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12" Type="http://schemas.openxmlformats.org/officeDocument/2006/relationships/slide" Target="slides/slide8.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Char char="●"/>
              <a:defRPr/>
            </a:lvl4pPr>
            <a:lvl5pPr indent="-317500" lvl="4" marL="2286000" marR="0" rtl="0" algn="l">
              <a:spcBef>
                <a:spcPts val="0"/>
              </a:spcBef>
              <a:spcAft>
                <a:spcPts val="0"/>
              </a:spcAft>
              <a:buSzPts val="1400"/>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7" name="Google Shape;87;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4c2757d_0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g2f4c2757d_0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SzPts val="1100"/>
              <a:buNone/>
            </a:pPr>
            <a:r>
              <a:rPr lang="nl-NL" sz="1100">
                <a:solidFill>
                  <a:schemeClr val="dk1"/>
                </a:solidFill>
              </a:rPr>
              <a:t>Verschil hardware en software. Wij gaan het nu over hardware hebben.</a:t>
            </a:r>
            <a:endParaRPr sz="1100">
              <a:solidFill>
                <a:schemeClr val="dk1"/>
              </a:solidFill>
            </a:endParaRPr>
          </a:p>
          <a:p>
            <a:pPr indent="0" lvl="0" marL="0" marR="0" rtl="0" algn="l">
              <a:spcBef>
                <a:spcPts val="0"/>
              </a:spcBef>
              <a:spcAft>
                <a:spcPts val="0"/>
              </a:spcAft>
              <a:buSzPts val="1100"/>
              <a:buNone/>
            </a:pPr>
            <a:r>
              <a:rPr lang="nl-NL" sz="1100">
                <a:solidFill>
                  <a:schemeClr val="dk1"/>
                </a:solidFill>
              </a:rPr>
              <a:t>Wat is eigenljk een computer? </a:t>
            </a:r>
            <a:endParaRPr sz="1100">
              <a:solidFill>
                <a:schemeClr val="dk1"/>
              </a:solidFill>
            </a:endParaRPr>
          </a:p>
          <a:p>
            <a:pPr indent="0" lvl="0" marL="0" marR="0" rtl="0" algn="l">
              <a:spcBef>
                <a:spcPts val="0"/>
              </a:spcBef>
              <a:spcAft>
                <a:spcPts val="0"/>
              </a:spcAft>
              <a:buSzPts val="1100"/>
              <a:buNone/>
            </a:pPr>
            <a:r>
              <a:rPr lang="nl-NL" sz="1100">
                <a:solidFill>
                  <a:schemeClr val="dk1"/>
                </a:solidFill>
              </a:rPr>
              <a:t>Waar bestaat het uit. Wat zou er binnen in gebeuren? Heb je er wel eens eentje opengemaakt?</a:t>
            </a:r>
            <a:endParaRPr/>
          </a:p>
        </p:txBody>
      </p:sp>
      <p:sp>
        <p:nvSpPr>
          <p:cNvPr id="95" name="Google Shape;95;g2f4c2757d_0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26d3ab5c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b26d3ab5c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nl-NL" sz="1100">
                <a:solidFill>
                  <a:schemeClr val="dk1"/>
                </a:solidFill>
              </a:rPr>
              <a:t>Wat zou je zien als je hem open maakt. Zie je dan beestjes heen en weer lopen?</a:t>
            </a:r>
            <a:endParaRPr/>
          </a:p>
        </p:txBody>
      </p:sp>
      <p:sp>
        <p:nvSpPr>
          <p:cNvPr id="102" name="Google Shape;102;gb26d3ab5c_1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26d3ab5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b26d3ab5c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nl-NL" sz="1100">
                <a:solidFill>
                  <a:schemeClr val="dk1"/>
                </a:solidFill>
              </a:rPr>
              <a:t>Heel veel snoertjes en schakelingen die stroom verbinden. Electriciteit wordt van de ene plek naar de andere plek vervoerd. </a:t>
            </a:r>
            <a:endParaRPr sz="1100">
              <a:solidFill>
                <a:schemeClr val="dk1"/>
              </a:solidFill>
            </a:endParaRPr>
          </a:p>
          <a:p>
            <a:pPr indent="0" lvl="0" marL="0" rtl="0" algn="l">
              <a:spcBef>
                <a:spcPts val="0"/>
              </a:spcBef>
              <a:spcAft>
                <a:spcPts val="0"/>
              </a:spcAft>
              <a:buClr>
                <a:schemeClr val="dk1"/>
              </a:buClr>
              <a:buSzPts val="1100"/>
              <a:buFont typeface="Arial"/>
              <a:buNone/>
            </a:pPr>
            <a:r>
              <a:rPr lang="nl-NL" sz="1100">
                <a:solidFill>
                  <a:schemeClr val="dk1"/>
                </a:solidFill>
              </a:rPr>
              <a:t>Een computer heeft electriciteit of batterijen nodig om te werken. Je ziet hier de cdrom, harde schijf (waar alle data wordt opgeslagen). het moederbord met processoren en de voeding om alles electriciteit te geven. Hier zijn alle kabels die data verplaatsen door de machine.</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marR="0" rtl="0" algn="l">
              <a:spcBef>
                <a:spcPts val="0"/>
              </a:spcBef>
              <a:spcAft>
                <a:spcPts val="0"/>
              </a:spcAft>
              <a:buNone/>
            </a:pPr>
            <a:r>
              <a:t/>
            </a:r>
            <a:endParaRPr/>
          </a:p>
        </p:txBody>
      </p:sp>
      <p:sp>
        <p:nvSpPr>
          <p:cNvPr id="108" name="Google Shape;108;gb26d3ab5c_1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26d3ab5c_1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b26d3ab5c_1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NL"/>
              <a:t>Hebben jullie wel eens zo’n knop gezien? </a:t>
            </a:r>
            <a:endParaRPr/>
          </a:p>
          <a:p>
            <a:pPr indent="0" lvl="0" marL="0" marR="0" rtl="0" algn="l">
              <a:spcBef>
                <a:spcPts val="0"/>
              </a:spcBef>
              <a:spcAft>
                <a:spcPts val="0"/>
              </a:spcAft>
              <a:buNone/>
            </a:pPr>
            <a:r>
              <a:rPr lang="nl-NL"/>
              <a:t>Met 1 wordt iets aangezet, met 0 wordt het uitgezet. Maw 1 betekent aan en 0 betekend uit.</a:t>
            </a:r>
            <a:endParaRPr/>
          </a:p>
          <a:p>
            <a:pPr indent="0" lvl="0" marL="0" marR="0" rtl="0" algn="l">
              <a:spcBef>
                <a:spcPts val="0"/>
              </a:spcBef>
              <a:spcAft>
                <a:spcPts val="0"/>
              </a:spcAft>
              <a:buNone/>
            </a:pPr>
            <a:r>
              <a:rPr lang="nl-NL"/>
              <a:t>Op welke stand staat hij nu? En als je het uit wil zetten, wat zou je dan moeten doen?</a:t>
            </a:r>
            <a:endParaRPr/>
          </a:p>
        </p:txBody>
      </p:sp>
      <p:sp>
        <p:nvSpPr>
          <p:cNvPr id="115" name="Google Shape;115;gb26d3ab5c_1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26d3ab5c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b26d3ab5c_1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NL"/>
              <a:t>Heeft iemand wel eens zo’n knop gezien? </a:t>
            </a:r>
            <a:endParaRPr/>
          </a:p>
          <a:p>
            <a:pPr indent="0" lvl="0" marL="0" marR="0" rtl="0" algn="l">
              <a:spcBef>
                <a:spcPts val="0"/>
              </a:spcBef>
              <a:spcAft>
                <a:spcPts val="0"/>
              </a:spcAft>
              <a:buNone/>
            </a:pPr>
            <a:r>
              <a:rPr lang="nl-NL"/>
              <a:t>Deze komt van de Xbox, mijn moderne auto heeft er ook eentje.</a:t>
            </a:r>
            <a:br>
              <a:rPr lang="nl-NL"/>
            </a:br>
            <a:r>
              <a:rPr lang="nl-NL"/>
              <a:t>Deze knop wordt gebruikt voor zowel aan als uit. </a:t>
            </a:r>
            <a:endParaRPr/>
          </a:p>
          <a:p>
            <a:pPr indent="0" lvl="0" marL="0" marR="0" rtl="0" algn="l">
              <a:spcBef>
                <a:spcPts val="0"/>
              </a:spcBef>
              <a:spcAft>
                <a:spcPts val="0"/>
              </a:spcAft>
              <a:buNone/>
            </a:pPr>
            <a:r>
              <a:rPr lang="nl-NL"/>
              <a:t>Het tekentje is een nul met een 1 erboven op. Deze knop doet dus allebei.</a:t>
            </a:r>
            <a:endParaRPr/>
          </a:p>
        </p:txBody>
      </p:sp>
      <p:sp>
        <p:nvSpPr>
          <p:cNvPr id="122" name="Google Shape;122;gb26d3ab5c_1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26d3ab5c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b26d3ab5c_1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NL"/>
              <a:t>Even nog de harde schijf van de computer, waar alle informatie wordt opgeslagen (dus als jij een bestand opslaat op de computer dan komt dat hier terecht). Dit wordt niet opgeslagen in een taal zoals Nederlands of Engels, maar dit wordt opgeslagen in 0-en en 1-en. Want dat is het enige wat de computer snapt.</a:t>
            </a:r>
            <a:endParaRPr/>
          </a:p>
        </p:txBody>
      </p:sp>
      <p:sp>
        <p:nvSpPr>
          <p:cNvPr id="129" name="Google Shape;129;gb26d3ab5c_1_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26d3ab5c_1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b26d3ab5c_1_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nl-NL"/>
              <a:t>ASCII tabel: American Standard Code for Information Interchange</a:t>
            </a:r>
            <a:endParaRPr/>
          </a:p>
          <a:p>
            <a:pPr indent="0" lvl="0" marL="0" marR="0" rtl="0" algn="l">
              <a:spcBef>
                <a:spcPts val="0"/>
              </a:spcBef>
              <a:spcAft>
                <a:spcPts val="0"/>
              </a:spcAft>
              <a:buNone/>
            </a:pPr>
            <a:r>
              <a:rPr lang="nl-NL"/>
              <a:t>Hoe kunnen we dan letters van onze taal opslaan op de computer. Daar is een speciale geheime taal voor, die heet de ASCII code.</a:t>
            </a:r>
            <a:endParaRPr/>
          </a:p>
          <a:p>
            <a:pPr indent="0" lvl="0" marL="0" marR="0" rtl="0" algn="l">
              <a:spcBef>
                <a:spcPts val="0"/>
              </a:spcBef>
              <a:spcAft>
                <a:spcPts val="0"/>
              </a:spcAft>
              <a:buNone/>
            </a:pPr>
            <a:r>
              <a:rPr lang="nl-NL" sz="1100">
                <a:solidFill>
                  <a:schemeClr val="dk1"/>
                </a:solidFill>
              </a:rPr>
              <a:t>Dit gebruiken computers om informatie rond te sturen. Een zwart blokje betekent ‘uit’ (of 0) en een wit blokje betekent ‘aan’ (of 1).</a:t>
            </a:r>
            <a:endParaRPr sz="1100">
              <a:solidFill>
                <a:schemeClr val="dk1"/>
              </a:solidFill>
            </a:endParaRPr>
          </a:p>
          <a:p>
            <a:pPr indent="0" lvl="0" marL="0" marR="0" rtl="0" algn="l">
              <a:spcBef>
                <a:spcPts val="0"/>
              </a:spcBef>
              <a:spcAft>
                <a:spcPts val="0"/>
              </a:spcAft>
              <a:buNone/>
            </a:pPr>
            <a:r>
              <a:rPr lang="nl-NL" sz="1100">
                <a:solidFill>
                  <a:schemeClr val="dk1"/>
                </a:solidFill>
              </a:rPr>
              <a:t>Elke letter is samengesteld door 8 blokjes (of bits). 8 blokjes bij elkaar maken een byte. Welleens gehoord van Megabyte, kilobyte of terabyte?</a:t>
            </a:r>
            <a:endParaRPr sz="1100">
              <a:solidFill>
                <a:schemeClr val="dk1"/>
              </a:solidFill>
            </a:endParaRPr>
          </a:p>
        </p:txBody>
      </p:sp>
      <p:sp>
        <p:nvSpPr>
          <p:cNvPr id="136" name="Google Shape;136;gb26d3ab5c_1_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1400"/>
              <a:buFont typeface="Arial"/>
              <a:buNone/>
              <a:defRPr/>
            </a:lvl1pPr>
            <a:lvl2pPr indent="0" lvl="1" marL="457200" marR="0" rtl="0" algn="ctr">
              <a:spcBef>
                <a:spcPts val="560"/>
              </a:spcBef>
              <a:spcAft>
                <a:spcPts val="0"/>
              </a:spcAft>
              <a:buClr>
                <a:srgbClr val="888888"/>
              </a:buClr>
              <a:buSzPts val="1400"/>
              <a:buFont typeface="Arial"/>
              <a:buNone/>
              <a:defRPr/>
            </a:lvl2pPr>
            <a:lvl3pPr indent="0" lvl="2" marL="914400" marR="0" rtl="0" algn="ctr">
              <a:spcBef>
                <a:spcPts val="480"/>
              </a:spcBef>
              <a:spcAft>
                <a:spcPts val="0"/>
              </a:spcAft>
              <a:buClr>
                <a:srgbClr val="888888"/>
              </a:buClr>
              <a:buSzPts val="1400"/>
              <a:buFont typeface="Arial"/>
              <a:buNone/>
              <a:defRPr/>
            </a:lvl3pPr>
            <a:lvl4pPr indent="0" lvl="3" marL="1371600" marR="0" rtl="0" algn="ctr">
              <a:spcBef>
                <a:spcPts val="400"/>
              </a:spcBef>
              <a:spcAft>
                <a:spcPts val="0"/>
              </a:spcAft>
              <a:buClr>
                <a:srgbClr val="888888"/>
              </a:buClr>
              <a:buSzPts val="1400"/>
              <a:buFont typeface="Arial"/>
              <a:buNone/>
              <a:defRPr/>
            </a:lvl4pPr>
            <a:lvl5pPr indent="0" lvl="4" marL="1828800" marR="0" rtl="0" algn="ctr">
              <a:spcBef>
                <a:spcPts val="400"/>
              </a:spcBef>
              <a:spcAft>
                <a:spcPts val="0"/>
              </a:spcAft>
              <a:buClr>
                <a:srgbClr val="888888"/>
              </a:buClr>
              <a:buSzPts val="1400"/>
              <a:buFont typeface="Arial"/>
              <a:buNone/>
              <a:defRPr/>
            </a:lvl5pPr>
            <a:lvl6pPr indent="0" lvl="5" marL="2286000" marR="0" rtl="0" algn="ctr">
              <a:spcBef>
                <a:spcPts val="400"/>
              </a:spcBef>
              <a:spcAft>
                <a:spcPts val="0"/>
              </a:spcAft>
              <a:buClr>
                <a:srgbClr val="888888"/>
              </a:buClr>
              <a:buSzPts val="1400"/>
              <a:buFont typeface="Arial"/>
              <a:buNone/>
              <a:defRPr/>
            </a:lvl6pPr>
            <a:lvl7pPr indent="0" lvl="6" marL="2743200" marR="0" rtl="0" algn="ctr">
              <a:spcBef>
                <a:spcPts val="400"/>
              </a:spcBef>
              <a:spcAft>
                <a:spcPts val="0"/>
              </a:spcAft>
              <a:buClr>
                <a:srgbClr val="888888"/>
              </a:buClr>
              <a:buSzPts val="1400"/>
              <a:buFont typeface="Arial"/>
              <a:buNone/>
              <a:defRPr/>
            </a:lvl7pPr>
            <a:lvl8pPr indent="0" lvl="7" marL="3200400" marR="0" rtl="0" algn="ctr">
              <a:spcBef>
                <a:spcPts val="400"/>
              </a:spcBef>
              <a:spcAft>
                <a:spcPts val="0"/>
              </a:spcAft>
              <a:buClr>
                <a:srgbClr val="888888"/>
              </a:buClr>
              <a:buSzPts val="1400"/>
              <a:buFont typeface="Arial"/>
              <a:buNone/>
              <a:defRPr/>
            </a:lvl8pPr>
            <a:lvl9pPr indent="0" lvl="8" marL="3657600" marR="0" rtl="0" algn="ctr">
              <a:spcBef>
                <a:spcPts val="400"/>
              </a:spcBef>
              <a:spcAft>
                <a:spcPts val="0"/>
              </a:spcAft>
              <a:buClr>
                <a:srgbClr val="888888"/>
              </a:buClr>
              <a:buSzPts val="1400"/>
              <a:buFont typeface="Arial"/>
              <a:buNone/>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rtl="0" algn="l">
              <a:spcBef>
                <a:spcPts val="64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480"/>
              </a:spcBef>
              <a:spcAft>
                <a:spcPts val="0"/>
              </a:spcAft>
              <a:buClr>
                <a:schemeClr val="dk1"/>
              </a:buClr>
              <a:buSzPts val="1400"/>
              <a:buFont typeface="Arial"/>
              <a:buChar char="•"/>
              <a:defRPr/>
            </a:lvl3pPr>
            <a:lvl4pPr indent="-317500" lvl="3" marL="1828800" rtl="0" algn="l">
              <a:spcBef>
                <a:spcPts val="400"/>
              </a:spcBef>
              <a:spcAft>
                <a:spcPts val="0"/>
              </a:spcAft>
              <a:buClr>
                <a:schemeClr val="dk1"/>
              </a:buClr>
              <a:buSzPts val="1400"/>
              <a:buFont typeface="Arial"/>
              <a:buChar char="–"/>
              <a:defRPr/>
            </a:lvl4pPr>
            <a:lvl5pPr indent="-317500" lvl="4" marL="2286000" rtl="0" algn="l">
              <a:spcBef>
                <a:spcPts val="400"/>
              </a:spcBef>
              <a:spcAft>
                <a:spcPts val="0"/>
              </a:spcAft>
              <a:buClr>
                <a:schemeClr val="dk1"/>
              </a:buClr>
              <a:buSzPts val="1400"/>
              <a:buFont typeface="Arial"/>
              <a:buChar char="»"/>
              <a:defRPr/>
            </a:lvl5pPr>
            <a:lvl6pPr indent="-317500" lvl="5" marL="2743200" rtl="0" algn="l">
              <a:spcBef>
                <a:spcPts val="400"/>
              </a:spcBef>
              <a:spcAft>
                <a:spcPts val="0"/>
              </a:spcAft>
              <a:buClr>
                <a:schemeClr val="dk1"/>
              </a:buClr>
              <a:buSzPts val="1400"/>
              <a:buFont typeface="Arial"/>
              <a:buChar char="•"/>
              <a:defRPr/>
            </a:lvl6pPr>
            <a:lvl7pPr indent="-317500" lvl="6" marL="3200400" rtl="0" algn="l">
              <a:spcBef>
                <a:spcPts val="400"/>
              </a:spcBef>
              <a:spcAft>
                <a:spcPts val="0"/>
              </a:spcAft>
              <a:buClr>
                <a:schemeClr val="dk1"/>
              </a:buClr>
              <a:buSzPts val="1400"/>
              <a:buFont typeface="Arial"/>
              <a:buChar char="•"/>
              <a:defRPr/>
            </a:lvl7pPr>
            <a:lvl8pPr indent="-317500" lvl="7" marL="3657600" rtl="0" algn="l">
              <a:spcBef>
                <a:spcPts val="400"/>
              </a:spcBef>
              <a:spcAft>
                <a:spcPts val="0"/>
              </a:spcAft>
              <a:buClr>
                <a:schemeClr val="dk1"/>
              </a:buClr>
              <a:buSzPts val="1400"/>
              <a:buFont typeface="Arial"/>
              <a:buChar char="•"/>
              <a:defRPr/>
            </a:lvl8pPr>
            <a:lvl9pPr indent="-317500" lvl="8" marL="4114800" rtl="0" algn="l">
              <a:spcBef>
                <a:spcPts val="400"/>
              </a:spcBef>
              <a:spcAft>
                <a:spcPts val="0"/>
              </a:spcAft>
              <a:buClr>
                <a:schemeClr val="dk1"/>
              </a:buClr>
              <a:buSzPts val="1400"/>
              <a:buFont typeface="Arial"/>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4"/>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0" name="Google Shape;30;p4"/>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31" name="Google Shape;31;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2" name="Google Shape;32;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3" name="Google Shape;3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1400"/>
              <a:buFont typeface="Calibri"/>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1" name="Google Shape;41;p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Clr>
                <a:srgbClr val="888888"/>
              </a:buClr>
              <a:buSzPts val="1400"/>
              <a:buFont typeface="Calibri"/>
              <a:buNone/>
              <a:defRPr/>
            </a:lvl1pPr>
            <a:lvl2pPr indent="-228600" lvl="1" marL="914400" rtl="0">
              <a:spcBef>
                <a:spcPts val="560"/>
              </a:spcBef>
              <a:spcAft>
                <a:spcPts val="0"/>
              </a:spcAft>
              <a:buClr>
                <a:srgbClr val="888888"/>
              </a:buClr>
              <a:buSzPts val="1400"/>
              <a:buFont typeface="Calibri"/>
              <a:buNone/>
              <a:defRPr/>
            </a:lvl2pPr>
            <a:lvl3pPr indent="-228600" lvl="2" marL="1371600" rtl="0">
              <a:spcBef>
                <a:spcPts val="480"/>
              </a:spcBef>
              <a:spcAft>
                <a:spcPts val="0"/>
              </a:spcAft>
              <a:buClr>
                <a:srgbClr val="888888"/>
              </a:buClr>
              <a:buSzPts val="1400"/>
              <a:buFont typeface="Calibri"/>
              <a:buNone/>
              <a:defRPr/>
            </a:lvl3pPr>
            <a:lvl4pPr indent="-228600" lvl="3" marL="1828800" rtl="0">
              <a:spcBef>
                <a:spcPts val="400"/>
              </a:spcBef>
              <a:spcAft>
                <a:spcPts val="0"/>
              </a:spcAft>
              <a:buClr>
                <a:srgbClr val="888888"/>
              </a:buClr>
              <a:buSzPts val="1400"/>
              <a:buFont typeface="Calibri"/>
              <a:buNone/>
              <a:defRPr/>
            </a:lvl4pPr>
            <a:lvl5pPr indent="-228600" lvl="4" marL="2286000" rtl="0">
              <a:spcBef>
                <a:spcPts val="400"/>
              </a:spcBef>
              <a:spcAft>
                <a:spcPts val="0"/>
              </a:spcAft>
              <a:buClr>
                <a:srgbClr val="888888"/>
              </a:buClr>
              <a:buSzPts val="1400"/>
              <a:buFont typeface="Calibri"/>
              <a:buNone/>
              <a:defRPr/>
            </a:lvl5pPr>
            <a:lvl6pPr indent="-228600" lvl="5" marL="2743200" rtl="0">
              <a:spcBef>
                <a:spcPts val="400"/>
              </a:spcBef>
              <a:spcAft>
                <a:spcPts val="0"/>
              </a:spcAft>
              <a:buClr>
                <a:srgbClr val="888888"/>
              </a:buClr>
              <a:buSzPts val="1400"/>
              <a:buFont typeface="Calibri"/>
              <a:buNone/>
              <a:defRPr/>
            </a:lvl6pPr>
            <a:lvl7pPr indent="-228600" lvl="6" marL="3200400" rtl="0">
              <a:spcBef>
                <a:spcPts val="400"/>
              </a:spcBef>
              <a:spcAft>
                <a:spcPts val="0"/>
              </a:spcAft>
              <a:buClr>
                <a:srgbClr val="888888"/>
              </a:buClr>
              <a:buSzPts val="1400"/>
              <a:buFont typeface="Calibri"/>
              <a:buNone/>
              <a:defRPr/>
            </a:lvl7pPr>
            <a:lvl8pPr indent="-228600" lvl="7" marL="3657600" rtl="0">
              <a:spcBef>
                <a:spcPts val="400"/>
              </a:spcBef>
              <a:spcAft>
                <a:spcPts val="0"/>
              </a:spcAft>
              <a:buClr>
                <a:srgbClr val="888888"/>
              </a:buClr>
              <a:buSzPts val="1400"/>
              <a:buFont typeface="Calibri"/>
              <a:buNone/>
              <a:defRPr/>
            </a:lvl8pPr>
            <a:lvl9pPr indent="-228600" lvl="8" marL="4114800" rtl="0">
              <a:spcBef>
                <a:spcPts val="400"/>
              </a:spcBef>
              <a:spcAft>
                <a:spcPts val="0"/>
              </a:spcAft>
              <a:buClr>
                <a:srgbClr val="888888"/>
              </a:buClr>
              <a:buSzPts val="1400"/>
              <a:buFont typeface="Calibri"/>
              <a:buNone/>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64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480"/>
              </a:spcBef>
              <a:spcAft>
                <a:spcPts val="0"/>
              </a:spcAft>
              <a:buSzPts val="14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None/>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640"/>
              </a:spcBef>
              <a:spcAft>
                <a:spcPts val="0"/>
              </a:spcAft>
              <a:buSzPts val="1400"/>
              <a:buFont typeface="Calibri"/>
              <a:buNone/>
              <a:defRPr/>
            </a:lvl1pPr>
            <a:lvl2pPr indent="-228600" lvl="1" marL="914400" rtl="0">
              <a:spcBef>
                <a:spcPts val="560"/>
              </a:spcBef>
              <a:spcAft>
                <a:spcPts val="0"/>
              </a:spcAft>
              <a:buSzPts val="1400"/>
              <a:buFont typeface="Calibri"/>
              <a:buNone/>
              <a:defRPr/>
            </a:lvl2pPr>
            <a:lvl3pPr indent="-228600" lvl="2" marL="1371600" rtl="0">
              <a:spcBef>
                <a:spcPts val="480"/>
              </a:spcBef>
              <a:spcAft>
                <a:spcPts val="0"/>
              </a:spcAft>
              <a:buSzPts val="1400"/>
              <a:buFont typeface="Calibri"/>
              <a:buNone/>
              <a:defRPr/>
            </a:lvl3pPr>
            <a:lvl4pPr indent="-228600" lvl="3" marL="1828800" rtl="0">
              <a:spcBef>
                <a:spcPts val="400"/>
              </a:spcBef>
              <a:spcAft>
                <a:spcPts val="0"/>
              </a:spcAft>
              <a:buSzPts val="1400"/>
              <a:buFont typeface="Calibri"/>
              <a:buNone/>
              <a:defRPr/>
            </a:lvl4pPr>
            <a:lvl5pPr indent="-228600" lvl="4" marL="2286000" rtl="0">
              <a:spcBef>
                <a:spcPts val="400"/>
              </a:spcBef>
              <a:spcAft>
                <a:spcPts val="0"/>
              </a:spcAft>
              <a:buSzPts val="1400"/>
              <a:buFont typeface="Calibri"/>
              <a:buNone/>
              <a:defRPr/>
            </a:lvl5pPr>
            <a:lvl6pPr indent="-228600" lvl="5" marL="2743200" rtl="0">
              <a:spcBef>
                <a:spcPts val="400"/>
              </a:spcBef>
              <a:spcAft>
                <a:spcPts val="0"/>
              </a:spcAft>
              <a:buSzPts val="1400"/>
              <a:buFont typeface="Calibri"/>
              <a:buNone/>
              <a:defRPr/>
            </a:lvl6pPr>
            <a:lvl7pPr indent="-228600" lvl="6" marL="3200400" rtl="0">
              <a:spcBef>
                <a:spcPts val="400"/>
              </a:spcBef>
              <a:spcAft>
                <a:spcPts val="0"/>
              </a:spcAft>
              <a:buSzPts val="1400"/>
              <a:buFont typeface="Calibri"/>
              <a:buNone/>
              <a:defRPr/>
            </a:lvl7pPr>
            <a:lvl8pPr indent="-228600" lvl="7" marL="3657600" rtl="0">
              <a:spcBef>
                <a:spcPts val="400"/>
              </a:spcBef>
              <a:spcAft>
                <a:spcPts val="0"/>
              </a:spcAft>
              <a:buSzPts val="1400"/>
              <a:buFont typeface="Calibri"/>
              <a:buNone/>
              <a:defRPr/>
            </a:lvl8pPr>
            <a:lvl9pPr indent="-228600" lvl="8" marL="4114800" rtl="0">
              <a:spcBef>
                <a:spcPts val="400"/>
              </a:spcBef>
              <a:spcAft>
                <a:spcPts val="0"/>
              </a:spcAft>
              <a:buSzPts val="1400"/>
              <a:buFont typeface="Calibri"/>
              <a:buNone/>
              <a:defRPr/>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0" marR="0" rtl="0" algn="l">
              <a:spcBef>
                <a:spcPts val="0"/>
              </a:spcBef>
              <a:spcAft>
                <a:spcPts val="0"/>
              </a:spcAft>
              <a:buSzPts val="1400"/>
              <a:buChar char="■"/>
              <a:defRPr/>
            </a:lvl6pPr>
            <a:lvl7pPr indent="-88900" lvl="6" marL="0" marR="0" rtl="0" algn="l">
              <a:spcBef>
                <a:spcPts val="0"/>
              </a:spcBef>
              <a:spcAft>
                <a:spcPts val="0"/>
              </a:spcAft>
              <a:buSzPts val="1400"/>
              <a:buChar char="●"/>
              <a:defRPr/>
            </a:lvl7pPr>
            <a:lvl8pPr indent="-88900" lvl="7" marL="0" marR="0" rtl="0" algn="l">
              <a:spcBef>
                <a:spcPts val="0"/>
              </a:spcBef>
              <a:spcAft>
                <a:spcPts val="0"/>
              </a:spcAft>
              <a:buSzPts val="1400"/>
              <a:buChar char="○"/>
              <a:defRPr/>
            </a:lvl8pPr>
            <a:lvl9pPr indent="-88900" lvl="8" marL="0" marR="0" rtl="0" algn="l">
              <a:spcBef>
                <a:spcPts val="0"/>
              </a:spcBef>
              <a:spcAft>
                <a:spcPts val="0"/>
              </a:spcAft>
              <a:buSzPts val="1400"/>
              <a:buChar char="■"/>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64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480"/>
              </a:spcBef>
              <a:spcAft>
                <a:spcPts val="0"/>
              </a:spcAft>
              <a:buClr>
                <a:schemeClr val="dk1"/>
              </a:buClr>
              <a:buSzPts val="1400"/>
              <a:buFont typeface="Arial"/>
              <a:buChar char="•"/>
              <a:defRPr/>
            </a:lvl3pPr>
            <a:lvl4pPr indent="-317500" lvl="3" marL="1828800" marR="0" rtl="0" algn="l">
              <a:spcBef>
                <a:spcPts val="400"/>
              </a:spcBef>
              <a:spcAft>
                <a:spcPts val="0"/>
              </a:spcAft>
              <a:buClr>
                <a:schemeClr val="dk1"/>
              </a:buClr>
              <a:buSzPts val="1400"/>
              <a:buFont typeface="Arial"/>
              <a:buChar char="–"/>
              <a:defRPr/>
            </a:lvl4pPr>
            <a:lvl5pPr indent="-317500" lvl="4" marL="2286000" marR="0" rtl="0" algn="l">
              <a:spcBef>
                <a:spcPts val="400"/>
              </a:spcBef>
              <a:spcAft>
                <a:spcPts val="0"/>
              </a:spcAft>
              <a:buClr>
                <a:schemeClr val="dk1"/>
              </a:buClr>
              <a:buSzPts val="1400"/>
              <a:buFont typeface="Arial"/>
              <a:buChar char="»"/>
              <a:defRPr/>
            </a:lvl5pPr>
            <a:lvl6pPr indent="-317500" lvl="5" marL="2743200" marR="0" rtl="0" algn="l">
              <a:spcBef>
                <a:spcPts val="400"/>
              </a:spcBef>
              <a:spcAft>
                <a:spcPts val="0"/>
              </a:spcAft>
              <a:buClr>
                <a:schemeClr val="dk1"/>
              </a:buClr>
              <a:buSzPts val="1400"/>
              <a:buFont typeface="Arial"/>
              <a:buChar char="•"/>
              <a:defRPr/>
            </a:lvl6pPr>
            <a:lvl7pPr indent="-317500" lvl="6" marL="3200400" marR="0" rtl="0" algn="l">
              <a:spcBef>
                <a:spcPts val="400"/>
              </a:spcBef>
              <a:spcAft>
                <a:spcPts val="0"/>
              </a:spcAft>
              <a:buClr>
                <a:schemeClr val="dk1"/>
              </a:buClr>
              <a:buSzPts val="1400"/>
              <a:buFont typeface="Arial"/>
              <a:buChar char="•"/>
              <a:defRPr/>
            </a:lvl7pPr>
            <a:lvl8pPr indent="-317500" lvl="7" marL="3657600" marR="0" rtl="0" algn="l">
              <a:spcBef>
                <a:spcPts val="400"/>
              </a:spcBef>
              <a:spcAft>
                <a:spcPts val="0"/>
              </a:spcAft>
              <a:buClr>
                <a:schemeClr val="dk1"/>
              </a:buClr>
              <a:buSzPts val="1400"/>
              <a:buFont typeface="Arial"/>
              <a:buChar char="•"/>
              <a:defRPr/>
            </a:lvl8pPr>
            <a:lvl9pPr indent="-317500" lvl="8" marL="4114800" marR="0" rtl="0" algn="l">
              <a:spcBef>
                <a:spcPts val="400"/>
              </a:spcBef>
              <a:spcAft>
                <a:spcPts val="0"/>
              </a:spcAft>
              <a:buClr>
                <a:schemeClr val="dk1"/>
              </a:buClr>
              <a:buSzPts val="1400"/>
              <a:buFont typeface="Arial"/>
              <a:buChar char="•"/>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88900" lvl="0" marL="0" marR="0" rtl="0" algn="ctr">
              <a:spcBef>
                <a:spcPts val="0"/>
              </a:spcBef>
              <a:spcAft>
                <a:spcPts val="0"/>
              </a:spcAft>
              <a:buSzPts val="1400"/>
              <a:buChar char="●"/>
              <a:defRPr/>
            </a:lvl1pPr>
            <a:lvl2pPr indent="-88900" lvl="1" marL="457200" marR="0" rtl="0" algn="l">
              <a:spcBef>
                <a:spcPts val="0"/>
              </a:spcBef>
              <a:spcAft>
                <a:spcPts val="0"/>
              </a:spcAft>
              <a:buSzPts val="1400"/>
              <a:buChar char="○"/>
              <a:defRPr/>
            </a:lvl2pPr>
            <a:lvl3pPr indent="-88900" lvl="2" marL="914400" marR="0" rtl="0" algn="l">
              <a:spcBef>
                <a:spcPts val="0"/>
              </a:spcBef>
              <a:spcAft>
                <a:spcPts val="0"/>
              </a:spcAft>
              <a:buSzPts val="1400"/>
              <a:buChar char="■"/>
              <a:defRPr/>
            </a:lvl3pPr>
            <a:lvl4pPr indent="-88900" lvl="3" marL="1371600" marR="0" rtl="0" algn="l">
              <a:spcBef>
                <a:spcPts val="0"/>
              </a:spcBef>
              <a:spcAft>
                <a:spcPts val="0"/>
              </a:spcAft>
              <a:buSzPts val="1400"/>
              <a:buChar char="●"/>
              <a:defRPr/>
            </a:lvl4pPr>
            <a:lvl5pPr indent="-88900" lvl="4" marL="1828800" marR="0" rtl="0" algn="l">
              <a:spcBef>
                <a:spcPts val="0"/>
              </a:spcBef>
              <a:spcAft>
                <a:spcPts val="0"/>
              </a:spcAft>
              <a:buSzPts val="1400"/>
              <a:buChar char="○"/>
              <a:defRPr/>
            </a:lvl5pPr>
            <a:lvl6pPr indent="-88900" lvl="5" marL="2286000" marR="0" rtl="0" algn="l">
              <a:spcBef>
                <a:spcPts val="0"/>
              </a:spcBef>
              <a:spcAft>
                <a:spcPts val="0"/>
              </a:spcAft>
              <a:buSzPts val="1400"/>
              <a:buChar char="■"/>
              <a:defRPr/>
            </a:lvl6pPr>
            <a:lvl7pPr indent="-88900" lvl="6" marL="2743200" marR="0" rtl="0" algn="l">
              <a:spcBef>
                <a:spcPts val="0"/>
              </a:spcBef>
              <a:spcAft>
                <a:spcPts val="0"/>
              </a:spcAft>
              <a:buSzPts val="1400"/>
              <a:buChar char="●"/>
              <a:defRPr/>
            </a:lvl7pPr>
            <a:lvl8pPr indent="-88900" lvl="7" marL="3200400" marR="0" rtl="0" algn="l">
              <a:spcBef>
                <a:spcPts val="0"/>
              </a:spcBef>
              <a:spcAft>
                <a:spcPts val="0"/>
              </a:spcAft>
              <a:buSzPts val="1400"/>
              <a:buChar char="○"/>
              <a:defRPr/>
            </a:lvl8pPr>
            <a:lvl9pPr indent="-88900" lvl="8" marL="3657600" marR="0" rtl="0" algn="l">
              <a:spcBef>
                <a:spcPts val="0"/>
              </a:spcBef>
              <a:spcAft>
                <a:spcPts val="0"/>
              </a:spcAft>
              <a:buSzPts val="1400"/>
              <a:buChar char="■"/>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2149245_orig.jpg" id="89" name="Google Shape;89;p13"/>
          <p:cNvPicPr preferRelativeResize="0"/>
          <p:nvPr/>
        </p:nvPicPr>
        <p:blipFill rotWithShape="1">
          <a:blip r:embed="rId3">
            <a:alphaModFix/>
          </a:blip>
          <a:srcRect b="0" l="0" r="0" t="0"/>
          <a:stretch/>
        </p:blipFill>
        <p:spPr>
          <a:xfrm>
            <a:off x="2411760" y="188640"/>
            <a:ext cx="6480720" cy="6480720"/>
          </a:xfrm>
          <a:prstGeom prst="rect">
            <a:avLst/>
          </a:prstGeom>
          <a:noFill/>
          <a:ln>
            <a:noFill/>
          </a:ln>
        </p:spPr>
      </p:pic>
      <p:sp>
        <p:nvSpPr>
          <p:cNvPr id="90" name="Google Shape;90;p13"/>
          <p:cNvSpPr txBox="1"/>
          <p:nvPr>
            <p:ph type="ctrTitle"/>
          </p:nvPr>
        </p:nvSpPr>
        <p:spPr>
          <a:xfrm>
            <a:off x="0" y="260648"/>
            <a:ext cx="6192688" cy="194421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nl-NL" sz="6000" u="none" cap="none" strike="noStrike">
                <a:solidFill>
                  <a:schemeClr val="dk1"/>
                </a:solidFill>
                <a:latin typeface="Calibri"/>
                <a:ea typeface="Calibri"/>
                <a:cs typeface="Calibri"/>
                <a:sym typeface="Calibri"/>
              </a:rPr>
              <a:t>Programmeren</a:t>
            </a:r>
            <a:endParaRPr b="0" i="0" sz="6000" u="none" cap="none" strike="noStrike">
              <a:solidFill>
                <a:schemeClr val="dk1"/>
              </a:solidFill>
              <a:latin typeface="Calibri"/>
              <a:ea typeface="Calibri"/>
              <a:cs typeface="Calibri"/>
              <a:sym typeface="Calibri"/>
            </a:endParaRPr>
          </a:p>
        </p:txBody>
      </p:sp>
      <p:sp>
        <p:nvSpPr>
          <p:cNvPr id="91" name="Google Shape;91;p13"/>
          <p:cNvSpPr txBox="1"/>
          <p:nvPr/>
        </p:nvSpPr>
        <p:spPr>
          <a:xfrm flipH="1">
            <a:off x="107504" y="5085184"/>
            <a:ext cx="2736304" cy="15696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Wat is een computer?</a:t>
            </a:r>
            <a:endParaRPr b="0" i="0" sz="4400" u="none" cap="none" strike="noStrike">
              <a:solidFill>
                <a:schemeClr val="dk1"/>
              </a:solidFill>
              <a:latin typeface="Calibri"/>
              <a:ea typeface="Calibri"/>
              <a:cs typeface="Calibri"/>
              <a:sym typeface="Calibri"/>
            </a:endParaRPr>
          </a:p>
        </p:txBody>
      </p:sp>
      <p:pic>
        <p:nvPicPr>
          <p:cNvPr descr="computer.png" id="98" name="Google Shape;98;p14"/>
          <p:cNvPicPr preferRelativeResize="0"/>
          <p:nvPr/>
        </p:nvPicPr>
        <p:blipFill>
          <a:blip r:embed="rId3">
            <a:alphaModFix/>
          </a:blip>
          <a:stretch>
            <a:fillRect/>
          </a:stretch>
        </p:blipFill>
        <p:spPr>
          <a:xfrm>
            <a:off x="1143000" y="0"/>
            <a:ext cx="6857999"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Wat gebeurt er binnen in?</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Wat gebeurt er binnen in?</a:t>
            </a:r>
            <a:endParaRPr b="0" i="0" sz="4400" u="none" cap="none" strike="noStrike">
              <a:solidFill>
                <a:schemeClr val="dk1"/>
              </a:solidFill>
              <a:latin typeface="Calibri"/>
              <a:ea typeface="Calibri"/>
              <a:cs typeface="Calibri"/>
              <a:sym typeface="Calibri"/>
            </a:endParaRPr>
          </a:p>
        </p:txBody>
      </p:sp>
      <p:pic>
        <p:nvPicPr>
          <p:cNvPr descr="insideApc.jpg" id="111" name="Google Shape;111;p16"/>
          <p:cNvPicPr preferRelativeResize="0"/>
          <p:nvPr/>
        </p:nvPicPr>
        <p:blipFill>
          <a:blip r:embed="rId3">
            <a:alphaModFix/>
          </a:blip>
          <a:stretch>
            <a:fillRect/>
          </a:stretch>
        </p:blipFill>
        <p:spPr>
          <a:xfrm>
            <a:off x="2055200" y="1417650"/>
            <a:ext cx="5033600" cy="549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switchon-off.png" id="118" name="Google Shape;118;p17"/>
          <p:cNvPicPr preferRelativeResize="0"/>
          <p:nvPr/>
        </p:nvPicPr>
        <p:blipFill>
          <a:blip r:embed="rId3">
            <a:alphaModFix/>
          </a:blip>
          <a:stretch>
            <a:fillRect/>
          </a:stretch>
        </p:blipFill>
        <p:spPr>
          <a:xfrm>
            <a:off x="2081213" y="200025"/>
            <a:ext cx="4981575" cy="645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switch.png" id="125" name="Google Shape;125;p18"/>
          <p:cNvPicPr preferRelativeResize="0"/>
          <p:nvPr/>
        </p:nvPicPr>
        <p:blipFill>
          <a:blip r:embed="rId3">
            <a:alphaModFix/>
          </a:blip>
          <a:stretch>
            <a:fillRect/>
          </a:stretch>
        </p:blipFill>
        <p:spPr>
          <a:xfrm>
            <a:off x="1295400" y="261938"/>
            <a:ext cx="6553200" cy="633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t/>
            </a:r>
            <a:endParaRPr b="0" i="0" sz="4400" u="none" cap="none" strike="noStrike">
              <a:solidFill>
                <a:schemeClr val="dk1"/>
              </a:solidFill>
              <a:latin typeface="Calibri"/>
              <a:ea typeface="Calibri"/>
              <a:cs typeface="Calibri"/>
              <a:sym typeface="Calibri"/>
            </a:endParaRPr>
          </a:p>
        </p:txBody>
      </p:sp>
      <p:pic>
        <p:nvPicPr>
          <p:cNvPr descr="hardDrive.jpg" id="132" name="Google Shape;132;p19"/>
          <p:cNvPicPr preferRelativeResize="0"/>
          <p:nvPr/>
        </p:nvPicPr>
        <p:blipFill>
          <a:blip r:embed="rId3">
            <a:alphaModFix/>
          </a:blip>
          <a:stretch>
            <a:fillRect/>
          </a:stretch>
        </p:blipFill>
        <p:spPr>
          <a:xfrm>
            <a:off x="2106386" y="0"/>
            <a:ext cx="4931230" cy="68580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lang="nl-NL" sz="4400">
                <a:solidFill>
                  <a:schemeClr val="dk1"/>
                </a:solidFill>
                <a:latin typeface="Calibri"/>
                <a:ea typeface="Calibri"/>
                <a:cs typeface="Calibri"/>
                <a:sym typeface="Calibri"/>
              </a:rPr>
              <a:t>ASCII</a:t>
            </a:r>
            <a:endParaRPr sz="44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Font typeface="Calibri"/>
              <a:buNone/>
            </a:pPr>
            <a:r>
              <a:t/>
            </a:r>
            <a:endParaRPr sz="4400">
              <a:solidFill>
                <a:schemeClr val="dk1"/>
              </a:solidFill>
              <a:latin typeface="Calibri"/>
              <a:ea typeface="Calibri"/>
              <a:cs typeface="Calibri"/>
              <a:sym typeface="Calibri"/>
            </a:endParaRPr>
          </a:p>
        </p:txBody>
      </p:sp>
      <p:pic>
        <p:nvPicPr>
          <p:cNvPr descr="ascii.png" id="139" name="Google Shape;139;p20"/>
          <p:cNvPicPr preferRelativeResize="0"/>
          <p:nvPr/>
        </p:nvPicPr>
        <p:blipFill>
          <a:blip r:embed="rId3">
            <a:alphaModFix/>
          </a:blip>
          <a:stretch>
            <a:fillRect/>
          </a:stretch>
        </p:blipFill>
        <p:spPr>
          <a:xfrm>
            <a:off x="872025" y="1038213"/>
            <a:ext cx="7543800" cy="5819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hema">
  <a:themeElements>
    <a:clrScheme name="Kantoor">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