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64" r:id="rId10"/>
    <p:sldId id="266" r:id="rId11"/>
    <p:sldId id="270" r:id="rId12"/>
    <p:sldId id="265" r:id="rId13"/>
    <p:sldId id="272" r:id="rId14"/>
    <p:sldId id="27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9570-25F6-554E-843B-2F0DB24805C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6EF8-9E46-6E4B-A7F8-F303F8C3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appinventor.mit.edu/explore" TargetMode="External"/><Relationship Id="rId5" Type="http://schemas.openxmlformats.org/officeDocument/2006/relationships/hyperlink" Target="mailto:devoxxkids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7528"/>
            <a:ext cx="7772400" cy="2607837"/>
          </a:xfrm>
        </p:spPr>
        <p:txBody>
          <a:bodyPr>
            <a:normAutofit/>
          </a:bodyPr>
          <a:lstStyle/>
          <a:p>
            <a:r>
              <a:rPr lang="en-US" dirty="0" smtClean="0"/>
              <a:t>Scratch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mobiel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err="1" smtClean="0"/>
              <a:t>AppInventor</a:t>
            </a:r>
            <a:endParaRPr lang="en-US" dirty="0"/>
          </a:p>
        </p:txBody>
      </p:sp>
      <p:pic>
        <p:nvPicPr>
          <p:cNvPr id="4" name="Picture 3" descr="Screenshot 2015-10-11 15.5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2460689"/>
            <a:ext cx="3536199" cy="1050560"/>
          </a:xfrm>
          <a:prstGeom prst="rect">
            <a:avLst/>
          </a:prstGeom>
        </p:spPr>
      </p:pic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79" y="5253875"/>
            <a:ext cx="3340988" cy="1221223"/>
          </a:xfrm>
          <a:prstGeom prst="rect">
            <a:avLst/>
          </a:prstGeom>
        </p:spPr>
      </p:pic>
      <p:pic>
        <p:nvPicPr>
          <p:cNvPr id="9" name="Picture 8" descr="app-inven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95" y="0"/>
            <a:ext cx="3648262" cy="23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9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227" y="1083334"/>
            <a:ext cx="295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Procedures (2)</a:t>
            </a:r>
            <a:endParaRPr lang="en-US" sz="2400" dirty="0"/>
          </a:p>
        </p:txBody>
      </p:sp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227" y="3486603"/>
            <a:ext cx="8205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 </a:t>
            </a:r>
            <a:r>
              <a:rPr lang="en-US" dirty="0" smtClean="0"/>
              <a:t>button </a:t>
            </a:r>
            <a:r>
              <a:rPr lang="en-US" dirty="0" err="1" smtClean="0"/>
              <a:t>speelt</a:t>
            </a:r>
            <a:r>
              <a:rPr lang="en-US" dirty="0" smtClean="0"/>
              <a:t> nu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geluid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door de procedure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roepen</a:t>
            </a:r>
            <a:r>
              <a:rPr lang="en-US" dirty="0" smtClean="0"/>
              <a:t> met </a:t>
            </a:r>
            <a:r>
              <a:rPr lang="en-US" dirty="0" err="1" smtClean="0"/>
              <a:t>als</a:t>
            </a:r>
            <a:r>
              <a:rPr lang="en-US" dirty="0" smtClean="0"/>
              <a:t> parameter de </a:t>
            </a:r>
            <a:r>
              <a:rPr lang="en-US" dirty="0" err="1" smtClean="0"/>
              <a:t>naam</a:t>
            </a:r>
            <a:r>
              <a:rPr lang="en-US" dirty="0" smtClean="0"/>
              <a:t> van het </a:t>
            </a:r>
            <a:r>
              <a:rPr lang="en-US" dirty="0" err="1" smtClean="0"/>
              <a:t>geluid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afgespeeld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de </a:t>
            </a:r>
            <a:r>
              <a:rPr lang="en-US" dirty="0" err="1" smtClean="0"/>
              <a:t>prodedure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de “source” van “Player1” </a:t>
            </a:r>
            <a:r>
              <a:rPr lang="en-US" dirty="0" err="1" smtClean="0"/>
              <a:t>gemaakt</a:t>
            </a:r>
            <a:r>
              <a:rPr lang="en-US" dirty="0" smtClean="0"/>
              <a:t> door </a:t>
            </a:r>
            <a:r>
              <a:rPr lang="en-US" dirty="0" err="1" smtClean="0"/>
              <a:t>achter</a:t>
            </a:r>
            <a:r>
              <a:rPr lang="en-US" dirty="0" smtClean="0"/>
              <a:t> de </a:t>
            </a:r>
            <a:r>
              <a:rPr lang="en-US" dirty="0" err="1" smtClean="0"/>
              <a:t>naam</a:t>
            </a:r>
            <a:r>
              <a:rPr lang="en-US" dirty="0" smtClean="0"/>
              <a:t> die </a:t>
            </a:r>
            <a:r>
              <a:rPr lang="en-US" dirty="0" err="1" smtClean="0"/>
              <a:t>aan</a:t>
            </a:r>
            <a:r>
              <a:rPr lang="en-US" dirty="0" smtClean="0"/>
              <a:t> de procedure is </a:t>
            </a:r>
            <a:r>
              <a:rPr lang="en-US" dirty="0" err="1" smtClean="0"/>
              <a:t>meegegeven</a:t>
            </a:r>
            <a:r>
              <a:rPr lang="en-US" dirty="0" smtClean="0"/>
              <a:t> “.mp3”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plakken</a:t>
            </a:r>
            <a:r>
              <a:rPr lang="en-US" dirty="0" smtClean="0"/>
              <a:t>. </a:t>
            </a:r>
            <a:r>
              <a:rPr lang="en-US" dirty="0" err="1" smtClean="0"/>
              <a:t>Hiervoor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“join” en “get” </a:t>
            </a:r>
            <a:r>
              <a:rPr lang="en-US" dirty="0" err="1" smtClean="0"/>
              <a:t>gebruikt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Join </a:t>
            </a:r>
            <a:r>
              <a:rPr lang="en-US" dirty="0"/>
              <a:t>zit in de </a:t>
            </a:r>
            <a:r>
              <a:rPr lang="en-US" dirty="0" err="1"/>
              <a:t>sectie</a:t>
            </a:r>
            <a:r>
              <a:rPr lang="en-US" dirty="0"/>
              <a:t> “Text” en </a:t>
            </a:r>
            <a:r>
              <a:rPr lang="en-US" dirty="0" err="1"/>
              <a:t>plakt</a:t>
            </a:r>
            <a:r>
              <a:rPr lang="en-US" dirty="0"/>
              <a:t> 2 of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teksten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 zit in de </a:t>
            </a:r>
            <a:r>
              <a:rPr lang="en-US" dirty="0" err="1" smtClean="0"/>
              <a:t>sectie</a:t>
            </a:r>
            <a:r>
              <a:rPr lang="en-US" dirty="0" smtClean="0"/>
              <a:t>  “Variables” en </a:t>
            </a:r>
            <a:r>
              <a:rPr lang="en-US" dirty="0" err="1" smtClean="0"/>
              <a:t>levert</a:t>
            </a:r>
            <a:r>
              <a:rPr lang="en-US" dirty="0" smtClean="0"/>
              <a:t> de </a:t>
            </a:r>
            <a:r>
              <a:rPr lang="en-US" dirty="0" err="1" smtClean="0"/>
              <a:t>waarde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parameter of </a:t>
            </a:r>
            <a:r>
              <a:rPr lang="en-US" dirty="0" err="1" smtClean="0"/>
              <a:t>variabele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Maak</a:t>
            </a:r>
            <a:r>
              <a:rPr lang="en-US" dirty="0" smtClean="0"/>
              <a:t> nu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procedure met </a:t>
            </a:r>
            <a:r>
              <a:rPr lang="en-US" dirty="0" smtClean="0"/>
              <a:t>de </a:t>
            </a:r>
            <a:r>
              <a:rPr lang="en-US" dirty="0" err="1" smtClean="0"/>
              <a:t>naam</a:t>
            </a:r>
            <a:r>
              <a:rPr lang="en-US" dirty="0" smtClean="0"/>
              <a:t> “</a:t>
            </a:r>
            <a:r>
              <a:rPr lang="en-US" dirty="0" err="1" smtClean="0"/>
              <a:t>Afspelen</a:t>
            </a:r>
            <a:r>
              <a:rPr lang="en-US" dirty="0" smtClean="0"/>
              <a:t>”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de Blocks-editor </a:t>
            </a:r>
            <a:r>
              <a:rPr lang="en-US" dirty="0" smtClean="0"/>
              <a:t>die het </a:t>
            </a:r>
            <a:r>
              <a:rPr lang="en-US" dirty="0" err="1" smtClean="0"/>
              <a:t>geluid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de parameter </a:t>
            </a:r>
            <a:r>
              <a:rPr lang="en-US" dirty="0" err="1" smtClean="0"/>
              <a:t>afspeelt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2" name="Picture 1" descr="Screenshot 2015-10-11 20.28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48" y="255011"/>
            <a:ext cx="5777452" cy="30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5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shot 2015-10-12 22.2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61" y="160465"/>
            <a:ext cx="4051300" cy="3162300"/>
          </a:xfrm>
          <a:prstGeom prst="rect">
            <a:avLst/>
          </a:prstGeom>
        </p:spPr>
      </p:pic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227" y="1083334"/>
            <a:ext cx="295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Procedures (3)</a:t>
            </a:r>
            <a:endParaRPr lang="en-US" sz="2400" dirty="0"/>
          </a:p>
        </p:txBody>
      </p:sp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227" y="3486603"/>
            <a:ext cx="8205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V</a:t>
            </a:r>
            <a:r>
              <a:rPr lang="en-US" dirty="0" err="1" smtClean="0"/>
              <a:t>erander</a:t>
            </a:r>
            <a:r>
              <a:rPr lang="en-US" dirty="0" smtClean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knoppen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de </a:t>
            </a:r>
            <a:r>
              <a:rPr lang="en-US" dirty="0" err="1"/>
              <a:t>tekst</a:t>
            </a:r>
            <a:r>
              <a:rPr lang="en-US" dirty="0"/>
              <a:t> die op de knop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meegeven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smtClean="0"/>
              <a:t>procedure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hiervoor</a:t>
            </a:r>
            <a:r>
              <a:rPr lang="en-US" dirty="0"/>
              <a:t> </a:t>
            </a:r>
            <a:r>
              <a:rPr lang="en-US" dirty="0" err="1" smtClean="0"/>
              <a:t>bovenstaande</a:t>
            </a:r>
            <a:r>
              <a:rPr lang="en-US" dirty="0" smtClean="0"/>
              <a:t> </a:t>
            </a:r>
            <a:r>
              <a:rPr lang="en-US" dirty="0" err="1" smtClean="0"/>
              <a:t>blokken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tiende</a:t>
            </a:r>
            <a:r>
              <a:rPr lang="en-US" dirty="0"/>
              <a:t> knop op het </a:t>
            </a:r>
            <a:r>
              <a:rPr lang="en-US" dirty="0" err="1"/>
              <a:t>scherm</a:t>
            </a:r>
            <a:r>
              <a:rPr lang="en-US" dirty="0"/>
              <a:t> die het </a:t>
            </a:r>
            <a:r>
              <a:rPr lang="en-US" dirty="0" err="1"/>
              <a:t>afspelen</a:t>
            </a:r>
            <a:r>
              <a:rPr lang="en-US" dirty="0"/>
              <a:t> </a:t>
            </a:r>
            <a:r>
              <a:rPr lang="en-US" dirty="0" err="1"/>
              <a:t>stopt</a:t>
            </a:r>
            <a:r>
              <a:rPr lang="en-US" dirty="0"/>
              <a:t> (tip: </a:t>
            </a:r>
            <a:r>
              <a:rPr lang="en-US" dirty="0" err="1"/>
              <a:t>verander</a:t>
            </a:r>
            <a:r>
              <a:rPr lang="en-US" dirty="0"/>
              <a:t> de </a:t>
            </a:r>
            <a:r>
              <a:rPr lang="en-US" dirty="0" err="1"/>
              <a:t>TableLayout</a:t>
            </a:r>
            <a:r>
              <a:rPr lang="en-US" dirty="0"/>
              <a:t> in 4 </a:t>
            </a:r>
            <a:r>
              <a:rPr lang="en-US" dirty="0" err="1"/>
              <a:t>rijen</a:t>
            </a:r>
            <a:r>
              <a:rPr lang="en-US" dirty="0"/>
              <a:t>) en die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ingedrukt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geluid</a:t>
            </a:r>
            <a:r>
              <a:rPr lang="en-US" dirty="0"/>
              <a:t> </a:t>
            </a:r>
            <a:r>
              <a:rPr lang="en-US" dirty="0" err="1" smtClean="0"/>
              <a:t>afspeelt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gebruik</a:t>
            </a:r>
            <a:r>
              <a:rPr lang="en-US" dirty="0" smtClean="0"/>
              <a:t> “Set Button1.Enabled to”)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Probeer</a:t>
            </a:r>
            <a:r>
              <a:rPr lang="en-US" dirty="0" smtClean="0"/>
              <a:t> </a:t>
            </a:r>
            <a:r>
              <a:rPr lang="en-US" dirty="0"/>
              <a:t>je app in de emulator</a:t>
            </a:r>
          </a:p>
        </p:txBody>
      </p:sp>
      <p:pic>
        <p:nvPicPr>
          <p:cNvPr id="3" name="Picture 2" descr="Screenshot 2015-10-12 22.32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0" y="1772431"/>
            <a:ext cx="1968500" cy="939800"/>
          </a:xfrm>
          <a:prstGeom prst="rect">
            <a:avLst/>
          </a:prstGeom>
        </p:spPr>
      </p:pic>
      <p:pic>
        <p:nvPicPr>
          <p:cNvPr id="4" name="Picture 3" descr="Screenshot 2015-10-12 22.32.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1" y="2629353"/>
            <a:ext cx="2222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9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227" y="1083334"/>
            <a:ext cx="333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Globale</a:t>
            </a:r>
            <a:r>
              <a:rPr lang="en-US" sz="2400" dirty="0" smtClean="0"/>
              <a:t>) </a:t>
            </a:r>
            <a:r>
              <a:rPr lang="en-US" sz="2400" dirty="0" err="1" smtClean="0"/>
              <a:t>variabelen</a:t>
            </a:r>
            <a:endParaRPr lang="en-US" sz="2400" dirty="0"/>
          </a:p>
        </p:txBody>
      </p:sp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227" y="3486603"/>
            <a:ext cx="8205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Variabelen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opslagplaatsen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bijvoorbeeld</a:t>
            </a:r>
            <a:r>
              <a:rPr lang="en-US" dirty="0" smtClean="0"/>
              <a:t> </a:t>
            </a:r>
            <a:r>
              <a:rPr lang="en-US" dirty="0" err="1" smtClean="0"/>
              <a:t>getallen</a:t>
            </a:r>
            <a:r>
              <a:rPr lang="en-US" dirty="0" smtClean="0"/>
              <a:t> of </a:t>
            </a:r>
            <a:r>
              <a:rPr lang="en-US" dirty="0" err="1" smtClean="0"/>
              <a:t>teksten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onthouden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Parameters van procedures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, maar </a:t>
            </a:r>
            <a:r>
              <a:rPr lang="en-US" dirty="0" err="1" smtClean="0"/>
              <a:t>alleen</a:t>
            </a:r>
            <a:r>
              <a:rPr lang="en-US" dirty="0" smtClean="0"/>
              <a:t> in de procedure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.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in het </a:t>
            </a:r>
            <a:r>
              <a:rPr lang="en-US" dirty="0" err="1" smtClean="0"/>
              <a:t>hele</a:t>
            </a:r>
            <a:r>
              <a:rPr lang="en-US" dirty="0" smtClean="0"/>
              <a:t>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. Je </a:t>
            </a:r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 door “Initialize global name to” </a:t>
            </a:r>
            <a:r>
              <a:rPr lang="en-US" dirty="0" err="1" smtClean="0"/>
              <a:t>uit</a:t>
            </a:r>
            <a:r>
              <a:rPr lang="en-US" dirty="0" smtClean="0"/>
              <a:t> de </a:t>
            </a:r>
            <a:r>
              <a:rPr lang="en-US" dirty="0" err="1" smtClean="0"/>
              <a:t>sectie</a:t>
            </a:r>
            <a:r>
              <a:rPr lang="en-US" dirty="0" smtClean="0"/>
              <a:t> “Variables” op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slepen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Screenshot 2015-10-11 20.56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2" y="2110864"/>
            <a:ext cx="3314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226" y="1083334"/>
            <a:ext cx="324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ander</a:t>
            </a:r>
            <a:r>
              <a:rPr lang="en-US" sz="2400" dirty="0" smtClean="0"/>
              <a:t> </a:t>
            </a:r>
            <a:r>
              <a:rPr lang="en-US" sz="2400" dirty="0" err="1" smtClean="0"/>
              <a:t>geluid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knop </a:t>
            </a:r>
            <a:r>
              <a:rPr lang="en-US" sz="2400" dirty="0" err="1" smtClean="0"/>
              <a:t>hangen</a:t>
            </a:r>
            <a:r>
              <a:rPr lang="en-US" sz="2400" dirty="0" smtClean="0"/>
              <a:t> (1)</a:t>
            </a:r>
            <a:endParaRPr lang="en-US" sz="2400" dirty="0"/>
          </a:p>
        </p:txBody>
      </p:sp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227" y="3486603"/>
            <a:ext cx="8205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smtClean="0"/>
              <a:t> in de Designer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ListPicker</a:t>
            </a:r>
            <a:r>
              <a:rPr lang="en-US" dirty="0" smtClean="0"/>
              <a:t> component </a:t>
            </a:r>
            <a:r>
              <a:rPr lang="en-US" dirty="0" err="1" smtClean="0"/>
              <a:t>waarin</a:t>
            </a:r>
            <a:r>
              <a:rPr lang="en-US" dirty="0" smtClean="0"/>
              <a:t> de </a:t>
            </a:r>
            <a:r>
              <a:rPr lang="en-US" dirty="0" err="1" smtClean="0"/>
              <a:t>namen</a:t>
            </a:r>
            <a:r>
              <a:rPr lang="en-US" dirty="0" smtClean="0"/>
              <a:t> van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geluiden</a:t>
            </a:r>
            <a:r>
              <a:rPr lang="en-US" dirty="0" smtClean="0"/>
              <a:t> </a:t>
            </a:r>
            <a:r>
              <a:rPr lang="en-US" dirty="0" err="1" smtClean="0"/>
              <a:t>zitten</a:t>
            </a:r>
            <a:r>
              <a:rPr lang="en-US" dirty="0" smtClean="0"/>
              <a:t> (in </a:t>
            </a:r>
            <a:r>
              <a:rPr lang="en-US" dirty="0" err="1" smtClean="0"/>
              <a:t>ElementsFromString</a:t>
            </a:r>
            <a:r>
              <a:rPr lang="en-US" dirty="0" smtClean="0"/>
              <a:t> </a:t>
            </a:r>
            <a:r>
              <a:rPr lang="en-US" dirty="0" err="1" smtClean="0"/>
              <a:t>gescheiden</a:t>
            </a:r>
            <a:r>
              <a:rPr lang="en-US" dirty="0" smtClean="0"/>
              <a:t> door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 met de </a:t>
            </a:r>
            <a:r>
              <a:rPr lang="en-US" dirty="0" err="1" smtClean="0"/>
              <a:t>naam</a:t>
            </a:r>
            <a:r>
              <a:rPr lang="en-US" dirty="0" smtClean="0"/>
              <a:t> “knop” (“Variables” – “Initialize global name to”)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procedure die de </a:t>
            </a:r>
            <a:r>
              <a:rPr lang="en-US" dirty="0" err="1" smtClean="0"/>
              <a:t>meegegeven</a:t>
            </a:r>
            <a:r>
              <a:rPr lang="en-US" dirty="0" smtClean="0"/>
              <a:t> parameter </a:t>
            </a:r>
            <a:r>
              <a:rPr lang="en-US" dirty="0" err="1" smtClean="0"/>
              <a:t>bewaart</a:t>
            </a:r>
            <a:r>
              <a:rPr lang="en-US" dirty="0" smtClean="0"/>
              <a:t> in de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 en de </a:t>
            </a:r>
            <a:r>
              <a:rPr lang="en-US" dirty="0" err="1" smtClean="0"/>
              <a:t>ListPicker</a:t>
            </a:r>
            <a:r>
              <a:rPr lang="en-US" dirty="0" smtClean="0"/>
              <a:t> </a:t>
            </a:r>
            <a:r>
              <a:rPr lang="en-US" dirty="0" err="1" smtClean="0"/>
              <a:t>opent</a:t>
            </a:r>
            <a:r>
              <a:rPr lang="en-US" dirty="0" smtClean="0"/>
              <a:t> (procedure “</a:t>
            </a:r>
            <a:r>
              <a:rPr lang="en-US" dirty="0" err="1" smtClean="0"/>
              <a:t>KiesGeluid</a:t>
            </a:r>
            <a:r>
              <a:rPr lang="en-US" dirty="0" smtClean="0"/>
              <a:t>” met 1 parameter “knop”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3" name="Picture 2" descr="Screenshot 2015-10-11 20.56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45" y="1214313"/>
            <a:ext cx="3314700" cy="596900"/>
          </a:xfrm>
          <a:prstGeom prst="rect">
            <a:avLst/>
          </a:prstGeom>
        </p:spPr>
      </p:pic>
      <p:pic>
        <p:nvPicPr>
          <p:cNvPr id="4" name="Picture 3" descr="Screenshot 2015-10-11 20.57.5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010357"/>
            <a:ext cx="4152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4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226" y="1083334"/>
            <a:ext cx="324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ander</a:t>
            </a:r>
            <a:r>
              <a:rPr lang="en-US" sz="2400" dirty="0" smtClean="0"/>
              <a:t> </a:t>
            </a:r>
            <a:r>
              <a:rPr lang="en-US" sz="2400" dirty="0" err="1" smtClean="0"/>
              <a:t>geluid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knop </a:t>
            </a:r>
            <a:r>
              <a:rPr lang="en-US" sz="2400" dirty="0" err="1" smtClean="0"/>
              <a:t>hangen</a:t>
            </a:r>
            <a:r>
              <a:rPr lang="en-US" sz="2400" dirty="0" smtClean="0"/>
              <a:t> (2)</a:t>
            </a:r>
            <a:endParaRPr lang="en-US" sz="2400" dirty="0"/>
          </a:p>
        </p:txBody>
      </p:sp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227" y="3486603"/>
            <a:ext cx="8579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gekozen</a:t>
            </a:r>
            <a:r>
              <a:rPr lang="en-US" dirty="0" smtClean="0"/>
              <a:t> is in de </a:t>
            </a:r>
            <a:r>
              <a:rPr lang="en-US" dirty="0" err="1" smtClean="0"/>
              <a:t>ListPicker</a:t>
            </a:r>
            <a:r>
              <a:rPr lang="en-US" dirty="0" smtClean="0"/>
              <a:t>, </a:t>
            </a:r>
            <a:r>
              <a:rPr lang="en-US" dirty="0" err="1" smtClean="0"/>
              <a:t>verander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de </a:t>
            </a:r>
            <a:r>
              <a:rPr lang="en-US" dirty="0" err="1" smtClean="0"/>
              <a:t>tekst</a:t>
            </a:r>
            <a:r>
              <a:rPr lang="en-US" dirty="0" smtClean="0"/>
              <a:t> op de knop in de </a:t>
            </a:r>
            <a:r>
              <a:rPr lang="en-US" dirty="0" err="1" smtClean="0"/>
              <a:t>gekozen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.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hiervoor</a:t>
            </a:r>
            <a:r>
              <a:rPr lang="en-US" dirty="0" smtClean="0"/>
              <a:t> het event “when ListPicker1.AfterPicking”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Roep</a:t>
            </a:r>
            <a:r>
              <a:rPr lang="en-US" dirty="0" smtClean="0"/>
              <a:t> de procedure </a:t>
            </a:r>
            <a:r>
              <a:rPr lang="en-US" dirty="0" err="1" smtClean="0"/>
              <a:t>KiesGeluid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elke</a:t>
            </a:r>
            <a:r>
              <a:rPr lang="en-US" dirty="0" smtClean="0"/>
              <a:t> knop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LongClick</a:t>
            </a:r>
            <a:r>
              <a:rPr lang="en-US" dirty="0" smtClean="0"/>
              <a:t> en </a:t>
            </a:r>
            <a:r>
              <a:rPr lang="en-US" dirty="0" err="1" smtClean="0"/>
              <a:t>geef</a:t>
            </a:r>
            <a:r>
              <a:rPr lang="en-US" dirty="0" smtClean="0"/>
              <a:t> de knop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parameter</a:t>
            </a:r>
            <a:r>
              <a:rPr lang="en-US" dirty="0" smtClean="0"/>
              <a:t>.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hiervoor</a:t>
            </a:r>
            <a:r>
              <a:rPr lang="en-US" dirty="0" smtClean="0"/>
              <a:t> het event “when </a:t>
            </a:r>
            <a:r>
              <a:rPr lang="en-US" dirty="0" err="1" smtClean="0"/>
              <a:t>Buttonx.LongClick</a:t>
            </a:r>
            <a:r>
              <a:rPr lang="en-US" dirty="0" smtClean="0"/>
              <a:t>”</a:t>
            </a:r>
            <a:endParaRPr lang="en-US" dirty="0" smtClean="0"/>
          </a:p>
        </p:txBody>
      </p:sp>
      <p:pic>
        <p:nvPicPr>
          <p:cNvPr id="11" name="Picture 10" descr="Screenshot 2015-10-11 20.58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23" y="530884"/>
            <a:ext cx="3556000" cy="1104900"/>
          </a:xfrm>
          <a:prstGeom prst="rect">
            <a:avLst/>
          </a:prstGeom>
        </p:spPr>
      </p:pic>
      <p:pic>
        <p:nvPicPr>
          <p:cNvPr id="12" name="Picture 11" descr="Screenshot 2015-10-11 21.01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23" y="2007700"/>
            <a:ext cx="2171700" cy="1320800"/>
          </a:xfrm>
          <a:prstGeom prst="rect">
            <a:avLst/>
          </a:prstGeom>
        </p:spPr>
      </p:pic>
      <p:pic>
        <p:nvPicPr>
          <p:cNvPr id="2" name="Picture 1" descr="Screenshot 2015-10-12 23.05.4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67" y="1596831"/>
            <a:ext cx="2095500" cy="635000"/>
          </a:xfrm>
          <a:prstGeom prst="rect">
            <a:avLst/>
          </a:prstGeom>
        </p:spPr>
      </p:pic>
      <p:pic>
        <p:nvPicPr>
          <p:cNvPr id="10" name="Picture 9" descr="Screenshot 2015-10-12 23.05.3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61" y="2613912"/>
            <a:ext cx="2857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7370" y="286399"/>
            <a:ext cx="295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 </a:t>
            </a:r>
            <a:r>
              <a:rPr lang="en-US" sz="2400" dirty="0" err="1" smtClean="0"/>
              <a:t>hele</a:t>
            </a:r>
            <a:r>
              <a:rPr lang="en-US" sz="2400" dirty="0" smtClean="0"/>
              <a:t> app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47678" y="3822798"/>
            <a:ext cx="4582700" cy="3035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Screenshot 2015-10-11 22.35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7" y="1034888"/>
            <a:ext cx="7418193" cy="5575819"/>
          </a:xfrm>
          <a:prstGeom prst="rect">
            <a:avLst/>
          </a:prstGeom>
        </p:spPr>
      </p:pic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639" y="1195403"/>
            <a:ext cx="84669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AppInventor</a:t>
            </a:r>
            <a:r>
              <a:rPr lang="en-US" dirty="0" smtClean="0"/>
              <a:t> is Scratch </a:t>
            </a:r>
            <a:r>
              <a:rPr lang="en-US" dirty="0" err="1" smtClean="0"/>
              <a:t>voor</a:t>
            </a:r>
            <a:r>
              <a:rPr lang="en-US" dirty="0" smtClean="0"/>
              <a:t> Android.</a:t>
            </a:r>
          </a:p>
          <a:p>
            <a:endParaRPr lang="en-US" dirty="0"/>
          </a:p>
          <a:p>
            <a:r>
              <a:rPr lang="en-US" dirty="0" smtClean="0"/>
              <a:t>Je </a:t>
            </a:r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hiermee</a:t>
            </a:r>
            <a:r>
              <a:rPr lang="en-US" dirty="0" smtClean="0"/>
              <a:t> apps </a:t>
            </a:r>
            <a:r>
              <a:rPr lang="en-US" dirty="0" err="1" smtClean="0"/>
              <a:t>voor</a:t>
            </a:r>
            <a:r>
              <a:rPr lang="en-US" dirty="0" smtClean="0"/>
              <a:t> op je </a:t>
            </a:r>
            <a:r>
              <a:rPr lang="en-US" dirty="0" err="1" smtClean="0"/>
              <a:t>mobiele</a:t>
            </a:r>
            <a:r>
              <a:rPr lang="en-US" dirty="0" smtClean="0"/>
              <a:t> </a:t>
            </a:r>
            <a:r>
              <a:rPr lang="en-US" dirty="0" err="1" smtClean="0"/>
              <a:t>telefoon</a:t>
            </a:r>
            <a:r>
              <a:rPr lang="en-US" dirty="0" smtClean="0"/>
              <a:t> of tablet.</a:t>
            </a:r>
          </a:p>
          <a:p>
            <a:endParaRPr lang="en-US" dirty="0" smtClean="0"/>
          </a:p>
          <a:p>
            <a:r>
              <a:rPr lang="en-US" dirty="0" err="1" smtClean="0"/>
              <a:t>Beginnen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Start chrome.exe en ga naar </a:t>
            </a:r>
            <a:r>
              <a:rPr lang="en-US" dirty="0" smtClean="0">
                <a:hlinkClick r:id="rId4"/>
              </a:rPr>
              <a:t>http://appinventor.mit.edu/explore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Klik</a:t>
            </a:r>
            <a:r>
              <a:rPr lang="en-US" dirty="0" smtClean="0"/>
              <a:t> op de knop “Create apps”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Log in met Google-account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Eigen account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hebt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Anders: </a:t>
            </a:r>
            <a:r>
              <a:rPr lang="en-US" dirty="0" smtClean="0">
                <a:hlinkClick r:id="rId5"/>
              </a:rPr>
              <a:t>devoxxkidsxx@gmail.com</a:t>
            </a:r>
            <a:r>
              <a:rPr lang="en-US" dirty="0" smtClean="0"/>
              <a:t>, </a:t>
            </a:r>
            <a:r>
              <a:rPr lang="en-US" dirty="0" err="1" smtClean="0"/>
              <a:t>wachtwoord</a:t>
            </a:r>
            <a:r>
              <a:rPr lang="en-US" dirty="0" smtClean="0"/>
              <a:t>: </a:t>
            </a:r>
            <a:r>
              <a:rPr lang="en-US" dirty="0" err="1" smtClean="0"/>
              <a:t>devoxxkidsxx</a:t>
            </a:r>
            <a:r>
              <a:rPr lang="en-US" dirty="0" smtClean="0"/>
              <a:t>! (xx = 01.</a:t>
            </a:r>
            <a:r>
              <a:rPr lang="en-US" dirty="0" smtClean="0"/>
              <a:t>.10)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 “Projects – Import project (.</a:t>
            </a:r>
            <a:r>
              <a:rPr lang="en-US" dirty="0" err="1" smtClean="0"/>
              <a:t>aia</a:t>
            </a:r>
            <a:r>
              <a:rPr lang="en-US" dirty="0" smtClean="0"/>
              <a:t>) from my computer”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Selecteer</a:t>
            </a:r>
            <a:r>
              <a:rPr lang="en-US" dirty="0" smtClean="0"/>
              <a:t> “</a:t>
            </a:r>
            <a:r>
              <a:rPr lang="en-US" dirty="0" err="1" smtClean="0"/>
              <a:t>Soundboard_basis.aia</a:t>
            </a:r>
            <a:r>
              <a:rPr lang="en-US" dirty="0" smtClean="0"/>
              <a:t>” </a:t>
            </a:r>
            <a:r>
              <a:rPr lang="en-US" dirty="0" err="1" smtClean="0"/>
              <a:t>uit</a:t>
            </a:r>
            <a:r>
              <a:rPr lang="en-US" dirty="0" smtClean="0"/>
              <a:t> de map C:\AIA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73942" y="298851"/>
            <a:ext cx="534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Beginnen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30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639" y="4719351"/>
            <a:ext cx="846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de </a:t>
            </a:r>
            <a:r>
              <a:rPr lang="en-US" dirty="0" err="1" smtClean="0"/>
              <a:t>schermdesigner</a:t>
            </a:r>
            <a:r>
              <a:rPr lang="en-US" dirty="0" smtClean="0"/>
              <a:t> </a:t>
            </a:r>
            <a:r>
              <a:rPr lang="en-US" dirty="0" err="1" smtClean="0"/>
              <a:t>maak</a:t>
            </a:r>
            <a:r>
              <a:rPr lang="en-US" dirty="0" smtClean="0"/>
              <a:t> je je </a:t>
            </a:r>
            <a:r>
              <a:rPr lang="en-US" dirty="0" err="1" smtClean="0"/>
              <a:t>scherm</a:t>
            </a:r>
            <a:r>
              <a:rPr lang="en-US" dirty="0" smtClean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Begin door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linkerkant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Button </a:t>
            </a:r>
            <a:r>
              <a:rPr lang="en-US" dirty="0" err="1" smtClean="0"/>
              <a:t>uit</a:t>
            </a:r>
            <a:r>
              <a:rPr lang="en-US" dirty="0" smtClean="0"/>
              <a:t> de </a:t>
            </a:r>
            <a:r>
              <a:rPr lang="en-US" dirty="0" err="1" smtClean="0"/>
              <a:t>sectie</a:t>
            </a:r>
            <a:r>
              <a:rPr lang="en-US" dirty="0" smtClean="0"/>
              <a:t> “User Interface” op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slepen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Sleep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Player </a:t>
            </a:r>
            <a:r>
              <a:rPr lang="en-US" dirty="0" err="1" smtClean="0"/>
              <a:t>uit</a:t>
            </a:r>
            <a:r>
              <a:rPr lang="en-US" dirty="0" smtClean="0"/>
              <a:t> de </a:t>
            </a:r>
            <a:r>
              <a:rPr lang="en-US" dirty="0" err="1" smtClean="0"/>
              <a:t>sectie</a:t>
            </a:r>
            <a:r>
              <a:rPr lang="en-US" dirty="0" smtClean="0"/>
              <a:t> “Media” op het </a:t>
            </a:r>
            <a:r>
              <a:rPr lang="en-US" dirty="0" err="1" smtClean="0"/>
              <a:t>scherm</a:t>
            </a:r>
            <a:endParaRPr lang="en-US" dirty="0"/>
          </a:p>
        </p:txBody>
      </p:sp>
      <p:pic>
        <p:nvPicPr>
          <p:cNvPr id="2" name="Picture 1" descr="Screenshot 2015-10-11 18.26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99" y="1094132"/>
            <a:ext cx="5412217" cy="35131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3942" y="298851"/>
            <a:ext cx="534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Scherm-ontwerp</a:t>
            </a:r>
            <a:r>
              <a:rPr lang="en-US" sz="2400" dirty="0" smtClean="0"/>
              <a:t> (Designer)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135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639" y="4719351"/>
            <a:ext cx="8466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Door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klikken</a:t>
            </a:r>
            <a:r>
              <a:rPr lang="en-US" dirty="0" smtClean="0"/>
              <a:t> op de knop “Blocks” </a:t>
            </a:r>
            <a:r>
              <a:rPr lang="en-US" dirty="0" err="1" smtClean="0"/>
              <a:t>ga</a:t>
            </a:r>
            <a:r>
              <a:rPr lang="en-US" dirty="0" smtClean="0"/>
              <a:t> je </a:t>
            </a:r>
            <a:r>
              <a:rPr lang="en-US" dirty="0" err="1" smtClean="0"/>
              <a:t>naar</a:t>
            </a:r>
            <a:r>
              <a:rPr lang="en-US" dirty="0" smtClean="0"/>
              <a:t> de Scratch-code editor</a:t>
            </a:r>
          </a:p>
          <a:p>
            <a:r>
              <a:rPr lang="en-US" dirty="0" smtClean="0"/>
              <a:t>In de code editor </a:t>
            </a:r>
            <a:r>
              <a:rPr lang="en-US" dirty="0" err="1" smtClean="0"/>
              <a:t>zie</a:t>
            </a:r>
            <a:r>
              <a:rPr lang="en-US" dirty="0" smtClean="0"/>
              <a:t> je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klikt</a:t>
            </a:r>
            <a:r>
              <a:rPr lang="en-US" dirty="0" smtClean="0"/>
              <a:t> op de </a:t>
            </a:r>
            <a:r>
              <a:rPr lang="en-US" dirty="0" err="1" smtClean="0"/>
              <a:t>naam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component op het </a:t>
            </a:r>
            <a:r>
              <a:rPr lang="en-US" dirty="0" err="1" smtClean="0"/>
              <a:t>scherm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 events (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gebeuren</a:t>
            </a:r>
            <a:r>
              <a:rPr lang="en-US" dirty="0" smtClean="0"/>
              <a:t> met de knop,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klikken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eigenschappen</a:t>
            </a:r>
            <a:r>
              <a:rPr lang="en-US" dirty="0" smtClean="0"/>
              <a:t> (</a:t>
            </a:r>
            <a:r>
              <a:rPr lang="en-US" dirty="0" err="1" smtClean="0"/>
              <a:t>zoals</a:t>
            </a:r>
            <a:r>
              <a:rPr lang="en-US" dirty="0" smtClean="0"/>
              <a:t> de </a:t>
            </a:r>
            <a:r>
              <a:rPr lang="en-US" dirty="0" err="1" smtClean="0"/>
              <a:t>vorm</a:t>
            </a:r>
            <a:r>
              <a:rPr lang="en-US" dirty="0" smtClean="0"/>
              <a:t>, </a:t>
            </a:r>
            <a:r>
              <a:rPr lang="en-US" dirty="0" err="1" smtClean="0"/>
              <a:t>kleur</a:t>
            </a:r>
            <a:r>
              <a:rPr lang="en-US" dirty="0" smtClean="0"/>
              <a:t>, </a:t>
            </a:r>
            <a:r>
              <a:rPr lang="en-US" dirty="0" err="1" smtClean="0"/>
              <a:t>tekst</a:t>
            </a:r>
            <a:r>
              <a:rPr lang="en-US" dirty="0" smtClean="0"/>
              <a:t>, </a:t>
            </a:r>
            <a:r>
              <a:rPr lang="en-US" dirty="0" err="1" smtClean="0"/>
              <a:t>enz</a:t>
            </a:r>
            <a:r>
              <a:rPr lang="en-US" dirty="0" smtClean="0"/>
              <a:t>.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instelbaar</a:t>
            </a:r>
            <a:r>
              <a:rPr lang="en-US" dirty="0" smtClean="0"/>
              <a:t> in de Designer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73942" y="298851"/>
            <a:ext cx="534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Code-</a:t>
            </a:r>
            <a:r>
              <a:rPr lang="en-US" sz="2400" dirty="0" err="1" smtClean="0"/>
              <a:t>ontwerp</a:t>
            </a:r>
            <a:r>
              <a:rPr lang="en-US" sz="2400" dirty="0" smtClean="0"/>
              <a:t> (Blocks)</a:t>
            </a:r>
            <a:endParaRPr lang="en-US" sz="2400" dirty="0"/>
          </a:p>
        </p:txBody>
      </p:sp>
      <p:pic>
        <p:nvPicPr>
          <p:cNvPr id="4" name="Picture 3" descr="Screenshot 2015-10-11 18.25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02" y="1094132"/>
            <a:ext cx="5297759" cy="36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4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639" y="3411891"/>
            <a:ext cx="846695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geluid afspelen wanneer er op de knop wordt gedrukt: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Klik links op de naam van de knop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Sleep “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smtClean="0"/>
              <a:t>Button1</a:t>
            </a:r>
            <a:r>
              <a:rPr lang="nl-NL" dirty="0" smtClean="0"/>
              <a:t>.Click” op het scherm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Klik links op de naam van de </a:t>
            </a:r>
            <a:r>
              <a:rPr lang="nl-NL" dirty="0" err="1" smtClean="0"/>
              <a:t>player</a:t>
            </a:r>
            <a:r>
              <a:rPr lang="nl-NL" dirty="0" smtClean="0"/>
              <a:t> (“Player1”)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Sleep “set Player1.Source </a:t>
            </a:r>
            <a:r>
              <a:rPr lang="nl-NL" dirty="0" err="1" smtClean="0"/>
              <a:t>to</a:t>
            </a:r>
            <a:r>
              <a:rPr lang="nl-NL" dirty="0" smtClean="0"/>
              <a:t>” op het scherm in </a:t>
            </a:r>
            <a:r>
              <a:rPr lang="nl-NL" dirty="0" smtClean="0"/>
              <a:t>het blok “</a:t>
            </a:r>
            <a:r>
              <a:rPr lang="nl-NL" dirty="0" err="1" smtClean="0"/>
              <a:t>when</a:t>
            </a:r>
            <a:r>
              <a:rPr lang="nl-NL" dirty="0" smtClean="0"/>
              <a:t> Button1.click”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Klik links op “</a:t>
            </a:r>
            <a:r>
              <a:rPr lang="nl-NL" dirty="0" err="1" smtClean="0"/>
              <a:t>Text</a:t>
            </a:r>
            <a:r>
              <a:rPr lang="nl-NL" dirty="0" smtClean="0"/>
              <a:t>” en sleep het bovenste element op het scherm aan de rechterkant van “set Player1.Source </a:t>
            </a:r>
            <a:r>
              <a:rPr lang="nl-NL" dirty="0" err="1" smtClean="0"/>
              <a:t>to</a:t>
            </a:r>
            <a:r>
              <a:rPr lang="nl-NL" dirty="0" smtClean="0"/>
              <a:t>”. Typ vervolgens in dat vakje de tekst “deurbel.mp3”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Sleep “call Player1.Start” in “</a:t>
            </a:r>
            <a:r>
              <a:rPr lang="nl-NL" dirty="0" err="1" smtClean="0"/>
              <a:t>when</a:t>
            </a:r>
            <a:r>
              <a:rPr lang="nl-NL" dirty="0" smtClean="0"/>
              <a:t> Button1.click” direct onder “set Player1.Source”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Probeer je </a:t>
            </a:r>
            <a:r>
              <a:rPr lang="nl-NL" dirty="0" err="1" smtClean="0"/>
              <a:t>app</a:t>
            </a:r>
            <a:r>
              <a:rPr lang="nl-NL" dirty="0" smtClean="0"/>
              <a:t> uit in de emulator (Menu “Connect” – “Emulator”)</a:t>
            </a:r>
          </a:p>
          <a:p>
            <a:pPr marL="285750" indent="-285750">
              <a:buFont typeface="Arial"/>
              <a:buChar char="•"/>
            </a:pPr>
            <a:endParaRPr lang="nl-NL" dirty="0" smtClean="0"/>
          </a:p>
        </p:txBody>
      </p:sp>
      <p:pic>
        <p:nvPicPr>
          <p:cNvPr id="3" name="Picture 2" descr="Screenshot 2015-10-11 19.56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19693"/>
            <a:ext cx="5765800" cy="177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3942" y="298851"/>
            <a:ext cx="534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geluid</a:t>
            </a:r>
            <a:r>
              <a:rPr lang="en-US" sz="2400" dirty="0" smtClean="0"/>
              <a:t> </a:t>
            </a:r>
            <a:r>
              <a:rPr lang="en-US" sz="2400" dirty="0" err="1" smtClean="0"/>
              <a:t>afspelen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14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5-10-11 20.2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83" y="260241"/>
            <a:ext cx="3825572" cy="6488803"/>
          </a:xfrm>
          <a:prstGeom prst="rect">
            <a:avLst/>
          </a:prstGeom>
        </p:spPr>
      </p:pic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227" y="1083334"/>
            <a:ext cx="295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Meer </a:t>
            </a:r>
            <a:r>
              <a:rPr lang="en-US" sz="2400" dirty="0" err="1" smtClean="0"/>
              <a:t>knoppen</a:t>
            </a:r>
            <a:r>
              <a:rPr lang="en-US" sz="2400" dirty="0" smtClean="0"/>
              <a:t> met </a:t>
            </a:r>
            <a:r>
              <a:rPr lang="en-US" sz="2400" dirty="0" err="1" smtClean="0"/>
              <a:t>geluidjes</a:t>
            </a:r>
            <a:r>
              <a:rPr lang="en-US" sz="2400" dirty="0" smtClean="0"/>
              <a:t> (1)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47678" y="4881227"/>
            <a:ext cx="4582700" cy="19767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227" y="4657091"/>
            <a:ext cx="8205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weer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Designer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“</a:t>
            </a:r>
            <a:r>
              <a:rPr lang="en-US" dirty="0" err="1" smtClean="0"/>
              <a:t>TableArrangement</a:t>
            </a:r>
            <a:r>
              <a:rPr lang="en-US" dirty="0" smtClean="0"/>
              <a:t>” </a:t>
            </a:r>
            <a:r>
              <a:rPr lang="en-US" dirty="0" err="1" smtClean="0"/>
              <a:t>uit</a:t>
            </a:r>
            <a:r>
              <a:rPr lang="en-US" dirty="0" smtClean="0"/>
              <a:t> de “Layout” </a:t>
            </a:r>
            <a:r>
              <a:rPr lang="en-US" dirty="0" err="1" smtClean="0"/>
              <a:t>sectie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3 </a:t>
            </a:r>
            <a:r>
              <a:rPr lang="en-US" dirty="0" err="1" smtClean="0"/>
              <a:t>bij</a:t>
            </a:r>
            <a:r>
              <a:rPr lang="en-US" dirty="0" smtClean="0"/>
              <a:t> 3 layout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(Columns en Rows). </a:t>
            </a:r>
            <a:r>
              <a:rPr lang="en-US" dirty="0" err="1" smtClean="0"/>
              <a:t>Hoogte</a:t>
            </a:r>
            <a:r>
              <a:rPr lang="en-US" dirty="0" smtClean="0"/>
              <a:t> en </a:t>
            </a:r>
            <a:r>
              <a:rPr lang="en-US" dirty="0" err="1" smtClean="0"/>
              <a:t>breedte</a:t>
            </a:r>
            <a:r>
              <a:rPr lang="en-US" dirty="0" smtClean="0"/>
              <a:t> van de “</a:t>
            </a:r>
            <a:r>
              <a:rPr lang="en-US" dirty="0" err="1" smtClean="0"/>
              <a:t>TableArrangement</a:t>
            </a:r>
            <a:r>
              <a:rPr lang="en-US" dirty="0" smtClean="0"/>
              <a:t>” is </a:t>
            </a:r>
            <a:r>
              <a:rPr lang="en-US" dirty="0" err="1" smtClean="0"/>
              <a:t>allebei</a:t>
            </a:r>
            <a:r>
              <a:rPr lang="en-US" dirty="0" smtClean="0"/>
              <a:t> “Fill Parent”.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77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5-10-11 20.2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83" y="260241"/>
            <a:ext cx="3825572" cy="6488803"/>
          </a:xfrm>
          <a:prstGeom prst="rect">
            <a:avLst/>
          </a:prstGeom>
        </p:spPr>
      </p:pic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227" y="1083334"/>
            <a:ext cx="295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Meer </a:t>
            </a:r>
            <a:r>
              <a:rPr lang="en-US" sz="2400" dirty="0" err="1" smtClean="0"/>
              <a:t>knoppen</a:t>
            </a:r>
            <a:r>
              <a:rPr lang="en-US" sz="2400" dirty="0" smtClean="0"/>
              <a:t> met </a:t>
            </a:r>
            <a:r>
              <a:rPr lang="en-US" sz="2400" dirty="0" err="1" smtClean="0"/>
              <a:t>geluidjes</a:t>
            </a:r>
            <a:r>
              <a:rPr lang="en-US" sz="2400" dirty="0" smtClean="0"/>
              <a:t> (2)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47678" y="5167627"/>
            <a:ext cx="4582700" cy="16903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227" y="5167628"/>
            <a:ext cx="820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Sleep in </a:t>
            </a:r>
            <a:r>
              <a:rPr lang="en-US" dirty="0"/>
              <a:t>elk </a:t>
            </a:r>
            <a:r>
              <a:rPr lang="en-US" dirty="0" err="1"/>
              <a:t>vak</a:t>
            </a:r>
            <a:r>
              <a:rPr lang="en-US" dirty="0"/>
              <a:t> van de </a:t>
            </a:r>
            <a:r>
              <a:rPr lang="en-US" dirty="0" err="1"/>
              <a:t>TableArrangement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knop.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knop 33% breed en </a:t>
            </a:r>
            <a:r>
              <a:rPr lang="en-US" dirty="0" err="1"/>
              <a:t>hoog</a:t>
            </a:r>
            <a:r>
              <a:rPr lang="en-US" dirty="0"/>
              <a:t> en </a:t>
            </a:r>
            <a:r>
              <a:rPr lang="en-US" dirty="0" err="1"/>
              <a:t>maak</a:t>
            </a:r>
            <a:r>
              <a:rPr lang="en-US" dirty="0"/>
              <a:t> de knop </a:t>
            </a:r>
            <a:r>
              <a:rPr lang="en-US" dirty="0" err="1"/>
              <a:t>rond</a:t>
            </a:r>
            <a:r>
              <a:rPr lang="en-US" dirty="0"/>
              <a:t> (Width, Height, Shape)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knop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eigen</a:t>
            </a:r>
            <a:r>
              <a:rPr lang="en-US" dirty="0"/>
              <a:t> </a:t>
            </a:r>
            <a:r>
              <a:rPr lang="en-US" dirty="0" err="1"/>
              <a:t>naam</a:t>
            </a:r>
            <a:r>
              <a:rPr lang="en-US" dirty="0"/>
              <a:t> (Text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227" y="1083334"/>
            <a:ext cx="295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Meer </a:t>
            </a:r>
            <a:r>
              <a:rPr lang="en-US" sz="2400" dirty="0" err="1" smtClean="0"/>
              <a:t>knoppen</a:t>
            </a:r>
            <a:r>
              <a:rPr lang="en-US" sz="2400" dirty="0" smtClean="0"/>
              <a:t> met </a:t>
            </a:r>
            <a:r>
              <a:rPr lang="en-US" sz="2400" dirty="0" err="1" smtClean="0"/>
              <a:t>geluidjes</a:t>
            </a:r>
            <a:r>
              <a:rPr lang="en-US" sz="2400" dirty="0" smtClean="0"/>
              <a:t> (3)</a:t>
            </a:r>
            <a:endParaRPr lang="en-US" sz="2400" dirty="0"/>
          </a:p>
        </p:txBody>
      </p:sp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227" y="5167628"/>
            <a:ext cx="820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Blocks-editor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knop </a:t>
            </a:r>
            <a:r>
              <a:rPr lang="en-US" dirty="0" err="1"/>
              <a:t>een</a:t>
            </a:r>
            <a:r>
              <a:rPr lang="en-US" dirty="0"/>
              <a:t> Click event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geluid</a:t>
            </a:r>
            <a:r>
              <a:rPr lang="en-US" dirty="0"/>
              <a:t> </a:t>
            </a:r>
            <a:r>
              <a:rPr lang="en-US" dirty="0" err="1"/>
              <a:t>afspeelt</a:t>
            </a:r>
            <a:endParaRPr lang="en-US" dirty="0"/>
          </a:p>
        </p:txBody>
      </p:sp>
      <p:pic>
        <p:nvPicPr>
          <p:cNvPr id="2" name="Picture 1" descr="Screenshot 2015-10-12 22.24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38" y="1592458"/>
            <a:ext cx="4051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5-10-11 15.5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5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227" y="1083334"/>
            <a:ext cx="295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Procedures (1)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47678" y="3822798"/>
            <a:ext cx="4582700" cy="3035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Screenshot 2015-10-11 15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0" y="5832304"/>
            <a:ext cx="2848650" cy="1041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227" y="3486603"/>
            <a:ext cx="85416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Een</a:t>
            </a:r>
            <a:r>
              <a:rPr lang="en-US" dirty="0" smtClean="0"/>
              <a:t> procedure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paars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smtClean="0"/>
              <a:t>scratch-code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plekken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aanroepen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Procedures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je op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plekken</a:t>
            </a:r>
            <a:r>
              <a:rPr lang="en-US" dirty="0" smtClean="0"/>
              <a:t> steeds (</a:t>
            </a:r>
            <a:r>
              <a:rPr lang="en-US" dirty="0" err="1" smtClean="0"/>
              <a:t>bijna</a:t>
            </a:r>
            <a:r>
              <a:rPr lang="en-US" dirty="0" smtClean="0"/>
              <a:t>) </a:t>
            </a:r>
            <a:r>
              <a:rPr lang="en-US" dirty="0" err="1" smtClean="0"/>
              <a:t>hetzelfde</a:t>
            </a:r>
            <a:r>
              <a:rPr lang="en-US" dirty="0" smtClean="0"/>
              <a:t> wilt </a:t>
            </a:r>
            <a:r>
              <a:rPr lang="en-US" dirty="0" err="1" smtClean="0"/>
              <a:t>doen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Een</a:t>
            </a:r>
            <a:r>
              <a:rPr lang="en-US" dirty="0"/>
              <a:t> procedure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naam</a:t>
            </a:r>
            <a:r>
              <a:rPr lang="en-US" dirty="0"/>
              <a:t> en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parameters (inputs)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de procedure kun je de parameter(s) </a:t>
            </a:r>
            <a:r>
              <a:rPr lang="en-US" dirty="0" err="1" smtClean="0"/>
              <a:t>gebruiken</a:t>
            </a:r>
            <a:r>
              <a:rPr lang="en-US" dirty="0" smtClean="0"/>
              <a:t> in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blokken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Je </a:t>
            </a:r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parameter </a:t>
            </a:r>
            <a:r>
              <a:rPr lang="en-US" dirty="0" smtClean="0"/>
              <a:t>door </a:t>
            </a:r>
            <a:r>
              <a:rPr lang="en-US" dirty="0" smtClean="0"/>
              <a:t>op </a:t>
            </a:r>
            <a:r>
              <a:rPr lang="en-US" dirty="0" smtClean="0"/>
              <a:t>het </a:t>
            </a:r>
            <a:r>
              <a:rPr lang="en-US" dirty="0" err="1" smtClean="0"/>
              <a:t>blauwe</a:t>
            </a:r>
            <a:r>
              <a:rPr lang="en-US" dirty="0" smtClean="0"/>
              <a:t> </a:t>
            </a:r>
            <a:r>
              <a:rPr lang="en-US" dirty="0" err="1" smtClean="0"/>
              <a:t>icoontje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klikken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Sleep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input in het </a:t>
            </a:r>
            <a:r>
              <a:rPr lang="en-US" dirty="0" err="1" smtClean="0"/>
              <a:t>vak</a:t>
            </a:r>
            <a:r>
              <a:rPr lang="en-US" dirty="0" smtClean="0"/>
              <a:t> “inputs”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Door op de </a:t>
            </a:r>
            <a:r>
              <a:rPr lang="en-US" dirty="0" smtClean="0"/>
              <a:t>‘x’ </a:t>
            </a:r>
            <a:r>
              <a:rPr lang="en-US" dirty="0" err="1" smtClean="0"/>
              <a:t>achter</a:t>
            </a:r>
            <a:r>
              <a:rPr lang="en-US" dirty="0" smtClean="0"/>
              <a:t> “input:”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klikken</a:t>
            </a:r>
            <a:r>
              <a:rPr lang="en-US" dirty="0" smtClean="0"/>
              <a:t> kun je de </a:t>
            </a:r>
            <a:r>
              <a:rPr lang="en-US" dirty="0" err="1" smtClean="0"/>
              <a:t>naam</a:t>
            </a:r>
            <a:r>
              <a:rPr lang="en-US" dirty="0" smtClean="0"/>
              <a:t> van de parameter </a:t>
            </a:r>
            <a:r>
              <a:rPr lang="en-US" dirty="0" err="1" smtClean="0"/>
              <a:t>wijzigen</a:t>
            </a:r>
            <a:endParaRPr lang="en-US" dirty="0" smtClean="0"/>
          </a:p>
        </p:txBody>
      </p:sp>
      <p:pic>
        <p:nvPicPr>
          <p:cNvPr id="4" name="Picture 3" descr="Screenshot 2015-10-11 21.10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78" y="927100"/>
            <a:ext cx="3149600" cy="2451100"/>
          </a:xfrm>
          <a:prstGeom prst="rect">
            <a:avLst/>
          </a:prstGeom>
        </p:spPr>
      </p:pic>
      <p:pic>
        <p:nvPicPr>
          <p:cNvPr id="2" name="Picture 1" descr="Screenshot 2015-10-12 22.26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824756"/>
            <a:ext cx="3975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1020</Words>
  <Application>Microsoft Macintosh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Scratch voor mobiel:   AppInventor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voor mobiel AppInventor</dc:title>
  <dc:creator>Arjen Broeze</dc:creator>
  <cp:lastModifiedBy>Arjen Broeze</cp:lastModifiedBy>
  <cp:revision>18</cp:revision>
  <dcterms:created xsi:type="dcterms:W3CDTF">2015-10-11T13:52:17Z</dcterms:created>
  <dcterms:modified xsi:type="dcterms:W3CDTF">2015-10-12T21:21:56Z</dcterms:modified>
</cp:coreProperties>
</file>