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2160" cy="32328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1800" cy="46382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57200" y="914400"/>
            <a:ext cx="8686080" cy="22788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8190000" y="6415200"/>
            <a:ext cx="11606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8AC8079-1D18-40A9-B95B-ACB03DF7BEB4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3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-161280"/>
            <a:ext cx="8228880" cy="143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8880" cy="49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2160" cy="3232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1800" cy="463824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57200" y="914400"/>
            <a:ext cx="8686080" cy="22788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190000" y="6415200"/>
            <a:ext cx="11606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F91C231-EEA1-4F3F-883F-A04801B2169A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1880" y="1143000"/>
            <a:ext cx="8152920" cy="44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42679b"/>
                </a:solidFill>
                <a:latin typeface="Verdana"/>
                <a:ea typeface="Arial"/>
              </a:rPr>
              <a:t>ДИПЛОМНАЯ РАБОТА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«Разработка информационной системы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управления аварийно-профилактической группой»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Студент группы ИС-17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Прядкин Д.Н.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05920" y="6477120"/>
            <a:ext cx="532440" cy="227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320"/>
            <a:ext cx="8228880" cy="5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28600" y="1219320"/>
            <a:ext cx="6933600" cy="49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00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200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457200" y="1371600"/>
            <a:ext cx="7315200" cy="43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 работы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– проектирование и разработка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Объект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информационная система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Предмет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применение современных информационных технологий для создания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320"/>
            <a:ext cx="8228880" cy="5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First Page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28600" y="1219320"/>
            <a:ext cx="6933600" cy="49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00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2000" algn="just">
              <a:lnSpc>
                <a:spcPct val="9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57200" y="1371600"/>
            <a:ext cx="7315200" cy="43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 работы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– проектирование и разработка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Объект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информационная система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Предмет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применение современных информационных технологий для создания информационной системы управления аварийно-профилактической группой.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www.powerpointstyles.com</dc:creator>
  <dc:description/>
  <dc:language>en-US</dc:language>
  <cp:lastModifiedBy/>
  <dcterms:modified xsi:type="dcterms:W3CDTF">2020-08-23T22:46:28Z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