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jpeg" ContentType="image/jpeg"/>
  <Override PartName="/ppt/media/image26.emf" ContentType="image/x-emf"/>
  <Override PartName="/ppt/media/image8.png" ContentType="image/png"/>
  <Override PartName="/ppt/media/image3.png" ContentType="image/png"/>
  <Override PartName="/ppt/media/image4.jpeg" ContentType="image/jpeg"/>
  <Override PartName="/ppt/media/image23.emf" ContentType="image/x-emf"/>
  <Override PartName="/ppt/media/image5.png" ContentType="image/png"/>
  <Override PartName="/ppt/media/image6.png" ContentType="image/png"/>
  <Override PartName="/ppt/media/image24.emf" ContentType="image/x-emf"/>
  <Override PartName="/ppt/media/image7.png" ContentType="image/png"/>
  <Override PartName="/ppt/media/image25.emf" ContentType="image/x-emf"/>
  <Override PartName="/ppt/media/image9.png" ContentType="image/png"/>
  <Override PartName="/ppt/media/image27.emf" ContentType="image/x-emf"/>
  <Override PartName="/ppt/media/image10.png" ContentType="image/png"/>
  <Override PartName="/ppt/media/image11.png" ContentType="image/png"/>
  <Override PartName="/ppt/media/image30.emf" ContentType="image/x-emf"/>
  <Override PartName="/ppt/media/image12.png" ContentType="image/png"/>
  <Override PartName="/ppt/media/image31.emf" ContentType="image/x-emf"/>
  <Override PartName="/ppt/media/image13.png" ContentType="image/png"/>
  <Override PartName="/ppt/media/image32.emf" ContentType="image/x-emf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9.emf" ContentType="image/x-emf"/>
  <Override PartName="/ppt/media/image21.png" ContentType="image/png"/>
  <Override PartName="/ppt/media/image22.png" ContentType="image/png"/>
  <Override PartName="/ppt/media/image28.emf" ContentType="image/x-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1080" cy="322200"/>
          </a:xfrm>
          <a:prstGeom prst="rect">
            <a:avLst/>
          </a:prstGeom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0720" cy="46371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57200" y="914400"/>
            <a:ext cx="8685000" cy="22680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8190360" y="6415200"/>
            <a:ext cx="115884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DD158A3-B0C5-4ABF-8127-C6391A71EE51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1080" cy="32220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0720" cy="463716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57200" y="914400"/>
            <a:ext cx="8685000" cy="22680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8190360" y="6415200"/>
            <a:ext cx="115884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386D17B-281A-4D01-8FF4-50CB1BA45C74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&lt;номер&gt;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5520" y="2057400"/>
            <a:ext cx="652248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42679b"/>
                </a:solidFill>
                <a:latin typeface="Verdana"/>
                <a:ea typeface="Arial"/>
              </a:rPr>
              <a:t>ДИПЛОМНАЯ РАБОТА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05920" y="6477120"/>
            <a:ext cx="531360" cy="22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Shape 3"/>
          <p:cNvSpPr txBox="1"/>
          <p:nvPr/>
        </p:nvSpPr>
        <p:spPr>
          <a:xfrm>
            <a:off x="1600200" y="227880"/>
            <a:ext cx="64008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УО «Витебский государственный технологический университет»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Факультет повышения квалификации и переподготовки кадров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3771720" y="5943600"/>
            <a:ext cx="144108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Витебск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2020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576720" y="5006160"/>
            <a:ext cx="5824080" cy="70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Исполнитель:  Прядкин Д.Н.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Руководитель: к.т.н., доцент Дягилев А.С</a:t>
            </a:r>
            <a:r>
              <a:rPr b="0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TextShape 6"/>
          <p:cNvSpPr txBox="1"/>
          <p:nvPr/>
        </p:nvSpPr>
        <p:spPr>
          <a:xfrm>
            <a:off x="457200" y="3429000"/>
            <a:ext cx="6629400" cy="113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«Разработка информационной системы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управления аварийно-профилактической группой»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TextShape 7"/>
          <p:cNvSpPr txBox="1"/>
          <p:nvPr/>
        </p:nvSpPr>
        <p:spPr>
          <a:xfrm>
            <a:off x="685800" y="1148400"/>
            <a:ext cx="82296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latin typeface="Arial"/>
                <a:ea typeface="Microsoft YaHei"/>
              </a:rPr>
              <a:t>Кафедра «Информационные системы и автоматизация производства» </a:t>
            </a:r>
            <a:br/>
            <a:r>
              <a:rPr b="0" lang="ru-RU" sz="1600" spc="-1" strike="noStrike">
                <a:latin typeface="Arial"/>
                <a:ea typeface="Microsoft YaHei"/>
              </a:rPr>
              <a:t>Специальность 1 – 40 01 73 «Программное обеспечение информационных систем»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246800" y="4800600"/>
            <a:ext cx="144000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Листинг класса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Dispatcher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Line 2"/>
          <p:cNvSpPr/>
          <p:nvPr/>
        </p:nvSpPr>
        <p:spPr>
          <a:xfrm>
            <a:off x="4572000" y="914400"/>
            <a:ext cx="0" cy="548640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4184280" cy="417240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4591440" y="2286000"/>
            <a:ext cx="4323960" cy="31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библиотеки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 TexLab/MyDB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859760" y="1469880"/>
            <a:ext cx="5424480" cy="493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828800" y="836640"/>
            <a:ext cx="5714280" cy="571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Класса 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596040" y="1600200"/>
            <a:ext cx="2118240" cy="43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Листинг класса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4572000" y="914400"/>
            <a:ext cx="0" cy="548640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89240" y="916200"/>
            <a:ext cx="3854160" cy="571320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800600" y="1371600"/>
            <a:ext cx="4032000" cy="30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457200"/>
            <a:ext cx="8227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библиотеки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 TexLab/HTML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28600" y="1719720"/>
            <a:ext cx="8724600" cy="39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Controller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24800" y="1054080"/>
            <a:ext cx="8293680" cy="50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авторизации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700720" y="2286000"/>
            <a:ext cx="3742560" cy="22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 учётными записями пользователей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044360" y="1371600"/>
            <a:ext cx="7055640" cy="504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редактирования учётных данных пользователя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657600" y="1512720"/>
            <a:ext cx="2286000" cy="46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685800" y="457200"/>
            <a:ext cx="8229600" cy="52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Цель работы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– проектирование и разработка информационной системы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Основные задачи: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обозначить аудиторию и предметную область разрабатываемой системы управления аварийно-профилактической группой, функции, которые она будет выполнять;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определить информационную составляющую;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выбрать программные средства для реализации системы управления аварийно-профилактической группой;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разработать и реализовать информационную систему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со справочником «Локации”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185120" y="1342800"/>
            <a:ext cx="6774120" cy="50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со справочником “Транспорт”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448640" y="1346760"/>
            <a:ext cx="6623280" cy="505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со справочником “Персонал”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922400" y="1137240"/>
            <a:ext cx="5299200" cy="549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 задачами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317320" y="1050480"/>
            <a:ext cx="4509720" cy="56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 поездками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275840" y="1219320"/>
            <a:ext cx="6626880" cy="49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журнала текущих работ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472320" y="1828800"/>
            <a:ext cx="8199360" cy="25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журнала выездов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594720" y="1828800"/>
            <a:ext cx="795492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685800" y="457200"/>
            <a:ext cx="8229600" cy="52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720000"/>
                <a:tab algn="l" pos="2857680"/>
              </a:tabLst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В процессе выполнения дипломного проекта были решены следующие задачи:</a:t>
            </a:r>
            <a:endParaRPr b="0" lang="en-US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720000"/>
                <a:tab algn="l" pos="2857680"/>
              </a:tabLst>
            </a:pP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обозначена предметная область информационной системы управления аварийно-профилактической группой;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определены функции 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информационной системы и информационная составляющая;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50360"/>
              </a:tabLst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выполнено концептуальное и логическое моделирование базы данных;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50360"/>
              </a:tabLst>
            </a:pP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50360"/>
              </a:tabLst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реализована 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информационная система на языке PHP.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943280" y="2514600"/>
            <a:ext cx="5257800" cy="18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42679b"/>
                </a:solidFill>
                <a:latin typeface="Arial"/>
                <a:ea typeface="Calibri"/>
              </a:rPr>
              <a:t>Спасибо</a:t>
            </a:r>
            <a:r>
              <a:rPr b="0" lang="en-US" sz="6000" spc="-1" strike="noStrike">
                <a:solidFill>
                  <a:srgbClr val="42679b"/>
                </a:solidFill>
                <a:latin typeface="Arial"/>
                <a:ea typeface="Calibri"/>
              </a:rPr>
              <a:t>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42679b"/>
                </a:solidFill>
                <a:latin typeface="Arial"/>
                <a:ea typeface="Calibri"/>
              </a:rPr>
              <a:t>за</a:t>
            </a:r>
            <a:r>
              <a:rPr b="0" lang="en-US" sz="6000" spc="-1" strike="noStrike">
                <a:solidFill>
                  <a:srgbClr val="42679b"/>
                </a:solidFill>
                <a:latin typeface="Arial"/>
                <a:ea typeface="Calibri"/>
              </a:rPr>
              <a:t> </a:t>
            </a:r>
            <a:r>
              <a:rPr b="0" lang="ru-RU" sz="6000" spc="-1" strike="noStrike">
                <a:solidFill>
                  <a:srgbClr val="42679b"/>
                </a:solidFill>
                <a:latin typeface="Arial"/>
                <a:ea typeface="Calibri"/>
              </a:rPr>
              <a:t>внимание</a:t>
            </a:r>
            <a:r>
              <a:rPr b="0" lang="en-US" sz="6000" spc="-1" strike="noStrike">
                <a:solidFill>
                  <a:srgbClr val="42679b"/>
                </a:solidFill>
                <a:latin typeface="Arial"/>
                <a:ea typeface="Calibri"/>
              </a:rPr>
              <a:t>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Стек технологий и средств разработки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59040" y="1454400"/>
            <a:ext cx="7225920" cy="426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57200" y="274320"/>
            <a:ext cx="82278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прецедентов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(use case diagram)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367280" y="1371600"/>
            <a:ext cx="6409800" cy="48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Даталогическая модель базы данных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371600" y="1061280"/>
            <a:ext cx="6628680" cy="533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Пример SQL-скрипта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70160" y="1926360"/>
            <a:ext cx="8445240" cy="333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Концепция MVC (model-view-controller)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828800" y="776880"/>
            <a:ext cx="5943600" cy="561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320"/>
            <a:ext cx="82278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Структура папок проекта</a:t>
            </a:r>
            <a:endParaRPr b="0" lang="ru-RU" sz="3200" spc="-1" strike="noStrike">
              <a:latin typeface="Arial"/>
              <a:ea typeface="Times New Roman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057400" y="1175040"/>
            <a:ext cx="2787120" cy="476856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637600" y="1184400"/>
            <a:ext cx="1523520" cy="493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Класс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Dispatcher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rcRect l="0" t="0" r="58610" b="0"/>
          <a:stretch/>
        </p:blipFill>
        <p:spPr>
          <a:xfrm>
            <a:off x="3314880" y="1838520"/>
            <a:ext cx="2514240" cy="296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www.powerpointstyles.com</dc:creator>
  <dc:description/>
  <dc:language>en-US</dc:language>
  <cp:lastModifiedBy/>
  <dcterms:modified xsi:type="dcterms:W3CDTF">2020-08-27T08:09:44Z</dcterms:modified>
  <cp:revision>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