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wmf" ContentType="image/x-wmf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324480"/>
            <a:ext cx="8731440" cy="322560"/>
          </a:xfrm>
          <a:prstGeom prst="rect">
            <a:avLst/>
          </a:prstGeom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rcRect l="0" t="8026" r="0" b="0"/>
          <a:stretch/>
        </p:blipFill>
        <p:spPr>
          <a:xfrm>
            <a:off x="1941480" y="1609560"/>
            <a:ext cx="7201080" cy="463752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57200" y="914400"/>
            <a:ext cx="8685360" cy="227160"/>
          </a:xfrm>
          <a:custGeom>
            <a:avLst/>
            <a:gdLst/>
            <a:ahLst/>
            <a:rect l="l" t="t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8190000" y="6415200"/>
            <a:ext cx="115992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CCCA7F2-C620-47D3-9183-16693B9B9263}" type="slidenum">
              <a:rPr b="1" lang="en-US" sz="1800" spc="-1" strike="noStrike">
                <a:solidFill>
                  <a:srgbClr val="42679b"/>
                </a:solidFill>
                <a:latin typeface="Arial"/>
                <a:ea typeface="DejaVu Sans"/>
              </a:rPr>
              <a:t>&lt;номер&gt;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6324480"/>
            <a:ext cx="8731440" cy="32256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rcRect l="0" t="8026" r="0" b="0"/>
          <a:stretch/>
        </p:blipFill>
        <p:spPr>
          <a:xfrm>
            <a:off x="1941480" y="1609560"/>
            <a:ext cx="7201080" cy="463752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457200" y="914400"/>
            <a:ext cx="8685360" cy="227160"/>
          </a:xfrm>
          <a:custGeom>
            <a:avLst/>
            <a:gdLst/>
            <a:ahLst/>
            <a:rect l="l" t="t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8190000" y="6415200"/>
            <a:ext cx="115992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E59A092-3206-4D4D-BCDD-D2AF6D480E15}" type="slidenum">
              <a:rPr b="1" lang="en-US" sz="1800" spc="-1" strike="noStrike">
                <a:solidFill>
                  <a:srgbClr val="42679b"/>
                </a:solidFill>
                <a:latin typeface="Arial"/>
                <a:ea typeface="DejaVu Sans"/>
              </a:rPr>
              <a:t>&lt;номер&gt;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61880" y="1143000"/>
            <a:ext cx="8152200" cy="460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42679b"/>
                </a:solidFill>
                <a:latin typeface="Verdana"/>
                <a:ea typeface="Arial"/>
              </a:rPr>
              <a:t>ДИПЛОМНАЯ РАБОТА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«Разработка информационной системы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управления аварийно-профилактической группой»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Студент группы ИС-17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Прядкин Д.Н.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05920" y="6477120"/>
            <a:ext cx="531720" cy="227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320"/>
            <a:ext cx="82281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28600" y="1219320"/>
            <a:ext cx="6932880" cy="49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128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85800" y="1371600"/>
            <a:ext cx="777204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Цель работы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– проектирование и разработка информационной системы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Объект исследования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– информационная система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Предмет исследования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– применение современных информационных технологий для создания информационной системы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57200" y="274320"/>
            <a:ext cx="82281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Цель, объект и предмет исследования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320"/>
            <a:ext cx="82281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228600" y="1219320"/>
            <a:ext cx="6932880" cy="49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128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1219320"/>
            <a:ext cx="8229240" cy="44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036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изучить основные характеристики систем управления работами, определить их задачи и функции;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54036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036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обозначить аудиторию и предметную область разрабатываемой системы управления аварийно-профилактической группой, функции, которые она будет выполнять; определить информационную составляющую;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54036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036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выбрать программные средства и разработать систему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57200" y="274320"/>
            <a:ext cx="82281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Основные задачи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320"/>
            <a:ext cx="82281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228600" y="1219320"/>
            <a:ext cx="6932880" cy="49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128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57200" y="274320"/>
            <a:ext cx="82281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прецедентов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1055160"/>
            <a:ext cx="4114440" cy="542304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069520" y="1600200"/>
            <a:ext cx="335700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320"/>
            <a:ext cx="82281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Даталогическая модель базы данных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28600" y="1219320"/>
            <a:ext cx="6932880" cy="49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128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371600" y="1061280"/>
            <a:ext cx="6629040" cy="533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320"/>
            <a:ext cx="82281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Dispatcher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 и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Config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28600" y="1219320"/>
            <a:ext cx="6932880" cy="49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128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600200" y="1838520"/>
            <a:ext cx="6076080" cy="29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320"/>
            <a:ext cx="82281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28600" y="1219320"/>
            <a:ext cx="6932880" cy="49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128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828800" y="836640"/>
            <a:ext cx="571464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320"/>
            <a:ext cx="82281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класса 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28600" y="1219320"/>
            <a:ext cx="6932880" cy="49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128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596040" y="1600200"/>
            <a:ext cx="2118600" cy="437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320"/>
            <a:ext cx="82281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Controller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28600" y="1219320"/>
            <a:ext cx="6932880" cy="49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128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24800" y="1054080"/>
            <a:ext cx="8294040" cy="50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www.powerpointstyles.com</dc:creator>
  <dc:description/>
  <dc:language>en-US</dc:language>
  <cp:lastModifiedBy/>
  <dcterms:modified xsi:type="dcterms:W3CDTF">2020-08-24T08:21:03Z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