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emf" ContentType="image/x-emf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800" cy="322920"/>
          </a:xfrm>
          <a:prstGeom prst="rect">
            <a:avLst/>
          </a:prstGeom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440" cy="463788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457200" y="914400"/>
            <a:ext cx="8685720" cy="22752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2"/>
          <p:cNvSpPr/>
          <p:nvPr/>
        </p:nvSpPr>
        <p:spPr>
          <a:xfrm>
            <a:off x="8190000" y="6415200"/>
            <a:ext cx="11602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2BBE912-B532-41B1-9856-8CEC10CDF3AA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6324480"/>
            <a:ext cx="8731800" cy="32292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rcRect l="0" t="8026" r="0" b="0"/>
          <a:stretch/>
        </p:blipFill>
        <p:spPr>
          <a:xfrm>
            <a:off x="1941480" y="1609560"/>
            <a:ext cx="7201440" cy="463788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57200" y="914400"/>
            <a:ext cx="8685720" cy="227520"/>
          </a:xfrm>
          <a:custGeom>
            <a:avLst/>
            <a:gdLst/>
            <a:ahLst/>
            <a:rect l="l" t="t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360">
            <a:solidFill>
              <a:srgbClr val="808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8190000" y="6415200"/>
            <a:ext cx="1160280" cy="36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1793905F-C237-4CA1-BAAB-FA4C4595C90A}" type="slidenum">
              <a:rPr b="1" lang="en-US" sz="1800" spc="-1" strike="noStrike">
                <a:solidFill>
                  <a:srgbClr val="42679b"/>
                </a:solidFill>
                <a:latin typeface="Arial"/>
                <a:ea typeface="DejaVu Sans"/>
              </a:rPr>
              <a:t>&lt;номер&gt;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e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61880" y="1143000"/>
            <a:ext cx="8152560" cy="44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4000" spc="-1" strike="noStrike">
                <a:solidFill>
                  <a:srgbClr val="42679b"/>
                </a:solidFill>
                <a:latin typeface="Verdana"/>
                <a:ea typeface="Arial"/>
              </a:rPr>
              <a:t>ДИПЛОМНАЯ РАБОТА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«Разработка информационной системы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управления аварийно-профилактической группой»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i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Студент группы ИС-17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	</a:t>
            </a:r>
            <a:r>
              <a:rPr b="1" lang="ru-RU" sz="2000" spc="-1" strike="noStrike">
                <a:solidFill>
                  <a:srgbClr val="42679b"/>
                </a:solidFill>
                <a:latin typeface="Verdana"/>
                <a:ea typeface="Arial"/>
              </a:rPr>
              <a:t>Прядкин Д.Н.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05920" y="6477120"/>
            <a:ext cx="532080" cy="227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685800" y="1371600"/>
            <a:ext cx="7772400" cy="43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Цель работы 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– проектирование и разработка информационной системы управления аварийно-профилактической группой.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Объект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информационная система управления аварийно-профилактической группой.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Предмет исследования</a:t>
            </a: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 – применение современных информационных технологий для создания информационной системы управления аварийно-профилактической группой.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just"/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Цель, объект и предмет исследования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1219320"/>
            <a:ext cx="8229600" cy="44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изучить основные характеристики систем управления работами, определить их задачи и функции;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endParaRPr b="0" lang="ru-RU" sz="24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обозначить аудиторию и предметную область разрабатываемой системы управления аварийно-профилактической группой, функции, которые она будет выполнять; определить информационную составляющую;</a:t>
            </a:r>
            <a:endParaRPr b="0" lang="ru-RU" sz="2400" spc="-1" strike="noStrike">
              <a:latin typeface="Arial"/>
              <a:ea typeface="Microsoft YaHei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0360"/>
              </a:tabLst>
            </a:pPr>
            <a:endParaRPr b="0" lang="ru-RU" sz="24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выбрать программные средства и разработать систему управления аварийно-профилактической группой.</a:t>
            </a:r>
            <a:endParaRPr b="0" lang="ru-RU" sz="2400" spc="-1" strike="noStrike">
              <a:latin typeface="Arial"/>
              <a:ea typeface="Microsoft YaHei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/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Основные задачи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/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прецедентов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1055160"/>
            <a:ext cx="4114800" cy="54234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5069520" y="1600200"/>
            <a:ext cx="335736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just"/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Даталогическая модель базы данных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371600" y="1061280"/>
            <a:ext cx="6629400" cy="53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Dispatcher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 и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Config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600200" y="1838520"/>
            <a:ext cx="6076440" cy="29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28800" y="836640"/>
            <a:ext cx="5715000" cy="571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класса </a:t>
            </a: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View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3596040" y="1600200"/>
            <a:ext cx="2118960" cy="437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320"/>
            <a:ext cx="822852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3200" spc="-1" strike="noStrike">
                <a:solidFill>
                  <a:srgbClr val="42679b"/>
                </a:solidFill>
                <a:latin typeface="Arial"/>
                <a:ea typeface="Calibri"/>
              </a:rPr>
              <a:t>Диаграмма классов </a:t>
            </a:r>
            <a:r>
              <a:rPr b="0" lang="en-US" sz="3200" spc="-1" strike="noStrike">
                <a:solidFill>
                  <a:srgbClr val="42679b"/>
                </a:solidFill>
                <a:latin typeface="Arial"/>
                <a:ea typeface="Calibri"/>
              </a:rPr>
              <a:t>Controller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228600" y="1219320"/>
            <a:ext cx="6933240" cy="49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1640">
              <a:lnSpc>
                <a:spcPct val="90000"/>
              </a:lnSpc>
              <a:spcBef>
                <a:spcPts val="598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342720" indent="-341640" algn="just">
              <a:lnSpc>
                <a:spcPct val="90000"/>
              </a:lnSpc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424800" y="1054080"/>
            <a:ext cx="8294400" cy="50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www.powerpointstyles.com</dc:creator>
  <dc:description/>
  <dc:language>en-US</dc:language>
  <cp:lastModifiedBy/>
  <dcterms:modified xsi:type="dcterms:W3CDTF">2020-08-24T06:41:28Z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