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26.11.2020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bm.com/docs/cloud-object-storage?topic=cloud-object-storage-cur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9053" y="640492"/>
            <a:ext cx="8825658" cy="3329581"/>
          </a:xfrm>
        </p:spPr>
        <p:txBody>
          <a:bodyPr/>
          <a:lstStyle/>
          <a:p>
            <a:r>
              <a:rPr lang="en-US" dirty="0"/>
              <a:t>IBM Cloud - Cloud Object Storage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17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IBM Cloud platform?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36822"/>
            <a:ext cx="8946541" cy="5111577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latform </a:t>
            </a:r>
            <a:r>
              <a:rPr lang="en-US" dirty="0"/>
              <a:t>as a service (PaaS) with infrastructure as a service (IaaS) to provide an integrated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Hybrid </a:t>
            </a:r>
            <a:r>
              <a:rPr lang="en-US" dirty="0"/>
              <a:t>cloud combines and unifies public cloud and private cloud services from multiple cloud vendors to create a single, flexible, cost-optimal IT </a:t>
            </a:r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97" r="3747" b="4709"/>
          <a:stretch/>
        </p:blipFill>
        <p:spPr>
          <a:xfrm>
            <a:off x="708454" y="2945924"/>
            <a:ext cx="10198443" cy="18155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4" y="4772110"/>
            <a:ext cx="1020269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8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US Open with Watson</a:t>
            </a:r>
            <a:br>
              <a:rPr lang="en-US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99523"/>
            <a:ext cx="7599506" cy="39811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6111" y="1375719"/>
            <a:ext cx="4420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https://www.ibm.com/sports/usopen/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6111" y="6259382"/>
            <a:ext cx="7175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https://habr.com/ru/company/ibm/blog/440182/</a:t>
            </a:r>
          </a:p>
        </p:txBody>
      </p:sp>
    </p:spTree>
    <p:extLst>
      <p:ext uri="{BB962C8B-B14F-4D97-AF65-F5344CB8AC3E}">
        <p14:creationId xmlns:p14="http://schemas.microsoft.com/office/powerpoint/2010/main" val="317402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01" y="389913"/>
            <a:ext cx="6260757" cy="63806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306962" y="1894704"/>
            <a:ext cx="447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https://www.gartner.com/doc/reprints?id=1-1ZDZDMTF&amp;ct=200703&amp;st=sb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72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5990" y="140043"/>
            <a:ext cx="9273498" cy="1006005"/>
          </a:xfrm>
        </p:spPr>
        <p:txBody>
          <a:bodyPr/>
          <a:lstStyle/>
          <a:p>
            <a:r>
              <a:rPr lang="en-US" sz="3200" dirty="0"/>
              <a:t>Getting started with </a:t>
            </a:r>
            <a:r>
              <a:rPr lang="en-US" sz="3200" dirty="0" smtClean="0"/>
              <a:t>IBM COS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990" y="694944"/>
            <a:ext cx="11029146" cy="61630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1) Create </a:t>
            </a:r>
            <a:r>
              <a:rPr lang="en-US" dirty="0"/>
              <a:t>a </a:t>
            </a:r>
            <a:r>
              <a:rPr lang="en-US" dirty="0" smtClean="0"/>
              <a:t>service instance of IBM COS</a:t>
            </a:r>
            <a:r>
              <a:rPr lang="ru-RU" dirty="0"/>
              <a:t>;</a:t>
            </a:r>
            <a:endParaRPr lang="en-US" dirty="0" smtClean="0"/>
          </a:p>
          <a:p>
            <a:r>
              <a:rPr lang="en-US" dirty="0" smtClean="0"/>
              <a:t>2) Create </a:t>
            </a:r>
            <a:r>
              <a:rPr lang="en-US" dirty="0"/>
              <a:t>a </a:t>
            </a:r>
            <a:r>
              <a:rPr lang="en-US" dirty="0" smtClean="0"/>
              <a:t>bucket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/>
              <a:t>start by choosing a unique </a:t>
            </a:r>
            <a:r>
              <a:rPr lang="en-US" dirty="0" smtClean="0"/>
              <a:t>name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en-US" dirty="0" smtClean="0"/>
              <a:t>you should have correct permissions to create a bucket,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/>
              <a:t>choose the level of </a:t>
            </a:r>
            <a:r>
              <a:rPr lang="en-US" dirty="0" smtClean="0"/>
              <a:t>resiliency (cross region, regional, single data center),</a:t>
            </a:r>
          </a:p>
          <a:p>
            <a:r>
              <a:rPr lang="en-US" dirty="0" smtClean="0"/>
              <a:t>choose a location</a:t>
            </a:r>
            <a:r>
              <a:rPr lang="ru-RU" dirty="0" smtClean="0"/>
              <a:t>,</a:t>
            </a:r>
          </a:p>
          <a:p>
            <a:r>
              <a:rPr lang="en-US" dirty="0" smtClean="0"/>
              <a:t>choose the </a:t>
            </a:r>
            <a:r>
              <a:rPr lang="en-US" dirty="0"/>
              <a:t>bucket's storage </a:t>
            </a:r>
            <a:r>
              <a:rPr lang="en-US" dirty="0" smtClean="0"/>
              <a:t>class</a:t>
            </a:r>
            <a:r>
              <a:rPr lang="en-US" dirty="0"/>
              <a:t> (smart tier, standard, vault, cold vault</a:t>
            </a:r>
            <a:r>
              <a:rPr lang="en-US" dirty="0" smtClean="0"/>
              <a:t>),</a:t>
            </a:r>
            <a:endParaRPr lang="ru-RU" dirty="0" smtClean="0"/>
          </a:p>
          <a:p>
            <a:r>
              <a:rPr lang="en-US" dirty="0" smtClean="0"/>
              <a:t>if it’s needed, determine the advanced configurations (Rules and policies: archive rule, expiration, retention policy, static website hosting</a:t>
            </a:r>
            <a:r>
              <a:rPr lang="en-US" dirty="0"/>
              <a:t>; </a:t>
            </a:r>
            <a:r>
              <a:rPr lang="en-US" dirty="0" smtClean="0"/>
              <a:t>key </a:t>
            </a:r>
            <a:r>
              <a:rPr lang="en-US" dirty="0"/>
              <a:t>management services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3) add some objects to the bucket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9" y="1986189"/>
            <a:ext cx="5280454" cy="24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Cyberduck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688758"/>
            <a:ext cx="9403742" cy="4559642"/>
          </a:xfrm>
        </p:spPr>
        <p:txBody>
          <a:bodyPr/>
          <a:lstStyle/>
          <a:p>
            <a:pPr fontAlgn="base"/>
            <a:r>
              <a:rPr lang="en-US" dirty="0"/>
              <a:t>https://cyberduck.io/</a:t>
            </a:r>
            <a:endParaRPr lang="en-US" dirty="0" smtClean="0"/>
          </a:p>
          <a:p>
            <a:pPr fontAlgn="base"/>
            <a:r>
              <a:rPr lang="en-US" dirty="0" smtClean="0"/>
              <a:t>Select </a:t>
            </a:r>
            <a:r>
              <a:rPr lang="en-US" dirty="0"/>
              <a:t>“Amazon S3”</a:t>
            </a:r>
            <a:endParaRPr lang="ru-RU" dirty="0"/>
          </a:p>
          <a:p>
            <a:pPr fontAlgn="base"/>
            <a:r>
              <a:rPr lang="en-US" dirty="0" smtClean="0"/>
              <a:t>Server</a:t>
            </a:r>
            <a:r>
              <a:rPr lang="en-US" dirty="0"/>
              <a:t>: The Cloud Object Storage service endpoint URL (public only) for your location or </a:t>
            </a:r>
            <a:r>
              <a:rPr lang="en-US" dirty="0" smtClean="0"/>
              <a:t>region</a:t>
            </a:r>
            <a:r>
              <a:rPr lang="en-US" dirty="0"/>
              <a:t> </a:t>
            </a:r>
            <a:r>
              <a:rPr lang="en-US" dirty="0" smtClean="0"/>
              <a:t>(s3.eu-de.cloud-object-storage.appdomain.cloud </a:t>
            </a:r>
            <a:r>
              <a:rPr lang="en-US" dirty="0"/>
              <a:t>for example)</a:t>
            </a:r>
            <a:endParaRPr lang="ru-RU" dirty="0"/>
          </a:p>
          <a:p>
            <a:pPr fontAlgn="base"/>
            <a:r>
              <a:rPr lang="en-US" dirty="0"/>
              <a:t> </a:t>
            </a:r>
            <a:r>
              <a:rPr lang="en-US" dirty="0" smtClean="0"/>
              <a:t>Secret </a:t>
            </a:r>
            <a:r>
              <a:rPr lang="en-US" dirty="0"/>
              <a:t>access key: The secret access key of the instance from created HMAC creds</a:t>
            </a:r>
            <a:endParaRPr lang="ru-RU" dirty="0"/>
          </a:p>
          <a:p>
            <a:pPr fontAlgn="base"/>
            <a:r>
              <a:rPr lang="en-US" dirty="0" smtClean="0"/>
              <a:t> Access key ID: The access key ID of the instance from </a:t>
            </a:r>
            <a:r>
              <a:rPr lang="en-US" dirty="0"/>
              <a:t>created HMAC </a:t>
            </a:r>
            <a:r>
              <a:rPr lang="en-US" dirty="0" smtClean="0"/>
              <a:t>service credentials.</a:t>
            </a:r>
          </a:p>
          <a:p>
            <a:pPr fontAlgn="base"/>
            <a:r>
              <a:rPr lang="en-US" dirty="0" smtClean="0"/>
              <a:t>After connection you can create pre-signed </a:t>
            </a:r>
            <a:r>
              <a:rPr lang="en-US" dirty="0" err="1" smtClean="0"/>
              <a:t>urls</a:t>
            </a:r>
            <a:r>
              <a:rPr lang="en-US" dirty="0" smtClean="0"/>
              <a:t>, sync data, delete folders, see all data 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79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314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IBM Cloud SQL Query is a fully-managed service </a:t>
            </a:r>
            <a:r>
              <a:rPr lang="en-US" dirty="0" smtClean="0"/>
              <a:t>to run </a:t>
            </a:r>
            <a:r>
              <a:rPr lang="en-US" dirty="0"/>
              <a:t>SQL queries </a:t>
            </a:r>
            <a:r>
              <a:rPr lang="en-US" dirty="0" smtClean="0"/>
              <a:t>(only SELECT </a:t>
            </a:r>
            <a:r>
              <a:rPr lang="en-US" dirty="0"/>
              <a:t>statements) to analyze, transform, or clean up rectangular data.</a:t>
            </a:r>
          </a:p>
          <a:p>
            <a:r>
              <a:rPr lang="en-US" dirty="0" smtClean="0"/>
              <a:t>CREATE</a:t>
            </a:r>
            <a:r>
              <a:rPr lang="en-US" dirty="0"/>
              <a:t>, DELETE, INSERT, and UPDATE are not possible.</a:t>
            </a:r>
          </a:p>
          <a:p>
            <a:r>
              <a:rPr lang="en-US" dirty="0"/>
              <a:t>Input data is read from ORC, CSV, JSON, or Parquet files located in </a:t>
            </a:r>
            <a:r>
              <a:rPr lang="en-US" dirty="0" smtClean="0"/>
              <a:t>one </a:t>
            </a:r>
            <a:r>
              <a:rPr lang="en-US" dirty="0"/>
              <a:t>or more IBM Cloud Object Storage </a:t>
            </a:r>
            <a:r>
              <a:rPr lang="en-US" dirty="0" smtClean="0"/>
              <a:t>instances</a:t>
            </a:r>
            <a:endParaRPr lang="en-US" dirty="0"/>
          </a:p>
          <a:p>
            <a:r>
              <a:rPr lang="en-US" dirty="0"/>
              <a:t>Valid query result object types are: AVRO, CSV, JSON, ORC, or </a:t>
            </a:r>
            <a:r>
              <a:rPr lang="en-US" dirty="0" smtClean="0"/>
              <a:t>PARQUET. </a:t>
            </a:r>
            <a:r>
              <a:rPr lang="en-US" dirty="0"/>
              <a:t>Note that object type names are </a:t>
            </a:r>
            <a:r>
              <a:rPr lang="en-US" dirty="0" smtClean="0"/>
              <a:t>not </a:t>
            </a:r>
            <a:r>
              <a:rPr lang="en-US" dirty="0"/>
              <a:t>case sensitive</a:t>
            </a:r>
            <a:r>
              <a:rPr lang="en-US" dirty="0" smtClean="0"/>
              <a:t>.</a:t>
            </a:r>
          </a:p>
          <a:p>
            <a:r>
              <a:rPr lang="en-US" dirty="0"/>
              <a:t>SQL Query accepts wildcards, so, for example, if you have lots of files in a bucket with the same name and distinguished by a month and year (e.g., example-032018), you could combine them all into a single table by selecting cos://us-geo/example-bucket/example-* or cos://us-geo/example-bucket/example-.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4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978" y="452718"/>
            <a:ext cx="9357875" cy="1343131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cURL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cloud.ibm.com/docs/cloud-object-storage?topic=cloud-object-storage-curl</a:t>
            </a:r>
            <a:endParaRPr lang="ru-RU" dirty="0" smtClean="0"/>
          </a:p>
          <a:p>
            <a:r>
              <a:rPr lang="en-US" dirty="0" smtClean="0"/>
              <a:t>See </a:t>
            </a:r>
            <a:r>
              <a:rPr lang="en-US" dirty="0"/>
              <a:t>the </a:t>
            </a:r>
            <a:r>
              <a:rPr lang="en-US" dirty="0" smtClean="0"/>
              <a:t>file “Curl </a:t>
            </a:r>
            <a:r>
              <a:rPr lang="en-US" dirty="0"/>
              <a:t>with IBM Cloud Object Storage (COS</a:t>
            </a:r>
            <a:r>
              <a:rPr lang="en-US" dirty="0" smtClean="0"/>
              <a:t>).</a:t>
            </a:r>
            <a:r>
              <a:rPr lang="en-US" dirty="0" err="1" smtClean="0"/>
              <a:t>docx</a:t>
            </a:r>
            <a:r>
              <a:rPr lang="en-US" dirty="0" smtClean="0"/>
              <a:t>“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20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2267</TotalTime>
  <Words>439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IBM Cloud - Cloud Object Storage</vt:lpstr>
      <vt:lpstr>What is the IBM Cloud platform?</vt:lpstr>
      <vt:lpstr>The US Open with Watson </vt:lpstr>
      <vt:lpstr>Презентация PowerPoint</vt:lpstr>
      <vt:lpstr>Getting started with IBM COS</vt:lpstr>
      <vt:lpstr>Using Cyberduck</vt:lpstr>
      <vt:lpstr>Using SQL Query</vt:lpstr>
      <vt:lpstr>Using cURL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- Cloud Object Storage</dc:title>
  <dc:creator>Hanna Burak</dc:creator>
  <cp:lastModifiedBy>Hanna Burak</cp:lastModifiedBy>
  <cp:revision>33</cp:revision>
  <dcterms:created xsi:type="dcterms:W3CDTF">2020-11-23T21:22:32Z</dcterms:created>
  <dcterms:modified xsi:type="dcterms:W3CDTF">2020-11-25T23:41:32Z</dcterms:modified>
</cp:coreProperties>
</file>