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401" r:id="rId3"/>
    <p:sldId id="427" r:id="rId4"/>
    <p:sldId id="428" r:id="rId5"/>
    <p:sldId id="429" r:id="rId6"/>
    <p:sldId id="431" r:id="rId7"/>
    <p:sldId id="430" r:id="rId8"/>
    <p:sldId id="432" r:id="rId9"/>
    <p:sldId id="433" r:id="rId10"/>
    <p:sldId id="434" r:id="rId11"/>
    <p:sldId id="435" r:id="rId12"/>
    <p:sldId id="437" r:id="rId13"/>
    <p:sldId id="436" r:id="rId14"/>
    <p:sldId id="439" r:id="rId15"/>
    <p:sldId id="438" r:id="rId16"/>
    <p:sldId id="441" r:id="rId17"/>
    <p:sldId id="443" r:id="rId18"/>
    <p:sldId id="440" r:id="rId19"/>
    <p:sldId id="442" r:id="rId20"/>
    <p:sldId id="42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D3D4D4"/>
    <a:srgbClr val="D3D4D7"/>
    <a:srgbClr val="D7D7D7"/>
    <a:srgbClr val="DCDCDC"/>
    <a:srgbClr val="D3D3D3"/>
    <a:srgbClr val="DDDDDD"/>
    <a:srgbClr val="00EE06"/>
    <a:srgbClr val="0984FF"/>
    <a:srgbClr val="F7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1" autoAdjust="0"/>
  </p:normalViewPr>
  <p:slideViewPr>
    <p:cSldViewPr snapToGrid="0">
      <p:cViewPr varScale="1">
        <p:scale>
          <a:sx n="157" d="100"/>
          <a:sy n="157" d="100"/>
        </p:scale>
        <p:origin x="-22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92E89-C3BA-4906-8C5B-BDFAAEB5B76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481B98-A5E8-4AE4-A176-79BE33353C25}">
      <dgm:prSet phldrT="[Text]"/>
      <dgm:spPr/>
      <dgm:t>
        <a:bodyPr/>
        <a:lstStyle/>
        <a:p>
          <a:r>
            <a:rPr lang="ru-RU" dirty="0" smtClean="0"/>
            <a:t>Код не должен выполняться постоянно (долго)</a:t>
          </a:r>
          <a:endParaRPr lang="en-US" dirty="0"/>
        </a:p>
      </dgm:t>
    </dgm:pt>
    <dgm:pt modelId="{9011CB8B-2C7C-45AF-925A-11B4197DA2C6}" type="parTrans" cxnId="{D8209A5F-D927-4F35-B7F9-66EA7DD9F8B6}">
      <dgm:prSet/>
      <dgm:spPr/>
      <dgm:t>
        <a:bodyPr/>
        <a:lstStyle/>
        <a:p>
          <a:endParaRPr lang="en-US"/>
        </a:p>
      </dgm:t>
    </dgm:pt>
    <dgm:pt modelId="{0DD52DB4-8FFF-4C17-8D8D-472CFA72016F}" type="sibTrans" cxnId="{D8209A5F-D927-4F35-B7F9-66EA7DD9F8B6}">
      <dgm:prSet/>
      <dgm:spPr/>
      <dgm:t>
        <a:bodyPr/>
        <a:lstStyle/>
        <a:p>
          <a:endParaRPr lang="en-US"/>
        </a:p>
      </dgm:t>
    </dgm:pt>
    <dgm:pt modelId="{BE602D39-7F16-4639-8725-827C59BEFFC7}">
      <dgm:prSet phldrT="[Text]"/>
      <dgm:spPr/>
      <dgm:t>
        <a:bodyPr/>
        <a:lstStyle/>
        <a:p>
          <a:r>
            <a:rPr lang="ru-RU" dirty="0" smtClean="0"/>
            <a:t>Код должен запускаться по расписанию </a:t>
          </a:r>
          <a:r>
            <a:rPr lang="en-US" dirty="0" smtClean="0"/>
            <a:t>/ </a:t>
          </a:r>
          <a:r>
            <a:rPr lang="ru-RU" dirty="0" smtClean="0"/>
            <a:t>по наступлению события</a:t>
          </a:r>
          <a:endParaRPr lang="en-US" dirty="0"/>
        </a:p>
      </dgm:t>
    </dgm:pt>
    <dgm:pt modelId="{E271F38E-ABC3-4660-BB38-1403D35C1AB1}" type="parTrans" cxnId="{41A4E24D-60A7-4D3E-83E8-400C2F6D3F52}">
      <dgm:prSet/>
      <dgm:spPr/>
      <dgm:t>
        <a:bodyPr/>
        <a:lstStyle/>
        <a:p>
          <a:endParaRPr lang="en-US"/>
        </a:p>
      </dgm:t>
    </dgm:pt>
    <dgm:pt modelId="{8CE80920-EBEB-4443-A727-6AB8EE8F844A}" type="sibTrans" cxnId="{41A4E24D-60A7-4D3E-83E8-400C2F6D3F52}">
      <dgm:prSet/>
      <dgm:spPr/>
      <dgm:t>
        <a:bodyPr/>
        <a:lstStyle/>
        <a:p>
          <a:endParaRPr lang="en-US"/>
        </a:p>
      </dgm:t>
    </dgm:pt>
    <dgm:pt modelId="{36FCCAC0-C6B9-4AC3-AB1C-FBF977402458}" type="pres">
      <dgm:prSet presAssocID="{95992E89-C3BA-4906-8C5B-BDFAAEB5B7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1E8722D-D80F-45FD-93C1-622A0C27D247}" type="pres">
      <dgm:prSet presAssocID="{95992E89-C3BA-4906-8C5B-BDFAAEB5B769}" presName="Name1" presStyleCnt="0"/>
      <dgm:spPr/>
    </dgm:pt>
    <dgm:pt modelId="{D293196A-5FEE-462C-8814-4AF6BDEE995F}" type="pres">
      <dgm:prSet presAssocID="{95992E89-C3BA-4906-8C5B-BDFAAEB5B769}" presName="cycle" presStyleCnt="0"/>
      <dgm:spPr/>
    </dgm:pt>
    <dgm:pt modelId="{FAE2CDA6-0B64-46D5-916E-8EF30DBB3A5D}" type="pres">
      <dgm:prSet presAssocID="{95992E89-C3BA-4906-8C5B-BDFAAEB5B769}" presName="srcNode" presStyleLbl="node1" presStyleIdx="0" presStyleCnt="2"/>
      <dgm:spPr/>
    </dgm:pt>
    <dgm:pt modelId="{956DA24D-77AF-425E-94C0-DCDB56A8E6BA}" type="pres">
      <dgm:prSet presAssocID="{95992E89-C3BA-4906-8C5B-BDFAAEB5B769}" presName="conn" presStyleLbl="parChTrans1D2" presStyleIdx="0" presStyleCnt="1"/>
      <dgm:spPr/>
      <dgm:t>
        <a:bodyPr/>
        <a:lstStyle/>
        <a:p>
          <a:endParaRPr lang="en-US"/>
        </a:p>
      </dgm:t>
    </dgm:pt>
    <dgm:pt modelId="{843C1719-2489-417D-9E48-D54C78C67EFA}" type="pres">
      <dgm:prSet presAssocID="{95992E89-C3BA-4906-8C5B-BDFAAEB5B769}" presName="extraNode" presStyleLbl="node1" presStyleIdx="0" presStyleCnt="2"/>
      <dgm:spPr/>
    </dgm:pt>
    <dgm:pt modelId="{ED54F12E-A314-47B6-AD56-859504D76939}" type="pres">
      <dgm:prSet presAssocID="{95992E89-C3BA-4906-8C5B-BDFAAEB5B769}" presName="dstNode" presStyleLbl="node1" presStyleIdx="0" presStyleCnt="2"/>
      <dgm:spPr/>
    </dgm:pt>
    <dgm:pt modelId="{465624D3-B7A7-4C47-9DCD-0DB093152962}" type="pres">
      <dgm:prSet presAssocID="{CA481B98-A5E8-4AE4-A176-79BE33353C25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998D1-4A82-4836-B618-3BA266414FA0}" type="pres">
      <dgm:prSet presAssocID="{CA481B98-A5E8-4AE4-A176-79BE33353C25}" presName="accent_1" presStyleCnt="0"/>
      <dgm:spPr/>
    </dgm:pt>
    <dgm:pt modelId="{905B7356-76CD-4AA0-8280-0087D3493ED2}" type="pres">
      <dgm:prSet presAssocID="{CA481B98-A5E8-4AE4-A176-79BE33353C25}" presName="accentRepeatNode" presStyleLbl="solidFgAcc1" presStyleIdx="0" presStyleCnt="2"/>
      <dgm:spPr/>
    </dgm:pt>
    <dgm:pt modelId="{017DFF16-5290-4C19-B730-3746E3B6FFC1}" type="pres">
      <dgm:prSet presAssocID="{BE602D39-7F16-4639-8725-827C59BEFFC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5DF3-63DF-4794-86DC-804B85448AF9}" type="pres">
      <dgm:prSet presAssocID="{BE602D39-7F16-4639-8725-827C59BEFFC7}" presName="accent_2" presStyleCnt="0"/>
      <dgm:spPr/>
    </dgm:pt>
    <dgm:pt modelId="{5F8A12D3-EA7E-4F73-8F52-A758F2F047A7}" type="pres">
      <dgm:prSet presAssocID="{BE602D39-7F16-4639-8725-827C59BEFFC7}" presName="accentRepeatNode" presStyleLbl="solidFgAcc1" presStyleIdx="1" presStyleCnt="2"/>
      <dgm:spPr/>
    </dgm:pt>
  </dgm:ptLst>
  <dgm:cxnLst>
    <dgm:cxn modelId="{28ED72FF-C4D2-4F01-B242-A71B0A260860}" type="presOf" srcId="{BE602D39-7F16-4639-8725-827C59BEFFC7}" destId="{017DFF16-5290-4C19-B730-3746E3B6FFC1}" srcOrd="0" destOrd="0" presId="urn:microsoft.com/office/officeart/2008/layout/VerticalCurvedList"/>
    <dgm:cxn modelId="{D8209A5F-D927-4F35-B7F9-66EA7DD9F8B6}" srcId="{95992E89-C3BA-4906-8C5B-BDFAAEB5B769}" destId="{CA481B98-A5E8-4AE4-A176-79BE33353C25}" srcOrd="0" destOrd="0" parTransId="{9011CB8B-2C7C-45AF-925A-11B4197DA2C6}" sibTransId="{0DD52DB4-8FFF-4C17-8D8D-472CFA72016F}"/>
    <dgm:cxn modelId="{AE268BDE-B76C-4483-A460-C5BB77029E73}" type="presOf" srcId="{0DD52DB4-8FFF-4C17-8D8D-472CFA72016F}" destId="{956DA24D-77AF-425E-94C0-DCDB56A8E6BA}" srcOrd="0" destOrd="0" presId="urn:microsoft.com/office/officeart/2008/layout/VerticalCurvedList"/>
    <dgm:cxn modelId="{E12B8357-7091-4E38-B219-D74752A60745}" type="presOf" srcId="{95992E89-C3BA-4906-8C5B-BDFAAEB5B769}" destId="{36FCCAC0-C6B9-4AC3-AB1C-FBF977402458}" srcOrd="0" destOrd="0" presId="urn:microsoft.com/office/officeart/2008/layout/VerticalCurvedList"/>
    <dgm:cxn modelId="{E6D4FA0C-AFF8-4743-9881-4E5C948BC463}" type="presOf" srcId="{CA481B98-A5E8-4AE4-A176-79BE33353C25}" destId="{465624D3-B7A7-4C47-9DCD-0DB093152962}" srcOrd="0" destOrd="0" presId="urn:microsoft.com/office/officeart/2008/layout/VerticalCurvedList"/>
    <dgm:cxn modelId="{41A4E24D-60A7-4D3E-83E8-400C2F6D3F52}" srcId="{95992E89-C3BA-4906-8C5B-BDFAAEB5B769}" destId="{BE602D39-7F16-4639-8725-827C59BEFFC7}" srcOrd="1" destOrd="0" parTransId="{E271F38E-ABC3-4660-BB38-1403D35C1AB1}" sibTransId="{8CE80920-EBEB-4443-A727-6AB8EE8F844A}"/>
    <dgm:cxn modelId="{9ADAACA1-7C5A-494F-ACE2-530F23DDC113}" type="presParOf" srcId="{36FCCAC0-C6B9-4AC3-AB1C-FBF977402458}" destId="{71E8722D-D80F-45FD-93C1-622A0C27D247}" srcOrd="0" destOrd="0" presId="urn:microsoft.com/office/officeart/2008/layout/VerticalCurvedList"/>
    <dgm:cxn modelId="{652A3F38-DC81-4670-BA8C-14B43AF2DCEA}" type="presParOf" srcId="{71E8722D-D80F-45FD-93C1-622A0C27D247}" destId="{D293196A-5FEE-462C-8814-4AF6BDEE995F}" srcOrd="0" destOrd="0" presId="urn:microsoft.com/office/officeart/2008/layout/VerticalCurvedList"/>
    <dgm:cxn modelId="{4FF002B4-2A99-47AE-BE98-A5A45A1C341D}" type="presParOf" srcId="{D293196A-5FEE-462C-8814-4AF6BDEE995F}" destId="{FAE2CDA6-0B64-46D5-916E-8EF30DBB3A5D}" srcOrd="0" destOrd="0" presId="urn:microsoft.com/office/officeart/2008/layout/VerticalCurvedList"/>
    <dgm:cxn modelId="{28AC0924-120A-4C01-8197-DECB3668DB5B}" type="presParOf" srcId="{D293196A-5FEE-462C-8814-4AF6BDEE995F}" destId="{956DA24D-77AF-425E-94C0-DCDB56A8E6BA}" srcOrd="1" destOrd="0" presId="urn:microsoft.com/office/officeart/2008/layout/VerticalCurvedList"/>
    <dgm:cxn modelId="{8B7A395E-BA09-4EA1-A74C-E1CABFBFC91F}" type="presParOf" srcId="{D293196A-5FEE-462C-8814-4AF6BDEE995F}" destId="{843C1719-2489-417D-9E48-D54C78C67EFA}" srcOrd="2" destOrd="0" presId="urn:microsoft.com/office/officeart/2008/layout/VerticalCurvedList"/>
    <dgm:cxn modelId="{50387831-A2EB-4E6A-82F0-2DDD9B0ADA82}" type="presParOf" srcId="{D293196A-5FEE-462C-8814-4AF6BDEE995F}" destId="{ED54F12E-A314-47B6-AD56-859504D76939}" srcOrd="3" destOrd="0" presId="urn:microsoft.com/office/officeart/2008/layout/VerticalCurvedList"/>
    <dgm:cxn modelId="{F1FFFF27-C010-45F3-BD31-6A954B54D7AA}" type="presParOf" srcId="{71E8722D-D80F-45FD-93C1-622A0C27D247}" destId="{465624D3-B7A7-4C47-9DCD-0DB093152962}" srcOrd="1" destOrd="0" presId="urn:microsoft.com/office/officeart/2008/layout/VerticalCurvedList"/>
    <dgm:cxn modelId="{4246119F-C912-49D7-8840-B0E38AF12400}" type="presParOf" srcId="{71E8722D-D80F-45FD-93C1-622A0C27D247}" destId="{E95998D1-4A82-4836-B618-3BA266414FA0}" srcOrd="2" destOrd="0" presId="urn:microsoft.com/office/officeart/2008/layout/VerticalCurvedList"/>
    <dgm:cxn modelId="{15BE95C4-C468-40AB-BA02-E9637E769B56}" type="presParOf" srcId="{E95998D1-4A82-4836-B618-3BA266414FA0}" destId="{905B7356-76CD-4AA0-8280-0087D3493ED2}" srcOrd="0" destOrd="0" presId="urn:microsoft.com/office/officeart/2008/layout/VerticalCurvedList"/>
    <dgm:cxn modelId="{0528E25A-1FC9-476C-9A3E-E1924A5C806F}" type="presParOf" srcId="{71E8722D-D80F-45FD-93C1-622A0C27D247}" destId="{017DFF16-5290-4C19-B730-3746E3B6FFC1}" srcOrd="3" destOrd="0" presId="urn:microsoft.com/office/officeart/2008/layout/VerticalCurvedList"/>
    <dgm:cxn modelId="{8794CEB8-5597-4A63-9CD7-3FC78DD8B512}" type="presParOf" srcId="{71E8722D-D80F-45FD-93C1-622A0C27D247}" destId="{EAFA5DF3-63DF-4794-86DC-804B85448AF9}" srcOrd="4" destOrd="0" presId="urn:microsoft.com/office/officeart/2008/layout/VerticalCurvedList"/>
    <dgm:cxn modelId="{327136F9-8A8E-4B0A-A5BA-003D39625727}" type="presParOf" srcId="{EAFA5DF3-63DF-4794-86DC-804B85448AF9}" destId="{5F8A12D3-EA7E-4F73-8F52-A758F2F047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92E89-C3BA-4906-8C5B-BDFAAEB5B76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481B98-A5E8-4AE4-A176-79BE33353C25}">
      <dgm:prSet phldrT="[Text]"/>
      <dgm:spPr/>
      <dgm:t>
        <a:bodyPr/>
        <a:lstStyle/>
        <a:p>
          <a:r>
            <a:rPr lang="ru-RU" dirty="0" smtClean="0"/>
            <a:t>Эффективная стоимость</a:t>
          </a:r>
          <a:endParaRPr lang="en-US" dirty="0"/>
        </a:p>
      </dgm:t>
    </dgm:pt>
    <dgm:pt modelId="{9011CB8B-2C7C-45AF-925A-11B4197DA2C6}" type="parTrans" cxnId="{D8209A5F-D927-4F35-B7F9-66EA7DD9F8B6}">
      <dgm:prSet/>
      <dgm:spPr/>
      <dgm:t>
        <a:bodyPr/>
        <a:lstStyle/>
        <a:p>
          <a:endParaRPr lang="en-US"/>
        </a:p>
      </dgm:t>
    </dgm:pt>
    <dgm:pt modelId="{0DD52DB4-8FFF-4C17-8D8D-472CFA72016F}" type="sibTrans" cxnId="{D8209A5F-D927-4F35-B7F9-66EA7DD9F8B6}">
      <dgm:prSet/>
      <dgm:spPr/>
      <dgm:t>
        <a:bodyPr/>
        <a:lstStyle/>
        <a:p>
          <a:endParaRPr lang="en-US"/>
        </a:p>
      </dgm:t>
    </dgm:pt>
    <dgm:pt modelId="{BE602D39-7F16-4639-8725-827C59BEFFC7}">
      <dgm:prSet phldrT="[Text]"/>
      <dgm:spPr/>
      <dgm:t>
        <a:bodyPr/>
        <a:lstStyle/>
        <a:p>
          <a:r>
            <a:rPr lang="ru-RU" dirty="0" smtClean="0"/>
            <a:t>Эластичность</a:t>
          </a:r>
          <a:endParaRPr lang="en-US" dirty="0"/>
        </a:p>
      </dgm:t>
    </dgm:pt>
    <dgm:pt modelId="{E271F38E-ABC3-4660-BB38-1403D35C1AB1}" type="parTrans" cxnId="{41A4E24D-60A7-4D3E-83E8-400C2F6D3F52}">
      <dgm:prSet/>
      <dgm:spPr/>
      <dgm:t>
        <a:bodyPr/>
        <a:lstStyle/>
        <a:p>
          <a:endParaRPr lang="en-US"/>
        </a:p>
      </dgm:t>
    </dgm:pt>
    <dgm:pt modelId="{8CE80920-EBEB-4443-A727-6AB8EE8F844A}" type="sibTrans" cxnId="{41A4E24D-60A7-4D3E-83E8-400C2F6D3F52}">
      <dgm:prSet/>
      <dgm:spPr/>
      <dgm:t>
        <a:bodyPr/>
        <a:lstStyle/>
        <a:p>
          <a:endParaRPr lang="en-US"/>
        </a:p>
      </dgm:t>
    </dgm:pt>
    <dgm:pt modelId="{1408C502-D8AA-4E8B-93ED-D2B44C056487}">
      <dgm:prSet/>
      <dgm:spPr/>
      <dgm:t>
        <a:bodyPr/>
        <a:lstStyle/>
        <a:p>
          <a:r>
            <a:rPr lang="ru-RU" dirty="0" smtClean="0"/>
            <a:t>Абстракция</a:t>
          </a:r>
          <a:endParaRPr lang="en-US" dirty="0"/>
        </a:p>
      </dgm:t>
    </dgm:pt>
    <dgm:pt modelId="{A37810EB-951B-4E97-BDAC-B93FB65E9CCE}" type="parTrans" cxnId="{558AAB87-C46F-4B17-8518-CD8D18A1F1BB}">
      <dgm:prSet/>
      <dgm:spPr/>
      <dgm:t>
        <a:bodyPr/>
        <a:lstStyle/>
        <a:p>
          <a:endParaRPr lang="en-US"/>
        </a:p>
      </dgm:t>
    </dgm:pt>
    <dgm:pt modelId="{3B3593A5-4359-4D02-BEB2-0AA9FF6CA741}" type="sibTrans" cxnId="{558AAB87-C46F-4B17-8518-CD8D18A1F1BB}">
      <dgm:prSet/>
      <dgm:spPr/>
      <dgm:t>
        <a:bodyPr/>
        <a:lstStyle/>
        <a:p>
          <a:endParaRPr lang="en-US"/>
        </a:p>
      </dgm:t>
    </dgm:pt>
    <dgm:pt modelId="{9CAD97AA-96A0-45FE-8F4B-A694B75E3C63}">
      <dgm:prSet/>
      <dgm:spPr/>
      <dgm:t>
        <a:bodyPr/>
        <a:lstStyle/>
        <a:p>
          <a:r>
            <a:rPr lang="ru-RU" dirty="0" smtClean="0"/>
            <a:t>Ограниченный жизненный цикл</a:t>
          </a:r>
          <a:endParaRPr lang="en-US" dirty="0"/>
        </a:p>
      </dgm:t>
    </dgm:pt>
    <dgm:pt modelId="{307B2B36-F0B4-4018-9C76-779197890CE9}" type="parTrans" cxnId="{9BB411A0-7B22-4FA4-BFCC-4795AD2FBCC8}">
      <dgm:prSet/>
      <dgm:spPr/>
      <dgm:t>
        <a:bodyPr/>
        <a:lstStyle/>
        <a:p>
          <a:endParaRPr lang="en-US"/>
        </a:p>
      </dgm:t>
    </dgm:pt>
    <dgm:pt modelId="{C11FB4D8-E53F-44A3-ACAD-FC2C4AF4D22F}" type="sibTrans" cxnId="{9BB411A0-7B22-4FA4-BFCC-4795AD2FBCC8}">
      <dgm:prSet/>
      <dgm:spPr/>
      <dgm:t>
        <a:bodyPr/>
        <a:lstStyle/>
        <a:p>
          <a:endParaRPr lang="en-US"/>
        </a:p>
      </dgm:t>
    </dgm:pt>
    <dgm:pt modelId="{36FCCAC0-C6B9-4AC3-AB1C-FBF977402458}" type="pres">
      <dgm:prSet presAssocID="{95992E89-C3BA-4906-8C5B-BDFAAEB5B7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1E8722D-D80F-45FD-93C1-622A0C27D247}" type="pres">
      <dgm:prSet presAssocID="{95992E89-C3BA-4906-8C5B-BDFAAEB5B769}" presName="Name1" presStyleCnt="0"/>
      <dgm:spPr/>
    </dgm:pt>
    <dgm:pt modelId="{D293196A-5FEE-462C-8814-4AF6BDEE995F}" type="pres">
      <dgm:prSet presAssocID="{95992E89-C3BA-4906-8C5B-BDFAAEB5B769}" presName="cycle" presStyleCnt="0"/>
      <dgm:spPr/>
    </dgm:pt>
    <dgm:pt modelId="{FAE2CDA6-0B64-46D5-916E-8EF30DBB3A5D}" type="pres">
      <dgm:prSet presAssocID="{95992E89-C3BA-4906-8C5B-BDFAAEB5B769}" presName="srcNode" presStyleLbl="node1" presStyleIdx="0" presStyleCnt="4"/>
      <dgm:spPr/>
    </dgm:pt>
    <dgm:pt modelId="{956DA24D-77AF-425E-94C0-DCDB56A8E6BA}" type="pres">
      <dgm:prSet presAssocID="{95992E89-C3BA-4906-8C5B-BDFAAEB5B769}" presName="conn" presStyleLbl="parChTrans1D2" presStyleIdx="0" presStyleCnt="1"/>
      <dgm:spPr/>
      <dgm:t>
        <a:bodyPr/>
        <a:lstStyle/>
        <a:p>
          <a:endParaRPr lang="en-US"/>
        </a:p>
      </dgm:t>
    </dgm:pt>
    <dgm:pt modelId="{843C1719-2489-417D-9E48-D54C78C67EFA}" type="pres">
      <dgm:prSet presAssocID="{95992E89-C3BA-4906-8C5B-BDFAAEB5B769}" presName="extraNode" presStyleLbl="node1" presStyleIdx="0" presStyleCnt="4"/>
      <dgm:spPr/>
    </dgm:pt>
    <dgm:pt modelId="{ED54F12E-A314-47B6-AD56-859504D76939}" type="pres">
      <dgm:prSet presAssocID="{95992E89-C3BA-4906-8C5B-BDFAAEB5B769}" presName="dstNode" presStyleLbl="node1" presStyleIdx="0" presStyleCnt="4"/>
      <dgm:spPr/>
    </dgm:pt>
    <dgm:pt modelId="{465624D3-B7A7-4C47-9DCD-0DB093152962}" type="pres">
      <dgm:prSet presAssocID="{CA481B98-A5E8-4AE4-A176-79BE33353C2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998D1-4A82-4836-B618-3BA266414FA0}" type="pres">
      <dgm:prSet presAssocID="{CA481B98-A5E8-4AE4-A176-79BE33353C25}" presName="accent_1" presStyleCnt="0"/>
      <dgm:spPr/>
    </dgm:pt>
    <dgm:pt modelId="{905B7356-76CD-4AA0-8280-0087D3493ED2}" type="pres">
      <dgm:prSet presAssocID="{CA481B98-A5E8-4AE4-A176-79BE33353C25}" presName="accentRepeatNode" presStyleLbl="solidFgAcc1" presStyleIdx="0" presStyleCnt="4"/>
      <dgm:spPr/>
    </dgm:pt>
    <dgm:pt modelId="{017DFF16-5290-4C19-B730-3746E3B6FFC1}" type="pres">
      <dgm:prSet presAssocID="{BE602D39-7F16-4639-8725-827C59BEFFC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5DF3-63DF-4794-86DC-804B85448AF9}" type="pres">
      <dgm:prSet presAssocID="{BE602D39-7F16-4639-8725-827C59BEFFC7}" presName="accent_2" presStyleCnt="0"/>
      <dgm:spPr/>
    </dgm:pt>
    <dgm:pt modelId="{5F8A12D3-EA7E-4F73-8F52-A758F2F047A7}" type="pres">
      <dgm:prSet presAssocID="{BE602D39-7F16-4639-8725-827C59BEFFC7}" presName="accentRepeatNode" presStyleLbl="solidFgAcc1" presStyleIdx="1" presStyleCnt="4"/>
      <dgm:spPr/>
    </dgm:pt>
    <dgm:pt modelId="{744DE0FE-0015-45D2-9105-0C0B628825DB}" type="pres">
      <dgm:prSet presAssocID="{1408C502-D8AA-4E8B-93ED-D2B44C05648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12547-E1BA-4633-96D9-7CC5E36AA7E2}" type="pres">
      <dgm:prSet presAssocID="{1408C502-D8AA-4E8B-93ED-D2B44C056487}" presName="accent_3" presStyleCnt="0"/>
      <dgm:spPr/>
    </dgm:pt>
    <dgm:pt modelId="{E7C4961D-EF39-4AAE-9D4A-FB2B912AAD1D}" type="pres">
      <dgm:prSet presAssocID="{1408C502-D8AA-4E8B-93ED-D2B44C056487}" presName="accentRepeatNode" presStyleLbl="solidFgAcc1" presStyleIdx="2" presStyleCnt="4"/>
      <dgm:spPr/>
    </dgm:pt>
    <dgm:pt modelId="{7AFB0C70-4E8B-47AB-89EA-58278BB81479}" type="pres">
      <dgm:prSet presAssocID="{9CAD97AA-96A0-45FE-8F4B-A694B75E3C6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B3B41-A3A7-4066-9F7E-927750A71D23}" type="pres">
      <dgm:prSet presAssocID="{9CAD97AA-96A0-45FE-8F4B-A694B75E3C63}" presName="accent_4" presStyleCnt="0"/>
      <dgm:spPr/>
    </dgm:pt>
    <dgm:pt modelId="{DBDB1580-0D41-49B8-84E5-24C5A2AEE78D}" type="pres">
      <dgm:prSet presAssocID="{9CAD97AA-96A0-45FE-8F4B-A694B75E3C63}" presName="accentRepeatNode" presStyleLbl="solidFgAcc1" presStyleIdx="3" presStyleCnt="4"/>
      <dgm:spPr/>
    </dgm:pt>
  </dgm:ptLst>
  <dgm:cxnLst>
    <dgm:cxn modelId="{C3A0A70F-3C06-4F75-A38D-D3E7441D55DA}" type="presOf" srcId="{0DD52DB4-8FFF-4C17-8D8D-472CFA72016F}" destId="{956DA24D-77AF-425E-94C0-DCDB56A8E6BA}" srcOrd="0" destOrd="0" presId="urn:microsoft.com/office/officeart/2008/layout/VerticalCurvedList"/>
    <dgm:cxn modelId="{558AAB87-C46F-4B17-8518-CD8D18A1F1BB}" srcId="{95992E89-C3BA-4906-8C5B-BDFAAEB5B769}" destId="{1408C502-D8AA-4E8B-93ED-D2B44C056487}" srcOrd="2" destOrd="0" parTransId="{A37810EB-951B-4E97-BDAC-B93FB65E9CCE}" sibTransId="{3B3593A5-4359-4D02-BEB2-0AA9FF6CA741}"/>
    <dgm:cxn modelId="{2A15D6DA-FE24-41C1-A43F-232035107B11}" type="presOf" srcId="{95992E89-C3BA-4906-8C5B-BDFAAEB5B769}" destId="{36FCCAC0-C6B9-4AC3-AB1C-FBF977402458}" srcOrd="0" destOrd="0" presId="urn:microsoft.com/office/officeart/2008/layout/VerticalCurvedList"/>
    <dgm:cxn modelId="{33C9F46E-583F-4BC0-ADB6-1BBD3CE9B967}" type="presOf" srcId="{9CAD97AA-96A0-45FE-8F4B-A694B75E3C63}" destId="{7AFB0C70-4E8B-47AB-89EA-58278BB81479}" srcOrd="0" destOrd="0" presId="urn:microsoft.com/office/officeart/2008/layout/VerticalCurvedList"/>
    <dgm:cxn modelId="{D98F156A-4403-427F-9E4F-6624E5547C4E}" type="presOf" srcId="{BE602D39-7F16-4639-8725-827C59BEFFC7}" destId="{017DFF16-5290-4C19-B730-3746E3B6FFC1}" srcOrd="0" destOrd="0" presId="urn:microsoft.com/office/officeart/2008/layout/VerticalCurvedList"/>
    <dgm:cxn modelId="{41A4E24D-60A7-4D3E-83E8-400C2F6D3F52}" srcId="{95992E89-C3BA-4906-8C5B-BDFAAEB5B769}" destId="{BE602D39-7F16-4639-8725-827C59BEFFC7}" srcOrd="1" destOrd="0" parTransId="{E271F38E-ABC3-4660-BB38-1403D35C1AB1}" sibTransId="{8CE80920-EBEB-4443-A727-6AB8EE8F844A}"/>
    <dgm:cxn modelId="{D8BE0BC6-DE5A-4BB3-98EE-C05114BB2096}" type="presOf" srcId="{CA481B98-A5E8-4AE4-A176-79BE33353C25}" destId="{465624D3-B7A7-4C47-9DCD-0DB093152962}" srcOrd="0" destOrd="0" presId="urn:microsoft.com/office/officeart/2008/layout/VerticalCurvedList"/>
    <dgm:cxn modelId="{8F3E406C-5957-48AF-A46C-8863C6209A22}" type="presOf" srcId="{1408C502-D8AA-4E8B-93ED-D2B44C056487}" destId="{744DE0FE-0015-45D2-9105-0C0B628825DB}" srcOrd="0" destOrd="0" presId="urn:microsoft.com/office/officeart/2008/layout/VerticalCurvedList"/>
    <dgm:cxn modelId="{D8209A5F-D927-4F35-B7F9-66EA7DD9F8B6}" srcId="{95992E89-C3BA-4906-8C5B-BDFAAEB5B769}" destId="{CA481B98-A5E8-4AE4-A176-79BE33353C25}" srcOrd="0" destOrd="0" parTransId="{9011CB8B-2C7C-45AF-925A-11B4197DA2C6}" sibTransId="{0DD52DB4-8FFF-4C17-8D8D-472CFA72016F}"/>
    <dgm:cxn modelId="{9BB411A0-7B22-4FA4-BFCC-4795AD2FBCC8}" srcId="{95992E89-C3BA-4906-8C5B-BDFAAEB5B769}" destId="{9CAD97AA-96A0-45FE-8F4B-A694B75E3C63}" srcOrd="3" destOrd="0" parTransId="{307B2B36-F0B4-4018-9C76-779197890CE9}" sibTransId="{C11FB4D8-E53F-44A3-ACAD-FC2C4AF4D22F}"/>
    <dgm:cxn modelId="{E34D1124-2FF6-461B-A70F-98306AA1FDF0}" type="presParOf" srcId="{36FCCAC0-C6B9-4AC3-AB1C-FBF977402458}" destId="{71E8722D-D80F-45FD-93C1-622A0C27D247}" srcOrd="0" destOrd="0" presId="urn:microsoft.com/office/officeart/2008/layout/VerticalCurvedList"/>
    <dgm:cxn modelId="{12AEABFB-4644-4810-AA2A-E7A5EFEBF2BD}" type="presParOf" srcId="{71E8722D-D80F-45FD-93C1-622A0C27D247}" destId="{D293196A-5FEE-462C-8814-4AF6BDEE995F}" srcOrd="0" destOrd="0" presId="urn:microsoft.com/office/officeart/2008/layout/VerticalCurvedList"/>
    <dgm:cxn modelId="{B31838D2-4260-41AF-9F0B-834B960BC643}" type="presParOf" srcId="{D293196A-5FEE-462C-8814-4AF6BDEE995F}" destId="{FAE2CDA6-0B64-46D5-916E-8EF30DBB3A5D}" srcOrd="0" destOrd="0" presId="urn:microsoft.com/office/officeart/2008/layout/VerticalCurvedList"/>
    <dgm:cxn modelId="{E8D1DC7A-A9B5-405A-992F-1DA513B4A1E8}" type="presParOf" srcId="{D293196A-5FEE-462C-8814-4AF6BDEE995F}" destId="{956DA24D-77AF-425E-94C0-DCDB56A8E6BA}" srcOrd="1" destOrd="0" presId="urn:microsoft.com/office/officeart/2008/layout/VerticalCurvedList"/>
    <dgm:cxn modelId="{9952A281-0EEF-445B-AE7C-5F5C952CB32C}" type="presParOf" srcId="{D293196A-5FEE-462C-8814-4AF6BDEE995F}" destId="{843C1719-2489-417D-9E48-D54C78C67EFA}" srcOrd="2" destOrd="0" presId="urn:microsoft.com/office/officeart/2008/layout/VerticalCurvedList"/>
    <dgm:cxn modelId="{018ACF07-BC47-440C-96D6-9F429602321A}" type="presParOf" srcId="{D293196A-5FEE-462C-8814-4AF6BDEE995F}" destId="{ED54F12E-A314-47B6-AD56-859504D76939}" srcOrd="3" destOrd="0" presId="urn:microsoft.com/office/officeart/2008/layout/VerticalCurvedList"/>
    <dgm:cxn modelId="{562F0023-C073-4E3A-8A1B-518E143D021D}" type="presParOf" srcId="{71E8722D-D80F-45FD-93C1-622A0C27D247}" destId="{465624D3-B7A7-4C47-9DCD-0DB093152962}" srcOrd="1" destOrd="0" presId="urn:microsoft.com/office/officeart/2008/layout/VerticalCurvedList"/>
    <dgm:cxn modelId="{AFC240AB-5AA1-417B-B9A7-2968247CE8CE}" type="presParOf" srcId="{71E8722D-D80F-45FD-93C1-622A0C27D247}" destId="{E95998D1-4A82-4836-B618-3BA266414FA0}" srcOrd="2" destOrd="0" presId="urn:microsoft.com/office/officeart/2008/layout/VerticalCurvedList"/>
    <dgm:cxn modelId="{23A0A3D9-EBD1-4B3E-8D01-C726CA2B2940}" type="presParOf" srcId="{E95998D1-4A82-4836-B618-3BA266414FA0}" destId="{905B7356-76CD-4AA0-8280-0087D3493ED2}" srcOrd="0" destOrd="0" presId="urn:microsoft.com/office/officeart/2008/layout/VerticalCurvedList"/>
    <dgm:cxn modelId="{B991B838-D856-4636-85E0-EE6022182D04}" type="presParOf" srcId="{71E8722D-D80F-45FD-93C1-622A0C27D247}" destId="{017DFF16-5290-4C19-B730-3746E3B6FFC1}" srcOrd="3" destOrd="0" presId="urn:microsoft.com/office/officeart/2008/layout/VerticalCurvedList"/>
    <dgm:cxn modelId="{DD5615AC-3B40-4FED-B3FD-C0C16C321B75}" type="presParOf" srcId="{71E8722D-D80F-45FD-93C1-622A0C27D247}" destId="{EAFA5DF3-63DF-4794-86DC-804B85448AF9}" srcOrd="4" destOrd="0" presId="urn:microsoft.com/office/officeart/2008/layout/VerticalCurvedList"/>
    <dgm:cxn modelId="{94A0F717-C370-442F-800C-536E6EF39166}" type="presParOf" srcId="{EAFA5DF3-63DF-4794-86DC-804B85448AF9}" destId="{5F8A12D3-EA7E-4F73-8F52-A758F2F047A7}" srcOrd="0" destOrd="0" presId="urn:microsoft.com/office/officeart/2008/layout/VerticalCurvedList"/>
    <dgm:cxn modelId="{BA926AF9-E71D-4A54-B8DD-F8B714C45225}" type="presParOf" srcId="{71E8722D-D80F-45FD-93C1-622A0C27D247}" destId="{744DE0FE-0015-45D2-9105-0C0B628825DB}" srcOrd="5" destOrd="0" presId="urn:microsoft.com/office/officeart/2008/layout/VerticalCurvedList"/>
    <dgm:cxn modelId="{6DAAACE5-D523-4523-B274-7AA3E54FF656}" type="presParOf" srcId="{71E8722D-D80F-45FD-93C1-622A0C27D247}" destId="{CA212547-E1BA-4633-96D9-7CC5E36AA7E2}" srcOrd="6" destOrd="0" presId="urn:microsoft.com/office/officeart/2008/layout/VerticalCurvedList"/>
    <dgm:cxn modelId="{09B851CD-A54C-4D87-A387-0CEE0D183B0F}" type="presParOf" srcId="{CA212547-E1BA-4633-96D9-7CC5E36AA7E2}" destId="{E7C4961D-EF39-4AAE-9D4A-FB2B912AAD1D}" srcOrd="0" destOrd="0" presId="urn:microsoft.com/office/officeart/2008/layout/VerticalCurvedList"/>
    <dgm:cxn modelId="{C6339FF7-79EF-43B0-83BB-F295F8649657}" type="presParOf" srcId="{71E8722D-D80F-45FD-93C1-622A0C27D247}" destId="{7AFB0C70-4E8B-47AB-89EA-58278BB81479}" srcOrd="7" destOrd="0" presId="urn:microsoft.com/office/officeart/2008/layout/VerticalCurvedList"/>
    <dgm:cxn modelId="{4E471059-02E0-4641-988A-49321E852812}" type="presParOf" srcId="{71E8722D-D80F-45FD-93C1-622A0C27D247}" destId="{F6FB3B41-A3A7-4066-9F7E-927750A71D23}" srcOrd="8" destOrd="0" presId="urn:microsoft.com/office/officeart/2008/layout/VerticalCurvedList"/>
    <dgm:cxn modelId="{481D437F-7F18-4E89-8BE8-94963D6B1DED}" type="presParOf" srcId="{F6FB3B41-A3A7-4066-9F7E-927750A71D23}" destId="{DBDB1580-0D41-49B8-84E5-24C5A2AEE7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92E89-C3BA-4906-8C5B-BDFAAEB5B76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481B98-A5E8-4AE4-A176-79BE33353C25}">
      <dgm:prSet phldrT="[Text]"/>
      <dgm:spPr/>
      <dgm:t>
        <a:bodyPr/>
        <a:lstStyle/>
        <a:p>
          <a:r>
            <a:rPr lang="en-US" dirty="0" smtClean="0"/>
            <a:t>COS</a:t>
          </a:r>
          <a:endParaRPr lang="en-US" dirty="0"/>
        </a:p>
      </dgm:t>
    </dgm:pt>
    <dgm:pt modelId="{9011CB8B-2C7C-45AF-925A-11B4197DA2C6}" type="parTrans" cxnId="{D8209A5F-D927-4F35-B7F9-66EA7DD9F8B6}">
      <dgm:prSet/>
      <dgm:spPr/>
      <dgm:t>
        <a:bodyPr/>
        <a:lstStyle/>
        <a:p>
          <a:endParaRPr lang="en-US"/>
        </a:p>
      </dgm:t>
    </dgm:pt>
    <dgm:pt modelId="{0DD52DB4-8FFF-4C17-8D8D-472CFA72016F}" type="sibTrans" cxnId="{D8209A5F-D927-4F35-B7F9-66EA7DD9F8B6}">
      <dgm:prSet/>
      <dgm:spPr/>
      <dgm:t>
        <a:bodyPr/>
        <a:lstStyle/>
        <a:p>
          <a:endParaRPr lang="en-US"/>
        </a:p>
      </dgm:t>
    </dgm:pt>
    <dgm:pt modelId="{BE602D39-7F16-4639-8725-827C59BEFFC7}">
      <dgm:prSet phldrT="[Text]"/>
      <dgm:spPr/>
      <dgm:t>
        <a:bodyPr/>
        <a:lstStyle/>
        <a:p>
          <a:r>
            <a:rPr lang="en-US" dirty="0" err="1" smtClean="0"/>
            <a:t>Cloudant</a:t>
          </a:r>
          <a:endParaRPr lang="en-US" dirty="0"/>
        </a:p>
      </dgm:t>
    </dgm:pt>
    <dgm:pt modelId="{E271F38E-ABC3-4660-BB38-1403D35C1AB1}" type="parTrans" cxnId="{41A4E24D-60A7-4D3E-83E8-400C2F6D3F52}">
      <dgm:prSet/>
      <dgm:spPr/>
      <dgm:t>
        <a:bodyPr/>
        <a:lstStyle/>
        <a:p>
          <a:endParaRPr lang="en-US"/>
        </a:p>
      </dgm:t>
    </dgm:pt>
    <dgm:pt modelId="{8CE80920-EBEB-4443-A727-6AB8EE8F844A}" type="sibTrans" cxnId="{41A4E24D-60A7-4D3E-83E8-400C2F6D3F52}">
      <dgm:prSet/>
      <dgm:spPr/>
      <dgm:t>
        <a:bodyPr/>
        <a:lstStyle/>
        <a:p>
          <a:endParaRPr lang="en-US"/>
        </a:p>
      </dgm:t>
    </dgm:pt>
    <dgm:pt modelId="{1408C502-D8AA-4E8B-93ED-D2B44C056487}">
      <dgm:prSet/>
      <dgm:spPr/>
      <dgm:t>
        <a:bodyPr/>
        <a:lstStyle/>
        <a:p>
          <a:r>
            <a:rPr lang="en-US" dirty="0" smtClean="0"/>
            <a:t>POST </a:t>
          </a:r>
          <a:r>
            <a:rPr lang="ru-RU" dirty="0" smtClean="0"/>
            <a:t>запрос на </a:t>
          </a:r>
          <a:r>
            <a:rPr lang="en-US" dirty="0" smtClean="0"/>
            <a:t>REST endpoint</a:t>
          </a:r>
          <a:endParaRPr lang="en-US" dirty="0"/>
        </a:p>
      </dgm:t>
    </dgm:pt>
    <dgm:pt modelId="{A37810EB-951B-4E97-BDAC-B93FB65E9CCE}" type="parTrans" cxnId="{558AAB87-C46F-4B17-8518-CD8D18A1F1BB}">
      <dgm:prSet/>
      <dgm:spPr/>
      <dgm:t>
        <a:bodyPr/>
        <a:lstStyle/>
        <a:p>
          <a:endParaRPr lang="en-US"/>
        </a:p>
      </dgm:t>
    </dgm:pt>
    <dgm:pt modelId="{3B3593A5-4359-4D02-BEB2-0AA9FF6CA741}" type="sibTrans" cxnId="{558AAB87-C46F-4B17-8518-CD8D18A1F1BB}">
      <dgm:prSet/>
      <dgm:spPr/>
      <dgm:t>
        <a:bodyPr/>
        <a:lstStyle/>
        <a:p>
          <a:endParaRPr lang="en-US"/>
        </a:p>
      </dgm:t>
    </dgm:pt>
    <dgm:pt modelId="{9CAD97AA-96A0-45FE-8F4B-A694B75E3C63}">
      <dgm:prSet/>
      <dgm:spPr/>
      <dgm:t>
        <a:bodyPr/>
        <a:lstStyle/>
        <a:p>
          <a:r>
            <a:rPr lang="en-US" dirty="0" smtClean="0"/>
            <a:t>Event Streams (Kafka)</a:t>
          </a:r>
          <a:endParaRPr lang="en-US" dirty="0"/>
        </a:p>
      </dgm:t>
    </dgm:pt>
    <dgm:pt modelId="{307B2B36-F0B4-4018-9C76-779197890CE9}" type="parTrans" cxnId="{9BB411A0-7B22-4FA4-BFCC-4795AD2FBCC8}">
      <dgm:prSet/>
      <dgm:spPr/>
      <dgm:t>
        <a:bodyPr/>
        <a:lstStyle/>
        <a:p>
          <a:endParaRPr lang="en-US"/>
        </a:p>
      </dgm:t>
    </dgm:pt>
    <dgm:pt modelId="{C11FB4D8-E53F-44A3-ACAD-FC2C4AF4D22F}" type="sibTrans" cxnId="{9BB411A0-7B22-4FA4-BFCC-4795AD2FBCC8}">
      <dgm:prSet/>
      <dgm:spPr/>
      <dgm:t>
        <a:bodyPr/>
        <a:lstStyle/>
        <a:p>
          <a:endParaRPr lang="en-US"/>
        </a:p>
      </dgm:t>
    </dgm:pt>
    <dgm:pt modelId="{FBA991B9-E2B5-43E4-A005-9275B02F9B0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GitHub</a:t>
          </a:r>
          <a:endParaRPr lang="en-US" dirty="0">
            <a:solidFill>
              <a:schemeClr val="tx1"/>
            </a:solidFill>
          </a:endParaRPr>
        </a:p>
      </dgm:t>
    </dgm:pt>
    <dgm:pt modelId="{E5E62E7C-1B54-4241-9D58-D9606B5E8099}" type="parTrans" cxnId="{266137E6-491B-42B7-AE15-207E927F6A07}">
      <dgm:prSet/>
      <dgm:spPr/>
      <dgm:t>
        <a:bodyPr/>
        <a:lstStyle/>
        <a:p>
          <a:endParaRPr lang="en-US"/>
        </a:p>
      </dgm:t>
    </dgm:pt>
    <dgm:pt modelId="{67741A78-8280-4A41-8649-B026C1FAE1A3}" type="sibTrans" cxnId="{266137E6-491B-42B7-AE15-207E927F6A07}">
      <dgm:prSet/>
      <dgm:spPr/>
      <dgm:t>
        <a:bodyPr/>
        <a:lstStyle/>
        <a:p>
          <a:endParaRPr lang="en-US"/>
        </a:p>
      </dgm:t>
    </dgm:pt>
    <dgm:pt modelId="{ACA6E14C-F937-439F-AFEB-14D54A26B1F6}">
      <dgm:prSet/>
      <dgm:spPr/>
      <dgm:t>
        <a:bodyPr/>
        <a:lstStyle/>
        <a:p>
          <a:r>
            <a:rPr lang="en-US" dirty="0" smtClean="0"/>
            <a:t>PUSH-</a:t>
          </a:r>
          <a:r>
            <a:rPr lang="ru-RU" dirty="0" smtClean="0"/>
            <a:t>нотификация в мобильном приложении</a:t>
          </a:r>
          <a:endParaRPr lang="en-US" dirty="0"/>
        </a:p>
      </dgm:t>
    </dgm:pt>
    <dgm:pt modelId="{4AABF3A6-26FA-4D06-AC27-3947766FA3D3}" type="parTrans" cxnId="{D58F78B4-B55A-4CBB-A8B3-F32A783D394B}">
      <dgm:prSet/>
      <dgm:spPr/>
      <dgm:t>
        <a:bodyPr/>
        <a:lstStyle/>
        <a:p>
          <a:endParaRPr lang="en-US"/>
        </a:p>
      </dgm:t>
    </dgm:pt>
    <dgm:pt modelId="{B4F759AD-5322-4736-BBB8-27D3F5E05D80}" type="sibTrans" cxnId="{D58F78B4-B55A-4CBB-A8B3-F32A783D394B}">
      <dgm:prSet/>
      <dgm:spPr/>
      <dgm:t>
        <a:bodyPr/>
        <a:lstStyle/>
        <a:p>
          <a:endParaRPr lang="en-US"/>
        </a:p>
      </dgm:t>
    </dgm:pt>
    <dgm:pt modelId="{622D1234-5F98-4F16-8AE6-91702D4053DB}">
      <dgm:prSet/>
      <dgm:spPr/>
      <dgm:t>
        <a:bodyPr/>
        <a:lstStyle/>
        <a:p>
          <a:r>
            <a:rPr lang="ru-RU" dirty="0" smtClean="0"/>
            <a:t>Таймер</a:t>
          </a:r>
          <a:endParaRPr lang="en-US" dirty="0"/>
        </a:p>
      </dgm:t>
    </dgm:pt>
    <dgm:pt modelId="{D2DD2D1C-D3D0-4C9E-978D-A15BFD6902D7}" type="parTrans" cxnId="{2FF645ED-C1C8-4EEB-8388-7B6BB199468C}">
      <dgm:prSet/>
      <dgm:spPr/>
      <dgm:t>
        <a:bodyPr/>
        <a:lstStyle/>
        <a:p>
          <a:endParaRPr lang="en-US"/>
        </a:p>
      </dgm:t>
    </dgm:pt>
    <dgm:pt modelId="{7EFE0B5E-604A-4953-9AAA-F3A31C9D61BA}" type="sibTrans" cxnId="{2FF645ED-C1C8-4EEB-8388-7B6BB199468C}">
      <dgm:prSet/>
      <dgm:spPr/>
      <dgm:t>
        <a:bodyPr/>
        <a:lstStyle/>
        <a:p>
          <a:endParaRPr lang="en-US"/>
        </a:p>
      </dgm:t>
    </dgm:pt>
    <dgm:pt modelId="{36FCCAC0-C6B9-4AC3-AB1C-FBF977402458}" type="pres">
      <dgm:prSet presAssocID="{95992E89-C3BA-4906-8C5B-BDFAAEB5B7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1E8722D-D80F-45FD-93C1-622A0C27D247}" type="pres">
      <dgm:prSet presAssocID="{95992E89-C3BA-4906-8C5B-BDFAAEB5B769}" presName="Name1" presStyleCnt="0"/>
      <dgm:spPr/>
    </dgm:pt>
    <dgm:pt modelId="{D293196A-5FEE-462C-8814-4AF6BDEE995F}" type="pres">
      <dgm:prSet presAssocID="{95992E89-C3BA-4906-8C5B-BDFAAEB5B769}" presName="cycle" presStyleCnt="0"/>
      <dgm:spPr/>
    </dgm:pt>
    <dgm:pt modelId="{FAE2CDA6-0B64-46D5-916E-8EF30DBB3A5D}" type="pres">
      <dgm:prSet presAssocID="{95992E89-C3BA-4906-8C5B-BDFAAEB5B769}" presName="srcNode" presStyleLbl="node1" presStyleIdx="0" presStyleCnt="7"/>
      <dgm:spPr/>
    </dgm:pt>
    <dgm:pt modelId="{956DA24D-77AF-425E-94C0-DCDB56A8E6BA}" type="pres">
      <dgm:prSet presAssocID="{95992E89-C3BA-4906-8C5B-BDFAAEB5B769}" presName="conn" presStyleLbl="parChTrans1D2" presStyleIdx="0" presStyleCnt="1"/>
      <dgm:spPr/>
      <dgm:t>
        <a:bodyPr/>
        <a:lstStyle/>
        <a:p>
          <a:endParaRPr lang="en-US"/>
        </a:p>
      </dgm:t>
    </dgm:pt>
    <dgm:pt modelId="{843C1719-2489-417D-9E48-D54C78C67EFA}" type="pres">
      <dgm:prSet presAssocID="{95992E89-C3BA-4906-8C5B-BDFAAEB5B769}" presName="extraNode" presStyleLbl="node1" presStyleIdx="0" presStyleCnt="7"/>
      <dgm:spPr/>
    </dgm:pt>
    <dgm:pt modelId="{ED54F12E-A314-47B6-AD56-859504D76939}" type="pres">
      <dgm:prSet presAssocID="{95992E89-C3BA-4906-8C5B-BDFAAEB5B769}" presName="dstNode" presStyleLbl="node1" presStyleIdx="0" presStyleCnt="7"/>
      <dgm:spPr/>
    </dgm:pt>
    <dgm:pt modelId="{465624D3-B7A7-4C47-9DCD-0DB093152962}" type="pres">
      <dgm:prSet presAssocID="{CA481B98-A5E8-4AE4-A176-79BE33353C2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998D1-4A82-4836-B618-3BA266414FA0}" type="pres">
      <dgm:prSet presAssocID="{CA481B98-A5E8-4AE4-A176-79BE33353C25}" presName="accent_1" presStyleCnt="0"/>
      <dgm:spPr/>
    </dgm:pt>
    <dgm:pt modelId="{905B7356-76CD-4AA0-8280-0087D3493ED2}" type="pres">
      <dgm:prSet presAssocID="{CA481B98-A5E8-4AE4-A176-79BE33353C25}" presName="accentRepeatNode" presStyleLbl="solidFgAcc1" presStyleIdx="0" presStyleCnt="7"/>
      <dgm:spPr/>
    </dgm:pt>
    <dgm:pt modelId="{017DFF16-5290-4C19-B730-3746E3B6FFC1}" type="pres">
      <dgm:prSet presAssocID="{BE602D39-7F16-4639-8725-827C59BEFFC7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5DF3-63DF-4794-86DC-804B85448AF9}" type="pres">
      <dgm:prSet presAssocID="{BE602D39-7F16-4639-8725-827C59BEFFC7}" presName="accent_2" presStyleCnt="0"/>
      <dgm:spPr/>
    </dgm:pt>
    <dgm:pt modelId="{5F8A12D3-EA7E-4F73-8F52-A758F2F047A7}" type="pres">
      <dgm:prSet presAssocID="{BE602D39-7F16-4639-8725-827C59BEFFC7}" presName="accentRepeatNode" presStyleLbl="solidFgAcc1" presStyleIdx="1" presStyleCnt="7"/>
      <dgm:spPr/>
    </dgm:pt>
    <dgm:pt modelId="{744DE0FE-0015-45D2-9105-0C0B628825DB}" type="pres">
      <dgm:prSet presAssocID="{1408C502-D8AA-4E8B-93ED-D2B44C05648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12547-E1BA-4633-96D9-7CC5E36AA7E2}" type="pres">
      <dgm:prSet presAssocID="{1408C502-D8AA-4E8B-93ED-D2B44C056487}" presName="accent_3" presStyleCnt="0"/>
      <dgm:spPr/>
    </dgm:pt>
    <dgm:pt modelId="{E7C4961D-EF39-4AAE-9D4A-FB2B912AAD1D}" type="pres">
      <dgm:prSet presAssocID="{1408C502-D8AA-4E8B-93ED-D2B44C056487}" presName="accentRepeatNode" presStyleLbl="solidFgAcc1" presStyleIdx="2" presStyleCnt="7"/>
      <dgm:spPr/>
    </dgm:pt>
    <dgm:pt modelId="{7AFB0C70-4E8B-47AB-89EA-58278BB81479}" type="pres">
      <dgm:prSet presAssocID="{9CAD97AA-96A0-45FE-8F4B-A694B75E3C6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B3B41-A3A7-4066-9F7E-927750A71D23}" type="pres">
      <dgm:prSet presAssocID="{9CAD97AA-96A0-45FE-8F4B-A694B75E3C63}" presName="accent_4" presStyleCnt="0"/>
      <dgm:spPr/>
    </dgm:pt>
    <dgm:pt modelId="{DBDB1580-0D41-49B8-84E5-24C5A2AEE78D}" type="pres">
      <dgm:prSet presAssocID="{9CAD97AA-96A0-45FE-8F4B-A694B75E3C63}" presName="accentRepeatNode" presStyleLbl="solidFgAcc1" presStyleIdx="3" presStyleCnt="7"/>
      <dgm:spPr/>
    </dgm:pt>
    <dgm:pt modelId="{6D340006-7D0F-491C-AB06-A259177660BB}" type="pres">
      <dgm:prSet presAssocID="{FBA991B9-E2B5-43E4-A005-9275B02F9B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17147-A8F6-4D8D-8448-EA499165FA60}" type="pres">
      <dgm:prSet presAssocID="{FBA991B9-E2B5-43E4-A005-9275B02F9B09}" presName="accent_5" presStyleCnt="0"/>
      <dgm:spPr/>
    </dgm:pt>
    <dgm:pt modelId="{CFA59786-BF58-4A7E-8879-5D5124E39B0B}" type="pres">
      <dgm:prSet presAssocID="{FBA991B9-E2B5-43E4-A005-9275B02F9B09}" presName="accentRepeatNode" presStyleLbl="solidFgAcc1" presStyleIdx="4" presStyleCnt="7"/>
      <dgm:spPr/>
    </dgm:pt>
    <dgm:pt modelId="{86355CD8-EED4-4329-9BAE-3D52A9388163}" type="pres">
      <dgm:prSet presAssocID="{ACA6E14C-F937-439F-AFEB-14D54A26B1F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A6231-2319-438F-9D41-7C3F0A5C1FE6}" type="pres">
      <dgm:prSet presAssocID="{ACA6E14C-F937-439F-AFEB-14D54A26B1F6}" presName="accent_6" presStyleCnt="0"/>
      <dgm:spPr/>
    </dgm:pt>
    <dgm:pt modelId="{F5AB5756-6F2E-441E-B50A-7AC010B511A0}" type="pres">
      <dgm:prSet presAssocID="{ACA6E14C-F937-439F-AFEB-14D54A26B1F6}" presName="accentRepeatNode" presStyleLbl="solidFgAcc1" presStyleIdx="5" presStyleCnt="7"/>
      <dgm:spPr/>
    </dgm:pt>
    <dgm:pt modelId="{0D910A25-F43C-4B9F-A87E-5254BF5177C1}" type="pres">
      <dgm:prSet presAssocID="{622D1234-5F98-4F16-8AE6-91702D4053D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9BF56-A74A-4F33-9124-702AA84C0AAC}" type="pres">
      <dgm:prSet presAssocID="{622D1234-5F98-4F16-8AE6-91702D4053DB}" presName="accent_7" presStyleCnt="0"/>
      <dgm:spPr/>
    </dgm:pt>
    <dgm:pt modelId="{0A180DC7-A359-4B23-8D3D-366B377D1AF1}" type="pres">
      <dgm:prSet presAssocID="{622D1234-5F98-4F16-8AE6-91702D4053DB}" presName="accentRepeatNode" presStyleLbl="solidFgAcc1" presStyleIdx="6" presStyleCnt="7"/>
      <dgm:spPr/>
    </dgm:pt>
  </dgm:ptLst>
  <dgm:cxnLst>
    <dgm:cxn modelId="{64165C2F-1BD1-48DF-8C9D-5D036F1CD675}" type="presOf" srcId="{95992E89-C3BA-4906-8C5B-BDFAAEB5B769}" destId="{36FCCAC0-C6B9-4AC3-AB1C-FBF977402458}" srcOrd="0" destOrd="0" presId="urn:microsoft.com/office/officeart/2008/layout/VerticalCurvedList"/>
    <dgm:cxn modelId="{C0D61999-8B47-426F-B769-0773D26F24EF}" type="presOf" srcId="{1408C502-D8AA-4E8B-93ED-D2B44C056487}" destId="{744DE0FE-0015-45D2-9105-0C0B628825DB}" srcOrd="0" destOrd="0" presId="urn:microsoft.com/office/officeart/2008/layout/VerticalCurvedList"/>
    <dgm:cxn modelId="{0280FCB6-1E2F-4037-8FD0-649189A1DE07}" type="presOf" srcId="{9CAD97AA-96A0-45FE-8F4B-A694B75E3C63}" destId="{7AFB0C70-4E8B-47AB-89EA-58278BB81479}" srcOrd="0" destOrd="0" presId="urn:microsoft.com/office/officeart/2008/layout/VerticalCurvedList"/>
    <dgm:cxn modelId="{D58F78B4-B55A-4CBB-A8B3-F32A783D394B}" srcId="{95992E89-C3BA-4906-8C5B-BDFAAEB5B769}" destId="{ACA6E14C-F937-439F-AFEB-14D54A26B1F6}" srcOrd="5" destOrd="0" parTransId="{4AABF3A6-26FA-4D06-AC27-3947766FA3D3}" sibTransId="{B4F759AD-5322-4736-BBB8-27D3F5E05D80}"/>
    <dgm:cxn modelId="{FEC7FEB5-BB41-4D3E-85DB-64CE2F876B76}" type="presOf" srcId="{0DD52DB4-8FFF-4C17-8D8D-472CFA72016F}" destId="{956DA24D-77AF-425E-94C0-DCDB56A8E6BA}" srcOrd="0" destOrd="0" presId="urn:microsoft.com/office/officeart/2008/layout/VerticalCurvedList"/>
    <dgm:cxn modelId="{78267465-261D-491D-9A30-4139696D0B9E}" type="presOf" srcId="{CA481B98-A5E8-4AE4-A176-79BE33353C25}" destId="{465624D3-B7A7-4C47-9DCD-0DB093152962}" srcOrd="0" destOrd="0" presId="urn:microsoft.com/office/officeart/2008/layout/VerticalCurvedList"/>
    <dgm:cxn modelId="{D7B69113-0C3B-42D4-83CC-3F61DB1F7793}" type="presOf" srcId="{ACA6E14C-F937-439F-AFEB-14D54A26B1F6}" destId="{86355CD8-EED4-4329-9BAE-3D52A9388163}" srcOrd="0" destOrd="0" presId="urn:microsoft.com/office/officeart/2008/layout/VerticalCurvedList"/>
    <dgm:cxn modelId="{D8209A5F-D927-4F35-B7F9-66EA7DD9F8B6}" srcId="{95992E89-C3BA-4906-8C5B-BDFAAEB5B769}" destId="{CA481B98-A5E8-4AE4-A176-79BE33353C25}" srcOrd="0" destOrd="0" parTransId="{9011CB8B-2C7C-45AF-925A-11B4197DA2C6}" sibTransId="{0DD52DB4-8FFF-4C17-8D8D-472CFA72016F}"/>
    <dgm:cxn modelId="{266137E6-491B-42B7-AE15-207E927F6A07}" srcId="{95992E89-C3BA-4906-8C5B-BDFAAEB5B769}" destId="{FBA991B9-E2B5-43E4-A005-9275B02F9B09}" srcOrd="4" destOrd="0" parTransId="{E5E62E7C-1B54-4241-9D58-D9606B5E8099}" sibTransId="{67741A78-8280-4A41-8649-B026C1FAE1A3}"/>
    <dgm:cxn modelId="{558AAB87-C46F-4B17-8518-CD8D18A1F1BB}" srcId="{95992E89-C3BA-4906-8C5B-BDFAAEB5B769}" destId="{1408C502-D8AA-4E8B-93ED-D2B44C056487}" srcOrd="2" destOrd="0" parTransId="{A37810EB-951B-4E97-BDAC-B93FB65E9CCE}" sibTransId="{3B3593A5-4359-4D02-BEB2-0AA9FF6CA741}"/>
    <dgm:cxn modelId="{79ADC705-6DBF-4997-AFA3-954AE4480B9E}" type="presOf" srcId="{BE602D39-7F16-4639-8725-827C59BEFFC7}" destId="{017DFF16-5290-4C19-B730-3746E3B6FFC1}" srcOrd="0" destOrd="0" presId="urn:microsoft.com/office/officeart/2008/layout/VerticalCurvedList"/>
    <dgm:cxn modelId="{9BB411A0-7B22-4FA4-BFCC-4795AD2FBCC8}" srcId="{95992E89-C3BA-4906-8C5B-BDFAAEB5B769}" destId="{9CAD97AA-96A0-45FE-8F4B-A694B75E3C63}" srcOrd="3" destOrd="0" parTransId="{307B2B36-F0B4-4018-9C76-779197890CE9}" sibTransId="{C11FB4D8-E53F-44A3-ACAD-FC2C4AF4D22F}"/>
    <dgm:cxn modelId="{E46693A1-20D3-40B5-B41E-8EECCFBE77EC}" type="presOf" srcId="{622D1234-5F98-4F16-8AE6-91702D4053DB}" destId="{0D910A25-F43C-4B9F-A87E-5254BF5177C1}" srcOrd="0" destOrd="0" presId="urn:microsoft.com/office/officeart/2008/layout/VerticalCurvedList"/>
    <dgm:cxn modelId="{2FF645ED-C1C8-4EEB-8388-7B6BB199468C}" srcId="{95992E89-C3BA-4906-8C5B-BDFAAEB5B769}" destId="{622D1234-5F98-4F16-8AE6-91702D4053DB}" srcOrd="6" destOrd="0" parTransId="{D2DD2D1C-D3D0-4C9E-978D-A15BFD6902D7}" sibTransId="{7EFE0B5E-604A-4953-9AAA-F3A31C9D61BA}"/>
    <dgm:cxn modelId="{41A4E24D-60A7-4D3E-83E8-400C2F6D3F52}" srcId="{95992E89-C3BA-4906-8C5B-BDFAAEB5B769}" destId="{BE602D39-7F16-4639-8725-827C59BEFFC7}" srcOrd="1" destOrd="0" parTransId="{E271F38E-ABC3-4660-BB38-1403D35C1AB1}" sibTransId="{8CE80920-EBEB-4443-A727-6AB8EE8F844A}"/>
    <dgm:cxn modelId="{310FEFB7-28C7-4B49-9A64-D02FA1350513}" type="presOf" srcId="{FBA991B9-E2B5-43E4-A005-9275B02F9B09}" destId="{6D340006-7D0F-491C-AB06-A259177660BB}" srcOrd="0" destOrd="0" presId="urn:microsoft.com/office/officeart/2008/layout/VerticalCurvedList"/>
    <dgm:cxn modelId="{9E21B08C-1F13-4353-9A3A-A0C839D078BB}" type="presParOf" srcId="{36FCCAC0-C6B9-4AC3-AB1C-FBF977402458}" destId="{71E8722D-D80F-45FD-93C1-622A0C27D247}" srcOrd="0" destOrd="0" presId="urn:microsoft.com/office/officeart/2008/layout/VerticalCurvedList"/>
    <dgm:cxn modelId="{F16989CB-9AA6-48DC-B4E3-A8E5A4AA28E9}" type="presParOf" srcId="{71E8722D-D80F-45FD-93C1-622A0C27D247}" destId="{D293196A-5FEE-462C-8814-4AF6BDEE995F}" srcOrd="0" destOrd="0" presId="urn:microsoft.com/office/officeart/2008/layout/VerticalCurvedList"/>
    <dgm:cxn modelId="{0798E054-7553-4D91-B9B3-84A5942AB58A}" type="presParOf" srcId="{D293196A-5FEE-462C-8814-4AF6BDEE995F}" destId="{FAE2CDA6-0B64-46D5-916E-8EF30DBB3A5D}" srcOrd="0" destOrd="0" presId="urn:microsoft.com/office/officeart/2008/layout/VerticalCurvedList"/>
    <dgm:cxn modelId="{10F9EA4A-7BB3-4F98-9D8B-5A87FB9E7040}" type="presParOf" srcId="{D293196A-5FEE-462C-8814-4AF6BDEE995F}" destId="{956DA24D-77AF-425E-94C0-DCDB56A8E6BA}" srcOrd="1" destOrd="0" presId="urn:microsoft.com/office/officeart/2008/layout/VerticalCurvedList"/>
    <dgm:cxn modelId="{8DFEA861-F644-460D-9F82-C271DED2E2A9}" type="presParOf" srcId="{D293196A-5FEE-462C-8814-4AF6BDEE995F}" destId="{843C1719-2489-417D-9E48-D54C78C67EFA}" srcOrd="2" destOrd="0" presId="urn:microsoft.com/office/officeart/2008/layout/VerticalCurvedList"/>
    <dgm:cxn modelId="{28639233-587D-4578-BEF4-9E5423D0CBCE}" type="presParOf" srcId="{D293196A-5FEE-462C-8814-4AF6BDEE995F}" destId="{ED54F12E-A314-47B6-AD56-859504D76939}" srcOrd="3" destOrd="0" presId="urn:microsoft.com/office/officeart/2008/layout/VerticalCurvedList"/>
    <dgm:cxn modelId="{61C5CCDE-F518-4B87-9F35-BDB3FBFECD28}" type="presParOf" srcId="{71E8722D-D80F-45FD-93C1-622A0C27D247}" destId="{465624D3-B7A7-4C47-9DCD-0DB093152962}" srcOrd="1" destOrd="0" presId="urn:microsoft.com/office/officeart/2008/layout/VerticalCurvedList"/>
    <dgm:cxn modelId="{0024BD71-EEA9-4901-A209-4229E4B6F126}" type="presParOf" srcId="{71E8722D-D80F-45FD-93C1-622A0C27D247}" destId="{E95998D1-4A82-4836-B618-3BA266414FA0}" srcOrd="2" destOrd="0" presId="urn:microsoft.com/office/officeart/2008/layout/VerticalCurvedList"/>
    <dgm:cxn modelId="{0EC6F73D-D71D-494A-9DA3-31847902656D}" type="presParOf" srcId="{E95998D1-4A82-4836-B618-3BA266414FA0}" destId="{905B7356-76CD-4AA0-8280-0087D3493ED2}" srcOrd="0" destOrd="0" presId="urn:microsoft.com/office/officeart/2008/layout/VerticalCurvedList"/>
    <dgm:cxn modelId="{532A9CEC-556C-4A54-8C91-9DB4BFF366BD}" type="presParOf" srcId="{71E8722D-D80F-45FD-93C1-622A0C27D247}" destId="{017DFF16-5290-4C19-B730-3746E3B6FFC1}" srcOrd="3" destOrd="0" presId="urn:microsoft.com/office/officeart/2008/layout/VerticalCurvedList"/>
    <dgm:cxn modelId="{468A18D4-46FB-4852-AF4F-788154066DF5}" type="presParOf" srcId="{71E8722D-D80F-45FD-93C1-622A0C27D247}" destId="{EAFA5DF3-63DF-4794-86DC-804B85448AF9}" srcOrd="4" destOrd="0" presId="urn:microsoft.com/office/officeart/2008/layout/VerticalCurvedList"/>
    <dgm:cxn modelId="{6ECD7C90-7A49-44E2-99AC-7FB15A49FA9E}" type="presParOf" srcId="{EAFA5DF3-63DF-4794-86DC-804B85448AF9}" destId="{5F8A12D3-EA7E-4F73-8F52-A758F2F047A7}" srcOrd="0" destOrd="0" presId="urn:microsoft.com/office/officeart/2008/layout/VerticalCurvedList"/>
    <dgm:cxn modelId="{B2AA02FD-AA02-41A4-9709-1E6F10271B4D}" type="presParOf" srcId="{71E8722D-D80F-45FD-93C1-622A0C27D247}" destId="{744DE0FE-0015-45D2-9105-0C0B628825DB}" srcOrd="5" destOrd="0" presId="urn:microsoft.com/office/officeart/2008/layout/VerticalCurvedList"/>
    <dgm:cxn modelId="{19703CB3-CE4B-487F-9217-D079A74F7278}" type="presParOf" srcId="{71E8722D-D80F-45FD-93C1-622A0C27D247}" destId="{CA212547-E1BA-4633-96D9-7CC5E36AA7E2}" srcOrd="6" destOrd="0" presId="urn:microsoft.com/office/officeart/2008/layout/VerticalCurvedList"/>
    <dgm:cxn modelId="{6F6EFDD1-0A02-4E2F-A157-1EFCE4FEBE8B}" type="presParOf" srcId="{CA212547-E1BA-4633-96D9-7CC5E36AA7E2}" destId="{E7C4961D-EF39-4AAE-9D4A-FB2B912AAD1D}" srcOrd="0" destOrd="0" presId="urn:microsoft.com/office/officeart/2008/layout/VerticalCurvedList"/>
    <dgm:cxn modelId="{82401849-403E-4480-B672-36F1478835B0}" type="presParOf" srcId="{71E8722D-D80F-45FD-93C1-622A0C27D247}" destId="{7AFB0C70-4E8B-47AB-89EA-58278BB81479}" srcOrd="7" destOrd="0" presId="urn:microsoft.com/office/officeart/2008/layout/VerticalCurvedList"/>
    <dgm:cxn modelId="{955E5FD1-1E3E-45FF-9305-69EBE915FAD1}" type="presParOf" srcId="{71E8722D-D80F-45FD-93C1-622A0C27D247}" destId="{F6FB3B41-A3A7-4066-9F7E-927750A71D23}" srcOrd="8" destOrd="0" presId="urn:microsoft.com/office/officeart/2008/layout/VerticalCurvedList"/>
    <dgm:cxn modelId="{AF8E7C68-DFD6-4D4A-B558-0A27133C2165}" type="presParOf" srcId="{F6FB3B41-A3A7-4066-9F7E-927750A71D23}" destId="{DBDB1580-0D41-49B8-84E5-24C5A2AEE78D}" srcOrd="0" destOrd="0" presId="urn:microsoft.com/office/officeart/2008/layout/VerticalCurvedList"/>
    <dgm:cxn modelId="{6DBDF325-6FFF-45E2-9B6A-583F64256908}" type="presParOf" srcId="{71E8722D-D80F-45FD-93C1-622A0C27D247}" destId="{6D340006-7D0F-491C-AB06-A259177660BB}" srcOrd="9" destOrd="0" presId="urn:microsoft.com/office/officeart/2008/layout/VerticalCurvedList"/>
    <dgm:cxn modelId="{20745885-CA40-499F-93ED-97CE7AE616B0}" type="presParOf" srcId="{71E8722D-D80F-45FD-93C1-622A0C27D247}" destId="{32617147-A8F6-4D8D-8448-EA499165FA60}" srcOrd="10" destOrd="0" presId="urn:microsoft.com/office/officeart/2008/layout/VerticalCurvedList"/>
    <dgm:cxn modelId="{D2C599B9-4B24-4C1E-9F0F-76EF16F9E0C4}" type="presParOf" srcId="{32617147-A8F6-4D8D-8448-EA499165FA60}" destId="{CFA59786-BF58-4A7E-8879-5D5124E39B0B}" srcOrd="0" destOrd="0" presId="urn:microsoft.com/office/officeart/2008/layout/VerticalCurvedList"/>
    <dgm:cxn modelId="{D6E80692-B0D4-4ABF-8F48-AAB38F2DA40B}" type="presParOf" srcId="{71E8722D-D80F-45FD-93C1-622A0C27D247}" destId="{86355CD8-EED4-4329-9BAE-3D52A9388163}" srcOrd="11" destOrd="0" presId="urn:microsoft.com/office/officeart/2008/layout/VerticalCurvedList"/>
    <dgm:cxn modelId="{B8BC9DE6-FF48-4D5A-A78D-FF7316EA89C3}" type="presParOf" srcId="{71E8722D-D80F-45FD-93C1-622A0C27D247}" destId="{3B6A6231-2319-438F-9D41-7C3F0A5C1FE6}" srcOrd="12" destOrd="0" presId="urn:microsoft.com/office/officeart/2008/layout/VerticalCurvedList"/>
    <dgm:cxn modelId="{AC8A5180-DB7C-4CA6-B2AC-A5F109510EC8}" type="presParOf" srcId="{3B6A6231-2319-438F-9D41-7C3F0A5C1FE6}" destId="{F5AB5756-6F2E-441E-B50A-7AC010B511A0}" srcOrd="0" destOrd="0" presId="urn:microsoft.com/office/officeart/2008/layout/VerticalCurvedList"/>
    <dgm:cxn modelId="{755CFD48-1EAD-4042-A301-EBFD990910CF}" type="presParOf" srcId="{71E8722D-D80F-45FD-93C1-622A0C27D247}" destId="{0D910A25-F43C-4B9F-A87E-5254BF5177C1}" srcOrd="13" destOrd="0" presId="urn:microsoft.com/office/officeart/2008/layout/VerticalCurvedList"/>
    <dgm:cxn modelId="{6220F588-886D-45B5-9909-7DE1EB19D71D}" type="presParOf" srcId="{71E8722D-D80F-45FD-93C1-622A0C27D247}" destId="{3CB9BF56-A74A-4F33-9124-702AA84C0AAC}" srcOrd="14" destOrd="0" presId="urn:microsoft.com/office/officeart/2008/layout/VerticalCurvedList"/>
    <dgm:cxn modelId="{8036DE3B-4E02-410A-BC67-CB979C226A6E}" type="presParOf" srcId="{3CB9BF56-A74A-4F33-9124-702AA84C0AAC}" destId="{0A180DC7-A359-4B23-8D3D-366B377D1A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DA24D-77AF-425E-94C0-DCDB56A8E6BA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624D3-B7A7-4C47-9DCD-0DB093152962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Код не должен выполняться постоянно (долго)</a:t>
          </a:r>
          <a:endParaRPr lang="en-US" sz="2400" kern="1200" dirty="0"/>
        </a:p>
      </dsp:txBody>
      <dsp:txXfrm>
        <a:off x="747064" y="580583"/>
        <a:ext cx="5327497" cy="1161003"/>
      </dsp:txXfrm>
    </dsp:sp>
    <dsp:sp modelId="{905B7356-76CD-4AA0-8280-0087D3493ED2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DFF16-5290-4C19-B730-3746E3B6FFC1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Код должен запускаться по расписанию </a:t>
          </a:r>
          <a:r>
            <a:rPr lang="en-US" sz="2400" kern="1200" dirty="0" smtClean="0"/>
            <a:t>/ </a:t>
          </a:r>
          <a:r>
            <a:rPr lang="ru-RU" sz="2400" kern="1200" dirty="0" smtClean="0"/>
            <a:t>по наступлению события</a:t>
          </a:r>
          <a:endParaRPr lang="en-US" sz="2400" kern="1200" dirty="0"/>
        </a:p>
      </dsp:txBody>
      <dsp:txXfrm>
        <a:off x="747064" y="2322413"/>
        <a:ext cx="5327497" cy="1161003"/>
      </dsp:txXfrm>
    </dsp:sp>
    <dsp:sp modelId="{5F8A12D3-EA7E-4F73-8F52-A758F2F047A7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DA24D-77AF-425E-94C0-DCDB56A8E6B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624D3-B7A7-4C47-9DCD-0DB093152962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Эффективная стоимость</a:t>
          </a:r>
          <a:endParaRPr lang="en-US" sz="2800" kern="1200" dirty="0"/>
        </a:p>
      </dsp:txBody>
      <dsp:txXfrm>
        <a:off x="460128" y="312440"/>
        <a:ext cx="5580684" cy="625205"/>
      </dsp:txXfrm>
    </dsp:sp>
    <dsp:sp modelId="{905B7356-76CD-4AA0-8280-0087D3493ED2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DFF16-5290-4C19-B730-3746E3B6FFC1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Эластичность</a:t>
          </a:r>
          <a:endParaRPr lang="en-US" sz="2800" kern="1200" dirty="0"/>
        </a:p>
      </dsp:txBody>
      <dsp:txXfrm>
        <a:off x="818573" y="1250411"/>
        <a:ext cx="5222240" cy="625205"/>
      </dsp:txXfrm>
    </dsp:sp>
    <dsp:sp modelId="{5F8A12D3-EA7E-4F73-8F52-A758F2F047A7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DE0FE-0015-45D2-9105-0C0B628825DB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Абстракция</a:t>
          </a:r>
          <a:endParaRPr lang="en-US" sz="2800" kern="1200" dirty="0"/>
        </a:p>
      </dsp:txBody>
      <dsp:txXfrm>
        <a:off x="818573" y="2188382"/>
        <a:ext cx="5222240" cy="625205"/>
      </dsp:txXfrm>
    </dsp:sp>
    <dsp:sp modelId="{E7C4961D-EF39-4AAE-9D4A-FB2B912AAD1D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B0C70-4E8B-47AB-89EA-58278BB81479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Ограниченный жизненный цикл</a:t>
          </a:r>
          <a:endParaRPr lang="en-US" sz="2800" kern="1200" dirty="0"/>
        </a:p>
      </dsp:txBody>
      <dsp:txXfrm>
        <a:off x="460128" y="3126353"/>
        <a:ext cx="5580684" cy="625205"/>
      </dsp:txXfrm>
    </dsp:sp>
    <dsp:sp modelId="{DBDB1580-0D41-49B8-84E5-24C5A2AEE78D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DA24D-77AF-425E-94C0-DCDB56A8E6BA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624D3-B7A7-4C47-9DCD-0DB093152962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COS</a:t>
          </a:r>
          <a:endParaRPr lang="en-US" sz="1900" kern="1200" dirty="0"/>
        </a:p>
      </dsp:txBody>
      <dsp:txXfrm>
        <a:off x="285089" y="184749"/>
        <a:ext cx="5756656" cy="369336"/>
      </dsp:txXfrm>
    </dsp:sp>
    <dsp:sp modelId="{905B7356-76CD-4AA0-8280-0087D3493ED2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DFF16-5290-4C19-B730-3746E3B6FFC1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Cloudant</a:t>
          </a:r>
          <a:endParaRPr lang="en-US" sz="1900" kern="1200" dirty="0"/>
        </a:p>
      </dsp:txBody>
      <dsp:txXfrm>
        <a:off x="619556" y="739079"/>
        <a:ext cx="5422188" cy="369336"/>
      </dsp:txXfrm>
    </dsp:sp>
    <dsp:sp modelId="{5F8A12D3-EA7E-4F73-8F52-A758F2F047A7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DE0FE-0015-45D2-9105-0C0B628825DB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POST </a:t>
          </a:r>
          <a:r>
            <a:rPr lang="ru-RU" sz="1900" kern="1200" dirty="0" smtClean="0"/>
            <a:t>запрос на </a:t>
          </a:r>
          <a:r>
            <a:rPr lang="en-US" sz="1900" kern="1200" dirty="0" smtClean="0"/>
            <a:t>REST endpoint</a:t>
          </a:r>
          <a:endParaRPr lang="en-US" sz="1900" kern="1200" dirty="0"/>
        </a:p>
      </dsp:txBody>
      <dsp:txXfrm>
        <a:off x="802843" y="1293002"/>
        <a:ext cx="5238902" cy="369336"/>
      </dsp:txXfrm>
    </dsp:sp>
    <dsp:sp modelId="{E7C4961D-EF39-4AAE-9D4A-FB2B912AAD1D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B0C70-4E8B-47AB-89EA-58278BB81479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Event Streams (Kafka)</a:t>
          </a:r>
          <a:endParaRPr lang="en-US" sz="1900" kern="1200" dirty="0"/>
        </a:p>
      </dsp:txBody>
      <dsp:txXfrm>
        <a:off x="861364" y="1847331"/>
        <a:ext cx="5180380" cy="369336"/>
      </dsp:txXfrm>
    </dsp:sp>
    <dsp:sp modelId="{DBDB1580-0D41-49B8-84E5-24C5A2AEE78D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40006-7D0F-491C-AB06-A259177660BB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GitHub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802843" y="2401661"/>
        <a:ext cx="5238902" cy="369336"/>
      </dsp:txXfrm>
    </dsp:sp>
    <dsp:sp modelId="{CFA59786-BF58-4A7E-8879-5D5124E39B0B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55CD8-EED4-4329-9BAE-3D52A9388163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PUSH-</a:t>
          </a:r>
          <a:r>
            <a:rPr lang="ru-RU" sz="1900" kern="1200" dirty="0" smtClean="0"/>
            <a:t>нотификация в мобильном приложении</a:t>
          </a:r>
          <a:endParaRPr lang="en-US" sz="1900" kern="1200" dirty="0"/>
        </a:p>
      </dsp:txBody>
      <dsp:txXfrm>
        <a:off x="619556" y="2955584"/>
        <a:ext cx="5422188" cy="369336"/>
      </dsp:txXfrm>
    </dsp:sp>
    <dsp:sp modelId="{F5AB5756-6F2E-441E-B50A-7AC010B511A0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10A25-F43C-4B9F-A87E-5254BF5177C1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Таймер</a:t>
          </a:r>
          <a:endParaRPr lang="en-US" sz="1900" kern="1200" dirty="0"/>
        </a:p>
      </dsp:txBody>
      <dsp:txXfrm>
        <a:off x="285089" y="3509914"/>
        <a:ext cx="5756656" cy="369336"/>
      </dsp:txXfrm>
    </dsp:sp>
    <dsp:sp modelId="{0A180DC7-A359-4B23-8D3D-366B377D1AF1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59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600" y="253614"/>
            <a:ext cx="7848872" cy="576064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Text headline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09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600" y="253614"/>
            <a:ext cx="7848872" cy="576064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Text headline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5" y="1480442"/>
            <a:ext cx="837061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 your text or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3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600" y="253614"/>
            <a:ext cx="7848872" cy="576064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Text headline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95536" y="1484784"/>
            <a:ext cx="4320000" cy="432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n-lt"/>
              </a:defRPr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dirty="0" smtClean="0"/>
              <a:t>Example text</a:t>
            </a:r>
            <a:endParaRPr lang="ru-RU" dirty="0" smtClean="0"/>
          </a:p>
        </p:txBody>
      </p:sp>
      <p:sp>
        <p:nvSpPr>
          <p:cNvPr id="9" name="Объект 2"/>
          <p:cNvSpPr>
            <a:spLocks noGrp="1"/>
          </p:cNvSpPr>
          <p:nvPr>
            <p:ph sz="half" idx="10" hasCustomPrompt="1"/>
          </p:nvPr>
        </p:nvSpPr>
        <p:spPr>
          <a:xfrm>
            <a:off x="5076456" y="1844784"/>
            <a:ext cx="3600000" cy="360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Place for pictures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0916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375298105570@sms.mts.b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07704" y="2635729"/>
            <a:ext cx="6610654" cy="15841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en-US" sz="2800" b="1" dirty="0" smtClean="0">
                <a:solidFill>
                  <a:srgbClr val="333333"/>
                </a:solidFill>
              </a:rPr>
              <a:t>IBM Cloud Functions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3173704"/>
            <a:ext cx="880952" cy="5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653" y="2816028"/>
            <a:ext cx="2920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4539" y="35413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0" descr="Timer icon timer symbol pictogram isolated icon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896595" y="2116534"/>
            <a:ext cx="817551" cy="75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Email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2" y="3464701"/>
            <a:ext cx="550934" cy="55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3288" y="476542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989910" y="3603953"/>
            <a:ext cx="1041621" cy="272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4" descr="код, json-файле бесплатно значок из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84" y="3000896"/>
            <a:ext cx="603057" cy="6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313016" y="3589820"/>
            <a:ext cx="1041621" cy="272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4" descr="код, json-файле бесплатно значок из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90" y="2986464"/>
            <a:ext cx="603057" cy="6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86084" y="35302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04317" y="3589820"/>
            <a:ext cx="1041621" cy="272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4" descr="код, json-файле бесплатно значок из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89" y="3412578"/>
            <a:ext cx="603057" cy="6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653" y="2816028"/>
            <a:ext cx="237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14807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4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267" y="2816028"/>
            <a:ext cx="1117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9" y="2107096"/>
            <a:ext cx="7099750" cy="268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5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092" y="2299193"/>
            <a:ext cx="6764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Логгирование и мониторинг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Нативный мониторинг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03" y="1144988"/>
            <a:ext cx="7553665" cy="500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2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Логгирование с </a:t>
            </a:r>
            <a:r>
              <a:rPr lang="en-US" dirty="0" err="1" smtClean="0"/>
              <a:t>LogDNA</a:t>
            </a:r>
            <a:endParaRPr lang="en-US" dirty="0"/>
          </a:p>
        </p:txBody>
      </p:sp>
      <p:pic>
        <p:nvPicPr>
          <p:cNvPr id="7170" name="Picture 2" descr="LogDNA Dash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9" y="1468310"/>
            <a:ext cx="7671213" cy="42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с </a:t>
            </a:r>
            <a:r>
              <a:rPr lang="en-US" dirty="0" err="1" smtClean="0"/>
              <a:t>SysDig</a:t>
            </a:r>
            <a:endParaRPr lang="en-US" dirty="0"/>
          </a:p>
        </p:txBody>
      </p:sp>
      <p:pic>
        <p:nvPicPr>
          <p:cNvPr id="9218" name="Picture 2" descr="A sample dashboard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0" y="1202739"/>
            <a:ext cx="8392463" cy="47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5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385" y="2688807"/>
            <a:ext cx="7999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Обзор </a:t>
            </a:r>
            <a:r>
              <a:rPr lang="en-US" sz="5400" dirty="0" smtClean="0"/>
              <a:t>IBM Cloud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055" y="1056585"/>
            <a:ext cx="8584631" cy="576064"/>
          </a:xfrm>
        </p:spPr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://cloud.ibm.com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" y="1806892"/>
            <a:ext cx="829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Задания:</a:t>
            </a:r>
            <a:br>
              <a:rPr lang="ru-RU" sz="1600" dirty="0"/>
            </a:br>
            <a:r>
              <a:rPr lang="ru-RU" sz="1600" dirty="0"/>
              <a:t>1) </a:t>
            </a:r>
            <a:r>
              <a:rPr lang="ru-RU" sz="1600" dirty="0" smtClean="0"/>
              <a:t>Написать на любом языке </a:t>
            </a:r>
            <a:r>
              <a:rPr lang="en-US" sz="1600" dirty="0" smtClean="0"/>
              <a:t>Action</a:t>
            </a:r>
            <a:r>
              <a:rPr lang="ru-RU" sz="1600" dirty="0" smtClean="0"/>
              <a:t>, который возвращает текущий </a:t>
            </a:r>
            <a:r>
              <a:rPr lang="ru-RU" sz="1600" dirty="0"/>
              <a:t>курс </a:t>
            </a:r>
            <a:r>
              <a:rPr lang="ru-RU" sz="1600" dirty="0" smtClean="0"/>
              <a:t>доллара</a:t>
            </a:r>
            <a:r>
              <a:rPr lang="ru-RU" sz="1600" dirty="0"/>
              <a:t>, евро </a:t>
            </a:r>
            <a:r>
              <a:rPr lang="ru-RU" sz="1600" dirty="0" smtClean="0"/>
              <a:t>или </a:t>
            </a:r>
            <a:r>
              <a:rPr lang="ru-RU" sz="1600" dirty="0"/>
              <a:t>российского </a:t>
            </a:r>
            <a:r>
              <a:rPr lang="ru-RU" sz="1600" dirty="0" smtClean="0"/>
              <a:t>рубля в зависимости от </a:t>
            </a:r>
            <a:r>
              <a:rPr lang="en-US" sz="1600" dirty="0" smtClean="0"/>
              <a:t>input </a:t>
            </a:r>
            <a:r>
              <a:rPr lang="ru-RU" sz="1600" dirty="0" smtClean="0"/>
              <a:t>параметра (</a:t>
            </a:r>
            <a:r>
              <a:rPr lang="en-US" sz="1600" dirty="0" smtClean="0"/>
              <a:t>“currency”: “USD” | “currency”: “EUR”: | “currency”: “RUB”)</a:t>
            </a:r>
            <a:r>
              <a:rPr lang="ru-RU" sz="1600" dirty="0" smtClean="0"/>
              <a:t>. Используйте </a:t>
            </a:r>
            <a:r>
              <a:rPr lang="en-US" sz="1600" dirty="0" smtClean="0"/>
              <a:t>API </a:t>
            </a:r>
            <a:r>
              <a:rPr lang="ru-RU" sz="1600" dirty="0" smtClean="0"/>
              <a:t>от Нацбанка.</a:t>
            </a:r>
          </a:p>
          <a:p>
            <a:r>
              <a:rPr lang="ru-RU" sz="1600" dirty="0" smtClean="0"/>
              <a:t>2) Создать </a:t>
            </a:r>
            <a:r>
              <a:rPr lang="en-US" sz="1600" dirty="0" smtClean="0"/>
              <a:t>API </a:t>
            </a:r>
            <a:r>
              <a:rPr lang="ru-RU" sz="1600" dirty="0" smtClean="0"/>
              <a:t>на основе 1. </a:t>
            </a:r>
            <a:r>
              <a:rPr lang="ru-RU" sz="1600" dirty="0"/>
              <a:t>Апишка должна возвращать текущий курс одной из валют на </a:t>
            </a:r>
            <a:r>
              <a:rPr lang="en-US" sz="1600" dirty="0"/>
              <a:t>POST </a:t>
            </a:r>
            <a:r>
              <a:rPr lang="ru-RU" sz="1600" dirty="0"/>
              <a:t>запрос с параметром </a:t>
            </a:r>
            <a:r>
              <a:rPr lang="en-US" sz="1600" dirty="0"/>
              <a:t>currency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r>
              <a:rPr lang="ru-RU" sz="1600" dirty="0" smtClean="0"/>
              <a:t>3) Прислать в телеге </a:t>
            </a:r>
            <a:r>
              <a:rPr lang="en-US" sz="1600" dirty="0" err="1" smtClean="0"/>
              <a:t>url</a:t>
            </a:r>
            <a:r>
              <a:rPr lang="en-US" sz="1600" dirty="0" smtClean="0"/>
              <a:t> </a:t>
            </a:r>
            <a:r>
              <a:rPr lang="ru-RU" sz="1600" dirty="0" smtClean="0"/>
              <a:t>и креденшиалы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r>
              <a:rPr lang="ru-RU" sz="1600" dirty="0" smtClean="0"/>
              <a:t>4) Присылать ежедневно в 09</a:t>
            </a:r>
            <a:r>
              <a:rPr lang="en-US" sz="1600" dirty="0" smtClean="0"/>
              <a:t>:00 </a:t>
            </a:r>
            <a:r>
              <a:rPr lang="ru-RU" sz="1600" dirty="0" smtClean="0"/>
              <a:t>курс доллара (не забудьте указать в тексте сообщения, от кого) на </a:t>
            </a:r>
            <a:r>
              <a:rPr lang="en-US" sz="1600" dirty="0" smtClean="0"/>
              <a:t>email: </a:t>
            </a:r>
            <a:r>
              <a:rPr lang="en-US" sz="1600" dirty="0" smtClean="0">
                <a:hlinkClick r:id="rId2"/>
              </a:rPr>
              <a:t>375298105570@sms.mts.by</a:t>
            </a:r>
            <a:r>
              <a:rPr lang="en-US" sz="1600" dirty="0" smtClean="0"/>
              <a:t>. </a:t>
            </a:r>
            <a:r>
              <a:rPr lang="ru-RU" sz="1600" dirty="0" smtClean="0"/>
              <a:t>Используйте </a:t>
            </a:r>
            <a:r>
              <a:rPr lang="en-US" sz="1600" dirty="0" smtClean="0"/>
              <a:t>Sequence </a:t>
            </a:r>
            <a:r>
              <a:rPr lang="ru-RU" sz="1600" dirty="0" smtClean="0"/>
              <a:t>с уже созданным </a:t>
            </a:r>
            <a:r>
              <a:rPr lang="en-US" sz="1600" dirty="0" smtClean="0"/>
              <a:t>Action.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49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 использования </a:t>
            </a:r>
            <a:r>
              <a:rPr lang="en-US" dirty="0" err="1" smtClean="0"/>
              <a:t>serverless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339995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3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Serverless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254441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6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 Service</a:t>
            </a:r>
            <a:endParaRPr lang="en-US" dirty="0"/>
          </a:p>
        </p:txBody>
      </p:sp>
      <p:pic>
        <p:nvPicPr>
          <p:cNvPr id="1026" name="Picture 2" descr="IBM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221" y="1015766"/>
            <a:ext cx="2188238" cy="14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6" idx="2"/>
            <a:endCxn id="8" idx="0"/>
          </p:cNvCxnSpPr>
          <p:nvPr/>
        </p:nvCxnSpPr>
        <p:spPr>
          <a:xfrm>
            <a:off x="4476340" y="2465882"/>
            <a:ext cx="4777" cy="9872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0711" y="3453160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76340" y="3912433"/>
            <a:ext cx="0" cy="906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Comphrehensive Public Cloud Comparison Tool For Mapping Between Various  Cloud 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40" y="513163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2297" y="34531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6993" y="3453160"/>
            <a:ext cx="64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3419" y="34531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2043403" y="2465882"/>
            <a:ext cx="1943981" cy="9872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5085940" y="2405921"/>
            <a:ext cx="1261173" cy="1047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5224072" y="2318478"/>
            <a:ext cx="2754498" cy="1134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pache OpenWhisk Project Wiki - OpenWhisk - Apache Software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15" y="5456732"/>
            <a:ext cx="2653217" cy="5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757" y="2633148"/>
            <a:ext cx="227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9635" y="326590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4" descr="04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04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04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Timer icon timer symbol pictogram isolated icon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1586275" y="1826933"/>
            <a:ext cx="817551" cy="75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mail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82" y="3175100"/>
            <a:ext cx="550934" cy="55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52968" y="4475825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679590" y="3314352"/>
            <a:ext cx="1041621" cy="272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код, json-файле бесплатно значок из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4" y="2711295"/>
            <a:ext cx="603057" cy="6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5002696" y="3300219"/>
            <a:ext cx="1041621" cy="272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 descr="код, json-файле бесплатно значок из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76" y="3134904"/>
            <a:ext cx="603057" cy="6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Поддерживаемые языки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968375"/>
            <a:ext cx="578485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7354957" y="4874150"/>
            <a:ext cx="365760" cy="93030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15228" y="5154635"/>
            <a:ext cx="8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1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9635" y="3265901"/>
            <a:ext cx="12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9952" y="2902315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79590" y="3314352"/>
            <a:ext cx="1041621" cy="272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4" descr="код, json-файле бесплатно значок из Material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4" y="2711295"/>
            <a:ext cx="603057" cy="6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523506" y="3314352"/>
            <a:ext cx="1041621" cy="272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4" descr="код, json-файле бесплатно значок из Material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35" y="1834125"/>
            <a:ext cx="603057" cy="6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2" descr="Image icon - Free download on Iconfin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Image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07" y="3702398"/>
            <a:ext cx="652711" cy="6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ml файл с символа кода | Бесплатно значок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64" y="2797016"/>
            <a:ext cx="560028" cy="5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87249" y="462856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9952" y="252877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3689" y="32716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9952" y="365242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3689" y="4080315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2397" y="2346625"/>
            <a:ext cx="107273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{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headers: {…},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body: …,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statusCode: …</a:t>
            </a:r>
          </a:p>
          <a:p>
            <a:r>
              <a:rPr lang="en-US" sz="1100" b="1" dirty="0"/>
              <a:t>}</a:t>
            </a:r>
            <a:endParaRPr lang="ru-RU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9978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122</Words>
  <Application>Microsoft Office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Тема Office</vt:lpstr>
      <vt:lpstr>IBM Cloud Functions</vt:lpstr>
      <vt:lpstr>PowerPoint Presentation</vt:lpstr>
      <vt:lpstr>Сценарии использования serverless</vt:lpstr>
      <vt:lpstr>Serverless</vt:lpstr>
      <vt:lpstr>Function as a Service</vt:lpstr>
      <vt:lpstr>PowerPoint Presentation</vt:lpstr>
      <vt:lpstr>Actions</vt:lpstr>
      <vt:lpstr>Поддерживаемые языки</vt:lpstr>
      <vt:lpstr>Web Actions</vt:lpstr>
      <vt:lpstr>PowerPoint Presentation</vt:lpstr>
      <vt:lpstr>Sequence</vt:lpstr>
      <vt:lpstr>PowerPoint Presentation</vt:lpstr>
      <vt:lpstr>Триггеры</vt:lpstr>
      <vt:lpstr>PowerPoint Presentation</vt:lpstr>
      <vt:lpstr>API</vt:lpstr>
      <vt:lpstr>PowerPoint Presentation</vt:lpstr>
      <vt:lpstr>Нативный мониторинг</vt:lpstr>
      <vt:lpstr>Логгирование с LogDNA</vt:lpstr>
      <vt:lpstr>Мониторинг с SysDig</vt:lpstr>
      <vt:lpstr>Практика: https://cloud.ibm.com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с потребителями –  стратегия на 2018-2020 г.г.</dc:title>
  <dc:creator>Yerkovich</dc:creator>
  <cp:lastModifiedBy>Krystsina Miatlovich</cp:lastModifiedBy>
  <cp:revision>167</cp:revision>
  <dcterms:created xsi:type="dcterms:W3CDTF">2018-02-19T09:41:26Z</dcterms:created>
  <dcterms:modified xsi:type="dcterms:W3CDTF">2020-12-02T16:41:53Z</dcterms:modified>
</cp:coreProperties>
</file>