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ska 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nat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sr-Latn-RS"/>
              <a:t>Kliknite da biste uredili stilove teksta mastera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a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e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1800BD-A330-44C1-9291-B003CB565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Elektronsko poslovanje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710359D-5A93-40B1-8BE6-2DB47958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330367" cy="861420"/>
          </a:xfrm>
        </p:spPr>
        <p:txBody>
          <a:bodyPr/>
          <a:lstStyle/>
          <a:p>
            <a:r>
              <a:rPr lang="sr-Latn-RS" dirty="0" err="1"/>
              <a:t>Canvas</a:t>
            </a:r>
            <a:r>
              <a:rPr lang="sr-Latn-RS" dirty="0"/>
              <a:t> </a:t>
            </a:r>
            <a:r>
              <a:rPr lang="sr-Latn-RS" dirty="0" err="1"/>
              <a:t>Tutorial</a:t>
            </a:r>
            <a:endParaRPr lang="en-US" dirty="0"/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2D612A68-3211-4687-8214-00A5604CF84F}"/>
              </a:ext>
            </a:extLst>
          </p:cNvPr>
          <p:cNvSpPr txBox="1">
            <a:spLocks/>
          </p:cNvSpPr>
          <p:nvPr/>
        </p:nvSpPr>
        <p:spPr>
          <a:xfrm>
            <a:off x="7792278" y="4777380"/>
            <a:ext cx="3045987" cy="47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Nikola </a:t>
            </a:r>
            <a:r>
              <a:rPr lang="sr-Latn-RS" dirty="0" err="1"/>
              <a:t>ristić</a:t>
            </a:r>
            <a:r>
              <a:rPr lang="sr-Latn-RS" dirty="0"/>
              <a:t> 071/2016</a:t>
            </a:r>
            <a:endParaRPr lang="en-US" dirty="0"/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2820A26B-22DD-41AA-ADA6-912332B7E2DA}"/>
              </a:ext>
            </a:extLst>
          </p:cNvPr>
          <p:cNvSpPr txBox="1">
            <a:spLocks/>
          </p:cNvSpPr>
          <p:nvPr/>
        </p:nvSpPr>
        <p:spPr>
          <a:xfrm>
            <a:off x="7792278" y="5168319"/>
            <a:ext cx="3045987" cy="47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Zoran </a:t>
            </a:r>
            <a:r>
              <a:rPr lang="sr-Latn-RS" dirty="0" err="1"/>
              <a:t>Mirović</a:t>
            </a:r>
            <a:endParaRPr lang="en-US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82226288-5528-459C-BDB1-D4F7DC86D4F6}"/>
              </a:ext>
            </a:extLst>
          </p:cNvPr>
          <p:cNvSpPr txBox="1">
            <a:spLocks/>
          </p:cNvSpPr>
          <p:nvPr/>
        </p:nvSpPr>
        <p:spPr>
          <a:xfrm>
            <a:off x="5049079" y="747926"/>
            <a:ext cx="5252474" cy="47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Visoka tehnička škola strukovnih studija</a:t>
            </a:r>
            <a:endParaRPr lang="en-US" dirty="0"/>
          </a:p>
        </p:txBody>
      </p:sp>
      <p:sp>
        <p:nvSpPr>
          <p:cNvPr id="7" name="Podnaslov 2">
            <a:extLst>
              <a:ext uri="{FF2B5EF4-FFF2-40B4-BE49-F238E27FC236}">
                <a16:creationId xmlns:a16="http://schemas.microsoft.com/office/drawing/2014/main" id="{3E262CBD-6452-4964-8E45-1EAD08E666B3}"/>
              </a:ext>
            </a:extLst>
          </p:cNvPr>
          <p:cNvSpPr txBox="1">
            <a:spLocks/>
          </p:cNvSpPr>
          <p:nvPr/>
        </p:nvSpPr>
        <p:spPr>
          <a:xfrm>
            <a:off x="4629329" y="5572539"/>
            <a:ext cx="3045987" cy="47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Kragujevac 2019</a:t>
            </a:r>
            <a:endParaRPr lang="en-U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4C13769-4F15-421C-B2FC-979320D09A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927894"/>
            <a:ext cx="2838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C8A202-3BEF-4C52-95C8-0E7C0330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HTML</a:t>
            </a:r>
            <a:r>
              <a:rPr lang="sr-Latn-RS" dirty="0"/>
              <a:t> </a:t>
            </a:r>
            <a:r>
              <a:rPr lang="sr-Latn-RS" dirty="0" err="1"/>
              <a:t>Canvas</a:t>
            </a:r>
            <a:r>
              <a:rPr lang="sr-Latn-RS" dirty="0"/>
              <a:t> Reference</a:t>
            </a:r>
            <a:endParaRPr lang="en-U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0204F30-2F70-41CC-9D26-0AC5385D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&lt;canvas&gt; </a:t>
            </a:r>
            <a:r>
              <a:rPr lang="en-US" dirty="0" err="1"/>
              <a:t>oznaka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crtanje</a:t>
            </a:r>
            <a:r>
              <a:rPr lang="en-US" dirty="0"/>
              <a:t> </a:t>
            </a:r>
            <a:r>
              <a:rPr lang="en-US" dirty="0" err="1"/>
              <a:t>grafike</a:t>
            </a:r>
            <a:r>
              <a:rPr lang="en-US" dirty="0"/>
              <a:t>, u </a:t>
            </a:r>
            <a:r>
              <a:rPr lang="en-US" dirty="0" err="1"/>
              <a:t>letu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skriptovanja</a:t>
            </a:r>
            <a:r>
              <a:rPr lang="en-US" dirty="0"/>
              <a:t> (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JavaScript). </a:t>
            </a:r>
            <a:r>
              <a:rPr lang="en-US" dirty="0" err="1"/>
              <a:t>Međutim</a:t>
            </a:r>
            <a:r>
              <a:rPr lang="en-US" dirty="0"/>
              <a:t>, &lt;canvas&gt; element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sopstvene</a:t>
            </a:r>
            <a:r>
              <a:rPr lang="en-US" dirty="0"/>
              <a:t> </a:t>
            </a:r>
            <a:r>
              <a:rPr lang="en-US" dirty="0" err="1"/>
              <a:t>sposobnosti</a:t>
            </a:r>
            <a:r>
              <a:rPr lang="en-US" dirty="0"/>
              <a:t> </a:t>
            </a:r>
            <a:r>
              <a:rPr lang="en-US" dirty="0" err="1"/>
              <a:t>crtanja</a:t>
            </a:r>
            <a:r>
              <a:rPr lang="en-US" dirty="0"/>
              <a:t> (to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za </a:t>
            </a:r>
            <a:r>
              <a:rPr lang="en-US" dirty="0" err="1"/>
              <a:t>grafiku</a:t>
            </a:r>
            <a:r>
              <a:rPr lang="en-US" dirty="0"/>
              <a:t>) – </a:t>
            </a:r>
            <a:r>
              <a:rPr lang="en-US" dirty="0" err="1"/>
              <a:t>morate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 da </a:t>
            </a:r>
            <a:r>
              <a:rPr lang="en-US" dirty="0" err="1"/>
              <a:t>biste</a:t>
            </a:r>
            <a:r>
              <a:rPr lang="en-US" dirty="0"/>
              <a:t> </a:t>
            </a:r>
            <a:r>
              <a:rPr lang="en-US" dirty="0" err="1"/>
              <a:t>zaista</a:t>
            </a:r>
            <a:r>
              <a:rPr lang="en-US" dirty="0"/>
              <a:t> </a:t>
            </a:r>
            <a:r>
              <a:rPr lang="en-US" dirty="0" err="1"/>
              <a:t>nacrtali</a:t>
            </a:r>
            <a:r>
              <a:rPr lang="en-US" dirty="0"/>
              <a:t> </a:t>
            </a:r>
            <a:r>
              <a:rPr lang="en-US" dirty="0" err="1"/>
              <a:t>grafiku</a:t>
            </a:r>
            <a:r>
              <a:rPr lang="en-US" dirty="0"/>
              <a:t>.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getContext</a:t>
            </a:r>
            <a:r>
              <a:rPr lang="en-US" dirty="0"/>
              <a:t>()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 </a:t>
            </a:r>
            <a:r>
              <a:rPr lang="en-US" dirty="0" err="1"/>
              <a:t>svojstva</a:t>
            </a:r>
            <a:r>
              <a:rPr lang="en-US" dirty="0"/>
              <a:t> za </a:t>
            </a:r>
            <a:r>
              <a:rPr lang="en-US" dirty="0" err="1"/>
              <a:t>crtanje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platnu</a:t>
            </a:r>
            <a:r>
              <a:rPr lang="en-US" dirty="0"/>
              <a:t>. Ova </a:t>
            </a:r>
            <a:r>
              <a:rPr lang="en-US" dirty="0" err="1"/>
              <a:t>referenca</a:t>
            </a:r>
            <a:r>
              <a:rPr lang="en-US" dirty="0"/>
              <a:t> </a:t>
            </a:r>
            <a:r>
              <a:rPr lang="en-US" dirty="0" err="1"/>
              <a:t>pokriva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I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getContext</a:t>
            </a:r>
            <a:r>
              <a:rPr lang="en-US" dirty="0"/>
              <a:t>("</a:t>
            </a:r>
            <a:r>
              <a:rPr lang="en-US" dirty="0" err="1"/>
              <a:t>2d</a:t>
            </a:r>
            <a:r>
              <a:rPr lang="en-US" dirty="0"/>
              <a:t>"),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za </a:t>
            </a:r>
            <a:r>
              <a:rPr lang="en-US" dirty="0" err="1"/>
              <a:t>crtanje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, </a:t>
            </a:r>
            <a:r>
              <a:rPr lang="en-US" dirty="0" err="1"/>
              <a:t>linija</a:t>
            </a:r>
            <a:r>
              <a:rPr lang="en-US" dirty="0"/>
              <a:t>, </a:t>
            </a:r>
            <a:r>
              <a:rPr lang="en-US" dirty="0" err="1"/>
              <a:t>okvira</a:t>
            </a:r>
            <a:r>
              <a:rPr lang="en-US" dirty="0"/>
              <a:t>, </a:t>
            </a:r>
            <a:r>
              <a:rPr lang="en-US" dirty="0" err="1"/>
              <a:t>krugova</a:t>
            </a:r>
            <a:r>
              <a:rPr lang="en-US" dirty="0"/>
              <a:t> I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toga - 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platnu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43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7FA7C2-B2F5-4DD6-99E0-F27E7078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HTML</a:t>
            </a:r>
            <a:r>
              <a:rPr lang="sr-Latn-RS" dirty="0"/>
              <a:t> </a:t>
            </a:r>
            <a:r>
              <a:rPr lang="sr-Latn-RS" dirty="0" err="1"/>
              <a:t>canvas</a:t>
            </a:r>
            <a:r>
              <a:rPr lang="sr-Latn-RS" dirty="0"/>
              <a:t> tag</a:t>
            </a:r>
            <a:endParaRPr lang="en-U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15E8B13-9E00-46C9-8694-14A00D55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&lt;canvas&gt; element je tag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pojavio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HTML5</a:t>
            </a:r>
            <a:r>
              <a:rPr lang="en-US" dirty="0"/>
              <a:t> </a:t>
            </a:r>
            <a:r>
              <a:rPr lang="en-US" dirty="0" err="1"/>
              <a:t>novina</a:t>
            </a:r>
            <a:r>
              <a:rPr lang="en-US" dirty="0"/>
              <a:t>. </a:t>
            </a: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iscrtavanje</a:t>
            </a:r>
            <a:r>
              <a:rPr lang="en-US" dirty="0"/>
              <a:t> </a:t>
            </a:r>
            <a:r>
              <a:rPr lang="en-US" dirty="0" err="1"/>
              <a:t>grafičkih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, </a:t>
            </a:r>
            <a:r>
              <a:rPr lang="en-US" dirty="0" err="1"/>
              <a:t>fotografskih</a:t>
            </a:r>
            <a:r>
              <a:rPr lang="en-US" dirty="0"/>
              <a:t> </a:t>
            </a:r>
            <a:r>
              <a:rPr lang="en-US" dirty="0" err="1"/>
              <a:t>kompozicija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jednostavnih</a:t>
            </a:r>
            <a:r>
              <a:rPr lang="en-US" dirty="0"/>
              <a:t> </a:t>
            </a:r>
            <a:r>
              <a:rPr lang="en-US" dirty="0" err="1"/>
              <a:t>animacija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(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  <a:p>
            <a:r>
              <a:rPr lang="en-US" dirty="0"/>
              <a:t>Canvas &lt;canvas&gt; element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za </a:t>
            </a:r>
            <a:r>
              <a:rPr lang="en-US" dirty="0" err="1"/>
              <a:t>grafiku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određuje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width </a:t>
            </a:r>
            <a:r>
              <a:rPr lang="en-US" dirty="0" err="1"/>
              <a:t>i</a:t>
            </a:r>
            <a:r>
              <a:rPr lang="en-US" dirty="0"/>
              <a:t> height </a:t>
            </a:r>
            <a:r>
              <a:rPr lang="en-US" dirty="0" err="1"/>
              <a:t>atributa</a:t>
            </a:r>
            <a:r>
              <a:rPr lang="en-US" dirty="0"/>
              <a:t>. Prava </a:t>
            </a:r>
            <a:r>
              <a:rPr lang="en-US" dirty="0" err="1"/>
              <a:t>moć</a:t>
            </a:r>
            <a:r>
              <a:rPr lang="en-US" dirty="0"/>
              <a:t> canvas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izražaja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/>
              <a:t>HTML5</a:t>
            </a:r>
            <a:r>
              <a:rPr lang="en-US" dirty="0"/>
              <a:t> Canvas API-ja. </a:t>
            </a:r>
            <a:r>
              <a:rPr lang="en-US" dirty="0" err="1"/>
              <a:t>Upotrebom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-a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čitavom</a:t>
            </a:r>
            <a:r>
              <a:rPr lang="en-US" dirty="0"/>
              <a:t> </a:t>
            </a:r>
            <a:r>
              <a:rPr lang="en-US" dirty="0" err="1"/>
              <a:t>setu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za </a:t>
            </a:r>
            <a:r>
              <a:rPr lang="en-US" dirty="0" err="1"/>
              <a:t>crtanje</a:t>
            </a:r>
            <a:r>
              <a:rPr lang="en-US" dirty="0"/>
              <a:t> </a:t>
            </a:r>
            <a:r>
              <a:rPr lang="en-US" dirty="0" err="1"/>
              <a:t>putanja</a:t>
            </a:r>
            <a:r>
              <a:rPr lang="en-US" dirty="0"/>
              <a:t>, </a:t>
            </a:r>
            <a:r>
              <a:rPr lang="en-US" dirty="0" err="1"/>
              <a:t>kvadrata</a:t>
            </a:r>
            <a:r>
              <a:rPr lang="en-US" dirty="0"/>
              <a:t>, </a:t>
            </a:r>
            <a:r>
              <a:rPr lang="en-US" dirty="0" err="1"/>
              <a:t>krugova</a:t>
            </a:r>
            <a:r>
              <a:rPr lang="en-US" dirty="0"/>
              <a:t>, </a:t>
            </a:r>
            <a:r>
              <a:rPr lang="en-US" dirty="0" err="1"/>
              <a:t>linija</a:t>
            </a:r>
            <a:r>
              <a:rPr lang="en-US" dirty="0"/>
              <a:t>,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67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8F6ED0-3815-4A57-B2F1-CE06103A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baš </a:t>
            </a:r>
            <a:r>
              <a:rPr lang="sr-Latn-RS" dirty="0" err="1"/>
              <a:t>Canvas</a:t>
            </a:r>
            <a:endParaRPr lang="en-U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93497F7-BA5E-45A8-BFE4-C8C3BBF9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je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interaktivan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nacrtan</a:t>
            </a:r>
            <a:r>
              <a:rPr lang="en-US" dirty="0"/>
              <a:t> u </a:t>
            </a:r>
            <a:r>
              <a:rPr lang="en-US" dirty="0" err="1"/>
              <a:t>canvasu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animiran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Developer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upotrebom</a:t>
            </a:r>
            <a:r>
              <a:rPr lang="en-US" dirty="0"/>
              <a:t> canvas-a. </a:t>
            </a:r>
            <a:endParaRPr lang="sr-Latn-RS" dirty="0"/>
          </a:p>
          <a:p>
            <a:r>
              <a:rPr lang="en-US" dirty="0"/>
              <a:t>Browser/Platform </a:t>
            </a:r>
            <a:r>
              <a:rPr lang="en-US" dirty="0" err="1"/>
              <a:t>Podrška</a:t>
            </a:r>
            <a:r>
              <a:rPr lang="en-US" dirty="0"/>
              <a:t> – </a:t>
            </a:r>
            <a:r>
              <a:rPr lang="en-US" dirty="0" err="1"/>
              <a:t>HTML5</a:t>
            </a:r>
            <a:r>
              <a:rPr lang="en-US" dirty="0"/>
              <a:t> Canvas je </a:t>
            </a:r>
            <a:r>
              <a:rPr lang="en-US" dirty="0" err="1"/>
              <a:t>podržan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većih</a:t>
            </a:r>
            <a:r>
              <a:rPr lang="en-US" dirty="0"/>
              <a:t> </a:t>
            </a:r>
            <a:r>
              <a:rPr lang="en-US" dirty="0" err="1"/>
              <a:t>browsera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Veb</a:t>
            </a:r>
            <a:r>
              <a:rPr lang="en-US" dirty="0"/>
              <a:t> standard </a:t>
            </a:r>
            <a:endParaRPr lang="sr-Latn-RS" dirty="0"/>
          </a:p>
          <a:p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, </a:t>
            </a:r>
            <a:r>
              <a:rPr lang="en-US" dirty="0" err="1"/>
              <a:t>upotrebi</a:t>
            </a:r>
            <a:r>
              <a:rPr lang="en-US" dirty="0"/>
              <a:t> </a:t>
            </a:r>
            <a:r>
              <a:rPr lang="en-US" dirty="0" err="1"/>
              <a:t>svuda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Besplatni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za </a:t>
            </a:r>
            <a:r>
              <a:rPr lang="en-US" dirty="0" err="1"/>
              <a:t>developere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45232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5C8E8D-28AF-40E4-B749-2AF2B593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Aplikacije koje mogu da se naprave pomoću </a:t>
            </a:r>
            <a:r>
              <a:rPr lang="sr-Latn-RS" dirty="0" err="1"/>
              <a:t>Canvas</a:t>
            </a:r>
            <a:r>
              <a:rPr lang="sr-Latn-RS" dirty="0"/>
              <a:t>-a</a:t>
            </a:r>
            <a:endParaRPr lang="en-U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84D25B0-8E15-47C8-B781-D038A8EA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0211" cy="3797300"/>
          </a:xfrm>
        </p:spPr>
        <p:txBody>
          <a:bodyPr>
            <a:normAutofit/>
          </a:bodyPr>
          <a:lstStyle/>
          <a:p>
            <a:r>
              <a:rPr lang="en-US" dirty="0" err="1"/>
              <a:t>HTML5</a:t>
            </a:r>
            <a:r>
              <a:rPr lang="en-US" dirty="0"/>
              <a:t> Canvas set </a:t>
            </a:r>
            <a:r>
              <a:rPr lang="en-US" dirty="0" err="1"/>
              <a:t>funkcija</a:t>
            </a:r>
            <a:r>
              <a:rPr lang="en-US" dirty="0"/>
              <a:t> je </a:t>
            </a:r>
            <a:r>
              <a:rPr lang="en-US" dirty="0" err="1"/>
              <a:t>idealan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raznih</a:t>
            </a:r>
            <a:r>
              <a:rPr lang="en-US" dirty="0"/>
              <a:t> </a:t>
            </a:r>
            <a:r>
              <a:rPr lang="en-US" dirty="0" err="1"/>
              <a:t>2D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3D </a:t>
            </a:r>
            <a:r>
              <a:rPr lang="en-US" dirty="0" err="1"/>
              <a:t>igrica</a:t>
            </a:r>
            <a:endParaRPr lang="sr-Latn-RS" dirty="0"/>
          </a:p>
          <a:p>
            <a:r>
              <a:rPr lang="en-US" dirty="0" err="1"/>
              <a:t>HTML5</a:t>
            </a:r>
            <a:r>
              <a:rPr lang="en-US" dirty="0"/>
              <a:t> Canvas je </a:t>
            </a:r>
            <a:r>
              <a:rPr lang="en-US" dirty="0" err="1"/>
              <a:t>odlična</a:t>
            </a:r>
            <a:r>
              <a:rPr lang="en-US" dirty="0"/>
              <a:t> </a:t>
            </a:r>
            <a:r>
              <a:rPr lang="en-US" dirty="0" err="1"/>
              <a:t>zamena</a:t>
            </a:r>
            <a:r>
              <a:rPr lang="en-US" dirty="0"/>
              <a:t> 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banera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baziranih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upotrebi</a:t>
            </a:r>
            <a:r>
              <a:rPr lang="en-US" dirty="0"/>
              <a:t> flash </a:t>
            </a:r>
            <a:r>
              <a:rPr lang="en-US" dirty="0" err="1"/>
              <a:t>tehnologije</a:t>
            </a:r>
            <a:r>
              <a:rPr lang="en-US" dirty="0"/>
              <a:t>.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privukao</a:t>
            </a:r>
            <a:r>
              <a:rPr lang="en-US" dirty="0"/>
              <a:t> </a:t>
            </a:r>
            <a:r>
              <a:rPr lang="en-US" dirty="0" err="1"/>
              <a:t>pažnju</a:t>
            </a:r>
            <a:r>
              <a:rPr lang="en-US" dirty="0"/>
              <a:t> </a:t>
            </a:r>
            <a:r>
              <a:rPr lang="en-US" dirty="0" err="1"/>
              <a:t>potencijalnih</a:t>
            </a:r>
            <a:r>
              <a:rPr lang="en-US" dirty="0"/>
              <a:t> </a:t>
            </a:r>
            <a:r>
              <a:rPr lang="en-US" dirty="0" err="1"/>
              <a:t>kupaca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vašem</a:t>
            </a:r>
            <a:r>
              <a:rPr lang="en-US" dirty="0"/>
              <a:t> </a:t>
            </a:r>
            <a:r>
              <a:rPr lang="en-US" dirty="0" err="1"/>
              <a:t>sajtu</a:t>
            </a:r>
            <a:r>
              <a:rPr lang="en-US" dirty="0"/>
              <a:t>.</a:t>
            </a:r>
          </a:p>
          <a:p>
            <a:r>
              <a:rPr lang="en-US" dirty="0" err="1"/>
              <a:t>Prezentacije</a:t>
            </a:r>
            <a:r>
              <a:rPr lang="en-US" dirty="0"/>
              <a:t> – </a:t>
            </a:r>
            <a:r>
              <a:rPr lang="en-US" dirty="0" err="1"/>
              <a:t>HTML5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prikupljati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globalnih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vizuelno</a:t>
            </a:r>
            <a:r>
              <a:rPr lang="en-US" dirty="0"/>
              <a:t> </a:t>
            </a:r>
            <a:r>
              <a:rPr lang="en-US" dirty="0" err="1"/>
              <a:t>atraktivnih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grafikona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canvas </a:t>
            </a:r>
            <a:r>
              <a:rPr lang="en-US" dirty="0" err="1"/>
              <a:t>elemenata</a:t>
            </a:r>
            <a:endParaRPr lang="sr-Latn-RS" dirty="0"/>
          </a:p>
          <a:p>
            <a:r>
              <a:rPr lang="en-US" dirty="0" err="1"/>
              <a:t>Edukacija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–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HTML5</a:t>
            </a:r>
            <a:r>
              <a:rPr lang="en-US" dirty="0"/>
              <a:t> canvas se </a:t>
            </a:r>
            <a:r>
              <a:rPr lang="en-US" dirty="0" err="1"/>
              <a:t>kombinacijom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, </a:t>
            </a:r>
            <a:r>
              <a:rPr lang="en-US" dirty="0" err="1"/>
              <a:t>slika</a:t>
            </a:r>
            <a:r>
              <a:rPr lang="en-US" dirty="0"/>
              <a:t>, video </a:t>
            </a:r>
            <a:r>
              <a:rPr lang="en-US" dirty="0" err="1"/>
              <a:t>i</a:t>
            </a:r>
            <a:r>
              <a:rPr lang="en-US" dirty="0"/>
              <a:t> audio </a:t>
            </a:r>
            <a:r>
              <a:rPr lang="en-US" dirty="0" err="1"/>
              <a:t>materijala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atraktivni</a:t>
            </a:r>
            <a:r>
              <a:rPr lang="en-US" dirty="0"/>
              <a:t> </a:t>
            </a:r>
            <a:r>
              <a:rPr lang="en-US" dirty="0" err="1"/>
              <a:t>materijal</a:t>
            </a:r>
            <a:r>
              <a:rPr lang="en-US" dirty="0"/>
              <a:t> </a:t>
            </a:r>
            <a:r>
              <a:rPr lang="en-US" dirty="0" err="1"/>
              <a:t>namenjen</a:t>
            </a:r>
            <a:r>
              <a:rPr lang="en-US" dirty="0"/>
              <a:t> u </a:t>
            </a:r>
            <a:r>
              <a:rPr lang="en-US" dirty="0" err="1"/>
              <a:t>edukativne</a:t>
            </a:r>
            <a:r>
              <a:rPr lang="en-US" dirty="0"/>
              <a:t> </a:t>
            </a:r>
            <a:r>
              <a:rPr lang="en-US" dirty="0" err="1"/>
              <a:t>svrhe</a:t>
            </a:r>
            <a:r>
              <a:rPr lang="en-US" dirty="0"/>
              <a:t>.</a:t>
            </a:r>
          </a:p>
          <a:p>
            <a:r>
              <a:rPr lang="en-US" dirty="0" err="1"/>
              <a:t>Umetnost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Dekoracija</a:t>
            </a:r>
            <a:r>
              <a:rPr lang="en-US" dirty="0"/>
              <a:t> –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mašte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canvas-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široke</a:t>
            </a:r>
            <a:r>
              <a:rPr lang="en-US" dirty="0"/>
              <a:t> </a:t>
            </a:r>
            <a:r>
              <a:rPr lang="en-US" dirty="0" err="1"/>
              <a:t>palete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, </a:t>
            </a:r>
            <a:r>
              <a:rPr lang="en-US" dirty="0" err="1"/>
              <a:t>gradienta</a:t>
            </a:r>
            <a:r>
              <a:rPr lang="en-US" dirty="0"/>
              <a:t>, </a:t>
            </a:r>
            <a:r>
              <a:rPr lang="en-US" dirty="0" err="1"/>
              <a:t>paterna</a:t>
            </a:r>
            <a:r>
              <a:rPr lang="en-US" dirty="0"/>
              <a:t>, </a:t>
            </a:r>
            <a:r>
              <a:rPr lang="en-US" dirty="0" err="1"/>
              <a:t>transparentnosti</a:t>
            </a:r>
            <a:r>
              <a:rPr lang="en-US" dirty="0"/>
              <a:t>, </a:t>
            </a:r>
            <a:r>
              <a:rPr lang="en-US" dirty="0" err="1"/>
              <a:t>senki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odsecanja</a:t>
            </a:r>
            <a:r>
              <a:rPr lang="en-US" dirty="0"/>
              <a:t>,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stvoriti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oblike</a:t>
            </a:r>
            <a:r>
              <a:rPr lang="en-US" dirty="0"/>
              <a:t> </a:t>
            </a:r>
            <a:r>
              <a:rPr lang="en-US" dirty="0" err="1"/>
              <a:t>umetničke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dekorativne</a:t>
            </a:r>
            <a:r>
              <a:rPr lang="en-US" dirty="0"/>
              <a:t> </a:t>
            </a:r>
            <a:r>
              <a:rPr lang="en-US" dirty="0" err="1"/>
              <a:t>grafike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837522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1DB19B-848E-4DB2-865D-B8D1C84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567" y="797571"/>
            <a:ext cx="3382297" cy="1027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5400" dirty="0" err="1"/>
              <a:t>Canvas</a:t>
            </a:r>
            <a:endParaRPr lang="en-US" sz="5400" dirty="0"/>
          </a:p>
        </p:txBody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12B9D15E-C47D-4822-9358-CE6256CD1A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4" y="692071"/>
            <a:ext cx="4817235" cy="2416889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5F5E146E-A3D7-4601-AC2F-0A735D64AC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4" y="3367345"/>
            <a:ext cx="4817234" cy="2407028"/>
          </a:xfrm>
          <a:prstGeom prst="rect">
            <a:avLst/>
          </a:prstGeom>
        </p:spPr>
      </p:pic>
      <p:sp>
        <p:nvSpPr>
          <p:cNvPr id="32" name="Naslov 1">
            <a:extLst>
              <a:ext uri="{FF2B5EF4-FFF2-40B4-BE49-F238E27FC236}">
                <a16:creationId xmlns:a16="http://schemas.microsoft.com/office/drawing/2014/main" id="{C2DEA690-8DEA-494F-A26E-536F74D92524}"/>
              </a:ext>
            </a:extLst>
          </p:cNvPr>
          <p:cNvSpPr txBox="1">
            <a:spLocks/>
          </p:cNvSpPr>
          <p:nvPr/>
        </p:nvSpPr>
        <p:spPr bwMode="gray">
          <a:xfrm>
            <a:off x="6081665" y="1850819"/>
            <a:ext cx="469904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400" dirty="0"/>
              <a:t>Veoma brza i jednostavna primena platna.</a:t>
            </a:r>
            <a:endParaRPr lang="en-US" sz="2400" dirty="0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0C0B2865-5FBD-414F-9D77-5C34004BABF0}"/>
              </a:ext>
            </a:extLst>
          </p:cNvPr>
          <p:cNvSpPr txBox="1"/>
          <p:nvPr/>
        </p:nvSpPr>
        <p:spPr>
          <a:xfrm>
            <a:off x="6094411" y="3367345"/>
            <a:ext cx="5130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Sa gornje strana nam se nalazi platno koja je ujedno i kratka </a:t>
            </a:r>
            <a:r>
              <a:rPr lang="sr-Latn-RS" dirty="0" err="1">
                <a:solidFill>
                  <a:schemeClr val="bg1"/>
                </a:solidFill>
              </a:rPr>
              <a:t>demostracija</a:t>
            </a:r>
            <a:r>
              <a:rPr lang="sr-Latn-RS" dirty="0">
                <a:solidFill>
                  <a:schemeClr val="bg1"/>
                </a:solidFill>
              </a:rPr>
              <a:t> kako izgleda prazno platno bez dodatka JS-a.</a:t>
            </a:r>
          </a:p>
          <a:p>
            <a:r>
              <a:rPr lang="sr-Latn-RS" dirty="0">
                <a:solidFill>
                  <a:schemeClr val="bg1"/>
                </a:solidFill>
              </a:rPr>
              <a:t>Na donjoj </a:t>
            </a:r>
            <a:r>
              <a:rPr lang="sr-Latn-RS" dirty="0" err="1">
                <a:solidFill>
                  <a:schemeClr val="bg1"/>
                </a:solidFill>
              </a:rPr>
              <a:t>slci</a:t>
            </a:r>
            <a:r>
              <a:rPr lang="sr-Latn-RS" dirty="0">
                <a:solidFill>
                  <a:schemeClr val="bg1"/>
                </a:solidFill>
              </a:rPr>
              <a:t> se vidi </a:t>
            </a:r>
            <a:r>
              <a:rPr lang="sr-Latn-RS" dirty="0" err="1">
                <a:solidFill>
                  <a:schemeClr val="bg1"/>
                </a:solidFill>
              </a:rPr>
              <a:t>Canvas</a:t>
            </a:r>
            <a:r>
              <a:rPr lang="sr-Latn-RS" dirty="0">
                <a:solidFill>
                  <a:schemeClr val="bg1"/>
                </a:solidFill>
              </a:rPr>
              <a:t> platno sa dodatkom </a:t>
            </a:r>
            <a:r>
              <a:rPr lang="sr-Latn-RS" dirty="0" err="1">
                <a:solidFill>
                  <a:schemeClr val="bg1"/>
                </a:solidFill>
              </a:rPr>
              <a:t>JS</a:t>
            </a:r>
            <a:r>
              <a:rPr lang="sr-Latn-RS" dirty="0">
                <a:solidFill>
                  <a:schemeClr val="bg1"/>
                </a:solidFill>
              </a:rPr>
              <a:t>-a, gde smo definisali kako da se oboji deo platna, sa jasnim koordinatama i bojom.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379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E937572E-8017-4F2F-BBCD-C411C44147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6" y="792158"/>
            <a:ext cx="4714262" cy="244634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6565DC19-FBA9-46D5-8E1E-E954FBC964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45" y="3439836"/>
            <a:ext cx="4707303" cy="2464078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E7189CE0-D444-4774-BCF2-1165BEB5A59E}"/>
              </a:ext>
            </a:extLst>
          </p:cNvPr>
          <p:cNvSpPr txBox="1"/>
          <p:nvPr/>
        </p:nvSpPr>
        <p:spPr>
          <a:xfrm>
            <a:off x="6389154" y="1143000"/>
            <a:ext cx="41475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chemeClr val="bg1"/>
                </a:solidFill>
              </a:rPr>
              <a:t>Sve što vam je potrebno može se koristiti pomoću </a:t>
            </a:r>
            <a:r>
              <a:rPr lang="sr-Latn-RS" sz="2400" dirty="0" err="1">
                <a:solidFill>
                  <a:schemeClr val="bg1"/>
                </a:solidFill>
              </a:rPr>
              <a:t>Canvas</a:t>
            </a:r>
            <a:r>
              <a:rPr lang="sr-Latn-RS" sz="2400" dirty="0">
                <a:solidFill>
                  <a:schemeClr val="bg1"/>
                </a:solidFill>
              </a:rPr>
              <a:t> platna, od crtanja dijagonala, vertikala, krugova pa čak i do popunjavanja platna raznim bojama, zatim pisanja na samom platnu u više dizajna teksta i ubacivanja slika na samo platno.</a:t>
            </a:r>
          </a:p>
        </p:txBody>
      </p:sp>
    </p:spTree>
    <p:extLst>
      <p:ext uri="{BB962C8B-B14F-4D97-AF65-F5344CB8AC3E}">
        <p14:creationId xmlns:p14="http://schemas.microsoft.com/office/powerpoint/2010/main" val="8208852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AC31B7F2-D49D-406F-8FE8-55E853B2C3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33" y="587809"/>
            <a:ext cx="4965024" cy="248198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31D11040-4617-4686-9997-502CDD8ED9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7" y="3238500"/>
            <a:ext cx="5057775" cy="2696845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D2F6DF0B-D894-4A62-8018-C7941119D6E4}"/>
              </a:ext>
            </a:extLst>
          </p:cNvPr>
          <p:cNvSpPr txBox="1"/>
          <p:nvPr/>
        </p:nvSpPr>
        <p:spPr>
          <a:xfrm>
            <a:off x="6094412" y="2274838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Ovo je primer </a:t>
            </a:r>
            <a:r>
              <a:rPr lang="sr-Latn-RS" dirty="0" err="1">
                <a:solidFill>
                  <a:schemeClr val="bg1"/>
                </a:solidFill>
              </a:rPr>
              <a:t>Canvas</a:t>
            </a:r>
            <a:r>
              <a:rPr lang="sr-Latn-RS" dirty="0">
                <a:solidFill>
                  <a:schemeClr val="bg1"/>
                </a:solidFill>
              </a:rPr>
              <a:t> platna, koje je popunjeno </a:t>
            </a:r>
            <a:r>
              <a:rPr lang="sr-Latn-RS" dirty="0" err="1">
                <a:solidFill>
                  <a:schemeClr val="bg1"/>
                </a:solidFill>
              </a:rPr>
              <a:t>odredjenom</a:t>
            </a:r>
            <a:r>
              <a:rPr lang="sr-Latn-RS" dirty="0">
                <a:solidFill>
                  <a:schemeClr val="bg1"/>
                </a:solidFill>
              </a:rPr>
              <a:t> bojom, što nas dovodi do toga da možemo na različite načine popunjavati samo platno, sa jedne strane na drugu ili jednostavno menjati boju iz centra ka vani.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058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5A51542A-0848-4DDA-A354-C2F359A060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9" y="571501"/>
            <a:ext cx="4938622" cy="252339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5743B065-81E4-4AEC-A98C-AA1C7F7590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59" y="3238499"/>
            <a:ext cx="4938622" cy="2819401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3071599C-9D00-4947-991C-9811D325AF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16" y="3238499"/>
            <a:ext cx="5291895" cy="2819400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973FBC95-C138-497E-A607-96A5172D7AD9}"/>
              </a:ext>
            </a:extLst>
          </p:cNvPr>
          <p:cNvSpPr txBox="1"/>
          <p:nvPr/>
        </p:nvSpPr>
        <p:spPr>
          <a:xfrm>
            <a:off x="5981700" y="606045"/>
            <a:ext cx="4454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Primer gde se na samom platnu mogu crtati slova, sa različitim dizajnom od klasičnih crno popunjenih, zatim praznih slova bez ijedne boje pa sve do u boji popunjenih slova, sa različitim bojama. </a:t>
            </a:r>
            <a:r>
              <a:rPr lang="sr-Latn-RS" dirty="0" err="1">
                <a:solidFill>
                  <a:schemeClr val="bg1"/>
                </a:solidFill>
              </a:rPr>
              <a:t>Takodje</a:t>
            </a:r>
            <a:r>
              <a:rPr lang="sr-Latn-RS" dirty="0">
                <a:solidFill>
                  <a:schemeClr val="bg1"/>
                </a:solidFill>
              </a:rPr>
              <a:t> u samom </a:t>
            </a:r>
            <a:r>
              <a:rPr lang="sr-Latn-RS" dirty="0" err="1">
                <a:solidFill>
                  <a:schemeClr val="bg1"/>
                </a:solidFill>
              </a:rPr>
              <a:t>kavnas</a:t>
            </a:r>
            <a:r>
              <a:rPr lang="sr-Latn-RS" dirty="0">
                <a:solidFill>
                  <a:schemeClr val="bg1"/>
                </a:solidFill>
              </a:rPr>
              <a:t> platnu se mogu i centrirati sama slova. Tačnije može se birati pozicija slova.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48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1602C5F0-AAEE-433E-8DC6-FEE4EA90BC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114093"/>
            <a:ext cx="6470907" cy="4626697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4012B503-C87A-4349-BEF0-15F65AF24BE9}"/>
              </a:ext>
            </a:extLst>
          </p:cNvPr>
          <p:cNvSpPr txBox="1"/>
          <p:nvPr/>
        </p:nvSpPr>
        <p:spPr>
          <a:xfrm>
            <a:off x="7847012" y="1797092"/>
            <a:ext cx="3235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Ovo je primer </a:t>
            </a:r>
            <a:r>
              <a:rPr lang="sr-Latn-RS" dirty="0" err="1">
                <a:solidFill>
                  <a:schemeClr val="bg1"/>
                </a:solidFill>
              </a:rPr>
              <a:t>Canvas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Image</a:t>
            </a:r>
            <a:r>
              <a:rPr lang="sr-Latn-RS" dirty="0">
                <a:solidFill>
                  <a:schemeClr val="bg1"/>
                </a:solidFill>
              </a:rPr>
              <a:t>, gde smo u samom platnu ubacili sliku, sa leve strane jeste slika koja treba da se ubaci u platno i služi kao primer, dok je sa desne strana ista slika koja se nalazi u platnu.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5792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ktrična tabl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621</Words>
  <Application>Microsoft Office PowerPoint</Application>
  <PresentationFormat>Široki ekran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Električna tabla</vt:lpstr>
      <vt:lpstr>Elektronsko poslovanje</vt:lpstr>
      <vt:lpstr>HTML canvas tag</vt:lpstr>
      <vt:lpstr>Zašto baš Canvas</vt:lpstr>
      <vt:lpstr>Aplikacije koje mogu da se naprave pomoću Canvas-a</vt:lpstr>
      <vt:lpstr>Canvas</vt:lpstr>
      <vt:lpstr>PowerPoint prezentacija</vt:lpstr>
      <vt:lpstr>PowerPoint prezentacija</vt:lpstr>
      <vt:lpstr>PowerPoint prezentacija</vt:lpstr>
      <vt:lpstr>PowerPoint prezentacija</vt:lpstr>
      <vt:lpstr>HTML Canvas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Elektronsko poslovanje</dc:title>
  <dc:creator>Nikola Ristic</dc:creator>
  <cp:lastModifiedBy>Džoni</cp:lastModifiedBy>
  <cp:revision>5</cp:revision>
  <dcterms:created xsi:type="dcterms:W3CDTF">2019-06-02T22:59:19Z</dcterms:created>
  <dcterms:modified xsi:type="dcterms:W3CDTF">2019-06-17T14:23:37Z</dcterms:modified>
</cp:coreProperties>
</file>