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9" r:id="rId3"/>
    <p:sldId id="257" r:id="rId4"/>
    <p:sldId id="264" r:id="rId5"/>
    <p:sldId id="260" r:id="rId6"/>
    <p:sldId id="261" r:id="rId7"/>
    <p:sldId id="262"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1FEEC7-86A6-4314-B6FF-270736D4277A}" v="31" dt="2022-01-10T00:09:31.2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8" autoAdjust="0"/>
    <p:restoredTop sz="94660"/>
  </p:normalViewPr>
  <p:slideViewPr>
    <p:cSldViewPr snapToGrid="0">
      <p:cViewPr>
        <p:scale>
          <a:sx n="60" d="100"/>
          <a:sy n="60" d="100"/>
        </p:scale>
        <p:origin x="462" y="7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lin, Steve" userId="3e367c12-bca3-4b25-a005-8051cbaf8871" providerId="ADAL" clId="{151FEEC7-86A6-4314-B6FF-270736D4277A}"/>
    <pc:docChg chg="undo custSel addSld modSld">
      <pc:chgData name="Nicklin, Steve" userId="3e367c12-bca3-4b25-a005-8051cbaf8871" providerId="ADAL" clId="{151FEEC7-86A6-4314-B6FF-270736D4277A}" dt="2022-01-10T00:11:11.894" v="509" actId="14100"/>
      <pc:docMkLst>
        <pc:docMk/>
      </pc:docMkLst>
      <pc:sldChg chg="addSp delSp modSp mod">
        <pc:chgData name="Nicklin, Steve" userId="3e367c12-bca3-4b25-a005-8051cbaf8871" providerId="ADAL" clId="{151FEEC7-86A6-4314-B6FF-270736D4277A}" dt="2022-01-07T11:05:33.798" v="400" actId="167"/>
        <pc:sldMkLst>
          <pc:docMk/>
          <pc:sldMk cId="959165958" sldId="257"/>
        </pc:sldMkLst>
        <pc:spChg chg="del">
          <ac:chgData name="Nicklin, Steve" userId="3e367c12-bca3-4b25-a005-8051cbaf8871" providerId="ADAL" clId="{151FEEC7-86A6-4314-B6FF-270736D4277A}" dt="2022-01-07T10:25:41.670" v="7" actId="478"/>
          <ac:spMkLst>
            <pc:docMk/>
            <pc:sldMk cId="959165958" sldId="257"/>
            <ac:spMk id="15" creationId="{00000000-0000-0000-0000-000000000000}"/>
          </ac:spMkLst>
        </pc:spChg>
        <pc:spChg chg="del">
          <ac:chgData name="Nicklin, Steve" userId="3e367c12-bca3-4b25-a005-8051cbaf8871" providerId="ADAL" clId="{151FEEC7-86A6-4314-B6FF-270736D4277A}" dt="2022-01-07T10:26:05.235" v="10" actId="21"/>
          <ac:spMkLst>
            <pc:docMk/>
            <pc:sldMk cId="959165958" sldId="257"/>
            <ac:spMk id="18" creationId="{00000000-0000-0000-0000-000000000000}"/>
          </ac:spMkLst>
        </pc:spChg>
        <pc:spChg chg="mod">
          <ac:chgData name="Nicklin, Steve" userId="3e367c12-bca3-4b25-a005-8051cbaf8871" providerId="ADAL" clId="{151FEEC7-86A6-4314-B6FF-270736D4277A}" dt="2022-01-07T10:25:42.871" v="8"/>
          <ac:spMkLst>
            <pc:docMk/>
            <pc:sldMk cId="959165958" sldId="257"/>
            <ac:spMk id="19" creationId="{7CF1C274-3881-419B-ABCC-19141ADE9013}"/>
          </ac:spMkLst>
        </pc:spChg>
        <pc:spChg chg="mod">
          <ac:chgData name="Nicklin, Steve" userId="3e367c12-bca3-4b25-a005-8051cbaf8871" providerId="ADAL" clId="{151FEEC7-86A6-4314-B6FF-270736D4277A}" dt="2022-01-07T10:25:42.871" v="8"/>
          <ac:spMkLst>
            <pc:docMk/>
            <pc:sldMk cId="959165958" sldId="257"/>
            <ac:spMk id="22" creationId="{B866EC8F-6327-497B-A062-84A27307C22D}"/>
          </ac:spMkLst>
        </pc:spChg>
        <pc:spChg chg="mod">
          <ac:chgData name="Nicklin, Steve" userId="3e367c12-bca3-4b25-a005-8051cbaf8871" providerId="ADAL" clId="{151FEEC7-86A6-4314-B6FF-270736D4277A}" dt="2022-01-07T10:25:42.871" v="8"/>
          <ac:spMkLst>
            <pc:docMk/>
            <pc:sldMk cId="959165958" sldId="257"/>
            <ac:spMk id="23" creationId="{D5D1273E-479D-4D65-9BDF-8E2401DE9E31}"/>
          </ac:spMkLst>
        </pc:spChg>
        <pc:spChg chg="add mod">
          <ac:chgData name="Nicklin, Steve" userId="3e367c12-bca3-4b25-a005-8051cbaf8871" providerId="ADAL" clId="{151FEEC7-86A6-4314-B6FF-270736D4277A}" dt="2022-01-07T10:25:42.871" v="8"/>
          <ac:spMkLst>
            <pc:docMk/>
            <pc:sldMk cId="959165958" sldId="257"/>
            <ac:spMk id="24" creationId="{558F220D-18C2-473F-A61E-6DA8DE283BD2}"/>
          </ac:spMkLst>
        </pc:spChg>
        <pc:spChg chg="add mod">
          <ac:chgData name="Nicklin, Steve" userId="3e367c12-bca3-4b25-a005-8051cbaf8871" providerId="ADAL" clId="{151FEEC7-86A6-4314-B6FF-270736D4277A}" dt="2022-01-07T10:26:18.817" v="13" actId="164"/>
          <ac:spMkLst>
            <pc:docMk/>
            <pc:sldMk cId="959165958" sldId="257"/>
            <ac:spMk id="25" creationId="{73DB8695-4B09-4537-8CAF-C062BB90E2C1}"/>
          </ac:spMkLst>
        </pc:spChg>
        <pc:spChg chg="mod">
          <ac:chgData name="Nicklin, Steve" userId="3e367c12-bca3-4b25-a005-8051cbaf8871" providerId="ADAL" clId="{151FEEC7-86A6-4314-B6FF-270736D4277A}" dt="2022-01-07T11:05:30.884" v="399"/>
          <ac:spMkLst>
            <pc:docMk/>
            <pc:sldMk cId="959165958" sldId="257"/>
            <ac:spMk id="27" creationId="{18FA2CB4-2B79-4C49-8F6E-A40D4E1A54AD}"/>
          </ac:spMkLst>
        </pc:spChg>
        <pc:spChg chg="mod">
          <ac:chgData name="Nicklin, Steve" userId="3e367c12-bca3-4b25-a005-8051cbaf8871" providerId="ADAL" clId="{151FEEC7-86A6-4314-B6FF-270736D4277A}" dt="2022-01-07T11:05:30.884" v="399"/>
          <ac:spMkLst>
            <pc:docMk/>
            <pc:sldMk cId="959165958" sldId="257"/>
            <ac:spMk id="28" creationId="{69931ED0-9ACB-408D-95F8-AF0C12934B7E}"/>
          </ac:spMkLst>
        </pc:spChg>
        <pc:grpChg chg="add mod">
          <ac:chgData name="Nicklin, Steve" userId="3e367c12-bca3-4b25-a005-8051cbaf8871" providerId="ADAL" clId="{151FEEC7-86A6-4314-B6FF-270736D4277A}" dt="2022-01-07T10:26:47.367" v="18" actId="688"/>
          <ac:grpSpMkLst>
            <pc:docMk/>
            <pc:sldMk cId="959165958" sldId="257"/>
            <ac:grpSpMk id="3" creationId="{B6F0D41D-5410-4272-8AD8-6CD3852783F0}"/>
          </ac:grpSpMkLst>
        </pc:grpChg>
        <pc:grpChg chg="mod">
          <ac:chgData name="Nicklin, Steve" userId="3e367c12-bca3-4b25-a005-8051cbaf8871" providerId="ADAL" clId="{151FEEC7-86A6-4314-B6FF-270736D4277A}" dt="2022-01-07T10:26:18.817" v="13" actId="164"/>
          <ac:grpSpMkLst>
            <pc:docMk/>
            <pc:sldMk cId="959165958" sldId="257"/>
            <ac:grpSpMk id="13" creationId="{00000000-0000-0000-0000-000000000000}"/>
          </ac:grpSpMkLst>
        </pc:grpChg>
        <pc:grpChg chg="add del mod">
          <ac:chgData name="Nicklin, Steve" userId="3e367c12-bca3-4b25-a005-8051cbaf8871" providerId="ADAL" clId="{151FEEC7-86A6-4314-B6FF-270736D4277A}" dt="2022-01-07T10:26:25.743" v="15" actId="478"/>
          <ac:grpSpMkLst>
            <pc:docMk/>
            <pc:sldMk cId="959165958" sldId="257"/>
            <ac:grpSpMk id="16" creationId="{808F778C-8542-4745-BBAD-C0CC818E48D7}"/>
          </ac:grpSpMkLst>
        </pc:grpChg>
        <pc:grpChg chg="add mod ord">
          <ac:chgData name="Nicklin, Steve" userId="3e367c12-bca3-4b25-a005-8051cbaf8871" providerId="ADAL" clId="{151FEEC7-86A6-4314-B6FF-270736D4277A}" dt="2022-01-07T11:05:33.798" v="400" actId="167"/>
          <ac:grpSpMkLst>
            <pc:docMk/>
            <pc:sldMk cId="959165958" sldId="257"/>
            <ac:grpSpMk id="26" creationId="{4EA11051-E7A0-4985-848E-CAB36F57D39A}"/>
          </ac:grpSpMkLst>
        </pc:grpChg>
      </pc:sldChg>
      <pc:sldChg chg="addSp modSp mod">
        <pc:chgData name="Nicklin, Steve" userId="3e367c12-bca3-4b25-a005-8051cbaf8871" providerId="ADAL" clId="{151FEEC7-86A6-4314-B6FF-270736D4277A}" dt="2022-01-07T11:05:39.640" v="402" actId="167"/>
        <pc:sldMkLst>
          <pc:docMk/>
          <pc:sldMk cId="445681582" sldId="259"/>
        </pc:sldMkLst>
        <pc:spChg chg="mod">
          <ac:chgData name="Nicklin, Steve" userId="3e367c12-bca3-4b25-a005-8051cbaf8871" providerId="ADAL" clId="{151FEEC7-86A6-4314-B6FF-270736D4277A}" dt="2022-01-07T10:25:20.396" v="6" actId="1076"/>
          <ac:spMkLst>
            <pc:docMk/>
            <pc:sldMk cId="445681582" sldId="259"/>
            <ac:spMk id="15" creationId="{00000000-0000-0000-0000-000000000000}"/>
          </ac:spMkLst>
        </pc:spChg>
        <pc:spChg chg="mod">
          <ac:chgData name="Nicklin, Steve" userId="3e367c12-bca3-4b25-a005-8051cbaf8871" providerId="ADAL" clId="{151FEEC7-86A6-4314-B6FF-270736D4277A}" dt="2022-01-07T11:05:36.323" v="401"/>
          <ac:spMkLst>
            <pc:docMk/>
            <pc:sldMk cId="445681582" sldId="259"/>
            <ac:spMk id="18" creationId="{082B0B33-5906-47E5-8DAF-A6CC96EECECB}"/>
          </ac:spMkLst>
        </pc:spChg>
        <pc:spChg chg="mod">
          <ac:chgData name="Nicklin, Steve" userId="3e367c12-bca3-4b25-a005-8051cbaf8871" providerId="ADAL" clId="{151FEEC7-86A6-4314-B6FF-270736D4277A}" dt="2022-01-07T11:05:36.323" v="401"/>
          <ac:spMkLst>
            <pc:docMk/>
            <pc:sldMk cId="445681582" sldId="259"/>
            <ac:spMk id="20" creationId="{BEE70456-2E7B-4F97-AEC7-A898BF8E20A5}"/>
          </ac:spMkLst>
        </pc:spChg>
        <pc:grpChg chg="mod">
          <ac:chgData name="Nicklin, Steve" userId="3e367c12-bca3-4b25-a005-8051cbaf8871" providerId="ADAL" clId="{151FEEC7-86A6-4314-B6FF-270736D4277A}" dt="2022-01-07T10:25:09.367" v="3" actId="1076"/>
          <ac:grpSpMkLst>
            <pc:docMk/>
            <pc:sldMk cId="445681582" sldId="259"/>
            <ac:grpSpMk id="13" creationId="{00000000-0000-0000-0000-000000000000}"/>
          </ac:grpSpMkLst>
        </pc:grpChg>
        <pc:grpChg chg="add mod ord">
          <ac:chgData name="Nicklin, Steve" userId="3e367c12-bca3-4b25-a005-8051cbaf8871" providerId="ADAL" clId="{151FEEC7-86A6-4314-B6FF-270736D4277A}" dt="2022-01-07T11:05:39.640" v="402" actId="167"/>
          <ac:grpSpMkLst>
            <pc:docMk/>
            <pc:sldMk cId="445681582" sldId="259"/>
            <ac:grpSpMk id="16" creationId="{8D1E8E27-91A6-4A02-B8BC-7D7CE63DFAC7}"/>
          </ac:grpSpMkLst>
        </pc:grpChg>
      </pc:sldChg>
      <pc:sldChg chg="addSp modSp mod">
        <pc:chgData name="Nicklin, Steve" userId="3e367c12-bca3-4b25-a005-8051cbaf8871" providerId="ADAL" clId="{151FEEC7-86A6-4314-B6FF-270736D4277A}" dt="2022-01-07T11:05:22.559" v="396" actId="167"/>
        <pc:sldMkLst>
          <pc:docMk/>
          <pc:sldMk cId="1503107953" sldId="260"/>
        </pc:sldMkLst>
        <pc:spChg chg="mod">
          <ac:chgData name="Nicklin, Steve" userId="3e367c12-bca3-4b25-a005-8051cbaf8871" providerId="ADAL" clId="{151FEEC7-86A6-4314-B6FF-270736D4277A}" dt="2022-01-07T10:27:21.164" v="20" actId="1076"/>
          <ac:spMkLst>
            <pc:docMk/>
            <pc:sldMk cId="1503107953" sldId="260"/>
            <ac:spMk id="25" creationId="{00000000-0000-0000-0000-000000000000}"/>
          </ac:spMkLst>
        </pc:spChg>
        <pc:spChg chg="mod">
          <ac:chgData name="Nicklin, Steve" userId="3e367c12-bca3-4b25-a005-8051cbaf8871" providerId="ADAL" clId="{151FEEC7-86A6-4314-B6FF-270736D4277A}" dt="2022-01-07T10:27:39.823" v="24" actId="1076"/>
          <ac:spMkLst>
            <pc:docMk/>
            <pc:sldMk cId="1503107953" sldId="260"/>
            <ac:spMk id="26" creationId="{00000000-0000-0000-0000-000000000000}"/>
          </ac:spMkLst>
        </pc:spChg>
        <pc:spChg chg="mod">
          <ac:chgData name="Nicklin, Steve" userId="3e367c12-bca3-4b25-a005-8051cbaf8871" providerId="ADAL" clId="{151FEEC7-86A6-4314-B6FF-270736D4277A}" dt="2022-01-07T11:05:18.492" v="395"/>
          <ac:spMkLst>
            <pc:docMk/>
            <pc:sldMk cId="1503107953" sldId="260"/>
            <ac:spMk id="29" creationId="{298BF969-D26B-43DF-8EDC-4E157B201049}"/>
          </ac:spMkLst>
        </pc:spChg>
        <pc:spChg chg="mod">
          <ac:chgData name="Nicklin, Steve" userId="3e367c12-bca3-4b25-a005-8051cbaf8871" providerId="ADAL" clId="{151FEEC7-86A6-4314-B6FF-270736D4277A}" dt="2022-01-07T11:05:18.492" v="395"/>
          <ac:spMkLst>
            <pc:docMk/>
            <pc:sldMk cId="1503107953" sldId="260"/>
            <ac:spMk id="30" creationId="{38F72BF9-9E26-4383-B116-F4CCE89D8875}"/>
          </ac:spMkLst>
        </pc:spChg>
        <pc:grpChg chg="add mod ord">
          <ac:chgData name="Nicklin, Steve" userId="3e367c12-bca3-4b25-a005-8051cbaf8871" providerId="ADAL" clId="{151FEEC7-86A6-4314-B6FF-270736D4277A}" dt="2022-01-07T11:05:22.559" v="396" actId="167"/>
          <ac:grpSpMkLst>
            <pc:docMk/>
            <pc:sldMk cId="1503107953" sldId="260"/>
            <ac:grpSpMk id="28" creationId="{828A0C13-4BB4-4B2A-90EA-393FB5AEF11E}"/>
          </ac:grpSpMkLst>
        </pc:grpChg>
      </pc:sldChg>
      <pc:sldChg chg="addSp delSp modSp mod">
        <pc:chgData name="Nicklin, Steve" userId="3e367c12-bca3-4b25-a005-8051cbaf8871" providerId="ADAL" clId="{151FEEC7-86A6-4314-B6FF-270736D4277A}" dt="2022-01-07T11:05:15.778" v="394" actId="167"/>
        <pc:sldMkLst>
          <pc:docMk/>
          <pc:sldMk cId="513793311" sldId="261"/>
        </pc:sldMkLst>
        <pc:spChg chg="del">
          <ac:chgData name="Nicklin, Steve" userId="3e367c12-bca3-4b25-a005-8051cbaf8871" providerId="ADAL" clId="{151FEEC7-86A6-4314-B6FF-270736D4277A}" dt="2022-01-07T10:27:34.535" v="23" actId="478"/>
          <ac:spMkLst>
            <pc:docMk/>
            <pc:sldMk cId="513793311" sldId="261"/>
            <ac:spMk id="25" creationId="{00000000-0000-0000-0000-000000000000}"/>
          </ac:spMkLst>
        </pc:spChg>
        <pc:spChg chg="del mod">
          <ac:chgData name="Nicklin, Steve" userId="3e367c12-bca3-4b25-a005-8051cbaf8871" providerId="ADAL" clId="{151FEEC7-86A6-4314-B6FF-270736D4277A}" dt="2022-01-07T10:27:31.156" v="22" actId="478"/>
          <ac:spMkLst>
            <pc:docMk/>
            <pc:sldMk cId="513793311" sldId="261"/>
            <ac:spMk id="26" creationId="{00000000-0000-0000-0000-000000000000}"/>
          </ac:spMkLst>
        </pc:spChg>
        <pc:spChg chg="add del">
          <ac:chgData name="Nicklin, Steve" userId="3e367c12-bca3-4b25-a005-8051cbaf8871" providerId="ADAL" clId="{151FEEC7-86A6-4314-B6FF-270736D4277A}" dt="2022-01-07T10:56:09.471" v="349" actId="21"/>
          <ac:spMkLst>
            <pc:docMk/>
            <pc:sldMk cId="513793311" sldId="261"/>
            <ac:spMk id="27" creationId="{00000000-0000-0000-0000-000000000000}"/>
          </ac:spMkLst>
        </pc:spChg>
        <pc:spChg chg="add mod">
          <ac:chgData name="Nicklin, Steve" userId="3e367c12-bca3-4b25-a005-8051cbaf8871" providerId="ADAL" clId="{151FEEC7-86A6-4314-B6FF-270736D4277A}" dt="2022-01-07T10:27:47.236" v="25"/>
          <ac:spMkLst>
            <pc:docMk/>
            <pc:sldMk cId="513793311" sldId="261"/>
            <ac:spMk id="30" creationId="{0F97DDC5-7E57-4848-95F1-6C20AB0C61B5}"/>
          </ac:spMkLst>
        </pc:spChg>
        <pc:spChg chg="add mod">
          <ac:chgData name="Nicklin, Steve" userId="3e367c12-bca3-4b25-a005-8051cbaf8871" providerId="ADAL" clId="{151FEEC7-86A6-4314-B6FF-270736D4277A}" dt="2022-01-07T10:27:47.236" v="25"/>
          <ac:spMkLst>
            <pc:docMk/>
            <pc:sldMk cId="513793311" sldId="261"/>
            <ac:spMk id="31" creationId="{9DE67D8C-4D43-408C-97E9-9B8AA72D4229}"/>
          </ac:spMkLst>
        </pc:spChg>
        <pc:spChg chg="mod">
          <ac:chgData name="Nicklin, Steve" userId="3e367c12-bca3-4b25-a005-8051cbaf8871" providerId="ADAL" clId="{151FEEC7-86A6-4314-B6FF-270736D4277A}" dt="2022-01-07T11:05:11.227" v="393"/>
          <ac:spMkLst>
            <pc:docMk/>
            <pc:sldMk cId="513793311" sldId="261"/>
            <ac:spMk id="33" creationId="{778E1B57-99F0-4E71-8971-E36131B29168}"/>
          </ac:spMkLst>
        </pc:spChg>
        <pc:spChg chg="mod">
          <ac:chgData name="Nicklin, Steve" userId="3e367c12-bca3-4b25-a005-8051cbaf8871" providerId="ADAL" clId="{151FEEC7-86A6-4314-B6FF-270736D4277A}" dt="2022-01-07T11:05:11.227" v="393"/>
          <ac:spMkLst>
            <pc:docMk/>
            <pc:sldMk cId="513793311" sldId="261"/>
            <ac:spMk id="34" creationId="{0669B425-FE62-46EF-8493-996D2B31FB7E}"/>
          </ac:spMkLst>
        </pc:spChg>
        <pc:grpChg chg="add del">
          <ac:chgData name="Nicklin, Steve" userId="3e367c12-bca3-4b25-a005-8051cbaf8871" providerId="ADAL" clId="{151FEEC7-86A6-4314-B6FF-270736D4277A}" dt="2022-01-07T10:56:09.471" v="349" actId="21"/>
          <ac:grpSpMkLst>
            <pc:docMk/>
            <pc:sldMk cId="513793311" sldId="261"/>
            <ac:grpSpMk id="14" creationId="{00000000-0000-0000-0000-000000000000}"/>
          </ac:grpSpMkLst>
        </pc:grpChg>
        <pc:grpChg chg="add mod ord">
          <ac:chgData name="Nicklin, Steve" userId="3e367c12-bca3-4b25-a005-8051cbaf8871" providerId="ADAL" clId="{151FEEC7-86A6-4314-B6FF-270736D4277A}" dt="2022-01-07T11:05:15.778" v="394" actId="167"/>
          <ac:grpSpMkLst>
            <pc:docMk/>
            <pc:sldMk cId="513793311" sldId="261"/>
            <ac:grpSpMk id="32" creationId="{82BC2DBA-6770-48E0-A780-EDE375E19D78}"/>
          </ac:grpSpMkLst>
        </pc:grpChg>
      </pc:sldChg>
      <pc:sldChg chg="addSp delSp modSp mod">
        <pc:chgData name="Nicklin, Steve" userId="3e367c12-bca3-4b25-a005-8051cbaf8871" providerId="ADAL" clId="{151FEEC7-86A6-4314-B6FF-270736D4277A}" dt="2022-01-07T11:05:06.540" v="392" actId="1076"/>
        <pc:sldMkLst>
          <pc:docMk/>
          <pc:sldMk cId="73800207" sldId="262"/>
        </pc:sldMkLst>
        <pc:spChg chg="add mod">
          <ac:chgData name="Nicklin, Steve" userId="3e367c12-bca3-4b25-a005-8051cbaf8871" providerId="ADAL" clId="{151FEEC7-86A6-4314-B6FF-270736D4277A}" dt="2022-01-07T10:28:00.149" v="28"/>
          <ac:spMkLst>
            <pc:docMk/>
            <pc:sldMk cId="73800207" sldId="262"/>
            <ac:spMk id="15" creationId="{BEB75207-C6EA-490D-A6CA-4BC5F9DDC38C}"/>
          </ac:spMkLst>
        </pc:spChg>
        <pc:spChg chg="add mod">
          <ac:chgData name="Nicklin, Steve" userId="3e367c12-bca3-4b25-a005-8051cbaf8871" providerId="ADAL" clId="{151FEEC7-86A6-4314-B6FF-270736D4277A}" dt="2022-01-07T10:28:00.149" v="28"/>
          <ac:spMkLst>
            <pc:docMk/>
            <pc:sldMk cId="73800207" sldId="262"/>
            <ac:spMk id="16" creationId="{D2C06582-CFF1-4F8D-A5C1-B5AB342F2E23}"/>
          </ac:spMkLst>
        </pc:spChg>
        <pc:spChg chg="add mod ord">
          <ac:chgData name="Nicklin, Steve" userId="3e367c12-bca3-4b25-a005-8051cbaf8871" providerId="ADAL" clId="{151FEEC7-86A6-4314-B6FF-270736D4277A}" dt="2022-01-07T11:04:53.370" v="390" actId="164"/>
          <ac:spMkLst>
            <pc:docMk/>
            <pc:sldMk cId="73800207" sldId="262"/>
            <ac:spMk id="18" creationId="{2DE14A59-C202-41F3-9C4F-1DECED1CBE41}"/>
          </ac:spMkLst>
        </pc:spChg>
        <pc:spChg chg="add mod ord">
          <ac:chgData name="Nicklin, Steve" userId="3e367c12-bca3-4b25-a005-8051cbaf8871" providerId="ADAL" clId="{151FEEC7-86A6-4314-B6FF-270736D4277A}" dt="2022-01-07T11:04:53.370" v="390" actId="164"/>
          <ac:spMkLst>
            <pc:docMk/>
            <pc:sldMk cId="73800207" sldId="262"/>
            <ac:spMk id="19" creationId="{29E903B0-6DAE-462C-B83D-F97743F44A51}"/>
          </ac:spMkLst>
        </pc:spChg>
        <pc:spChg chg="del">
          <ac:chgData name="Nicklin, Steve" userId="3e367c12-bca3-4b25-a005-8051cbaf8871" providerId="ADAL" clId="{151FEEC7-86A6-4314-B6FF-270736D4277A}" dt="2022-01-07T10:27:59.663" v="27" actId="478"/>
          <ac:spMkLst>
            <pc:docMk/>
            <pc:sldMk cId="73800207" sldId="262"/>
            <ac:spMk id="25" creationId="{00000000-0000-0000-0000-000000000000}"/>
          </ac:spMkLst>
        </pc:spChg>
        <pc:spChg chg="del">
          <ac:chgData name="Nicklin, Steve" userId="3e367c12-bca3-4b25-a005-8051cbaf8871" providerId="ADAL" clId="{151FEEC7-86A6-4314-B6FF-270736D4277A}" dt="2022-01-07T10:27:56.440" v="26" actId="478"/>
          <ac:spMkLst>
            <pc:docMk/>
            <pc:sldMk cId="73800207" sldId="262"/>
            <ac:spMk id="26" creationId="{00000000-0000-0000-0000-000000000000}"/>
          </ac:spMkLst>
        </pc:spChg>
        <pc:grpChg chg="add mod">
          <ac:chgData name="Nicklin, Steve" userId="3e367c12-bca3-4b25-a005-8051cbaf8871" providerId="ADAL" clId="{151FEEC7-86A6-4314-B6FF-270736D4277A}" dt="2022-01-07T11:05:06.540" v="392" actId="1076"/>
          <ac:grpSpMkLst>
            <pc:docMk/>
            <pc:sldMk cId="73800207" sldId="262"/>
            <ac:grpSpMk id="4" creationId="{6E0099CC-9AA1-46CE-981A-8CFE3D28A39D}"/>
          </ac:grpSpMkLst>
        </pc:grpChg>
        <pc:grpChg chg="mod">
          <ac:chgData name="Nicklin, Steve" userId="3e367c12-bca3-4b25-a005-8051cbaf8871" providerId="ADAL" clId="{151FEEC7-86A6-4314-B6FF-270736D4277A}" dt="2022-01-07T10:32:13.332" v="81" actId="688"/>
          <ac:grpSpMkLst>
            <pc:docMk/>
            <pc:sldMk cId="73800207" sldId="262"/>
            <ac:grpSpMk id="14" creationId="{00000000-0000-0000-0000-000000000000}"/>
          </ac:grpSpMkLst>
        </pc:grpChg>
      </pc:sldChg>
      <pc:sldChg chg="modSp mod">
        <pc:chgData name="Nicklin, Steve" userId="3e367c12-bca3-4b25-a005-8051cbaf8871" providerId="ADAL" clId="{151FEEC7-86A6-4314-B6FF-270736D4277A}" dt="2022-01-07T11:06:16.172" v="437" actId="20577"/>
        <pc:sldMkLst>
          <pc:docMk/>
          <pc:sldMk cId="2453630658" sldId="263"/>
        </pc:sldMkLst>
        <pc:spChg chg="mod">
          <ac:chgData name="Nicklin, Steve" userId="3e367c12-bca3-4b25-a005-8051cbaf8871" providerId="ADAL" clId="{151FEEC7-86A6-4314-B6FF-270736D4277A}" dt="2022-01-07T11:06:16.172" v="437" actId="20577"/>
          <ac:spMkLst>
            <pc:docMk/>
            <pc:sldMk cId="2453630658" sldId="263"/>
            <ac:spMk id="3" creationId="{00000000-0000-0000-0000-000000000000}"/>
          </ac:spMkLst>
        </pc:spChg>
      </pc:sldChg>
      <pc:sldChg chg="addSp modSp mod">
        <pc:chgData name="Nicklin, Steve" userId="3e367c12-bca3-4b25-a005-8051cbaf8871" providerId="ADAL" clId="{151FEEC7-86A6-4314-B6FF-270736D4277A}" dt="2022-01-07T11:05:28.038" v="398" actId="167"/>
        <pc:sldMkLst>
          <pc:docMk/>
          <pc:sldMk cId="3784338354" sldId="264"/>
        </pc:sldMkLst>
        <pc:spChg chg="mod">
          <ac:chgData name="Nicklin, Steve" userId="3e367c12-bca3-4b25-a005-8051cbaf8871" providerId="ADAL" clId="{151FEEC7-86A6-4314-B6FF-270736D4277A}" dt="2022-01-07T11:05:24.924" v="397"/>
          <ac:spMkLst>
            <pc:docMk/>
            <pc:sldMk cId="3784338354" sldId="264"/>
            <ac:spMk id="12" creationId="{645FD113-AA0B-4AEE-9C57-74F0A750FD08}"/>
          </ac:spMkLst>
        </pc:spChg>
        <pc:spChg chg="mod">
          <ac:chgData name="Nicklin, Steve" userId="3e367c12-bca3-4b25-a005-8051cbaf8871" providerId="ADAL" clId="{151FEEC7-86A6-4314-B6FF-270736D4277A}" dt="2022-01-07T11:05:24.924" v="397"/>
          <ac:spMkLst>
            <pc:docMk/>
            <pc:sldMk cId="3784338354" sldId="264"/>
            <ac:spMk id="13" creationId="{3673A54A-97BF-444E-93E0-434F348441FA}"/>
          </ac:spMkLst>
        </pc:spChg>
        <pc:grpChg chg="add mod ord">
          <ac:chgData name="Nicklin, Steve" userId="3e367c12-bca3-4b25-a005-8051cbaf8871" providerId="ADAL" clId="{151FEEC7-86A6-4314-B6FF-270736D4277A}" dt="2022-01-07T11:05:28.038" v="398" actId="167"/>
          <ac:grpSpMkLst>
            <pc:docMk/>
            <pc:sldMk cId="3784338354" sldId="264"/>
            <ac:grpSpMk id="11" creationId="{A3C3EA59-575F-46D3-BB5C-902766889E98}"/>
          </ac:grpSpMkLst>
        </pc:grpChg>
      </pc:sldChg>
      <pc:sldChg chg="addSp delSp modSp add mod">
        <pc:chgData name="Nicklin, Steve" userId="3e367c12-bca3-4b25-a005-8051cbaf8871" providerId="ADAL" clId="{151FEEC7-86A6-4314-B6FF-270736D4277A}" dt="2022-01-10T00:11:11.894" v="509" actId="14100"/>
        <pc:sldMkLst>
          <pc:docMk/>
          <pc:sldMk cId="2832398850" sldId="265"/>
        </pc:sldMkLst>
        <pc:spChg chg="mod">
          <ac:chgData name="Nicklin, Steve" userId="3e367c12-bca3-4b25-a005-8051cbaf8871" providerId="ADAL" clId="{151FEEC7-86A6-4314-B6FF-270736D4277A}" dt="2022-01-07T10:28:54.256" v="63" actId="20577"/>
          <ac:spMkLst>
            <pc:docMk/>
            <pc:sldMk cId="2832398850" sldId="265"/>
            <ac:spMk id="2" creationId="{00000000-0000-0000-0000-000000000000}"/>
          </ac:spMkLst>
        </pc:spChg>
        <pc:spChg chg="add del mod">
          <ac:chgData name="Nicklin, Steve" userId="3e367c12-bca3-4b25-a005-8051cbaf8871" providerId="ADAL" clId="{151FEEC7-86A6-4314-B6FF-270736D4277A}" dt="2022-01-07T10:50:50.304" v="137" actId="478"/>
          <ac:spMkLst>
            <pc:docMk/>
            <pc:sldMk cId="2832398850" sldId="265"/>
            <ac:spMk id="3" creationId="{00000000-0000-0000-0000-000000000000}"/>
          </ac:spMkLst>
        </pc:spChg>
        <pc:spChg chg="del mod">
          <ac:chgData name="Nicklin, Steve" userId="3e367c12-bca3-4b25-a005-8051cbaf8871" providerId="ADAL" clId="{151FEEC7-86A6-4314-B6FF-270736D4277A}" dt="2022-01-07T10:50:55.272" v="138" actId="478"/>
          <ac:spMkLst>
            <pc:docMk/>
            <pc:sldMk cId="2832398850" sldId="265"/>
            <ac:spMk id="6" creationId="{00000000-0000-0000-0000-000000000000}"/>
          </ac:spMkLst>
        </pc:spChg>
        <pc:spChg chg="mod">
          <ac:chgData name="Nicklin, Steve" userId="3e367c12-bca3-4b25-a005-8051cbaf8871" providerId="ADAL" clId="{151FEEC7-86A6-4314-B6FF-270736D4277A}" dt="2022-01-07T10:57:31.106" v="361" actId="165"/>
          <ac:spMkLst>
            <pc:docMk/>
            <pc:sldMk cId="2832398850" sldId="265"/>
            <ac:spMk id="7" creationId="{00000000-0000-0000-0000-000000000000}"/>
          </ac:spMkLst>
        </pc:spChg>
        <pc:spChg chg="mod">
          <ac:chgData name="Nicklin, Steve" userId="3e367c12-bca3-4b25-a005-8051cbaf8871" providerId="ADAL" clId="{151FEEC7-86A6-4314-B6FF-270736D4277A}" dt="2022-01-07T10:57:31.106" v="361" actId="165"/>
          <ac:spMkLst>
            <pc:docMk/>
            <pc:sldMk cId="2832398850" sldId="265"/>
            <ac:spMk id="8" creationId="{00000000-0000-0000-0000-000000000000}"/>
          </ac:spMkLst>
        </pc:spChg>
        <pc:spChg chg="add mod ord topLvl">
          <ac:chgData name="Nicklin, Steve" userId="3e367c12-bca3-4b25-a005-8051cbaf8871" providerId="ADAL" clId="{151FEEC7-86A6-4314-B6FF-270736D4277A}" dt="2022-01-07T10:57:31.106" v="361" actId="165"/>
          <ac:spMkLst>
            <pc:docMk/>
            <pc:sldMk cId="2832398850" sldId="265"/>
            <ac:spMk id="10" creationId="{D5204A1A-14A8-478F-BE77-B808E1A9FD46}"/>
          </ac:spMkLst>
        </pc:spChg>
        <pc:spChg chg="add mod">
          <ac:chgData name="Nicklin, Steve" userId="3e367c12-bca3-4b25-a005-8051cbaf8871" providerId="ADAL" clId="{151FEEC7-86A6-4314-B6FF-270736D4277A}" dt="2022-01-07T10:53:25.956" v="159" actId="1076"/>
          <ac:spMkLst>
            <pc:docMk/>
            <pc:sldMk cId="2832398850" sldId="265"/>
            <ac:spMk id="12" creationId="{16E54A95-D044-4CBD-AC7B-CA0966371934}"/>
          </ac:spMkLst>
        </pc:spChg>
        <pc:spChg chg="del mod">
          <ac:chgData name="Nicklin, Steve" userId="3e367c12-bca3-4b25-a005-8051cbaf8871" providerId="ADAL" clId="{151FEEC7-86A6-4314-B6FF-270736D4277A}" dt="2022-01-07T10:56:55.407" v="354" actId="478"/>
          <ac:spMkLst>
            <pc:docMk/>
            <pc:sldMk cId="2832398850" sldId="265"/>
            <ac:spMk id="15" creationId="{BEB75207-C6EA-490D-A6CA-4BC5F9DDC38C}"/>
          </ac:spMkLst>
        </pc:spChg>
        <pc:spChg chg="del mod">
          <ac:chgData name="Nicklin, Steve" userId="3e367c12-bca3-4b25-a005-8051cbaf8871" providerId="ADAL" clId="{151FEEC7-86A6-4314-B6FF-270736D4277A}" dt="2022-01-07T10:56:50.805" v="353" actId="478"/>
          <ac:spMkLst>
            <pc:docMk/>
            <pc:sldMk cId="2832398850" sldId="265"/>
            <ac:spMk id="16" creationId="{D2C06582-CFF1-4F8D-A5C1-B5AB342F2E23}"/>
          </ac:spMkLst>
        </pc:spChg>
        <pc:spChg chg="mod">
          <ac:chgData name="Nicklin, Steve" userId="3e367c12-bca3-4b25-a005-8051cbaf8871" providerId="ADAL" clId="{151FEEC7-86A6-4314-B6FF-270736D4277A}" dt="2022-01-07T10:57:31.106" v="361" actId="165"/>
          <ac:spMkLst>
            <pc:docMk/>
            <pc:sldMk cId="2832398850" sldId="265"/>
            <ac:spMk id="17" creationId="{00000000-0000-0000-0000-000000000000}"/>
          </ac:spMkLst>
        </pc:spChg>
        <pc:spChg chg="add del mod">
          <ac:chgData name="Nicklin, Steve" userId="3e367c12-bca3-4b25-a005-8051cbaf8871" providerId="ADAL" clId="{151FEEC7-86A6-4314-B6FF-270736D4277A}" dt="2022-01-07T10:32:17.281" v="85"/>
          <ac:spMkLst>
            <pc:docMk/>
            <pc:sldMk cId="2832398850" sldId="265"/>
            <ac:spMk id="18" creationId="{58FF8B82-B06E-41EE-BB6F-A2A85EC82C78}"/>
          </ac:spMkLst>
        </pc:spChg>
        <pc:spChg chg="add mod topLvl">
          <ac:chgData name="Nicklin, Steve" userId="3e367c12-bca3-4b25-a005-8051cbaf8871" providerId="ADAL" clId="{151FEEC7-86A6-4314-B6FF-270736D4277A}" dt="2022-01-07T10:57:31.106" v="361" actId="165"/>
          <ac:spMkLst>
            <pc:docMk/>
            <pc:sldMk cId="2832398850" sldId="265"/>
            <ac:spMk id="19" creationId="{EAFEC421-4343-4540-9BDA-674467D965CD}"/>
          </ac:spMkLst>
        </pc:spChg>
        <pc:spChg chg="add mod">
          <ac:chgData name="Nicklin, Steve" userId="3e367c12-bca3-4b25-a005-8051cbaf8871" providerId="ADAL" clId="{151FEEC7-86A6-4314-B6FF-270736D4277A}" dt="2022-01-07T10:55:32.163" v="345" actId="688"/>
          <ac:spMkLst>
            <pc:docMk/>
            <pc:sldMk cId="2832398850" sldId="265"/>
            <ac:spMk id="20" creationId="{01E58310-2361-4074-8D54-9CD381259624}"/>
          </ac:spMkLst>
        </pc:spChg>
        <pc:spChg chg="add mod">
          <ac:chgData name="Nicklin, Steve" userId="3e367c12-bca3-4b25-a005-8051cbaf8871" providerId="ADAL" clId="{151FEEC7-86A6-4314-B6FF-270736D4277A}" dt="2022-01-07T10:58:59.845" v="373" actId="1038"/>
          <ac:spMkLst>
            <pc:docMk/>
            <pc:sldMk cId="2832398850" sldId="265"/>
            <ac:spMk id="21" creationId="{C54FCC51-6E90-4D46-922C-4E4A0B284773}"/>
          </ac:spMkLst>
        </pc:spChg>
        <pc:spChg chg="add mod">
          <ac:chgData name="Nicklin, Steve" userId="3e367c12-bca3-4b25-a005-8051cbaf8871" providerId="ADAL" clId="{151FEEC7-86A6-4314-B6FF-270736D4277A}" dt="2022-01-07T10:42:53.106" v="122" actId="1076"/>
          <ac:spMkLst>
            <pc:docMk/>
            <pc:sldMk cId="2832398850" sldId="265"/>
            <ac:spMk id="22" creationId="{61AD6600-F09E-4B8E-BF4A-17732885DB4B}"/>
          </ac:spMkLst>
        </pc:spChg>
        <pc:spChg chg="add mod">
          <ac:chgData name="Nicklin, Steve" userId="3e367c12-bca3-4b25-a005-8051cbaf8871" providerId="ADAL" clId="{151FEEC7-86A6-4314-B6FF-270736D4277A}" dt="2022-01-07T10:50:19.782" v="134"/>
          <ac:spMkLst>
            <pc:docMk/>
            <pc:sldMk cId="2832398850" sldId="265"/>
            <ac:spMk id="23" creationId="{721E1153-7847-49D9-8E80-F2184822098F}"/>
          </ac:spMkLst>
        </pc:spChg>
        <pc:spChg chg="add mod">
          <ac:chgData name="Nicklin, Steve" userId="3e367c12-bca3-4b25-a005-8051cbaf8871" providerId="ADAL" clId="{151FEEC7-86A6-4314-B6FF-270736D4277A}" dt="2022-01-07T10:50:39.463" v="135"/>
          <ac:spMkLst>
            <pc:docMk/>
            <pc:sldMk cId="2832398850" sldId="265"/>
            <ac:spMk id="24" creationId="{63312AF8-C85E-43EA-9DBC-195CAC3947D0}"/>
          </ac:spMkLst>
        </pc:spChg>
        <pc:spChg chg="add mod">
          <ac:chgData name="Nicklin, Steve" userId="3e367c12-bca3-4b25-a005-8051cbaf8871" providerId="ADAL" clId="{151FEEC7-86A6-4314-B6FF-270736D4277A}" dt="2022-01-07T10:56:21.284" v="350"/>
          <ac:spMkLst>
            <pc:docMk/>
            <pc:sldMk cId="2832398850" sldId="265"/>
            <ac:spMk id="26" creationId="{2D254048-8370-4827-8AC5-AFEC29329560}"/>
          </ac:spMkLst>
        </pc:spChg>
        <pc:spChg chg="add mod">
          <ac:chgData name="Nicklin, Steve" userId="3e367c12-bca3-4b25-a005-8051cbaf8871" providerId="ADAL" clId="{151FEEC7-86A6-4314-B6FF-270736D4277A}" dt="2022-01-07T10:56:21.284" v="350"/>
          <ac:spMkLst>
            <pc:docMk/>
            <pc:sldMk cId="2832398850" sldId="265"/>
            <ac:spMk id="27" creationId="{9BC999C3-5FFC-410D-9194-588CA6868CD7}"/>
          </ac:spMkLst>
        </pc:spChg>
        <pc:spChg chg="del mod">
          <ac:chgData name="Nicklin, Steve" userId="3e367c12-bca3-4b25-a005-8051cbaf8871" providerId="ADAL" clId="{151FEEC7-86A6-4314-B6FF-270736D4277A}" dt="2022-01-07T10:51:00.073" v="139" actId="478"/>
          <ac:spMkLst>
            <pc:docMk/>
            <pc:sldMk cId="2832398850" sldId="265"/>
            <ac:spMk id="28" creationId="{00000000-0000-0000-0000-000000000000}"/>
          </ac:spMkLst>
        </pc:spChg>
        <pc:spChg chg="mod">
          <ac:chgData name="Nicklin, Steve" userId="3e367c12-bca3-4b25-a005-8051cbaf8871" providerId="ADAL" clId="{151FEEC7-86A6-4314-B6FF-270736D4277A}" dt="2022-01-10T00:11:11.894" v="509" actId="14100"/>
          <ac:spMkLst>
            <pc:docMk/>
            <pc:sldMk cId="2832398850" sldId="265"/>
            <ac:spMk id="29" creationId="{00000000-0000-0000-0000-000000000000}"/>
          </ac:spMkLst>
        </pc:spChg>
        <pc:spChg chg="mod">
          <ac:chgData name="Nicklin, Steve" userId="3e367c12-bca3-4b25-a005-8051cbaf8871" providerId="ADAL" clId="{151FEEC7-86A6-4314-B6FF-270736D4277A}" dt="2022-01-07T10:57:31.106" v="361" actId="165"/>
          <ac:spMkLst>
            <pc:docMk/>
            <pc:sldMk cId="2832398850" sldId="265"/>
            <ac:spMk id="30" creationId="{00000000-0000-0000-0000-000000000000}"/>
          </ac:spMkLst>
        </pc:spChg>
        <pc:spChg chg="add mod">
          <ac:chgData name="Nicklin, Steve" userId="3e367c12-bca3-4b25-a005-8051cbaf8871" providerId="ADAL" clId="{151FEEC7-86A6-4314-B6FF-270736D4277A}" dt="2022-01-07T10:56:31.078" v="351"/>
          <ac:spMkLst>
            <pc:docMk/>
            <pc:sldMk cId="2832398850" sldId="265"/>
            <ac:spMk id="31" creationId="{61FF2AC3-9FF9-45D2-B183-BFEC2F2C7DDD}"/>
          </ac:spMkLst>
        </pc:spChg>
        <pc:spChg chg="add mod">
          <ac:chgData name="Nicklin, Steve" userId="3e367c12-bca3-4b25-a005-8051cbaf8871" providerId="ADAL" clId="{151FEEC7-86A6-4314-B6FF-270736D4277A}" dt="2022-01-07T10:57:10.566" v="358" actId="1076"/>
          <ac:spMkLst>
            <pc:docMk/>
            <pc:sldMk cId="2832398850" sldId="265"/>
            <ac:spMk id="32" creationId="{A7A01F82-621F-4A24-8C75-AF52481B7120}"/>
          </ac:spMkLst>
        </pc:spChg>
        <pc:spChg chg="add mod">
          <ac:chgData name="Nicklin, Steve" userId="3e367c12-bca3-4b25-a005-8051cbaf8871" providerId="ADAL" clId="{151FEEC7-86A6-4314-B6FF-270736D4277A}" dt="2022-01-07T11:04:10.331" v="385" actId="571"/>
          <ac:spMkLst>
            <pc:docMk/>
            <pc:sldMk cId="2832398850" sldId="265"/>
            <ac:spMk id="34" creationId="{3C6EC5A1-8241-4FD3-BBFB-BE91564AC486}"/>
          </ac:spMkLst>
        </pc:spChg>
        <pc:spChg chg="add mod">
          <ac:chgData name="Nicklin, Steve" userId="3e367c12-bca3-4b25-a005-8051cbaf8871" providerId="ADAL" clId="{151FEEC7-86A6-4314-B6FF-270736D4277A}" dt="2022-01-07T11:04:10.331" v="385" actId="571"/>
          <ac:spMkLst>
            <pc:docMk/>
            <pc:sldMk cId="2832398850" sldId="265"/>
            <ac:spMk id="35" creationId="{8E22F4AB-E867-4904-A584-83ED6A398E70}"/>
          </ac:spMkLst>
        </pc:spChg>
        <pc:spChg chg="add mod ord">
          <ac:chgData name="Nicklin, Steve" userId="3e367c12-bca3-4b25-a005-8051cbaf8871" providerId="ADAL" clId="{151FEEC7-86A6-4314-B6FF-270736D4277A}" dt="2022-01-10T00:10:54.643" v="505" actId="207"/>
          <ac:spMkLst>
            <pc:docMk/>
            <pc:sldMk cId="2832398850" sldId="265"/>
            <ac:spMk id="36" creationId="{C139ACA1-1077-4890-83EB-62970BC38936}"/>
          </ac:spMkLst>
        </pc:spChg>
        <pc:spChg chg="add mod">
          <ac:chgData name="Nicklin, Steve" userId="3e367c12-bca3-4b25-a005-8051cbaf8871" providerId="ADAL" clId="{151FEEC7-86A6-4314-B6FF-270736D4277A}" dt="2022-01-10T00:11:04.088" v="508" actId="207"/>
          <ac:spMkLst>
            <pc:docMk/>
            <pc:sldMk cId="2832398850" sldId="265"/>
            <ac:spMk id="37" creationId="{2E63203D-C350-4246-A071-C2F8B1DC12A8}"/>
          </ac:spMkLst>
        </pc:spChg>
        <pc:grpChg chg="add mod">
          <ac:chgData name="Nicklin, Steve" userId="3e367c12-bca3-4b25-a005-8051cbaf8871" providerId="ADAL" clId="{151FEEC7-86A6-4314-B6FF-270736D4277A}" dt="2022-01-07T10:30:01.440" v="67" actId="164"/>
          <ac:grpSpMkLst>
            <pc:docMk/>
            <pc:sldMk cId="2832398850" sldId="265"/>
            <ac:grpSpMk id="4" creationId="{E7AC8551-46E4-4129-90A4-0FE2B1A2F887}"/>
          </ac:grpSpMkLst>
        </pc:grpChg>
        <pc:grpChg chg="add mod ord topLvl">
          <ac:chgData name="Nicklin, Steve" userId="3e367c12-bca3-4b25-a005-8051cbaf8871" providerId="ADAL" clId="{151FEEC7-86A6-4314-B6FF-270736D4277A}" dt="2022-01-07T10:57:31.106" v="361" actId="165"/>
          <ac:grpSpMkLst>
            <pc:docMk/>
            <pc:sldMk cId="2832398850" sldId="265"/>
            <ac:grpSpMk id="5" creationId="{D7A924C2-1BE5-45F2-A573-09C15E80B996}"/>
          </ac:grpSpMkLst>
        </pc:grpChg>
        <pc:grpChg chg="add del mod">
          <ac:chgData name="Nicklin, Steve" userId="3e367c12-bca3-4b25-a005-8051cbaf8871" providerId="ADAL" clId="{151FEEC7-86A6-4314-B6FF-270736D4277A}" dt="2022-01-07T10:57:31.106" v="361" actId="165"/>
          <ac:grpSpMkLst>
            <pc:docMk/>
            <pc:sldMk cId="2832398850" sldId="265"/>
            <ac:grpSpMk id="11" creationId="{A3DBD3D4-CA61-4DB8-8523-CF5D8241C88D}"/>
          </ac:grpSpMkLst>
        </pc:grpChg>
        <pc:grpChg chg="mod">
          <ac:chgData name="Nicklin, Steve" userId="3e367c12-bca3-4b25-a005-8051cbaf8871" providerId="ADAL" clId="{151FEEC7-86A6-4314-B6FF-270736D4277A}" dt="2022-01-07T10:57:31.106" v="361" actId="165"/>
          <ac:grpSpMkLst>
            <pc:docMk/>
            <pc:sldMk cId="2832398850" sldId="265"/>
            <ac:grpSpMk id="14" creationId="{00000000-0000-0000-0000-000000000000}"/>
          </ac:grpSpMkLst>
        </pc:grpChg>
        <pc:cxnChg chg="mod topLvl">
          <ac:chgData name="Nicklin, Steve" userId="3e367c12-bca3-4b25-a005-8051cbaf8871" providerId="ADAL" clId="{151FEEC7-86A6-4314-B6FF-270736D4277A}" dt="2022-01-07T10:57:39.743" v="363" actId="14100"/>
          <ac:cxnSpMkLst>
            <pc:docMk/>
            <pc:sldMk cId="2832398850" sldId="265"/>
            <ac:cxnSpMk id="9" creationId="{00000000-0000-0000-0000-000000000000}"/>
          </ac:cxnSpMkLst>
        </pc:cxnChg>
        <pc:cxnChg chg="add mod">
          <ac:chgData name="Nicklin, Steve" userId="3e367c12-bca3-4b25-a005-8051cbaf8871" providerId="ADAL" clId="{151FEEC7-86A6-4314-B6FF-270736D4277A}" dt="2022-01-07T10:59:54.415" v="383" actId="692"/>
          <ac:cxnSpMkLst>
            <pc:docMk/>
            <pc:sldMk cId="2832398850" sldId="265"/>
            <ac:cxnSpMk id="33" creationId="{F1AD498E-C424-492F-9609-806DF0BBB717}"/>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CA5173F-D038-4160-9512-F102CE073321}" type="datetimeFigureOut">
              <a:rPr lang="en-US" smtClean="0"/>
              <a:t>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83E6FA-5C78-4A46-961E-03A27F6B0243}" type="slidenum">
              <a:rPr lang="en-US" smtClean="0"/>
              <a:t>‹#›</a:t>
            </a:fld>
            <a:endParaRPr lang="en-US" dirty="0"/>
          </a:p>
        </p:txBody>
      </p:sp>
    </p:spTree>
    <p:extLst>
      <p:ext uri="{BB962C8B-B14F-4D97-AF65-F5344CB8AC3E}">
        <p14:creationId xmlns:p14="http://schemas.microsoft.com/office/powerpoint/2010/main" val="3993048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A5173F-D038-4160-9512-F102CE073321}" type="datetimeFigureOut">
              <a:rPr lang="en-US" smtClean="0"/>
              <a:t>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83E6FA-5C78-4A46-961E-03A27F6B0243}" type="slidenum">
              <a:rPr lang="en-US" smtClean="0"/>
              <a:t>‹#›</a:t>
            </a:fld>
            <a:endParaRPr lang="en-US" dirty="0"/>
          </a:p>
        </p:txBody>
      </p:sp>
    </p:spTree>
    <p:extLst>
      <p:ext uri="{BB962C8B-B14F-4D97-AF65-F5344CB8AC3E}">
        <p14:creationId xmlns:p14="http://schemas.microsoft.com/office/powerpoint/2010/main" val="3572235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A5173F-D038-4160-9512-F102CE073321}" type="datetimeFigureOut">
              <a:rPr lang="en-US" smtClean="0"/>
              <a:t>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83E6FA-5C78-4A46-961E-03A27F6B0243}" type="slidenum">
              <a:rPr lang="en-US" smtClean="0"/>
              <a:t>‹#›</a:t>
            </a:fld>
            <a:endParaRPr lang="en-US" dirty="0"/>
          </a:p>
        </p:txBody>
      </p:sp>
    </p:spTree>
    <p:extLst>
      <p:ext uri="{BB962C8B-B14F-4D97-AF65-F5344CB8AC3E}">
        <p14:creationId xmlns:p14="http://schemas.microsoft.com/office/powerpoint/2010/main" val="3174008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A5173F-D038-4160-9512-F102CE073321}" type="datetimeFigureOut">
              <a:rPr lang="en-US" smtClean="0"/>
              <a:t>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83E6FA-5C78-4A46-961E-03A27F6B0243}" type="slidenum">
              <a:rPr lang="en-US" smtClean="0"/>
              <a:t>‹#›</a:t>
            </a:fld>
            <a:endParaRPr lang="en-US" dirty="0"/>
          </a:p>
        </p:txBody>
      </p:sp>
    </p:spTree>
    <p:extLst>
      <p:ext uri="{BB962C8B-B14F-4D97-AF65-F5344CB8AC3E}">
        <p14:creationId xmlns:p14="http://schemas.microsoft.com/office/powerpoint/2010/main" val="2454346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A5173F-D038-4160-9512-F102CE073321}" type="datetimeFigureOut">
              <a:rPr lang="en-US" smtClean="0"/>
              <a:t>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83E6FA-5C78-4A46-961E-03A27F6B0243}" type="slidenum">
              <a:rPr lang="en-US" smtClean="0"/>
              <a:t>‹#›</a:t>
            </a:fld>
            <a:endParaRPr lang="en-US" dirty="0"/>
          </a:p>
        </p:txBody>
      </p:sp>
    </p:spTree>
    <p:extLst>
      <p:ext uri="{BB962C8B-B14F-4D97-AF65-F5344CB8AC3E}">
        <p14:creationId xmlns:p14="http://schemas.microsoft.com/office/powerpoint/2010/main" val="3207667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A5173F-D038-4160-9512-F102CE073321}" type="datetimeFigureOut">
              <a:rPr lang="en-US" smtClean="0"/>
              <a:t>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83E6FA-5C78-4A46-961E-03A27F6B0243}" type="slidenum">
              <a:rPr lang="en-US" smtClean="0"/>
              <a:t>‹#›</a:t>
            </a:fld>
            <a:endParaRPr lang="en-US" dirty="0"/>
          </a:p>
        </p:txBody>
      </p:sp>
    </p:spTree>
    <p:extLst>
      <p:ext uri="{BB962C8B-B14F-4D97-AF65-F5344CB8AC3E}">
        <p14:creationId xmlns:p14="http://schemas.microsoft.com/office/powerpoint/2010/main" val="1420181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A5173F-D038-4160-9512-F102CE073321}" type="datetimeFigureOut">
              <a:rPr lang="en-US" smtClean="0"/>
              <a:t>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A83E6FA-5C78-4A46-961E-03A27F6B0243}" type="slidenum">
              <a:rPr lang="en-US" smtClean="0"/>
              <a:t>‹#›</a:t>
            </a:fld>
            <a:endParaRPr lang="en-US" dirty="0"/>
          </a:p>
        </p:txBody>
      </p:sp>
    </p:spTree>
    <p:extLst>
      <p:ext uri="{BB962C8B-B14F-4D97-AF65-F5344CB8AC3E}">
        <p14:creationId xmlns:p14="http://schemas.microsoft.com/office/powerpoint/2010/main" val="330768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A5173F-D038-4160-9512-F102CE073321}" type="datetimeFigureOut">
              <a:rPr lang="en-US" smtClean="0"/>
              <a:t>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A83E6FA-5C78-4A46-961E-03A27F6B0243}" type="slidenum">
              <a:rPr lang="en-US" smtClean="0"/>
              <a:t>‹#›</a:t>
            </a:fld>
            <a:endParaRPr lang="en-US" dirty="0"/>
          </a:p>
        </p:txBody>
      </p:sp>
    </p:spTree>
    <p:extLst>
      <p:ext uri="{BB962C8B-B14F-4D97-AF65-F5344CB8AC3E}">
        <p14:creationId xmlns:p14="http://schemas.microsoft.com/office/powerpoint/2010/main" val="3484195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A5173F-D038-4160-9512-F102CE073321}" type="datetimeFigureOut">
              <a:rPr lang="en-US" smtClean="0"/>
              <a:t>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A83E6FA-5C78-4A46-961E-03A27F6B0243}" type="slidenum">
              <a:rPr lang="en-US" smtClean="0"/>
              <a:t>‹#›</a:t>
            </a:fld>
            <a:endParaRPr lang="en-US" dirty="0"/>
          </a:p>
        </p:txBody>
      </p:sp>
    </p:spTree>
    <p:extLst>
      <p:ext uri="{BB962C8B-B14F-4D97-AF65-F5344CB8AC3E}">
        <p14:creationId xmlns:p14="http://schemas.microsoft.com/office/powerpoint/2010/main" val="1486714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A5173F-D038-4160-9512-F102CE073321}" type="datetimeFigureOut">
              <a:rPr lang="en-US" smtClean="0"/>
              <a:t>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83E6FA-5C78-4A46-961E-03A27F6B0243}" type="slidenum">
              <a:rPr lang="en-US" smtClean="0"/>
              <a:t>‹#›</a:t>
            </a:fld>
            <a:endParaRPr lang="en-US" dirty="0"/>
          </a:p>
        </p:txBody>
      </p:sp>
    </p:spTree>
    <p:extLst>
      <p:ext uri="{BB962C8B-B14F-4D97-AF65-F5344CB8AC3E}">
        <p14:creationId xmlns:p14="http://schemas.microsoft.com/office/powerpoint/2010/main" val="1675358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A5173F-D038-4160-9512-F102CE073321}" type="datetimeFigureOut">
              <a:rPr lang="en-US" smtClean="0"/>
              <a:t>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83E6FA-5C78-4A46-961E-03A27F6B0243}" type="slidenum">
              <a:rPr lang="en-US" smtClean="0"/>
              <a:t>‹#›</a:t>
            </a:fld>
            <a:endParaRPr lang="en-US" dirty="0"/>
          </a:p>
        </p:txBody>
      </p:sp>
    </p:spTree>
    <p:extLst>
      <p:ext uri="{BB962C8B-B14F-4D97-AF65-F5344CB8AC3E}">
        <p14:creationId xmlns:p14="http://schemas.microsoft.com/office/powerpoint/2010/main" val="1791810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A5173F-D038-4160-9512-F102CE073321}" type="datetimeFigureOut">
              <a:rPr lang="en-US" smtClean="0"/>
              <a:t>1/6/2022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83E6FA-5C78-4A46-961E-03A27F6B0243}" type="slidenum">
              <a:rPr lang="en-US" smtClean="0"/>
              <a:t>‹#›</a:t>
            </a:fld>
            <a:endParaRPr lang="en-US" dirty="0"/>
          </a:p>
        </p:txBody>
      </p:sp>
    </p:spTree>
    <p:extLst>
      <p:ext uri="{BB962C8B-B14F-4D97-AF65-F5344CB8AC3E}">
        <p14:creationId xmlns:p14="http://schemas.microsoft.com/office/powerpoint/2010/main" val="563124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Dr Peter Scott-Morgan’s View of the World</a:t>
            </a:r>
            <a:endParaRPr lang="en-US" dirty="0"/>
          </a:p>
        </p:txBody>
      </p:sp>
      <p:sp>
        <p:nvSpPr>
          <p:cNvPr id="3" name="Subtitle 2"/>
          <p:cNvSpPr>
            <a:spLocks noGrp="1"/>
          </p:cNvSpPr>
          <p:nvPr>
            <p:ph type="subTitle" idx="1"/>
          </p:nvPr>
        </p:nvSpPr>
        <p:spPr/>
        <p:txBody>
          <a:bodyPr>
            <a:normAutofit/>
          </a:bodyPr>
          <a:lstStyle/>
          <a:p>
            <a:r>
              <a:rPr lang="en-GB" dirty="0"/>
              <a:t>Intel ACAT/Laptop / AR Headset / Wheelchair Orientation</a:t>
            </a:r>
          </a:p>
          <a:p>
            <a:r>
              <a:rPr lang="en-GB" dirty="0"/>
              <a:t>Discussion Deck V2</a:t>
            </a:r>
          </a:p>
          <a:p>
            <a:r>
              <a:rPr lang="en-GB" dirty="0"/>
              <a:t>Steve Nicklin</a:t>
            </a:r>
            <a:endParaRPr lang="en-US" dirty="0"/>
          </a:p>
        </p:txBody>
      </p:sp>
    </p:spTree>
    <p:extLst>
      <p:ext uri="{BB962C8B-B14F-4D97-AF65-F5344CB8AC3E}">
        <p14:creationId xmlns:p14="http://schemas.microsoft.com/office/powerpoint/2010/main" val="2453630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8D1E8E27-91A6-4A02-B8BC-7D7CE63DFAC7}"/>
              </a:ext>
            </a:extLst>
          </p:cNvPr>
          <p:cNvGrpSpPr/>
          <p:nvPr/>
        </p:nvGrpSpPr>
        <p:grpSpPr>
          <a:xfrm rot="1671339">
            <a:off x="5198595" y="5014379"/>
            <a:ext cx="1923056" cy="1777029"/>
            <a:chOff x="5150165" y="4969112"/>
            <a:chExt cx="1923056" cy="1777029"/>
          </a:xfrm>
        </p:grpSpPr>
        <p:sp>
          <p:nvSpPr>
            <p:cNvPr id="18" name="Rectangle 17">
              <a:extLst>
                <a:ext uri="{FF2B5EF4-FFF2-40B4-BE49-F238E27FC236}">
                  <a16:creationId xmlns:a16="http://schemas.microsoft.com/office/drawing/2014/main" id="{082B0B33-5906-47E5-8DAF-A6CC96EECECB}"/>
                </a:ext>
              </a:extLst>
            </p:cNvPr>
            <p:cNvSpPr/>
            <p:nvPr/>
          </p:nvSpPr>
          <p:spPr>
            <a:xfrm rot="19966368">
              <a:off x="5150165" y="4969112"/>
              <a:ext cx="1719618" cy="17298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BEE70456-2E7B-4F97-AEC7-A898BF8E20A5}"/>
                </a:ext>
              </a:extLst>
            </p:cNvPr>
            <p:cNvSpPr/>
            <p:nvPr/>
          </p:nvSpPr>
          <p:spPr>
            <a:xfrm rot="19966368">
              <a:off x="5772130" y="6480136"/>
              <a:ext cx="1301091" cy="26600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Wheelchair</a:t>
              </a:r>
            </a:p>
          </p:txBody>
        </p:sp>
      </p:grpSp>
      <p:grpSp>
        <p:nvGrpSpPr>
          <p:cNvPr id="14" name="Group 13"/>
          <p:cNvGrpSpPr/>
          <p:nvPr/>
        </p:nvGrpSpPr>
        <p:grpSpPr>
          <a:xfrm>
            <a:off x="2737479" y="-951398"/>
            <a:ext cx="6696000" cy="10103216"/>
            <a:chOff x="2744653" y="102783"/>
            <a:chExt cx="6696000" cy="10103216"/>
          </a:xfrm>
        </p:grpSpPr>
        <p:sp>
          <p:nvSpPr>
            <p:cNvPr id="7" name="Freeform 6"/>
            <p:cNvSpPr>
              <a:spLocks noChangeAspect="1"/>
            </p:cNvSpPr>
            <p:nvPr/>
          </p:nvSpPr>
          <p:spPr>
            <a:xfrm rot="13500000">
              <a:off x="3291195" y="114241"/>
              <a:ext cx="5602916" cy="5579999"/>
            </a:xfrm>
            <a:custGeom>
              <a:avLst/>
              <a:gdLst>
                <a:gd name="connsiteX0" fmla="*/ 4790881 w 6777721"/>
                <a:gd name="connsiteY0" fmla="*/ 4782761 h 6749999"/>
                <a:gd name="connsiteX1" fmla="*/ 0 w 6777721"/>
                <a:gd name="connsiteY1" fmla="*/ 6749943 h 6749999"/>
                <a:gd name="connsiteX2" fmla="*/ 11089 w 6777721"/>
                <a:gd name="connsiteY2" fmla="*/ 4049966 h 6749999"/>
                <a:gd name="connsiteX3" fmla="*/ 212470 w 6777721"/>
                <a:gd name="connsiteY3" fmla="*/ 4045789 h 6749999"/>
                <a:gd name="connsiteX4" fmla="*/ 2885615 w 6777721"/>
                <a:gd name="connsiteY4" fmla="*/ 2869657 h 6749999"/>
                <a:gd name="connsiteX5" fmla="*/ 4077719 w 6777721"/>
                <a:gd name="connsiteY5" fmla="*/ 0 h 6749999"/>
                <a:gd name="connsiteX6" fmla="*/ 27721 w 6777721"/>
                <a:gd name="connsiteY6" fmla="*/ 0 h 6749999"/>
                <a:gd name="connsiteX7" fmla="*/ 27721 w 6777721"/>
                <a:gd name="connsiteY7" fmla="*/ 0 h 6749999"/>
                <a:gd name="connsiteX8" fmla="*/ 6777721 w 6777721"/>
                <a:gd name="connsiteY8" fmla="*/ 0 h 6749999"/>
                <a:gd name="connsiteX9" fmla="*/ 4790881 w 6777721"/>
                <a:gd name="connsiteY9" fmla="*/ 4782761 h 674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77721" h="6749999">
                  <a:moveTo>
                    <a:pt x="4790881" y="4782761"/>
                  </a:moveTo>
                  <a:cubicBezTo>
                    <a:pt x="3519010" y="6049419"/>
                    <a:pt x="1795000" y="6757314"/>
                    <a:pt x="0" y="6749943"/>
                  </a:cubicBezTo>
                  <a:lnTo>
                    <a:pt x="11089" y="4049966"/>
                  </a:lnTo>
                  <a:lnTo>
                    <a:pt x="212470" y="4045789"/>
                  </a:lnTo>
                  <a:cubicBezTo>
                    <a:pt x="1216328" y="3999987"/>
                    <a:pt x="2170189" y="3582152"/>
                    <a:pt x="2885615" y="2869657"/>
                  </a:cubicBezTo>
                  <a:cubicBezTo>
                    <a:pt x="3648737" y="2109662"/>
                    <a:pt x="4077719" y="1077009"/>
                    <a:pt x="4077719" y="0"/>
                  </a:cubicBezTo>
                  <a:lnTo>
                    <a:pt x="27721" y="0"/>
                  </a:lnTo>
                  <a:lnTo>
                    <a:pt x="27721" y="0"/>
                  </a:lnTo>
                  <a:lnTo>
                    <a:pt x="6777721" y="0"/>
                  </a:lnTo>
                  <a:cubicBezTo>
                    <a:pt x="6777721" y="1795015"/>
                    <a:pt x="6062752" y="3516103"/>
                    <a:pt x="4790881" y="4782761"/>
                  </a:cubicBezTo>
                  <a:close/>
                </a:path>
              </a:pathLst>
            </a:custGeom>
            <a:ln w="28575">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schemeClr val="tx1"/>
                </a:solidFill>
              </a:endParaRPr>
            </a:p>
          </p:txBody>
        </p:sp>
        <p:sp>
          <p:nvSpPr>
            <p:cNvPr id="8" name="Pie 7"/>
            <p:cNvSpPr>
              <a:spLocks noChangeAspect="1"/>
            </p:cNvSpPr>
            <p:nvPr/>
          </p:nvSpPr>
          <p:spPr>
            <a:xfrm rot="13500000">
              <a:off x="2744653" y="3509999"/>
              <a:ext cx="6696000" cy="6696000"/>
            </a:xfrm>
            <a:prstGeom prst="pie">
              <a:avLst>
                <a:gd name="adj1" fmla="val 0"/>
                <a:gd name="adj2" fmla="val 5414118"/>
              </a:avLst>
            </a:prstGeom>
            <a:ln w="3810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grpSp>
      <p:sp>
        <p:nvSpPr>
          <p:cNvPr id="2" name="TextBox 1"/>
          <p:cNvSpPr txBox="1"/>
          <p:nvPr/>
        </p:nvSpPr>
        <p:spPr>
          <a:xfrm>
            <a:off x="180752" y="244549"/>
            <a:ext cx="3519377" cy="646331"/>
          </a:xfrm>
          <a:prstGeom prst="rect">
            <a:avLst/>
          </a:prstGeom>
          <a:noFill/>
        </p:spPr>
        <p:txBody>
          <a:bodyPr wrap="square" rtlCol="0">
            <a:spAutoFit/>
          </a:bodyPr>
          <a:lstStyle/>
          <a:p>
            <a:r>
              <a:rPr lang="en-GB" dirty="0"/>
              <a:t>Peter’s View of the World</a:t>
            </a:r>
          </a:p>
          <a:p>
            <a:r>
              <a:rPr lang="en-GB" dirty="0"/>
              <a:t>ACAT/Laptop – Talking</a:t>
            </a:r>
            <a:endParaRPr lang="en-US" dirty="0"/>
          </a:p>
        </p:txBody>
      </p:sp>
      <p:grpSp>
        <p:nvGrpSpPr>
          <p:cNvPr id="13" name="Group 12"/>
          <p:cNvGrpSpPr/>
          <p:nvPr/>
        </p:nvGrpSpPr>
        <p:grpSpPr>
          <a:xfrm rot="1529912">
            <a:off x="6505809" y="880487"/>
            <a:ext cx="2743201" cy="1773382"/>
            <a:chOff x="2806995" y="744280"/>
            <a:chExt cx="2743201" cy="1773382"/>
          </a:xfrm>
        </p:grpSpPr>
        <p:sp>
          <p:nvSpPr>
            <p:cNvPr id="9" name="Rectangle 8"/>
            <p:cNvSpPr/>
            <p:nvPr/>
          </p:nvSpPr>
          <p:spPr>
            <a:xfrm>
              <a:off x="2806995" y="744280"/>
              <a:ext cx="2743201" cy="177338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dirty="0"/>
                <a:t>Laptop</a:t>
              </a:r>
              <a:endParaRPr lang="en-US" dirty="0"/>
            </a:p>
          </p:txBody>
        </p:sp>
        <p:sp>
          <p:nvSpPr>
            <p:cNvPr id="10" name="Rectangle 9"/>
            <p:cNvSpPr/>
            <p:nvPr/>
          </p:nvSpPr>
          <p:spPr>
            <a:xfrm>
              <a:off x="2854840" y="776179"/>
              <a:ext cx="2647508" cy="1431850"/>
            </a:xfrm>
            <a:prstGeom prst="rect">
              <a:avLst/>
            </a:prstGeom>
            <a:solidFill>
              <a:srgbClr val="0070C0"/>
            </a:solidFill>
          </p:spPr>
          <p:style>
            <a:lnRef idx="2">
              <a:schemeClr val="dk1"/>
            </a:lnRef>
            <a:fillRef idx="1">
              <a:schemeClr val="lt1"/>
            </a:fillRef>
            <a:effectRef idx="0">
              <a:schemeClr val="dk1"/>
            </a:effectRef>
            <a:fontRef idx="minor">
              <a:schemeClr val="dk1"/>
            </a:fontRef>
          </p:style>
          <p:txBody>
            <a:bodyPr rtlCol="0" anchor="t"/>
            <a:lstStyle/>
            <a:p>
              <a:r>
                <a:rPr lang="en-GB" dirty="0">
                  <a:solidFill>
                    <a:schemeClr val="tx1"/>
                  </a:solidFill>
                </a:rPr>
                <a:t>Desktop</a:t>
              </a:r>
              <a:endParaRPr lang="en-US" dirty="0">
                <a:solidFill>
                  <a:schemeClr val="tx1"/>
                </a:solidFill>
              </a:endParaRPr>
            </a:p>
          </p:txBody>
        </p:sp>
        <p:sp>
          <p:nvSpPr>
            <p:cNvPr id="12" name="Rectangle 11"/>
            <p:cNvSpPr/>
            <p:nvPr/>
          </p:nvSpPr>
          <p:spPr>
            <a:xfrm>
              <a:off x="2915544" y="856672"/>
              <a:ext cx="2506847" cy="1280473"/>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GB" dirty="0">
                  <a:solidFill>
                    <a:schemeClr val="tx1"/>
                  </a:solidFill>
                </a:rPr>
                <a:t>ACAT Talk Gaze</a:t>
              </a:r>
            </a:p>
            <a:p>
              <a:pPr algn="ctr"/>
              <a:r>
                <a:rPr lang="en-GB" b="1" dirty="0">
                  <a:solidFill>
                    <a:srgbClr val="7030A0"/>
                  </a:solidFill>
                </a:rPr>
                <a:t>LLLLLLLLLL XX LLLLLLLLLL</a:t>
              </a:r>
              <a:br>
                <a:rPr lang="en-GB" b="1" dirty="0">
                  <a:solidFill>
                    <a:srgbClr val="7030A0"/>
                  </a:solidFill>
                </a:rPr>
              </a:br>
              <a:r>
                <a:rPr lang="en-GB" b="1" dirty="0">
                  <a:solidFill>
                    <a:srgbClr val="7030A0"/>
                  </a:solidFill>
                </a:rPr>
                <a:t>LLLLLLLLLL YY |               | LLLLLLLLLL ZZ LLLLLLLLLL</a:t>
              </a:r>
              <a:endParaRPr lang="en-US" b="1" dirty="0">
                <a:solidFill>
                  <a:srgbClr val="7030A0"/>
                </a:solidFill>
              </a:endParaRPr>
            </a:p>
            <a:p>
              <a:endParaRPr lang="en-GB" dirty="0">
                <a:solidFill>
                  <a:schemeClr val="tx1"/>
                </a:solidFill>
              </a:endParaRPr>
            </a:p>
          </p:txBody>
        </p:sp>
      </p:grpSp>
      <p:sp>
        <p:nvSpPr>
          <p:cNvPr id="15" name="TextBox 14"/>
          <p:cNvSpPr txBox="1"/>
          <p:nvPr/>
        </p:nvSpPr>
        <p:spPr>
          <a:xfrm rot="20128031">
            <a:off x="2568931" y="755034"/>
            <a:ext cx="4018266" cy="1754326"/>
          </a:xfrm>
          <a:prstGeom prst="rect">
            <a:avLst/>
          </a:prstGeom>
          <a:noFill/>
        </p:spPr>
        <p:txBody>
          <a:bodyPr wrap="square" rtlCol="0">
            <a:spAutoFit/>
          </a:bodyPr>
          <a:lstStyle/>
          <a:p>
            <a:pPr algn="ctr"/>
            <a:r>
              <a:rPr lang="en-GB" sz="3600" dirty="0"/>
              <a:t>This field of view free whatever Peter decides to look at</a:t>
            </a:r>
            <a:endParaRPr lang="en-US" sz="3600" dirty="0"/>
          </a:p>
        </p:txBody>
      </p:sp>
      <p:sp>
        <p:nvSpPr>
          <p:cNvPr id="17" name="Oval 16"/>
          <p:cNvSpPr/>
          <p:nvPr/>
        </p:nvSpPr>
        <p:spPr>
          <a:xfrm>
            <a:off x="5527479" y="5451656"/>
            <a:ext cx="1116000" cy="1116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r>
              <a:rPr lang="en-GB" dirty="0"/>
              <a:t>Peter’s</a:t>
            </a:r>
            <a:br>
              <a:rPr lang="en-GB" dirty="0"/>
            </a:br>
            <a:r>
              <a:rPr lang="en-GB" dirty="0"/>
              <a:t>Immobile</a:t>
            </a:r>
            <a:br>
              <a:rPr lang="en-GB" dirty="0"/>
            </a:br>
            <a:r>
              <a:rPr lang="en-GB" dirty="0"/>
              <a:t>Head</a:t>
            </a:r>
          </a:p>
        </p:txBody>
      </p:sp>
      <p:sp>
        <p:nvSpPr>
          <p:cNvPr id="19" name="TextBox 18"/>
          <p:cNvSpPr txBox="1"/>
          <p:nvPr/>
        </p:nvSpPr>
        <p:spPr>
          <a:xfrm>
            <a:off x="123380" y="3745126"/>
            <a:ext cx="3842692" cy="1754326"/>
          </a:xfrm>
          <a:prstGeom prst="rect">
            <a:avLst/>
          </a:prstGeom>
          <a:noFill/>
        </p:spPr>
        <p:txBody>
          <a:bodyPr wrap="square" rtlCol="0">
            <a:spAutoFit/>
          </a:bodyPr>
          <a:lstStyle/>
          <a:p>
            <a:r>
              <a:rPr lang="en-GB" dirty="0"/>
              <a:t>This is how we see Peter working today in TEAMS Video Calls we attend.  To overcome Peter’s inability to turn his head, his wheelchair is placed at an angle so he can see past the Laptop/ACAT combo.</a:t>
            </a:r>
          </a:p>
        </p:txBody>
      </p:sp>
      <p:sp>
        <p:nvSpPr>
          <p:cNvPr id="3" name="TextBox 2"/>
          <p:cNvSpPr txBox="1"/>
          <p:nvPr/>
        </p:nvSpPr>
        <p:spPr>
          <a:xfrm>
            <a:off x="4894854" y="4357041"/>
            <a:ext cx="2381250" cy="369332"/>
          </a:xfrm>
          <a:prstGeom prst="rect">
            <a:avLst/>
          </a:prstGeom>
          <a:noFill/>
        </p:spPr>
        <p:txBody>
          <a:bodyPr wrap="square" rtlCol="0">
            <a:spAutoFit/>
          </a:bodyPr>
          <a:lstStyle/>
          <a:p>
            <a:pPr algn="ctr"/>
            <a:r>
              <a:rPr lang="en-GB" dirty="0"/>
              <a:t>Peter’s Field of View</a:t>
            </a:r>
            <a:endParaRPr lang="en-US" dirty="0"/>
          </a:p>
        </p:txBody>
      </p:sp>
    </p:spTree>
    <p:extLst>
      <p:ext uri="{BB962C8B-B14F-4D97-AF65-F5344CB8AC3E}">
        <p14:creationId xmlns:p14="http://schemas.microsoft.com/office/powerpoint/2010/main" val="445681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4EA11051-E7A0-4985-848E-CAB36F57D39A}"/>
              </a:ext>
            </a:extLst>
          </p:cNvPr>
          <p:cNvGrpSpPr/>
          <p:nvPr/>
        </p:nvGrpSpPr>
        <p:grpSpPr>
          <a:xfrm rot="1671339">
            <a:off x="5198595" y="5014379"/>
            <a:ext cx="1923056" cy="1777029"/>
            <a:chOff x="5150165" y="4969112"/>
            <a:chExt cx="1923056" cy="1777029"/>
          </a:xfrm>
        </p:grpSpPr>
        <p:sp>
          <p:nvSpPr>
            <p:cNvPr id="27" name="Rectangle 26">
              <a:extLst>
                <a:ext uri="{FF2B5EF4-FFF2-40B4-BE49-F238E27FC236}">
                  <a16:creationId xmlns:a16="http://schemas.microsoft.com/office/drawing/2014/main" id="{18FA2CB4-2B79-4C49-8F6E-A40D4E1A54AD}"/>
                </a:ext>
              </a:extLst>
            </p:cNvPr>
            <p:cNvSpPr/>
            <p:nvPr/>
          </p:nvSpPr>
          <p:spPr>
            <a:xfrm rot="19966368">
              <a:off x="5150165" y="4969112"/>
              <a:ext cx="1719618" cy="17298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69931ED0-9ACB-408D-95F8-AF0C12934B7E}"/>
                </a:ext>
              </a:extLst>
            </p:cNvPr>
            <p:cNvSpPr/>
            <p:nvPr/>
          </p:nvSpPr>
          <p:spPr>
            <a:xfrm rot="19966368">
              <a:off x="5772130" y="6480136"/>
              <a:ext cx="1301091" cy="26600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Wheelchair</a:t>
              </a:r>
            </a:p>
          </p:txBody>
        </p:sp>
      </p:grpSp>
      <p:grpSp>
        <p:nvGrpSpPr>
          <p:cNvPr id="14" name="Group 13"/>
          <p:cNvGrpSpPr/>
          <p:nvPr/>
        </p:nvGrpSpPr>
        <p:grpSpPr>
          <a:xfrm>
            <a:off x="2737479" y="-951398"/>
            <a:ext cx="6696000" cy="10103216"/>
            <a:chOff x="2744653" y="102783"/>
            <a:chExt cx="6696000" cy="10103216"/>
          </a:xfrm>
        </p:grpSpPr>
        <p:sp>
          <p:nvSpPr>
            <p:cNvPr id="7" name="Freeform 6"/>
            <p:cNvSpPr>
              <a:spLocks noChangeAspect="1"/>
            </p:cNvSpPr>
            <p:nvPr/>
          </p:nvSpPr>
          <p:spPr>
            <a:xfrm rot="13500000">
              <a:off x="3291195" y="114241"/>
              <a:ext cx="5602916" cy="5579999"/>
            </a:xfrm>
            <a:custGeom>
              <a:avLst/>
              <a:gdLst>
                <a:gd name="connsiteX0" fmla="*/ 4790881 w 6777721"/>
                <a:gd name="connsiteY0" fmla="*/ 4782761 h 6749999"/>
                <a:gd name="connsiteX1" fmla="*/ 0 w 6777721"/>
                <a:gd name="connsiteY1" fmla="*/ 6749943 h 6749999"/>
                <a:gd name="connsiteX2" fmla="*/ 11089 w 6777721"/>
                <a:gd name="connsiteY2" fmla="*/ 4049966 h 6749999"/>
                <a:gd name="connsiteX3" fmla="*/ 212470 w 6777721"/>
                <a:gd name="connsiteY3" fmla="*/ 4045789 h 6749999"/>
                <a:gd name="connsiteX4" fmla="*/ 2885615 w 6777721"/>
                <a:gd name="connsiteY4" fmla="*/ 2869657 h 6749999"/>
                <a:gd name="connsiteX5" fmla="*/ 4077719 w 6777721"/>
                <a:gd name="connsiteY5" fmla="*/ 0 h 6749999"/>
                <a:gd name="connsiteX6" fmla="*/ 27721 w 6777721"/>
                <a:gd name="connsiteY6" fmla="*/ 0 h 6749999"/>
                <a:gd name="connsiteX7" fmla="*/ 27721 w 6777721"/>
                <a:gd name="connsiteY7" fmla="*/ 0 h 6749999"/>
                <a:gd name="connsiteX8" fmla="*/ 6777721 w 6777721"/>
                <a:gd name="connsiteY8" fmla="*/ 0 h 6749999"/>
                <a:gd name="connsiteX9" fmla="*/ 4790881 w 6777721"/>
                <a:gd name="connsiteY9" fmla="*/ 4782761 h 674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77721" h="6749999">
                  <a:moveTo>
                    <a:pt x="4790881" y="4782761"/>
                  </a:moveTo>
                  <a:cubicBezTo>
                    <a:pt x="3519010" y="6049419"/>
                    <a:pt x="1795000" y="6757314"/>
                    <a:pt x="0" y="6749943"/>
                  </a:cubicBezTo>
                  <a:lnTo>
                    <a:pt x="11089" y="4049966"/>
                  </a:lnTo>
                  <a:lnTo>
                    <a:pt x="212470" y="4045789"/>
                  </a:lnTo>
                  <a:cubicBezTo>
                    <a:pt x="1216328" y="3999987"/>
                    <a:pt x="2170189" y="3582152"/>
                    <a:pt x="2885615" y="2869657"/>
                  </a:cubicBezTo>
                  <a:cubicBezTo>
                    <a:pt x="3648737" y="2109662"/>
                    <a:pt x="4077719" y="1077009"/>
                    <a:pt x="4077719" y="0"/>
                  </a:cubicBezTo>
                  <a:lnTo>
                    <a:pt x="27721" y="0"/>
                  </a:lnTo>
                  <a:lnTo>
                    <a:pt x="27721" y="0"/>
                  </a:lnTo>
                  <a:lnTo>
                    <a:pt x="6777721" y="0"/>
                  </a:lnTo>
                  <a:cubicBezTo>
                    <a:pt x="6777721" y="1795015"/>
                    <a:pt x="6062752" y="3516103"/>
                    <a:pt x="4790881" y="4782761"/>
                  </a:cubicBezTo>
                  <a:close/>
                </a:path>
              </a:pathLst>
            </a:custGeom>
            <a:ln w="28575">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schemeClr val="tx1"/>
                </a:solidFill>
              </a:endParaRPr>
            </a:p>
          </p:txBody>
        </p:sp>
        <p:sp>
          <p:nvSpPr>
            <p:cNvPr id="8" name="Pie 7"/>
            <p:cNvSpPr>
              <a:spLocks noChangeAspect="1"/>
            </p:cNvSpPr>
            <p:nvPr/>
          </p:nvSpPr>
          <p:spPr>
            <a:xfrm rot="13500000">
              <a:off x="2744653" y="3509999"/>
              <a:ext cx="6696000" cy="6696000"/>
            </a:xfrm>
            <a:prstGeom prst="pie">
              <a:avLst>
                <a:gd name="adj1" fmla="val 0"/>
                <a:gd name="adj2" fmla="val 5414118"/>
              </a:avLst>
            </a:prstGeom>
            <a:ln w="3810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grpSp>
      <p:sp>
        <p:nvSpPr>
          <p:cNvPr id="2" name="TextBox 1"/>
          <p:cNvSpPr txBox="1"/>
          <p:nvPr/>
        </p:nvSpPr>
        <p:spPr>
          <a:xfrm>
            <a:off x="180752" y="244549"/>
            <a:ext cx="3519377" cy="646331"/>
          </a:xfrm>
          <a:prstGeom prst="rect">
            <a:avLst/>
          </a:prstGeom>
          <a:noFill/>
        </p:spPr>
        <p:txBody>
          <a:bodyPr wrap="square" rtlCol="0">
            <a:spAutoFit/>
          </a:bodyPr>
          <a:lstStyle/>
          <a:p>
            <a:r>
              <a:rPr lang="en-GB" dirty="0"/>
              <a:t>Peter’s View of the World</a:t>
            </a:r>
          </a:p>
          <a:p>
            <a:r>
              <a:rPr lang="en-GB" dirty="0"/>
              <a:t>ACAT/Laptop – Working</a:t>
            </a:r>
            <a:endParaRPr lang="en-US" dirty="0"/>
          </a:p>
        </p:txBody>
      </p:sp>
      <p:sp>
        <p:nvSpPr>
          <p:cNvPr id="17" name="Oval 16"/>
          <p:cNvSpPr/>
          <p:nvPr/>
        </p:nvSpPr>
        <p:spPr>
          <a:xfrm>
            <a:off x="5527479" y="5451656"/>
            <a:ext cx="1116000" cy="1116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r>
              <a:rPr lang="en-GB" dirty="0"/>
              <a:t>Peter’s</a:t>
            </a:r>
            <a:br>
              <a:rPr lang="en-GB" dirty="0"/>
            </a:br>
            <a:r>
              <a:rPr lang="en-GB" dirty="0"/>
              <a:t>Immobile</a:t>
            </a:r>
            <a:br>
              <a:rPr lang="en-GB" dirty="0"/>
            </a:br>
            <a:r>
              <a:rPr lang="en-GB" dirty="0"/>
              <a:t>Head</a:t>
            </a:r>
          </a:p>
        </p:txBody>
      </p:sp>
      <p:sp>
        <p:nvSpPr>
          <p:cNvPr id="20" name="TextBox 19"/>
          <p:cNvSpPr txBox="1"/>
          <p:nvPr/>
        </p:nvSpPr>
        <p:spPr>
          <a:xfrm>
            <a:off x="123380" y="3745126"/>
            <a:ext cx="3753295" cy="2862322"/>
          </a:xfrm>
          <a:prstGeom prst="rect">
            <a:avLst/>
          </a:prstGeom>
          <a:noFill/>
        </p:spPr>
        <p:txBody>
          <a:bodyPr wrap="square" rtlCol="0">
            <a:spAutoFit/>
          </a:bodyPr>
          <a:lstStyle/>
          <a:p>
            <a:r>
              <a:rPr lang="en-GB" dirty="0"/>
              <a:t>When talking using ACAT App half the screen remains available for other Apps.</a:t>
            </a:r>
          </a:p>
          <a:p>
            <a:endParaRPr lang="en-GB" dirty="0"/>
          </a:p>
          <a:p>
            <a:r>
              <a:rPr lang="en-GB" dirty="0"/>
              <a:t>The one-click swap between ACAT App and Talk Gaze means its possible for Peter to switch easily between working and talking.</a:t>
            </a:r>
          </a:p>
          <a:p>
            <a:endParaRPr lang="en-GB" dirty="0"/>
          </a:p>
          <a:p>
            <a:r>
              <a:rPr lang="en-GB" dirty="0"/>
              <a:t>Peter still retains the periphery view.</a:t>
            </a:r>
            <a:endParaRPr lang="en-US" dirty="0"/>
          </a:p>
        </p:txBody>
      </p:sp>
      <p:sp>
        <p:nvSpPr>
          <p:cNvPr id="21" name="TextBox 20"/>
          <p:cNvSpPr txBox="1"/>
          <p:nvPr/>
        </p:nvSpPr>
        <p:spPr>
          <a:xfrm>
            <a:off x="4894854" y="4357041"/>
            <a:ext cx="2381250" cy="369332"/>
          </a:xfrm>
          <a:prstGeom prst="rect">
            <a:avLst/>
          </a:prstGeom>
          <a:noFill/>
        </p:spPr>
        <p:txBody>
          <a:bodyPr wrap="square" rtlCol="0">
            <a:spAutoFit/>
          </a:bodyPr>
          <a:lstStyle/>
          <a:p>
            <a:pPr algn="ctr"/>
            <a:r>
              <a:rPr lang="en-GB" dirty="0"/>
              <a:t>Peter’s Field of View</a:t>
            </a:r>
            <a:endParaRPr lang="en-US" dirty="0"/>
          </a:p>
        </p:txBody>
      </p:sp>
      <p:sp>
        <p:nvSpPr>
          <p:cNvPr id="24" name="TextBox 23">
            <a:extLst>
              <a:ext uri="{FF2B5EF4-FFF2-40B4-BE49-F238E27FC236}">
                <a16:creationId xmlns:a16="http://schemas.microsoft.com/office/drawing/2014/main" id="{558F220D-18C2-473F-A61E-6DA8DE283BD2}"/>
              </a:ext>
            </a:extLst>
          </p:cNvPr>
          <p:cNvSpPr txBox="1"/>
          <p:nvPr/>
        </p:nvSpPr>
        <p:spPr>
          <a:xfrm rot="20128031">
            <a:off x="2568931" y="755034"/>
            <a:ext cx="4018266" cy="1754326"/>
          </a:xfrm>
          <a:prstGeom prst="rect">
            <a:avLst/>
          </a:prstGeom>
          <a:noFill/>
        </p:spPr>
        <p:txBody>
          <a:bodyPr wrap="square" rtlCol="0">
            <a:spAutoFit/>
          </a:bodyPr>
          <a:lstStyle/>
          <a:p>
            <a:pPr algn="ctr"/>
            <a:r>
              <a:rPr lang="en-GB" sz="3600" dirty="0"/>
              <a:t>This field of view free whatever Peter decides to look at</a:t>
            </a:r>
            <a:endParaRPr lang="en-US" sz="3600" dirty="0"/>
          </a:p>
        </p:txBody>
      </p:sp>
      <p:grpSp>
        <p:nvGrpSpPr>
          <p:cNvPr id="3" name="Group 2">
            <a:extLst>
              <a:ext uri="{FF2B5EF4-FFF2-40B4-BE49-F238E27FC236}">
                <a16:creationId xmlns:a16="http://schemas.microsoft.com/office/drawing/2014/main" id="{B6F0D41D-5410-4272-8AD8-6CD3852783F0}"/>
              </a:ext>
            </a:extLst>
          </p:cNvPr>
          <p:cNvGrpSpPr/>
          <p:nvPr/>
        </p:nvGrpSpPr>
        <p:grpSpPr>
          <a:xfrm rot="3141214">
            <a:off x="6452867" y="899721"/>
            <a:ext cx="2743201" cy="1773382"/>
            <a:chOff x="8268020" y="3705660"/>
            <a:chExt cx="2743201" cy="1773382"/>
          </a:xfrm>
        </p:grpSpPr>
        <p:grpSp>
          <p:nvGrpSpPr>
            <p:cNvPr id="13" name="Group 12"/>
            <p:cNvGrpSpPr/>
            <p:nvPr/>
          </p:nvGrpSpPr>
          <p:grpSpPr>
            <a:xfrm rot="19960767">
              <a:off x="8268020" y="3705660"/>
              <a:ext cx="2743201" cy="1773382"/>
              <a:chOff x="2806995" y="744280"/>
              <a:chExt cx="2743201" cy="1773382"/>
            </a:xfrm>
          </p:grpSpPr>
          <p:sp>
            <p:nvSpPr>
              <p:cNvPr id="9" name="Rectangle 8"/>
              <p:cNvSpPr/>
              <p:nvPr/>
            </p:nvSpPr>
            <p:spPr>
              <a:xfrm>
                <a:off x="2806995" y="744280"/>
                <a:ext cx="2743201" cy="177338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dirty="0"/>
                  <a:t>Laptop</a:t>
                </a:r>
                <a:endParaRPr lang="en-US" dirty="0"/>
              </a:p>
            </p:txBody>
          </p:sp>
          <p:sp>
            <p:nvSpPr>
              <p:cNvPr id="10" name="Rectangle 9"/>
              <p:cNvSpPr/>
              <p:nvPr/>
            </p:nvSpPr>
            <p:spPr>
              <a:xfrm>
                <a:off x="2854840" y="776179"/>
                <a:ext cx="2647508" cy="1431850"/>
              </a:xfrm>
              <a:prstGeom prst="rect">
                <a:avLst/>
              </a:prstGeom>
              <a:solidFill>
                <a:srgbClr val="0070C0"/>
              </a:solidFill>
            </p:spPr>
            <p:style>
              <a:lnRef idx="2">
                <a:schemeClr val="dk1"/>
              </a:lnRef>
              <a:fillRef idx="1">
                <a:schemeClr val="lt1"/>
              </a:fillRef>
              <a:effectRef idx="0">
                <a:schemeClr val="dk1"/>
              </a:effectRef>
              <a:fontRef idx="minor">
                <a:schemeClr val="dk1"/>
              </a:fontRef>
            </p:style>
            <p:txBody>
              <a:bodyPr rtlCol="0" anchor="t"/>
              <a:lstStyle/>
              <a:p>
                <a:r>
                  <a:rPr lang="en-GB" dirty="0">
                    <a:solidFill>
                      <a:schemeClr val="tx1"/>
                    </a:solidFill>
                  </a:rPr>
                  <a:t>Desktop</a:t>
                </a:r>
                <a:endParaRPr lang="en-US" dirty="0">
                  <a:solidFill>
                    <a:schemeClr val="tx1"/>
                  </a:solidFill>
                </a:endParaRPr>
              </a:p>
            </p:txBody>
          </p:sp>
          <p:sp>
            <p:nvSpPr>
              <p:cNvPr id="12" name="Rectangle 11"/>
              <p:cNvSpPr/>
              <p:nvPr/>
            </p:nvSpPr>
            <p:spPr>
              <a:xfrm>
                <a:off x="4253023" y="856672"/>
                <a:ext cx="1169368" cy="1280473"/>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GB" dirty="0">
                    <a:solidFill>
                      <a:schemeClr val="tx1"/>
                    </a:solidFill>
                  </a:rPr>
                  <a:t>ACAT App</a:t>
                </a:r>
              </a:p>
              <a:p>
                <a:pPr algn="ctr"/>
                <a:r>
                  <a:rPr lang="en-GB" b="1" dirty="0">
                    <a:solidFill>
                      <a:srgbClr val="7030A0"/>
                    </a:solidFill>
                  </a:rPr>
                  <a:t>LLLLLLLLLL</a:t>
                </a:r>
                <a:br>
                  <a:rPr lang="en-GB" b="1" dirty="0">
                    <a:solidFill>
                      <a:srgbClr val="7030A0"/>
                    </a:solidFill>
                  </a:rPr>
                </a:br>
                <a:r>
                  <a:rPr lang="en-GB" b="1" dirty="0">
                    <a:solidFill>
                      <a:srgbClr val="7030A0"/>
                    </a:solidFill>
                  </a:rPr>
                  <a:t>LLLLLLLLLL</a:t>
                </a:r>
                <a:br>
                  <a:rPr lang="en-GB" b="1" dirty="0">
                    <a:solidFill>
                      <a:srgbClr val="7030A0"/>
                    </a:solidFill>
                  </a:rPr>
                </a:br>
                <a:r>
                  <a:rPr lang="en-GB" b="1" dirty="0">
                    <a:solidFill>
                      <a:srgbClr val="7030A0"/>
                    </a:solidFill>
                  </a:rPr>
                  <a:t>LLLLLLLLLL</a:t>
                </a:r>
                <a:endParaRPr lang="en-US" b="1" dirty="0">
                  <a:solidFill>
                    <a:srgbClr val="7030A0"/>
                  </a:solidFill>
                </a:endParaRPr>
              </a:p>
              <a:p>
                <a:endParaRPr lang="en-GB" dirty="0">
                  <a:solidFill>
                    <a:schemeClr val="tx1"/>
                  </a:solidFill>
                </a:endParaRPr>
              </a:p>
            </p:txBody>
          </p:sp>
        </p:grpSp>
        <p:sp>
          <p:nvSpPr>
            <p:cNvPr id="25" name="Rectangle 24">
              <a:extLst>
                <a:ext uri="{FF2B5EF4-FFF2-40B4-BE49-F238E27FC236}">
                  <a16:creationId xmlns:a16="http://schemas.microsoft.com/office/drawing/2014/main" id="{73DB8695-4B09-4537-8CAF-C062BB90E2C1}"/>
                </a:ext>
              </a:extLst>
            </p:cNvPr>
            <p:cNvSpPr/>
            <p:nvPr/>
          </p:nvSpPr>
          <p:spPr>
            <a:xfrm rot="19960767">
              <a:off x="8396706" y="4123853"/>
              <a:ext cx="1169368" cy="1280473"/>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GB" sz="1600" dirty="0">
                  <a:solidFill>
                    <a:schemeClr val="tx1"/>
                  </a:solidFill>
                </a:rPr>
                <a:t>Application Being Used by Peter</a:t>
              </a:r>
            </a:p>
          </p:txBody>
        </p:sp>
      </p:grpSp>
    </p:spTree>
    <p:extLst>
      <p:ext uri="{BB962C8B-B14F-4D97-AF65-F5344CB8AC3E}">
        <p14:creationId xmlns:p14="http://schemas.microsoft.com/office/powerpoint/2010/main" val="959165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3C3EA59-575F-46D3-BB5C-902766889E98}"/>
              </a:ext>
            </a:extLst>
          </p:cNvPr>
          <p:cNvGrpSpPr/>
          <p:nvPr/>
        </p:nvGrpSpPr>
        <p:grpSpPr>
          <a:xfrm rot="1671339">
            <a:off x="5198595" y="5014379"/>
            <a:ext cx="1923056" cy="1777029"/>
            <a:chOff x="5150165" y="4969112"/>
            <a:chExt cx="1923056" cy="1777029"/>
          </a:xfrm>
        </p:grpSpPr>
        <p:sp>
          <p:nvSpPr>
            <p:cNvPr id="12" name="Rectangle 11">
              <a:extLst>
                <a:ext uri="{FF2B5EF4-FFF2-40B4-BE49-F238E27FC236}">
                  <a16:creationId xmlns:a16="http://schemas.microsoft.com/office/drawing/2014/main" id="{645FD113-AA0B-4AEE-9C57-74F0A750FD08}"/>
                </a:ext>
              </a:extLst>
            </p:cNvPr>
            <p:cNvSpPr/>
            <p:nvPr/>
          </p:nvSpPr>
          <p:spPr>
            <a:xfrm rot="19966368">
              <a:off x="5150165" y="4969112"/>
              <a:ext cx="1719618" cy="17298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3673A54A-97BF-444E-93E0-434F348441FA}"/>
                </a:ext>
              </a:extLst>
            </p:cNvPr>
            <p:cNvSpPr/>
            <p:nvPr/>
          </p:nvSpPr>
          <p:spPr>
            <a:xfrm rot="19966368">
              <a:off x="5772130" y="6480136"/>
              <a:ext cx="1301091" cy="26600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Wheelchair</a:t>
              </a:r>
            </a:p>
          </p:txBody>
        </p:sp>
      </p:grpSp>
      <p:grpSp>
        <p:nvGrpSpPr>
          <p:cNvPr id="14" name="Group 13"/>
          <p:cNvGrpSpPr/>
          <p:nvPr/>
        </p:nvGrpSpPr>
        <p:grpSpPr>
          <a:xfrm>
            <a:off x="2737479" y="-951398"/>
            <a:ext cx="6696000" cy="10103216"/>
            <a:chOff x="2744653" y="102783"/>
            <a:chExt cx="6696000" cy="10103216"/>
          </a:xfrm>
        </p:grpSpPr>
        <p:sp>
          <p:nvSpPr>
            <p:cNvPr id="7" name="Freeform 6"/>
            <p:cNvSpPr>
              <a:spLocks noChangeAspect="1"/>
            </p:cNvSpPr>
            <p:nvPr/>
          </p:nvSpPr>
          <p:spPr>
            <a:xfrm rot="13500000">
              <a:off x="3291195" y="114241"/>
              <a:ext cx="5602916" cy="5579999"/>
            </a:xfrm>
            <a:custGeom>
              <a:avLst/>
              <a:gdLst>
                <a:gd name="connsiteX0" fmla="*/ 4790881 w 6777721"/>
                <a:gd name="connsiteY0" fmla="*/ 4782761 h 6749999"/>
                <a:gd name="connsiteX1" fmla="*/ 0 w 6777721"/>
                <a:gd name="connsiteY1" fmla="*/ 6749943 h 6749999"/>
                <a:gd name="connsiteX2" fmla="*/ 11089 w 6777721"/>
                <a:gd name="connsiteY2" fmla="*/ 4049966 h 6749999"/>
                <a:gd name="connsiteX3" fmla="*/ 212470 w 6777721"/>
                <a:gd name="connsiteY3" fmla="*/ 4045789 h 6749999"/>
                <a:gd name="connsiteX4" fmla="*/ 2885615 w 6777721"/>
                <a:gd name="connsiteY4" fmla="*/ 2869657 h 6749999"/>
                <a:gd name="connsiteX5" fmla="*/ 4077719 w 6777721"/>
                <a:gd name="connsiteY5" fmla="*/ 0 h 6749999"/>
                <a:gd name="connsiteX6" fmla="*/ 27721 w 6777721"/>
                <a:gd name="connsiteY6" fmla="*/ 0 h 6749999"/>
                <a:gd name="connsiteX7" fmla="*/ 27721 w 6777721"/>
                <a:gd name="connsiteY7" fmla="*/ 0 h 6749999"/>
                <a:gd name="connsiteX8" fmla="*/ 6777721 w 6777721"/>
                <a:gd name="connsiteY8" fmla="*/ 0 h 6749999"/>
                <a:gd name="connsiteX9" fmla="*/ 4790881 w 6777721"/>
                <a:gd name="connsiteY9" fmla="*/ 4782761 h 674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77721" h="6749999">
                  <a:moveTo>
                    <a:pt x="4790881" y="4782761"/>
                  </a:moveTo>
                  <a:cubicBezTo>
                    <a:pt x="3519010" y="6049419"/>
                    <a:pt x="1795000" y="6757314"/>
                    <a:pt x="0" y="6749943"/>
                  </a:cubicBezTo>
                  <a:lnTo>
                    <a:pt x="11089" y="4049966"/>
                  </a:lnTo>
                  <a:lnTo>
                    <a:pt x="212470" y="4045789"/>
                  </a:lnTo>
                  <a:cubicBezTo>
                    <a:pt x="1216328" y="3999987"/>
                    <a:pt x="2170189" y="3582152"/>
                    <a:pt x="2885615" y="2869657"/>
                  </a:cubicBezTo>
                  <a:cubicBezTo>
                    <a:pt x="3648737" y="2109662"/>
                    <a:pt x="4077719" y="1077009"/>
                    <a:pt x="4077719" y="0"/>
                  </a:cubicBezTo>
                  <a:lnTo>
                    <a:pt x="27721" y="0"/>
                  </a:lnTo>
                  <a:lnTo>
                    <a:pt x="27721" y="0"/>
                  </a:lnTo>
                  <a:lnTo>
                    <a:pt x="6777721" y="0"/>
                  </a:lnTo>
                  <a:cubicBezTo>
                    <a:pt x="6777721" y="1795015"/>
                    <a:pt x="6062752" y="3516103"/>
                    <a:pt x="4790881" y="4782761"/>
                  </a:cubicBezTo>
                  <a:close/>
                </a:path>
              </a:pathLst>
            </a:custGeom>
            <a:ln w="28575">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schemeClr val="tx1"/>
                </a:solidFill>
              </a:endParaRPr>
            </a:p>
          </p:txBody>
        </p:sp>
        <p:sp>
          <p:nvSpPr>
            <p:cNvPr id="8" name="Pie 7"/>
            <p:cNvSpPr>
              <a:spLocks noChangeAspect="1"/>
            </p:cNvSpPr>
            <p:nvPr/>
          </p:nvSpPr>
          <p:spPr>
            <a:xfrm rot="13500000">
              <a:off x="2744653" y="3509999"/>
              <a:ext cx="6696000" cy="6696000"/>
            </a:xfrm>
            <a:prstGeom prst="pie">
              <a:avLst>
                <a:gd name="adj1" fmla="val 0"/>
                <a:gd name="adj2" fmla="val 5414118"/>
              </a:avLst>
            </a:prstGeom>
            <a:ln w="3810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grpSp>
      <p:sp>
        <p:nvSpPr>
          <p:cNvPr id="2" name="TextBox 1"/>
          <p:cNvSpPr txBox="1"/>
          <p:nvPr/>
        </p:nvSpPr>
        <p:spPr>
          <a:xfrm>
            <a:off x="180752" y="244549"/>
            <a:ext cx="3519377" cy="646331"/>
          </a:xfrm>
          <a:prstGeom prst="rect">
            <a:avLst/>
          </a:prstGeom>
          <a:noFill/>
        </p:spPr>
        <p:txBody>
          <a:bodyPr wrap="square" rtlCol="0">
            <a:spAutoFit/>
          </a:bodyPr>
          <a:lstStyle/>
          <a:p>
            <a:r>
              <a:rPr lang="en-GB" dirty="0"/>
              <a:t>Peter’s View of the World</a:t>
            </a:r>
          </a:p>
          <a:p>
            <a:r>
              <a:rPr lang="en-GB" dirty="0"/>
              <a:t>ACAT/Laptop – Watching TV</a:t>
            </a:r>
            <a:endParaRPr lang="en-US" dirty="0"/>
          </a:p>
        </p:txBody>
      </p:sp>
      <p:sp>
        <p:nvSpPr>
          <p:cNvPr id="9" name="Rectangle 8"/>
          <p:cNvSpPr/>
          <p:nvPr/>
        </p:nvSpPr>
        <p:spPr>
          <a:xfrm rot="13521213">
            <a:off x="1315254" y="2446862"/>
            <a:ext cx="2743201" cy="37872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dirty="0"/>
              <a:t>Laptop</a:t>
            </a:r>
            <a:endParaRPr lang="en-US" dirty="0"/>
          </a:p>
        </p:txBody>
      </p:sp>
      <p:sp>
        <p:nvSpPr>
          <p:cNvPr id="15" name="TextBox 14"/>
          <p:cNvSpPr txBox="1"/>
          <p:nvPr/>
        </p:nvSpPr>
        <p:spPr>
          <a:xfrm>
            <a:off x="2956440" y="1055965"/>
            <a:ext cx="6258077" cy="1200329"/>
          </a:xfrm>
          <a:prstGeom prst="rect">
            <a:avLst/>
          </a:prstGeom>
          <a:noFill/>
        </p:spPr>
        <p:txBody>
          <a:bodyPr wrap="square" rtlCol="0">
            <a:spAutoFit/>
          </a:bodyPr>
          <a:lstStyle/>
          <a:p>
            <a:pPr algn="ctr"/>
            <a:r>
              <a:rPr lang="en-GB" sz="3600" dirty="0"/>
              <a:t>Full field of view for whatever Peter decides to look at</a:t>
            </a:r>
            <a:endParaRPr lang="en-US" sz="3600" dirty="0"/>
          </a:p>
        </p:txBody>
      </p:sp>
      <p:sp>
        <p:nvSpPr>
          <p:cNvPr id="17" name="Oval 16"/>
          <p:cNvSpPr/>
          <p:nvPr/>
        </p:nvSpPr>
        <p:spPr>
          <a:xfrm>
            <a:off x="5527479" y="5451656"/>
            <a:ext cx="1116000" cy="1116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r>
              <a:rPr lang="en-GB" dirty="0"/>
              <a:t>Peter’s</a:t>
            </a:r>
            <a:br>
              <a:rPr lang="en-GB" dirty="0"/>
            </a:br>
            <a:r>
              <a:rPr lang="en-GB" dirty="0"/>
              <a:t>Immobile</a:t>
            </a:r>
            <a:br>
              <a:rPr lang="en-GB" dirty="0"/>
            </a:br>
            <a:r>
              <a:rPr lang="en-GB" dirty="0"/>
              <a:t>Head</a:t>
            </a:r>
          </a:p>
        </p:txBody>
      </p:sp>
      <p:sp>
        <p:nvSpPr>
          <p:cNvPr id="19" name="TextBox 18"/>
          <p:cNvSpPr txBox="1"/>
          <p:nvPr/>
        </p:nvSpPr>
        <p:spPr>
          <a:xfrm>
            <a:off x="180752" y="4880488"/>
            <a:ext cx="4029520" cy="923330"/>
          </a:xfrm>
          <a:prstGeom prst="rect">
            <a:avLst/>
          </a:prstGeom>
          <a:noFill/>
        </p:spPr>
        <p:txBody>
          <a:bodyPr wrap="square" rtlCol="0">
            <a:spAutoFit/>
          </a:bodyPr>
          <a:lstStyle/>
          <a:p>
            <a:r>
              <a:rPr lang="en-GB" dirty="0"/>
              <a:t>When he is watching the TV, the Laptop is swung out of the way so he has a wider field of view</a:t>
            </a:r>
            <a:endParaRPr lang="en-US" dirty="0"/>
          </a:p>
        </p:txBody>
      </p:sp>
      <p:sp>
        <p:nvSpPr>
          <p:cNvPr id="16" name="TextBox 15"/>
          <p:cNvSpPr txBox="1"/>
          <p:nvPr/>
        </p:nvSpPr>
        <p:spPr>
          <a:xfrm>
            <a:off x="4894854" y="4357041"/>
            <a:ext cx="2381250" cy="369332"/>
          </a:xfrm>
          <a:prstGeom prst="rect">
            <a:avLst/>
          </a:prstGeom>
          <a:noFill/>
        </p:spPr>
        <p:txBody>
          <a:bodyPr wrap="square" rtlCol="0">
            <a:spAutoFit/>
          </a:bodyPr>
          <a:lstStyle/>
          <a:p>
            <a:pPr algn="ctr"/>
            <a:r>
              <a:rPr lang="en-GB" dirty="0"/>
              <a:t>Peter’s Field of View</a:t>
            </a:r>
            <a:endParaRPr lang="en-US" dirty="0"/>
          </a:p>
        </p:txBody>
      </p:sp>
    </p:spTree>
    <p:extLst>
      <p:ext uri="{BB962C8B-B14F-4D97-AF65-F5344CB8AC3E}">
        <p14:creationId xmlns:p14="http://schemas.microsoft.com/office/powerpoint/2010/main" val="3784338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828A0C13-4BB4-4B2A-90EA-393FB5AEF11E}"/>
              </a:ext>
            </a:extLst>
          </p:cNvPr>
          <p:cNvGrpSpPr/>
          <p:nvPr/>
        </p:nvGrpSpPr>
        <p:grpSpPr>
          <a:xfrm rot="1671339">
            <a:off x="5198595" y="5014379"/>
            <a:ext cx="1923056" cy="1777029"/>
            <a:chOff x="5150165" y="4969112"/>
            <a:chExt cx="1923056" cy="1777029"/>
          </a:xfrm>
        </p:grpSpPr>
        <p:sp>
          <p:nvSpPr>
            <p:cNvPr id="29" name="Rectangle 28">
              <a:extLst>
                <a:ext uri="{FF2B5EF4-FFF2-40B4-BE49-F238E27FC236}">
                  <a16:creationId xmlns:a16="http://schemas.microsoft.com/office/drawing/2014/main" id="{298BF969-D26B-43DF-8EDC-4E157B201049}"/>
                </a:ext>
              </a:extLst>
            </p:cNvPr>
            <p:cNvSpPr/>
            <p:nvPr/>
          </p:nvSpPr>
          <p:spPr>
            <a:xfrm rot="19966368">
              <a:off x="5150165" y="4969112"/>
              <a:ext cx="1719618" cy="17298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38F72BF9-9E26-4383-B116-F4CCE89D8875}"/>
                </a:ext>
              </a:extLst>
            </p:cNvPr>
            <p:cNvSpPr/>
            <p:nvPr/>
          </p:nvSpPr>
          <p:spPr>
            <a:xfrm rot="19966368">
              <a:off x="5772130" y="6480136"/>
              <a:ext cx="1301091" cy="26600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Wheelchair</a:t>
              </a:r>
            </a:p>
          </p:txBody>
        </p:sp>
      </p:grpSp>
      <p:grpSp>
        <p:nvGrpSpPr>
          <p:cNvPr id="14" name="Group 13"/>
          <p:cNvGrpSpPr/>
          <p:nvPr/>
        </p:nvGrpSpPr>
        <p:grpSpPr>
          <a:xfrm>
            <a:off x="2737479" y="-951398"/>
            <a:ext cx="6696000" cy="10103216"/>
            <a:chOff x="2744653" y="102783"/>
            <a:chExt cx="6696000" cy="10103216"/>
          </a:xfrm>
        </p:grpSpPr>
        <p:sp>
          <p:nvSpPr>
            <p:cNvPr id="7" name="Freeform 6"/>
            <p:cNvSpPr>
              <a:spLocks noChangeAspect="1"/>
            </p:cNvSpPr>
            <p:nvPr/>
          </p:nvSpPr>
          <p:spPr>
            <a:xfrm rot="13500000">
              <a:off x="3291195" y="114241"/>
              <a:ext cx="5602916" cy="5579999"/>
            </a:xfrm>
            <a:custGeom>
              <a:avLst/>
              <a:gdLst>
                <a:gd name="connsiteX0" fmla="*/ 4790881 w 6777721"/>
                <a:gd name="connsiteY0" fmla="*/ 4782761 h 6749999"/>
                <a:gd name="connsiteX1" fmla="*/ 0 w 6777721"/>
                <a:gd name="connsiteY1" fmla="*/ 6749943 h 6749999"/>
                <a:gd name="connsiteX2" fmla="*/ 11089 w 6777721"/>
                <a:gd name="connsiteY2" fmla="*/ 4049966 h 6749999"/>
                <a:gd name="connsiteX3" fmla="*/ 212470 w 6777721"/>
                <a:gd name="connsiteY3" fmla="*/ 4045789 h 6749999"/>
                <a:gd name="connsiteX4" fmla="*/ 2885615 w 6777721"/>
                <a:gd name="connsiteY4" fmla="*/ 2869657 h 6749999"/>
                <a:gd name="connsiteX5" fmla="*/ 4077719 w 6777721"/>
                <a:gd name="connsiteY5" fmla="*/ 0 h 6749999"/>
                <a:gd name="connsiteX6" fmla="*/ 27721 w 6777721"/>
                <a:gd name="connsiteY6" fmla="*/ 0 h 6749999"/>
                <a:gd name="connsiteX7" fmla="*/ 27721 w 6777721"/>
                <a:gd name="connsiteY7" fmla="*/ 0 h 6749999"/>
                <a:gd name="connsiteX8" fmla="*/ 6777721 w 6777721"/>
                <a:gd name="connsiteY8" fmla="*/ 0 h 6749999"/>
                <a:gd name="connsiteX9" fmla="*/ 4790881 w 6777721"/>
                <a:gd name="connsiteY9" fmla="*/ 4782761 h 674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77721" h="6749999">
                  <a:moveTo>
                    <a:pt x="4790881" y="4782761"/>
                  </a:moveTo>
                  <a:cubicBezTo>
                    <a:pt x="3519010" y="6049419"/>
                    <a:pt x="1795000" y="6757314"/>
                    <a:pt x="0" y="6749943"/>
                  </a:cubicBezTo>
                  <a:lnTo>
                    <a:pt x="11089" y="4049966"/>
                  </a:lnTo>
                  <a:lnTo>
                    <a:pt x="212470" y="4045789"/>
                  </a:lnTo>
                  <a:cubicBezTo>
                    <a:pt x="1216328" y="3999987"/>
                    <a:pt x="2170189" y="3582152"/>
                    <a:pt x="2885615" y="2869657"/>
                  </a:cubicBezTo>
                  <a:cubicBezTo>
                    <a:pt x="3648737" y="2109662"/>
                    <a:pt x="4077719" y="1077009"/>
                    <a:pt x="4077719" y="0"/>
                  </a:cubicBezTo>
                  <a:lnTo>
                    <a:pt x="27721" y="0"/>
                  </a:lnTo>
                  <a:lnTo>
                    <a:pt x="27721" y="0"/>
                  </a:lnTo>
                  <a:lnTo>
                    <a:pt x="6777721" y="0"/>
                  </a:lnTo>
                  <a:cubicBezTo>
                    <a:pt x="6777721" y="1795015"/>
                    <a:pt x="6062752" y="3516103"/>
                    <a:pt x="4790881" y="4782761"/>
                  </a:cubicBezTo>
                  <a:close/>
                </a:path>
              </a:pathLst>
            </a:custGeom>
            <a:ln w="28575">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schemeClr val="tx1"/>
                </a:solidFill>
              </a:endParaRPr>
            </a:p>
          </p:txBody>
        </p:sp>
        <p:sp>
          <p:nvSpPr>
            <p:cNvPr id="8" name="Pie 7"/>
            <p:cNvSpPr>
              <a:spLocks noChangeAspect="1"/>
            </p:cNvSpPr>
            <p:nvPr/>
          </p:nvSpPr>
          <p:spPr>
            <a:xfrm rot="13500000">
              <a:off x="2744653" y="3509999"/>
              <a:ext cx="6696000" cy="6696000"/>
            </a:xfrm>
            <a:prstGeom prst="pie">
              <a:avLst>
                <a:gd name="adj1" fmla="val 0"/>
                <a:gd name="adj2" fmla="val 5414118"/>
              </a:avLst>
            </a:prstGeom>
            <a:ln w="3810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grpSp>
      <p:sp>
        <p:nvSpPr>
          <p:cNvPr id="2" name="TextBox 1"/>
          <p:cNvSpPr txBox="1"/>
          <p:nvPr/>
        </p:nvSpPr>
        <p:spPr>
          <a:xfrm>
            <a:off x="180752" y="244549"/>
            <a:ext cx="3519377" cy="646331"/>
          </a:xfrm>
          <a:prstGeom prst="rect">
            <a:avLst/>
          </a:prstGeom>
          <a:noFill/>
        </p:spPr>
        <p:txBody>
          <a:bodyPr wrap="square" rtlCol="0">
            <a:spAutoFit/>
          </a:bodyPr>
          <a:lstStyle/>
          <a:p>
            <a:r>
              <a:rPr lang="en-GB" dirty="0"/>
              <a:t>Peter’s View of the World</a:t>
            </a:r>
          </a:p>
          <a:p>
            <a:r>
              <a:rPr lang="en-GB" dirty="0"/>
              <a:t>AR Headset – Using App</a:t>
            </a:r>
            <a:endParaRPr lang="en-US" dirty="0"/>
          </a:p>
        </p:txBody>
      </p:sp>
      <p:sp>
        <p:nvSpPr>
          <p:cNvPr id="17" name="Oval 16"/>
          <p:cNvSpPr/>
          <p:nvPr/>
        </p:nvSpPr>
        <p:spPr>
          <a:xfrm>
            <a:off x="5527479" y="5451656"/>
            <a:ext cx="1116000" cy="1116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r>
              <a:rPr lang="en-GB" dirty="0"/>
              <a:t>Peter’s</a:t>
            </a:r>
            <a:br>
              <a:rPr lang="en-GB" dirty="0"/>
            </a:br>
            <a:r>
              <a:rPr lang="en-GB" dirty="0"/>
              <a:t>Immobile</a:t>
            </a:r>
            <a:br>
              <a:rPr lang="en-GB" dirty="0"/>
            </a:br>
            <a:r>
              <a:rPr lang="en-GB" dirty="0"/>
              <a:t>Head</a:t>
            </a:r>
          </a:p>
        </p:txBody>
      </p:sp>
      <p:sp>
        <p:nvSpPr>
          <p:cNvPr id="3" name="Block Arc 2"/>
          <p:cNvSpPr>
            <a:spLocks noChangeAspect="1"/>
          </p:cNvSpPr>
          <p:nvPr/>
        </p:nvSpPr>
        <p:spPr>
          <a:xfrm rot="3900000">
            <a:off x="685479" y="552680"/>
            <a:ext cx="10800000" cy="10800000"/>
          </a:xfrm>
          <a:prstGeom prst="blockArc">
            <a:avLst>
              <a:gd name="adj1" fmla="val 10800000"/>
              <a:gd name="adj2" fmla="val 13719761"/>
              <a:gd name="adj3" fmla="val 1399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5" name="Hexagon 4"/>
          <p:cNvSpPr/>
          <p:nvPr/>
        </p:nvSpPr>
        <p:spPr>
          <a:xfrm>
            <a:off x="5453238" y="978643"/>
            <a:ext cx="320340" cy="289224"/>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5361572" y="705380"/>
            <a:ext cx="1363579" cy="1545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1 2 3 4 5 6 7 8</a:t>
            </a:r>
            <a:endParaRPr lang="en-US" sz="1400" dirty="0"/>
          </a:p>
        </p:txBody>
      </p:sp>
      <p:sp>
        <p:nvSpPr>
          <p:cNvPr id="11" name="Oval 10"/>
          <p:cNvSpPr/>
          <p:nvPr/>
        </p:nvSpPr>
        <p:spPr>
          <a:xfrm>
            <a:off x="4727972" y="805705"/>
            <a:ext cx="270000" cy="27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970344" y="1791844"/>
            <a:ext cx="270000" cy="27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exagon 18"/>
          <p:cNvSpPr/>
          <p:nvPr/>
        </p:nvSpPr>
        <p:spPr>
          <a:xfrm>
            <a:off x="6228844" y="978643"/>
            <a:ext cx="320340" cy="289224"/>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exagon 19"/>
          <p:cNvSpPr/>
          <p:nvPr/>
        </p:nvSpPr>
        <p:spPr>
          <a:xfrm>
            <a:off x="5613408" y="1358254"/>
            <a:ext cx="320340" cy="289224"/>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exagon 20"/>
          <p:cNvSpPr/>
          <p:nvPr/>
        </p:nvSpPr>
        <p:spPr>
          <a:xfrm>
            <a:off x="6068674" y="1358254"/>
            <a:ext cx="320340" cy="289224"/>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6727183" y="1750500"/>
            <a:ext cx="270000" cy="27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p:nvSpPr>
        <p:spPr>
          <a:xfrm rot="15300000">
            <a:off x="4797224" y="1326960"/>
            <a:ext cx="276358" cy="23499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p:cNvSpPr/>
          <p:nvPr/>
        </p:nvSpPr>
        <p:spPr>
          <a:xfrm rot="6322635">
            <a:off x="6897452" y="1336949"/>
            <a:ext cx="276358" cy="23499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a:off x="5882469" y="1750500"/>
            <a:ext cx="205611" cy="14099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rot="1885239">
            <a:off x="7748954" y="1388236"/>
            <a:ext cx="1761465" cy="1077218"/>
          </a:xfrm>
          <a:prstGeom prst="rect">
            <a:avLst/>
          </a:prstGeom>
          <a:noFill/>
        </p:spPr>
        <p:txBody>
          <a:bodyPr wrap="square" rtlCol="0">
            <a:spAutoFit/>
          </a:bodyPr>
          <a:lstStyle/>
          <a:p>
            <a:pPr algn="ctr"/>
            <a:r>
              <a:rPr lang="en-GB" sz="1600" dirty="0"/>
              <a:t>This field of view free whatever Peter decides to look at</a:t>
            </a:r>
            <a:endParaRPr lang="en-US" sz="1600" dirty="0"/>
          </a:p>
        </p:txBody>
      </p:sp>
      <p:sp>
        <p:nvSpPr>
          <p:cNvPr id="26" name="TextBox 25"/>
          <p:cNvSpPr txBox="1"/>
          <p:nvPr/>
        </p:nvSpPr>
        <p:spPr>
          <a:xfrm rot="19607626">
            <a:off x="2585460" y="1463415"/>
            <a:ext cx="1761465" cy="1077218"/>
          </a:xfrm>
          <a:prstGeom prst="rect">
            <a:avLst/>
          </a:prstGeom>
          <a:noFill/>
        </p:spPr>
        <p:txBody>
          <a:bodyPr wrap="square" rtlCol="0">
            <a:spAutoFit/>
          </a:bodyPr>
          <a:lstStyle/>
          <a:p>
            <a:pPr algn="ctr"/>
            <a:r>
              <a:rPr lang="en-GB" sz="1600" dirty="0"/>
              <a:t>This field of view free whatever Peter decides to look at</a:t>
            </a:r>
            <a:endParaRPr lang="en-US" sz="1600" dirty="0"/>
          </a:p>
        </p:txBody>
      </p:sp>
      <p:sp>
        <p:nvSpPr>
          <p:cNvPr id="27" name="TextBox 26"/>
          <p:cNvSpPr txBox="1"/>
          <p:nvPr/>
        </p:nvSpPr>
        <p:spPr>
          <a:xfrm>
            <a:off x="4894854" y="4357041"/>
            <a:ext cx="2381250" cy="369332"/>
          </a:xfrm>
          <a:prstGeom prst="rect">
            <a:avLst/>
          </a:prstGeom>
          <a:noFill/>
        </p:spPr>
        <p:txBody>
          <a:bodyPr wrap="square" rtlCol="0">
            <a:spAutoFit/>
          </a:bodyPr>
          <a:lstStyle/>
          <a:p>
            <a:pPr algn="ctr"/>
            <a:r>
              <a:rPr lang="en-GB" dirty="0"/>
              <a:t>Peter’s Field of View</a:t>
            </a:r>
            <a:endParaRPr lang="en-US" dirty="0"/>
          </a:p>
        </p:txBody>
      </p:sp>
    </p:spTree>
    <p:extLst>
      <p:ext uri="{BB962C8B-B14F-4D97-AF65-F5344CB8AC3E}">
        <p14:creationId xmlns:p14="http://schemas.microsoft.com/office/powerpoint/2010/main" val="1503107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82BC2DBA-6770-48E0-A780-EDE375E19D78}"/>
              </a:ext>
            </a:extLst>
          </p:cNvPr>
          <p:cNvGrpSpPr/>
          <p:nvPr/>
        </p:nvGrpSpPr>
        <p:grpSpPr>
          <a:xfrm rot="1671339">
            <a:off x="5198595" y="5014379"/>
            <a:ext cx="1923056" cy="1777029"/>
            <a:chOff x="5150165" y="4969112"/>
            <a:chExt cx="1923056" cy="1777029"/>
          </a:xfrm>
        </p:grpSpPr>
        <p:sp>
          <p:nvSpPr>
            <p:cNvPr id="33" name="Rectangle 32">
              <a:extLst>
                <a:ext uri="{FF2B5EF4-FFF2-40B4-BE49-F238E27FC236}">
                  <a16:creationId xmlns:a16="http://schemas.microsoft.com/office/drawing/2014/main" id="{778E1B57-99F0-4E71-8971-E36131B29168}"/>
                </a:ext>
              </a:extLst>
            </p:cNvPr>
            <p:cNvSpPr/>
            <p:nvPr/>
          </p:nvSpPr>
          <p:spPr>
            <a:xfrm rot="19966368">
              <a:off x="5150165" y="4969112"/>
              <a:ext cx="1719618" cy="17298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0669B425-FE62-46EF-8493-996D2B31FB7E}"/>
                </a:ext>
              </a:extLst>
            </p:cNvPr>
            <p:cNvSpPr/>
            <p:nvPr/>
          </p:nvSpPr>
          <p:spPr>
            <a:xfrm rot="19966368">
              <a:off x="5772130" y="6480136"/>
              <a:ext cx="1301091" cy="26600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Wheelchair</a:t>
              </a:r>
            </a:p>
          </p:txBody>
        </p:sp>
      </p:grpSp>
      <p:grpSp>
        <p:nvGrpSpPr>
          <p:cNvPr id="14" name="Group 13"/>
          <p:cNvGrpSpPr/>
          <p:nvPr/>
        </p:nvGrpSpPr>
        <p:grpSpPr>
          <a:xfrm>
            <a:off x="2737479" y="-951398"/>
            <a:ext cx="6696000" cy="10103216"/>
            <a:chOff x="2744653" y="102783"/>
            <a:chExt cx="6696000" cy="10103216"/>
          </a:xfrm>
        </p:grpSpPr>
        <p:sp>
          <p:nvSpPr>
            <p:cNvPr id="7" name="Freeform 6"/>
            <p:cNvSpPr>
              <a:spLocks noChangeAspect="1"/>
            </p:cNvSpPr>
            <p:nvPr/>
          </p:nvSpPr>
          <p:spPr>
            <a:xfrm rot="13500000">
              <a:off x="3291195" y="114241"/>
              <a:ext cx="5602916" cy="5579999"/>
            </a:xfrm>
            <a:custGeom>
              <a:avLst/>
              <a:gdLst>
                <a:gd name="connsiteX0" fmla="*/ 4790881 w 6777721"/>
                <a:gd name="connsiteY0" fmla="*/ 4782761 h 6749999"/>
                <a:gd name="connsiteX1" fmla="*/ 0 w 6777721"/>
                <a:gd name="connsiteY1" fmla="*/ 6749943 h 6749999"/>
                <a:gd name="connsiteX2" fmla="*/ 11089 w 6777721"/>
                <a:gd name="connsiteY2" fmla="*/ 4049966 h 6749999"/>
                <a:gd name="connsiteX3" fmla="*/ 212470 w 6777721"/>
                <a:gd name="connsiteY3" fmla="*/ 4045789 h 6749999"/>
                <a:gd name="connsiteX4" fmla="*/ 2885615 w 6777721"/>
                <a:gd name="connsiteY4" fmla="*/ 2869657 h 6749999"/>
                <a:gd name="connsiteX5" fmla="*/ 4077719 w 6777721"/>
                <a:gd name="connsiteY5" fmla="*/ 0 h 6749999"/>
                <a:gd name="connsiteX6" fmla="*/ 27721 w 6777721"/>
                <a:gd name="connsiteY6" fmla="*/ 0 h 6749999"/>
                <a:gd name="connsiteX7" fmla="*/ 27721 w 6777721"/>
                <a:gd name="connsiteY7" fmla="*/ 0 h 6749999"/>
                <a:gd name="connsiteX8" fmla="*/ 6777721 w 6777721"/>
                <a:gd name="connsiteY8" fmla="*/ 0 h 6749999"/>
                <a:gd name="connsiteX9" fmla="*/ 4790881 w 6777721"/>
                <a:gd name="connsiteY9" fmla="*/ 4782761 h 674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77721" h="6749999">
                  <a:moveTo>
                    <a:pt x="4790881" y="4782761"/>
                  </a:moveTo>
                  <a:cubicBezTo>
                    <a:pt x="3519010" y="6049419"/>
                    <a:pt x="1795000" y="6757314"/>
                    <a:pt x="0" y="6749943"/>
                  </a:cubicBezTo>
                  <a:lnTo>
                    <a:pt x="11089" y="4049966"/>
                  </a:lnTo>
                  <a:lnTo>
                    <a:pt x="212470" y="4045789"/>
                  </a:lnTo>
                  <a:cubicBezTo>
                    <a:pt x="1216328" y="3999987"/>
                    <a:pt x="2170189" y="3582152"/>
                    <a:pt x="2885615" y="2869657"/>
                  </a:cubicBezTo>
                  <a:cubicBezTo>
                    <a:pt x="3648737" y="2109662"/>
                    <a:pt x="4077719" y="1077009"/>
                    <a:pt x="4077719" y="0"/>
                  </a:cubicBezTo>
                  <a:lnTo>
                    <a:pt x="27721" y="0"/>
                  </a:lnTo>
                  <a:lnTo>
                    <a:pt x="27721" y="0"/>
                  </a:lnTo>
                  <a:lnTo>
                    <a:pt x="6777721" y="0"/>
                  </a:lnTo>
                  <a:cubicBezTo>
                    <a:pt x="6777721" y="1795015"/>
                    <a:pt x="6062752" y="3516103"/>
                    <a:pt x="4790881" y="4782761"/>
                  </a:cubicBezTo>
                  <a:close/>
                </a:path>
              </a:pathLst>
            </a:custGeom>
            <a:ln w="28575">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schemeClr val="tx1"/>
                </a:solidFill>
              </a:endParaRPr>
            </a:p>
          </p:txBody>
        </p:sp>
        <p:sp>
          <p:nvSpPr>
            <p:cNvPr id="8" name="Pie 7"/>
            <p:cNvSpPr>
              <a:spLocks noChangeAspect="1"/>
            </p:cNvSpPr>
            <p:nvPr/>
          </p:nvSpPr>
          <p:spPr>
            <a:xfrm rot="13500000">
              <a:off x="2744653" y="3509999"/>
              <a:ext cx="6696000" cy="6696000"/>
            </a:xfrm>
            <a:prstGeom prst="pie">
              <a:avLst>
                <a:gd name="adj1" fmla="val 0"/>
                <a:gd name="adj2" fmla="val 5414118"/>
              </a:avLst>
            </a:prstGeom>
            <a:ln w="3810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grpSp>
      <p:sp>
        <p:nvSpPr>
          <p:cNvPr id="2" name="TextBox 1"/>
          <p:cNvSpPr txBox="1"/>
          <p:nvPr/>
        </p:nvSpPr>
        <p:spPr>
          <a:xfrm>
            <a:off x="180752" y="244549"/>
            <a:ext cx="3519377" cy="646331"/>
          </a:xfrm>
          <a:prstGeom prst="rect">
            <a:avLst/>
          </a:prstGeom>
          <a:noFill/>
        </p:spPr>
        <p:txBody>
          <a:bodyPr wrap="square" rtlCol="0">
            <a:spAutoFit/>
          </a:bodyPr>
          <a:lstStyle/>
          <a:p>
            <a:r>
              <a:rPr lang="en-GB" dirty="0"/>
              <a:t>Peter’s View of the World</a:t>
            </a:r>
          </a:p>
          <a:p>
            <a:r>
              <a:rPr lang="en-GB" dirty="0"/>
              <a:t>AR Headset - Talking</a:t>
            </a:r>
            <a:endParaRPr lang="en-US" dirty="0"/>
          </a:p>
        </p:txBody>
      </p:sp>
      <p:sp>
        <p:nvSpPr>
          <p:cNvPr id="17" name="Oval 16"/>
          <p:cNvSpPr/>
          <p:nvPr/>
        </p:nvSpPr>
        <p:spPr>
          <a:xfrm>
            <a:off x="5527479" y="5451656"/>
            <a:ext cx="1116000" cy="1116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r>
              <a:rPr lang="en-GB" dirty="0"/>
              <a:t>Peter’s</a:t>
            </a:r>
            <a:br>
              <a:rPr lang="en-GB" dirty="0"/>
            </a:br>
            <a:r>
              <a:rPr lang="en-GB" dirty="0"/>
              <a:t>Immobile</a:t>
            </a:r>
            <a:br>
              <a:rPr lang="en-GB" dirty="0"/>
            </a:br>
            <a:r>
              <a:rPr lang="en-GB" dirty="0"/>
              <a:t>Head</a:t>
            </a:r>
          </a:p>
        </p:txBody>
      </p:sp>
      <p:sp>
        <p:nvSpPr>
          <p:cNvPr id="3" name="Block Arc 2"/>
          <p:cNvSpPr>
            <a:spLocks noChangeAspect="1"/>
          </p:cNvSpPr>
          <p:nvPr/>
        </p:nvSpPr>
        <p:spPr>
          <a:xfrm rot="3900000">
            <a:off x="685479" y="552680"/>
            <a:ext cx="10800000" cy="10800000"/>
          </a:xfrm>
          <a:prstGeom prst="blockArc">
            <a:avLst>
              <a:gd name="adj1" fmla="val 10800000"/>
              <a:gd name="adj2" fmla="val 13719761"/>
              <a:gd name="adj3" fmla="val 1399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5" name="Hexagon 4"/>
          <p:cNvSpPr/>
          <p:nvPr/>
        </p:nvSpPr>
        <p:spPr>
          <a:xfrm>
            <a:off x="5453238" y="978643"/>
            <a:ext cx="320340" cy="289224"/>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5361572" y="705380"/>
            <a:ext cx="1363579" cy="1545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1 2 3 4 5 6 7 8</a:t>
            </a:r>
            <a:endParaRPr lang="en-US" sz="1400" dirty="0"/>
          </a:p>
        </p:txBody>
      </p:sp>
      <p:sp>
        <p:nvSpPr>
          <p:cNvPr id="11" name="Oval 10"/>
          <p:cNvSpPr/>
          <p:nvPr/>
        </p:nvSpPr>
        <p:spPr>
          <a:xfrm>
            <a:off x="4727972" y="805705"/>
            <a:ext cx="270000" cy="27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970344" y="1791844"/>
            <a:ext cx="270000" cy="27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exagon 18"/>
          <p:cNvSpPr/>
          <p:nvPr/>
        </p:nvSpPr>
        <p:spPr>
          <a:xfrm>
            <a:off x="6228844" y="978643"/>
            <a:ext cx="320340" cy="289224"/>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exagon 19"/>
          <p:cNvSpPr/>
          <p:nvPr/>
        </p:nvSpPr>
        <p:spPr>
          <a:xfrm>
            <a:off x="5613408" y="1358254"/>
            <a:ext cx="320340" cy="289224"/>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exagon 20"/>
          <p:cNvSpPr/>
          <p:nvPr/>
        </p:nvSpPr>
        <p:spPr>
          <a:xfrm>
            <a:off x="6068674" y="1358254"/>
            <a:ext cx="320340" cy="289224"/>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6727183" y="1750500"/>
            <a:ext cx="270000" cy="27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p:nvSpPr>
        <p:spPr>
          <a:xfrm rot="15300000">
            <a:off x="4797224" y="1326960"/>
            <a:ext cx="276358" cy="23499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p:cNvSpPr/>
          <p:nvPr/>
        </p:nvSpPr>
        <p:spPr>
          <a:xfrm rot="6322635">
            <a:off x="6897452" y="1336949"/>
            <a:ext cx="276358" cy="23499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a:off x="5882469" y="1750500"/>
            <a:ext cx="205611" cy="14099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Block Arc 26"/>
          <p:cNvSpPr>
            <a:spLocks noChangeAspect="1"/>
          </p:cNvSpPr>
          <p:nvPr/>
        </p:nvSpPr>
        <p:spPr>
          <a:xfrm rot="3900000">
            <a:off x="1586674" y="650775"/>
            <a:ext cx="8964000" cy="8964000"/>
          </a:xfrm>
          <a:prstGeom prst="blockArc">
            <a:avLst>
              <a:gd name="adj1" fmla="val 10800000"/>
              <a:gd name="adj2" fmla="val 13719761"/>
              <a:gd name="adj3" fmla="val 13991"/>
            </a:avLst>
          </a:prstGeom>
          <a:pattFill prst="lgCheck">
            <a:fgClr>
              <a:schemeClr val="accent1"/>
            </a:fgClr>
            <a:bgClr>
              <a:schemeClr val="bg1"/>
            </a:bgClr>
          </a:patt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28" name="TextBox 27"/>
          <p:cNvSpPr txBox="1"/>
          <p:nvPr/>
        </p:nvSpPr>
        <p:spPr>
          <a:xfrm>
            <a:off x="5209067" y="1161860"/>
            <a:ext cx="1752823" cy="369332"/>
          </a:xfrm>
          <a:prstGeom prst="rect">
            <a:avLst/>
          </a:prstGeom>
          <a:solidFill>
            <a:schemeClr val="bg1"/>
          </a:solidFill>
          <a:ln w="38100">
            <a:solidFill>
              <a:schemeClr val="accent1"/>
            </a:solidFill>
          </a:ln>
        </p:spPr>
        <p:txBody>
          <a:bodyPr wrap="square" rtlCol="0">
            <a:spAutoFit/>
          </a:bodyPr>
          <a:lstStyle/>
          <a:p>
            <a:pPr algn="ctr"/>
            <a:r>
              <a:rPr lang="en-GB" dirty="0">
                <a:solidFill>
                  <a:schemeClr val="accent1"/>
                </a:solidFill>
              </a:rPr>
              <a:t>Talk App</a:t>
            </a:r>
            <a:endParaRPr lang="en-US" dirty="0">
              <a:solidFill>
                <a:schemeClr val="accent1"/>
              </a:solidFill>
            </a:endParaRPr>
          </a:p>
        </p:txBody>
      </p:sp>
      <p:sp>
        <p:nvSpPr>
          <p:cNvPr id="29" name="TextBox 28"/>
          <p:cNvSpPr txBox="1"/>
          <p:nvPr/>
        </p:nvSpPr>
        <p:spPr>
          <a:xfrm>
            <a:off x="4894854" y="4357041"/>
            <a:ext cx="2381250" cy="369332"/>
          </a:xfrm>
          <a:prstGeom prst="rect">
            <a:avLst/>
          </a:prstGeom>
          <a:noFill/>
        </p:spPr>
        <p:txBody>
          <a:bodyPr wrap="square" rtlCol="0">
            <a:spAutoFit/>
          </a:bodyPr>
          <a:lstStyle/>
          <a:p>
            <a:pPr algn="ctr"/>
            <a:r>
              <a:rPr lang="en-GB" dirty="0"/>
              <a:t>Peter’s Field of View</a:t>
            </a:r>
            <a:endParaRPr lang="en-US" dirty="0"/>
          </a:p>
        </p:txBody>
      </p:sp>
      <p:sp>
        <p:nvSpPr>
          <p:cNvPr id="30" name="TextBox 29">
            <a:extLst>
              <a:ext uri="{FF2B5EF4-FFF2-40B4-BE49-F238E27FC236}">
                <a16:creationId xmlns:a16="http://schemas.microsoft.com/office/drawing/2014/main" id="{0F97DDC5-7E57-4848-95F1-6C20AB0C61B5}"/>
              </a:ext>
            </a:extLst>
          </p:cNvPr>
          <p:cNvSpPr txBox="1"/>
          <p:nvPr/>
        </p:nvSpPr>
        <p:spPr>
          <a:xfrm rot="1885239">
            <a:off x="7748954" y="1388236"/>
            <a:ext cx="1761465" cy="1077218"/>
          </a:xfrm>
          <a:prstGeom prst="rect">
            <a:avLst/>
          </a:prstGeom>
          <a:noFill/>
        </p:spPr>
        <p:txBody>
          <a:bodyPr wrap="square" rtlCol="0">
            <a:spAutoFit/>
          </a:bodyPr>
          <a:lstStyle/>
          <a:p>
            <a:pPr algn="ctr"/>
            <a:r>
              <a:rPr lang="en-GB" sz="1600" dirty="0"/>
              <a:t>This field of view free whatever Peter decides to look at</a:t>
            </a:r>
            <a:endParaRPr lang="en-US" sz="1600" dirty="0"/>
          </a:p>
        </p:txBody>
      </p:sp>
      <p:sp>
        <p:nvSpPr>
          <p:cNvPr id="31" name="TextBox 30">
            <a:extLst>
              <a:ext uri="{FF2B5EF4-FFF2-40B4-BE49-F238E27FC236}">
                <a16:creationId xmlns:a16="http://schemas.microsoft.com/office/drawing/2014/main" id="{9DE67D8C-4D43-408C-97E9-9B8AA72D4229}"/>
              </a:ext>
            </a:extLst>
          </p:cNvPr>
          <p:cNvSpPr txBox="1"/>
          <p:nvPr/>
        </p:nvSpPr>
        <p:spPr>
          <a:xfrm rot="19607626">
            <a:off x="2585460" y="1463415"/>
            <a:ext cx="1761465" cy="1077218"/>
          </a:xfrm>
          <a:prstGeom prst="rect">
            <a:avLst/>
          </a:prstGeom>
          <a:noFill/>
        </p:spPr>
        <p:txBody>
          <a:bodyPr wrap="square" rtlCol="0">
            <a:spAutoFit/>
          </a:bodyPr>
          <a:lstStyle/>
          <a:p>
            <a:pPr algn="ctr"/>
            <a:r>
              <a:rPr lang="en-GB" sz="1600" dirty="0"/>
              <a:t>This field of view free whatever Peter decides to look at</a:t>
            </a:r>
            <a:endParaRPr lang="en-US" sz="1600" dirty="0"/>
          </a:p>
        </p:txBody>
      </p:sp>
    </p:spTree>
    <p:extLst>
      <p:ext uri="{BB962C8B-B14F-4D97-AF65-F5344CB8AC3E}">
        <p14:creationId xmlns:p14="http://schemas.microsoft.com/office/powerpoint/2010/main" val="513793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E0099CC-9AA1-46CE-981A-8CFE3D28A39D}"/>
              </a:ext>
            </a:extLst>
          </p:cNvPr>
          <p:cNvGrpSpPr/>
          <p:nvPr/>
        </p:nvGrpSpPr>
        <p:grpSpPr>
          <a:xfrm rot="1671339">
            <a:off x="5198595" y="5014379"/>
            <a:ext cx="1923056" cy="1777029"/>
            <a:chOff x="5150165" y="4969112"/>
            <a:chExt cx="1923056" cy="1777029"/>
          </a:xfrm>
        </p:grpSpPr>
        <p:sp>
          <p:nvSpPr>
            <p:cNvPr id="18" name="Rectangle 17">
              <a:extLst>
                <a:ext uri="{FF2B5EF4-FFF2-40B4-BE49-F238E27FC236}">
                  <a16:creationId xmlns:a16="http://schemas.microsoft.com/office/drawing/2014/main" id="{2DE14A59-C202-41F3-9C4F-1DECED1CBE41}"/>
                </a:ext>
              </a:extLst>
            </p:cNvPr>
            <p:cNvSpPr/>
            <p:nvPr/>
          </p:nvSpPr>
          <p:spPr>
            <a:xfrm rot="19966368">
              <a:off x="5150165" y="4969112"/>
              <a:ext cx="1719618" cy="17298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29E903B0-6DAE-462C-B83D-F97743F44A51}"/>
                </a:ext>
              </a:extLst>
            </p:cNvPr>
            <p:cNvSpPr/>
            <p:nvPr/>
          </p:nvSpPr>
          <p:spPr>
            <a:xfrm rot="19966368">
              <a:off x="5772130" y="6480136"/>
              <a:ext cx="1301091" cy="26600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Wheelchair</a:t>
              </a:r>
            </a:p>
          </p:txBody>
        </p:sp>
      </p:grpSp>
      <p:grpSp>
        <p:nvGrpSpPr>
          <p:cNvPr id="14" name="Group 13"/>
          <p:cNvGrpSpPr/>
          <p:nvPr/>
        </p:nvGrpSpPr>
        <p:grpSpPr>
          <a:xfrm>
            <a:off x="2737479" y="-951398"/>
            <a:ext cx="6696000" cy="10103216"/>
            <a:chOff x="2744653" y="102783"/>
            <a:chExt cx="6696000" cy="10103216"/>
          </a:xfrm>
        </p:grpSpPr>
        <p:sp>
          <p:nvSpPr>
            <p:cNvPr id="7" name="Freeform 6"/>
            <p:cNvSpPr>
              <a:spLocks noChangeAspect="1"/>
            </p:cNvSpPr>
            <p:nvPr/>
          </p:nvSpPr>
          <p:spPr>
            <a:xfrm rot="13500000">
              <a:off x="3291195" y="114241"/>
              <a:ext cx="5602916" cy="5579999"/>
            </a:xfrm>
            <a:custGeom>
              <a:avLst/>
              <a:gdLst>
                <a:gd name="connsiteX0" fmla="*/ 4790881 w 6777721"/>
                <a:gd name="connsiteY0" fmla="*/ 4782761 h 6749999"/>
                <a:gd name="connsiteX1" fmla="*/ 0 w 6777721"/>
                <a:gd name="connsiteY1" fmla="*/ 6749943 h 6749999"/>
                <a:gd name="connsiteX2" fmla="*/ 11089 w 6777721"/>
                <a:gd name="connsiteY2" fmla="*/ 4049966 h 6749999"/>
                <a:gd name="connsiteX3" fmla="*/ 212470 w 6777721"/>
                <a:gd name="connsiteY3" fmla="*/ 4045789 h 6749999"/>
                <a:gd name="connsiteX4" fmla="*/ 2885615 w 6777721"/>
                <a:gd name="connsiteY4" fmla="*/ 2869657 h 6749999"/>
                <a:gd name="connsiteX5" fmla="*/ 4077719 w 6777721"/>
                <a:gd name="connsiteY5" fmla="*/ 0 h 6749999"/>
                <a:gd name="connsiteX6" fmla="*/ 27721 w 6777721"/>
                <a:gd name="connsiteY6" fmla="*/ 0 h 6749999"/>
                <a:gd name="connsiteX7" fmla="*/ 27721 w 6777721"/>
                <a:gd name="connsiteY7" fmla="*/ 0 h 6749999"/>
                <a:gd name="connsiteX8" fmla="*/ 6777721 w 6777721"/>
                <a:gd name="connsiteY8" fmla="*/ 0 h 6749999"/>
                <a:gd name="connsiteX9" fmla="*/ 4790881 w 6777721"/>
                <a:gd name="connsiteY9" fmla="*/ 4782761 h 674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77721" h="6749999">
                  <a:moveTo>
                    <a:pt x="4790881" y="4782761"/>
                  </a:moveTo>
                  <a:cubicBezTo>
                    <a:pt x="3519010" y="6049419"/>
                    <a:pt x="1795000" y="6757314"/>
                    <a:pt x="0" y="6749943"/>
                  </a:cubicBezTo>
                  <a:lnTo>
                    <a:pt x="11089" y="4049966"/>
                  </a:lnTo>
                  <a:lnTo>
                    <a:pt x="212470" y="4045789"/>
                  </a:lnTo>
                  <a:cubicBezTo>
                    <a:pt x="1216328" y="3999987"/>
                    <a:pt x="2170189" y="3582152"/>
                    <a:pt x="2885615" y="2869657"/>
                  </a:cubicBezTo>
                  <a:cubicBezTo>
                    <a:pt x="3648737" y="2109662"/>
                    <a:pt x="4077719" y="1077009"/>
                    <a:pt x="4077719" y="0"/>
                  </a:cubicBezTo>
                  <a:lnTo>
                    <a:pt x="27721" y="0"/>
                  </a:lnTo>
                  <a:lnTo>
                    <a:pt x="27721" y="0"/>
                  </a:lnTo>
                  <a:lnTo>
                    <a:pt x="6777721" y="0"/>
                  </a:lnTo>
                  <a:cubicBezTo>
                    <a:pt x="6777721" y="1795015"/>
                    <a:pt x="6062752" y="3516103"/>
                    <a:pt x="4790881" y="4782761"/>
                  </a:cubicBezTo>
                  <a:close/>
                </a:path>
              </a:pathLst>
            </a:custGeom>
            <a:ln w="28575">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schemeClr val="tx1"/>
                </a:solidFill>
              </a:endParaRPr>
            </a:p>
          </p:txBody>
        </p:sp>
        <p:sp>
          <p:nvSpPr>
            <p:cNvPr id="8" name="Pie 7"/>
            <p:cNvSpPr>
              <a:spLocks noChangeAspect="1"/>
            </p:cNvSpPr>
            <p:nvPr/>
          </p:nvSpPr>
          <p:spPr>
            <a:xfrm rot="13500000">
              <a:off x="2744653" y="3509999"/>
              <a:ext cx="6696000" cy="6696000"/>
            </a:xfrm>
            <a:prstGeom prst="pie">
              <a:avLst>
                <a:gd name="adj1" fmla="val 0"/>
                <a:gd name="adj2" fmla="val 5414118"/>
              </a:avLst>
            </a:prstGeom>
            <a:ln w="3810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grpSp>
      <p:sp>
        <p:nvSpPr>
          <p:cNvPr id="2" name="TextBox 1"/>
          <p:cNvSpPr txBox="1"/>
          <p:nvPr/>
        </p:nvSpPr>
        <p:spPr>
          <a:xfrm>
            <a:off x="180752" y="244549"/>
            <a:ext cx="3673163" cy="646331"/>
          </a:xfrm>
          <a:prstGeom prst="rect">
            <a:avLst/>
          </a:prstGeom>
          <a:noFill/>
        </p:spPr>
        <p:txBody>
          <a:bodyPr wrap="square" rtlCol="0">
            <a:spAutoFit/>
          </a:bodyPr>
          <a:lstStyle/>
          <a:p>
            <a:r>
              <a:rPr lang="en-GB" dirty="0"/>
              <a:t>Peter’s View of the World</a:t>
            </a:r>
          </a:p>
          <a:p>
            <a:r>
              <a:rPr lang="en-GB" dirty="0"/>
              <a:t>AR Headset – View Mode Suggestion</a:t>
            </a:r>
            <a:endParaRPr lang="en-US" dirty="0"/>
          </a:p>
        </p:txBody>
      </p:sp>
      <p:sp>
        <p:nvSpPr>
          <p:cNvPr id="17" name="Oval 16"/>
          <p:cNvSpPr/>
          <p:nvPr/>
        </p:nvSpPr>
        <p:spPr>
          <a:xfrm>
            <a:off x="5527479" y="5451656"/>
            <a:ext cx="1116000" cy="1116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r>
              <a:rPr lang="en-GB" dirty="0"/>
              <a:t>Peter’s</a:t>
            </a:r>
            <a:br>
              <a:rPr lang="en-GB" dirty="0"/>
            </a:br>
            <a:r>
              <a:rPr lang="en-GB" dirty="0"/>
              <a:t>Immobile</a:t>
            </a:r>
            <a:br>
              <a:rPr lang="en-GB" dirty="0"/>
            </a:br>
            <a:r>
              <a:rPr lang="en-GB" dirty="0"/>
              <a:t>Head</a:t>
            </a:r>
          </a:p>
        </p:txBody>
      </p:sp>
      <p:sp>
        <p:nvSpPr>
          <p:cNvPr id="3" name="Block Arc 2"/>
          <p:cNvSpPr>
            <a:spLocks noChangeAspect="1"/>
          </p:cNvSpPr>
          <p:nvPr/>
        </p:nvSpPr>
        <p:spPr>
          <a:xfrm rot="3900000">
            <a:off x="685479" y="552680"/>
            <a:ext cx="10800000" cy="10800000"/>
          </a:xfrm>
          <a:prstGeom prst="blockArc">
            <a:avLst>
              <a:gd name="adj1" fmla="val 10800000"/>
              <a:gd name="adj2" fmla="val 13719761"/>
              <a:gd name="adj3" fmla="val 1399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6" name="Rounded Rectangle 5"/>
          <p:cNvSpPr/>
          <p:nvPr/>
        </p:nvSpPr>
        <p:spPr>
          <a:xfrm>
            <a:off x="5361572" y="705380"/>
            <a:ext cx="1363579" cy="1545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Show/Hide</a:t>
            </a:r>
            <a:endParaRPr lang="en-US" sz="1400" dirty="0"/>
          </a:p>
        </p:txBody>
      </p:sp>
      <p:sp>
        <p:nvSpPr>
          <p:cNvPr id="28" name="TextBox 27"/>
          <p:cNvSpPr txBox="1"/>
          <p:nvPr/>
        </p:nvSpPr>
        <p:spPr>
          <a:xfrm>
            <a:off x="4582517" y="1168107"/>
            <a:ext cx="2924175" cy="584775"/>
          </a:xfrm>
          <a:prstGeom prst="rect">
            <a:avLst/>
          </a:prstGeom>
          <a:noFill/>
        </p:spPr>
        <p:txBody>
          <a:bodyPr wrap="square" rtlCol="0">
            <a:spAutoFit/>
          </a:bodyPr>
          <a:lstStyle/>
          <a:p>
            <a:pPr algn="ctr"/>
            <a:r>
              <a:rPr lang="en-GB" sz="1600" dirty="0"/>
              <a:t>This field of view free whatever Peter decides to look at</a:t>
            </a:r>
            <a:endParaRPr lang="en-US" sz="1600" dirty="0"/>
          </a:p>
        </p:txBody>
      </p:sp>
      <p:sp>
        <p:nvSpPr>
          <p:cNvPr id="29" name="TextBox 28"/>
          <p:cNvSpPr txBox="1"/>
          <p:nvPr/>
        </p:nvSpPr>
        <p:spPr>
          <a:xfrm>
            <a:off x="10241819" y="337993"/>
            <a:ext cx="1854931" cy="4247317"/>
          </a:xfrm>
          <a:prstGeom prst="rect">
            <a:avLst/>
          </a:prstGeom>
          <a:noFill/>
        </p:spPr>
        <p:txBody>
          <a:bodyPr wrap="square" rtlCol="0">
            <a:spAutoFit/>
          </a:bodyPr>
          <a:lstStyle/>
          <a:p>
            <a:r>
              <a:rPr lang="en-GB" dirty="0"/>
              <a:t>Provide a Show/Hide button at top out of way which allows Peter to move all (or most) of items on Hololens 2 display out of the way.  </a:t>
            </a:r>
            <a:br>
              <a:rPr lang="en-GB" dirty="0"/>
            </a:br>
            <a:br>
              <a:rPr lang="en-GB" dirty="0"/>
            </a:br>
            <a:r>
              <a:rPr lang="en-GB" dirty="0"/>
              <a:t>The logical equivalent of flipping the visor up out of the way</a:t>
            </a:r>
            <a:endParaRPr lang="en-US" dirty="0"/>
          </a:p>
        </p:txBody>
      </p:sp>
      <p:cxnSp>
        <p:nvCxnSpPr>
          <p:cNvPr id="9" name="Straight Arrow Connector 8"/>
          <p:cNvCxnSpPr/>
          <p:nvPr/>
        </p:nvCxnSpPr>
        <p:spPr>
          <a:xfrm flipH="1">
            <a:off x="6810375" y="705380"/>
            <a:ext cx="3371850" cy="8519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894854" y="4357041"/>
            <a:ext cx="2381250" cy="369332"/>
          </a:xfrm>
          <a:prstGeom prst="rect">
            <a:avLst/>
          </a:prstGeom>
          <a:noFill/>
        </p:spPr>
        <p:txBody>
          <a:bodyPr wrap="square" rtlCol="0">
            <a:spAutoFit/>
          </a:bodyPr>
          <a:lstStyle/>
          <a:p>
            <a:pPr algn="ctr"/>
            <a:r>
              <a:rPr lang="en-GB" dirty="0"/>
              <a:t>Peter’s Field of View</a:t>
            </a:r>
            <a:endParaRPr lang="en-US" dirty="0"/>
          </a:p>
        </p:txBody>
      </p:sp>
      <p:sp>
        <p:nvSpPr>
          <p:cNvPr id="15" name="TextBox 14">
            <a:extLst>
              <a:ext uri="{FF2B5EF4-FFF2-40B4-BE49-F238E27FC236}">
                <a16:creationId xmlns:a16="http://schemas.microsoft.com/office/drawing/2014/main" id="{BEB75207-C6EA-490D-A6CA-4BC5F9DDC38C}"/>
              </a:ext>
            </a:extLst>
          </p:cNvPr>
          <p:cNvSpPr txBox="1"/>
          <p:nvPr/>
        </p:nvSpPr>
        <p:spPr>
          <a:xfrm rot="1885239">
            <a:off x="7748954" y="1388236"/>
            <a:ext cx="1761465" cy="1077218"/>
          </a:xfrm>
          <a:prstGeom prst="rect">
            <a:avLst/>
          </a:prstGeom>
          <a:noFill/>
        </p:spPr>
        <p:txBody>
          <a:bodyPr wrap="square" rtlCol="0">
            <a:spAutoFit/>
          </a:bodyPr>
          <a:lstStyle/>
          <a:p>
            <a:pPr algn="ctr"/>
            <a:r>
              <a:rPr lang="en-GB" sz="1600" dirty="0"/>
              <a:t>This field of view free whatever Peter decides to look at</a:t>
            </a:r>
            <a:endParaRPr lang="en-US" sz="1600" dirty="0"/>
          </a:p>
        </p:txBody>
      </p:sp>
      <p:sp>
        <p:nvSpPr>
          <p:cNvPr id="16" name="TextBox 15">
            <a:extLst>
              <a:ext uri="{FF2B5EF4-FFF2-40B4-BE49-F238E27FC236}">
                <a16:creationId xmlns:a16="http://schemas.microsoft.com/office/drawing/2014/main" id="{D2C06582-CFF1-4F8D-A5C1-B5AB342F2E23}"/>
              </a:ext>
            </a:extLst>
          </p:cNvPr>
          <p:cNvSpPr txBox="1"/>
          <p:nvPr/>
        </p:nvSpPr>
        <p:spPr>
          <a:xfrm rot="19607626">
            <a:off x="2585460" y="1463415"/>
            <a:ext cx="1761465" cy="1077218"/>
          </a:xfrm>
          <a:prstGeom prst="rect">
            <a:avLst/>
          </a:prstGeom>
          <a:noFill/>
        </p:spPr>
        <p:txBody>
          <a:bodyPr wrap="square" rtlCol="0">
            <a:spAutoFit/>
          </a:bodyPr>
          <a:lstStyle/>
          <a:p>
            <a:pPr algn="ctr"/>
            <a:r>
              <a:rPr lang="en-GB" sz="1600" dirty="0"/>
              <a:t>This field of view free whatever Peter decides to look at</a:t>
            </a:r>
            <a:endParaRPr lang="en-US" sz="1600" dirty="0"/>
          </a:p>
        </p:txBody>
      </p:sp>
    </p:spTree>
    <p:extLst>
      <p:ext uri="{BB962C8B-B14F-4D97-AF65-F5344CB8AC3E}">
        <p14:creationId xmlns:p14="http://schemas.microsoft.com/office/powerpoint/2010/main" val="73800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reeform 6">
            <a:extLst>
              <a:ext uri="{FF2B5EF4-FFF2-40B4-BE49-F238E27FC236}">
                <a16:creationId xmlns:a16="http://schemas.microsoft.com/office/drawing/2014/main" id="{C139ACA1-1077-4890-83EB-62970BC38936}"/>
              </a:ext>
            </a:extLst>
          </p:cNvPr>
          <p:cNvSpPr>
            <a:spLocks noChangeAspect="1"/>
          </p:cNvSpPr>
          <p:nvPr/>
        </p:nvSpPr>
        <p:spPr>
          <a:xfrm rot="13500000">
            <a:off x="3284021" y="-939940"/>
            <a:ext cx="5602916" cy="5579999"/>
          </a:xfrm>
          <a:custGeom>
            <a:avLst/>
            <a:gdLst>
              <a:gd name="connsiteX0" fmla="*/ 4790881 w 6777721"/>
              <a:gd name="connsiteY0" fmla="*/ 4782761 h 6749999"/>
              <a:gd name="connsiteX1" fmla="*/ 0 w 6777721"/>
              <a:gd name="connsiteY1" fmla="*/ 6749943 h 6749999"/>
              <a:gd name="connsiteX2" fmla="*/ 11089 w 6777721"/>
              <a:gd name="connsiteY2" fmla="*/ 4049966 h 6749999"/>
              <a:gd name="connsiteX3" fmla="*/ 212470 w 6777721"/>
              <a:gd name="connsiteY3" fmla="*/ 4045789 h 6749999"/>
              <a:gd name="connsiteX4" fmla="*/ 2885615 w 6777721"/>
              <a:gd name="connsiteY4" fmla="*/ 2869657 h 6749999"/>
              <a:gd name="connsiteX5" fmla="*/ 4077719 w 6777721"/>
              <a:gd name="connsiteY5" fmla="*/ 0 h 6749999"/>
              <a:gd name="connsiteX6" fmla="*/ 27721 w 6777721"/>
              <a:gd name="connsiteY6" fmla="*/ 0 h 6749999"/>
              <a:gd name="connsiteX7" fmla="*/ 27721 w 6777721"/>
              <a:gd name="connsiteY7" fmla="*/ 0 h 6749999"/>
              <a:gd name="connsiteX8" fmla="*/ 6777721 w 6777721"/>
              <a:gd name="connsiteY8" fmla="*/ 0 h 6749999"/>
              <a:gd name="connsiteX9" fmla="*/ 4790881 w 6777721"/>
              <a:gd name="connsiteY9" fmla="*/ 4782761 h 674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77721" h="6749999">
                <a:moveTo>
                  <a:pt x="4790881" y="4782761"/>
                </a:moveTo>
                <a:cubicBezTo>
                  <a:pt x="3519010" y="6049419"/>
                  <a:pt x="1795000" y="6757314"/>
                  <a:pt x="0" y="6749943"/>
                </a:cubicBezTo>
                <a:lnTo>
                  <a:pt x="11089" y="4049966"/>
                </a:lnTo>
                <a:lnTo>
                  <a:pt x="212470" y="4045789"/>
                </a:lnTo>
                <a:cubicBezTo>
                  <a:pt x="1216328" y="3999987"/>
                  <a:pt x="2170189" y="3582152"/>
                  <a:pt x="2885615" y="2869657"/>
                </a:cubicBezTo>
                <a:cubicBezTo>
                  <a:pt x="3648737" y="2109662"/>
                  <a:pt x="4077719" y="1077009"/>
                  <a:pt x="4077719" y="0"/>
                </a:cubicBezTo>
                <a:lnTo>
                  <a:pt x="27721" y="0"/>
                </a:lnTo>
                <a:lnTo>
                  <a:pt x="27721" y="0"/>
                </a:lnTo>
                <a:lnTo>
                  <a:pt x="6777721" y="0"/>
                </a:lnTo>
                <a:cubicBezTo>
                  <a:pt x="6777721" y="1795015"/>
                  <a:pt x="6062752" y="3516103"/>
                  <a:pt x="4790881" y="4782761"/>
                </a:cubicBezTo>
                <a:close/>
              </a:path>
            </a:pathLst>
          </a:custGeom>
          <a:noFill/>
          <a:ln w="28575">
            <a:solidFill>
              <a:srgbClr val="00B05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schemeClr val="tx1"/>
              </a:solidFill>
            </a:endParaRPr>
          </a:p>
        </p:txBody>
      </p:sp>
      <p:sp>
        <p:nvSpPr>
          <p:cNvPr id="2" name="TextBox 1"/>
          <p:cNvSpPr txBox="1"/>
          <p:nvPr/>
        </p:nvSpPr>
        <p:spPr>
          <a:xfrm>
            <a:off x="180752" y="244549"/>
            <a:ext cx="3673163" cy="923330"/>
          </a:xfrm>
          <a:prstGeom prst="rect">
            <a:avLst/>
          </a:prstGeom>
          <a:noFill/>
        </p:spPr>
        <p:txBody>
          <a:bodyPr wrap="square" rtlCol="0">
            <a:spAutoFit/>
          </a:bodyPr>
          <a:lstStyle/>
          <a:p>
            <a:r>
              <a:rPr lang="en-GB" dirty="0"/>
              <a:t>Peter’s View of the World</a:t>
            </a:r>
          </a:p>
          <a:p>
            <a:r>
              <a:rPr lang="en-GB" dirty="0"/>
              <a:t>AR Headset</a:t>
            </a:r>
          </a:p>
          <a:p>
            <a:r>
              <a:rPr lang="en-GB" dirty="0"/>
              <a:t>With Wheelchair Control</a:t>
            </a:r>
            <a:endParaRPr lang="en-US" dirty="0"/>
          </a:p>
        </p:txBody>
      </p:sp>
      <p:sp>
        <p:nvSpPr>
          <p:cNvPr id="29" name="TextBox 28"/>
          <p:cNvSpPr txBox="1"/>
          <p:nvPr/>
        </p:nvSpPr>
        <p:spPr>
          <a:xfrm>
            <a:off x="10213167" y="337993"/>
            <a:ext cx="1883583" cy="2862322"/>
          </a:xfrm>
          <a:prstGeom prst="rect">
            <a:avLst/>
          </a:prstGeom>
          <a:noFill/>
        </p:spPr>
        <p:txBody>
          <a:bodyPr wrap="square" rtlCol="0">
            <a:spAutoFit/>
          </a:bodyPr>
          <a:lstStyle/>
          <a:p>
            <a:r>
              <a:rPr lang="en-GB" dirty="0"/>
              <a:t>Peter takes advantage of extended UI capabilities which can drive Wheelchair rotation to ‘shift’ Peter’s view akin to him turning his head</a:t>
            </a:r>
            <a:endParaRPr lang="en-US" dirty="0"/>
          </a:p>
        </p:txBody>
      </p:sp>
      <p:sp>
        <p:nvSpPr>
          <p:cNvPr id="10" name="Rectangle 9">
            <a:extLst>
              <a:ext uri="{FF2B5EF4-FFF2-40B4-BE49-F238E27FC236}">
                <a16:creationId xmlns:a16="http://schemas.microsoft.com/office/drawing/2014/main" id="{D5204A1A-14A8-478F-BE77-B808E1A9FD46}"/>
              </a:ext>
            </a:extLst>
          </p:cNvPr>
          <p:cNvSpPr/>
          <p:nvPr/>
        </p:nvSpPr>
        <p:spPr>
          <a:xfrm rot="19966368">
            <a:off x="5150165" y="4969112"/>
            <a:ext cx="1719618" cy="17298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nvGrpSpPr>
          <p:cNvPr id="5" name="Group 4">
            <a:extLst>
              <a:ext uri="{FF2B5EF4-FFF2-40B4-BE49-F238E27FC236}">
                <a16:creationId xmlns:a16="http://schemas.microsoft.com/office/drawing/2014/main" id="{D7A924C2-1BE5-45F2-A573-09C15E80B996}"/>
              </a:ext>
            </a:extLst>
          </p:cNvPr>
          <p:cNvGrpSpPr/>
          <p:nvPr/>
        </p:nvGrpSpPr>
        <p:grpSpPr>
          <a:xfrm rot="19966368">
            <a:off x="1875563" y="-745973"/>
            <a:ext cx="6696000" cy="10103216"/>
            <a:chOff x="2737479" y="-951398"/>
            <a:chExt cx="6696000" cy="10103216"/>
          </a:xfrm>
        </p:grpSpPr>
        <p:grpSp>
          <p:nvGrpSpPr>
            <p:cNvPr id="14" name="Group 13"/>
            <p:cNvGrpSpPr/>
            <p:nvPr/>
          </p:nvGrpSpPr>
          <p:grpSpPr>
            <a:xfrm>
              <a:off x="2737479" y="-951398"/>
              <a:ext cx="6696000" cy="10103216"/>
              <a:chOff x="2744653" y="102783"/>
              <a:chExt cx="6696000" cy="10103216"/>
            </a:xfrm>
          </p:grpSpPr>
          <p:sp>
            <p:nvSpPr>
              <p:cNvPr id="7" name="Freeform 6"/>
              <p:cNvSpPr>
                <a:spLocks noChangeAspect="1"/>
              </p:cNvSpPr>
              <p:nvPr/>
            </p:nvSpPr>
            <p:spPr>
              <a:xfrm rot="13500000">
                <a:off x="3291195" y="114241"/>
                <a:ext cx="5602916" cy="5579999"/>
              </a:xfrm>
              <a:custGeom>
                <a:avLst/>
                <a:gdLst>
                  <a:gd name="connsiteX0" fmla="*/ 4790881 w 6777721"/>
                  <a:gd name="connsiteY0" fmla="*/ 4782761 h 6749999"/>
                  <a:gd name="connsiteX1" fmla="*/ 0 w 6777721"/>
                  <a:gd name="connsiteY1" fmla="*/ 6749943 h 6749999"/>
                  <a:gd name="connsiteX2" fmla="*/ 11089 w 6777721"/>
                  <a:gd name="connsiteY2" fmla="*/ 4049966 h 6749999"/>
                  <a:gd name="connsiteX3" fmla="*/ 212470 w 6777721"/>
                  <a:gd name="connsiteY3" fmla="*/ 4045789 h 6749999"/>
                  <a:gd name="connsiteX4" fmla="*/ 2885615 w 6777721"/>
                  <a:gd name="connsiteY4" fmla="*/ 2869657 h 6749999"/>
                  <a:gd name="connsiteX5" fmla="*/ 4077719 w 6777721"/>
                  <a:gd name="connsiteY5" fmla="*/ 0 h 6749999"/>
                  <a:gd name="connsiteX6" fmla="*/ 27721 w 6777721"/>
                  <a:gd name="connsiteY6" fmla="*/ 0 h 6749999"/>
                  <a:gd name="connsiteX7" fmla="*/ 27721 w 6777721"/>
                  <a:gd name="connsiteY7" fmla="*/ 0 h 6749999"/>
                  <a:gd name="connsiteX8" fmla="*/ 6777721 w 6777721"/>
                  <a:gd name="connsiteY8" fmla="*/ 0 h 6749999"/>
                  <a:gd name="connsiteX9" fmla="*/ 4790881 w 6777721"/>
                  <a:gd name="connsiteY9" fmla="*/ 4782761 h 674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77721" h="6749999">
                    <a:moveTo>
                      <a:pt x="4790881" y="4782761"/>
                    </a:moveTo>
                    <a:cubicBezTo>
                      <a:pt x="3519010" y="6049419"/>
                      <a:pt x="1795000" y="6757314"/>
                      <a:pt x="0" y="6749943"/>
                    </a:cubicBezTo>
                    <a:lnTo>
                      <a:pt x="11089" y="4049966"/>
                    </a:lnTo>
                    <a:lnTo>
                      <a:pt x="212470" y="4045789"/>
                    </a:lnTo>
                    <a:cubicBezTo>
                      <a:pt x="1216328" y="3999987"/>
                      <a:pt x="2170189" y="3582152"/>
                      <a:pt x="2885615" y="2869657"/>
                    </a:cubicBezTo>
                    <a:cubicBezTo>
                      <a:pt x="3648737" y="2109662"/>
                      <a:pt x="4077719" y="1077009"/>
                      <a:pt x="4077719" y="0"/>
                    </a:cubicBezTo>
                    <a:lnTo>
                      <a:pt x="27721" y="0"/>
                    </a:lnTo>
                    <a:lnTo>
                      <a:pt x="27721" y="0"/>
                    </a:lnTo>
                    <a:lnTo>
                      <a:pt x="6777721" y="0"/>
                    </a:lnTo>
                    <a:cubicBezTo>
                      <a:pt x="6777721" y="1795015"/>
                      <a:pt x="6062752" y="3516103"/>
                      <a:pt x="4790881" y="4782761"/>
                    </a:cubicBezTo>
                    <a:close/>
                  </a:path>
                </a:pathLst>
              </a:custGeom>
              <a:ln w="28575">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schemeClr val="tx1"/>
                  </a:solidFill>
                </a:endParaRPr>
              </a:p>
            </p:txBody>
          </p:sp>
          <p:sp>
            <p:nvSpPr>
              <p:cNvPr id="8" name="Pie 7"/>
              <p:cNvSpPr>
                <a:spLocks noChangeAspect="1"/>
              </p:cNvSpPr>
              <p:nvPr/>
            </p:nvSpPr>
            <p:spPr>
              <a:xfrm rot="13500000">
                <a:off x="2744653" y="3509999"/>
                <a:ext cx="6696000" cy="6696000"/>
              </a:xfrm>
              <a:prstGeom prst="pie">
                <a:avLst>
                  <a:gd name="adj1" fmla="val 0"/>
                  <a:gd name="adj2" fmla="val 5414118"/>
                </a:avLst>
              </a:prstGeom>
              <a:ln w="3810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grpSp>
        <p:sp>
          <p:nvSpPr>
            <p:cNvPr id="17" name="Oval 16"/>
            <p:cNvSpPr/>
            <p:nvPr/>
          </p:nvSpPr>
          <p:spPr>
            <a:xfrm>
              <a:off x="5527479" y="5451656"/>
              <a:ext cx="1116000" cy="1116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r>
                <a:rPr lang="en-GB" dirty="0"/>
                <a:t>Peter’s</a:t>
              </a:r>
              <a:br>
                <a:rPr lang="en-GB" dirty="0"/>
              </a:br>
              <a:r>
                <a:rPr lang="en-GB" dirty="0"/>
                <a:t>Immobile</a:t>
              </a:r>
              <a:br>
                <a:rPr lang="en-GB" dirty="0"/>
              </a:br>
              <a:r>
                <a:rPr lang="en-GB" dirty="0"/>
                <a:t>Head</a:t>
              </a:r>
            </a:p>
          </p:txBody>
        </p:sp>
        <p:sp>
          <p:nvSpPr>
            <p:cNvPr id="30" name="TextBox 29"/>
            <p:cNvSpPr txBox="1"/>
            <p:nvPr/>
          </p:nvSpPr>
          <p:spPr>
            <a:xfrm>
              <a:off x="4894854" y="4357041"/>
              <a:ext cx="2381250" cy="369332"/>
            </a:xfrm>
            <a:prstGeom prst="rect">
              <a:avLst/>
            </a:prstGeom>
            <a:noFill/>
          </p:spPr>
          <p:txBody>
            <a:bodyPr wrap="square" rtlCol="0">
              <a:spAutoFit/>
            </a:bodyPr>
            <a:lstStyle/>
            <a:p>
              <a:pPr algn="ctr"/>
              <a:r>
                <a:rPr lang="en-GB" dirty="0"/>
                <a:t>Peter’s Field of View</a:t>
              </a:r>
              <a:endParaRPr lang="en-US" dirty="0"/>
            </a:p>
          </p:txBody>
        </p:sp>
      </p:grpSp>
      <p:cxnSp>
        <p:nvCxnSpPr>
          <p:cNvPr id="9" name="Straight Arrow Connector 8"/>
          <p:cNvCxnSpPr>
            <a:cxnSpLocks/>
          </p:cNvCxnSpPr>
          <p:nvPr/>
        </p:nvCxnSpPr>
        <p:spPr>
          <a:xfrm flipH="1">
            <a:off x="6796086" y="2327263"/>
            <a:ext cx="3023265" cy="302118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AFEC421-4343-4540-9BDA-674467D965CD}"/>
              </a:ext>
            </a:extLst>
          </p:cNvPr>
          <p:cNvSpPr/>
          <p:nvPr/>
        </p:nvSpPr>
        <p:spPr>
          <a:xfrm rot="19966368">
            <a:off x="5772130" y="6480136"/>
            <a:ext cx="1301091" cy="26600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Wheelchair</a:t>
            </a:r>
          </a:p>
        </p:txBody>
      </p:sp>
      <p:sp>
        <p:nvSpPr>
          <p:cNvPr id="20" name="Oval 19">
            <a:extLst>
              <a:ext uri="{FF2B5EF4-FFF2-40B4-BE49-F238E27FC236}">
                <a16:creationId xmlns:a16="http://schemas.microsoft.com/office/drawing/2014/main" id="{01E58310-2361-4074-8D54-9CD381259624}"/>
              </a:ext>
            </a:extLst>
          </p:cNvPr>
          <p:cNvSpPr/>
          <p:nvPr/>
        </p:nvSpPr>
        <p:spPr>
          <a:xfrm rot="20003713">
            <a:off x="5527479" y="5436756"/>
            <a:ext cx="1116000" cy="1116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r>
              <a:rPr lang="en-GB" dirty="0"/>
              <a:t>Peter’s</a:t>
            </a:r>
            <a:br>
              <a:rPr lang="en-GB" dirty="0"/>
            </a:br>
            <a:r>
              <a:rPr lang="en-GB" dirty="0"/>
              <a:t>Immobile</a:t>
            </a:r>
            <a:br>
              <a:rPr lang="en-GB" dirty="0"/>
            </a:br>
            <a:r>
              <a:rPr lang="en-GB" dirty="0"/>
              <a:t>Head</a:t>
            </a:r>
          </a:p>
        </p:txBody>
      </p:sp>
      <p:sp>
        <p:nvSpPr>
          <p:cNvPr id="22" name="Block Arc 21">
            <a:extLst>
              <a:ext uri="{FF2B5EF4-FFF2-40B4-BE49-F238E27FC236}">
                <a16:creationId xmlns:a16="http://schemas.microsoft.com/office/drawing/2014/main" id="{61AD6600-F09E-4B8E-BF4A-17732885DB4B}"/>
              </a:ext>
            </a:extLst>
          </p:cNvPr>
          <p:cNvSpPr>
            <a:spLocks noChangeAspect="1"/>
          </p:cNvSpPr>
          <p:nvPr/>
        </p:nvSpPr>
        <p:spPr>
          <a:xfrm rot="3900000">
            <a:off x="685478" y="552680"/>
            <a:ext cx="10800000" cy="10800000"/>
          </a:xfrm>
          <a:prstGeom prst="blockArc">
            <a:avLst>
              <a:gd name="adj1" fmla="val 10800000"/>
              <a:gd name="adj2" fmla="val 13719761"/>
              <a:gd name="adj3" fmla="val 13991"/>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23" name="Rounded Rectangle 5">
            <a:extLst>
              <a:ext uri="{FF2B5EF4-FFF2-40B4-BE49-F238E27FC236}">
                <a16:creationId xmlns:a16="http://schemas.microsoft.com/office/drawing/2014/main" id="{721E1153-7847-49D9-8E80-F2184822098F}"/>
              </a:ext>
            </a:extLst>
          </p:cNvPr>
          <p:cNvSpPr/>
          <p:nvPr/>
        </p:nvSpPr>
        <p:spPr>
          <a:xfrm>
            <a:off x="5361572" y="705380"/>
            <a:ext cx="1363579" cy="1545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Show/Hide</a:t>
            </a:r>
            <a:endParaRPr lang="en-US" sz="1400" dirty="0"/>
          </a:p>
        </p:txBody>
      </p:sp>
      <p:sp>
        <p:nvSpPr>
          <p:cNvPr id="24" name="TextBox 23">
            <a:extLst>
              <a:ext uri="{FF2B5EF4-FFF2-40B4-BE49-F238E27FC236}">
                <a16:creationId xmlns:a16="http://schemas.microsoft.com/office/drawing/2014/main" id="{63312AF8-C85E-43EA-9DBC-195CAC3947D0}"/>
              </a:ext>
            </a:extLst>
          </p:cNvPr>
          <p:cNvSpPr txBox="1"/>
          <p:nvPr/>
        </p:nvSpPr>
        <p:spPr>
          <a:xfrm>
            <a:off x="4582517" y="1168107"/>
            <a:ext cx="2924175" cy="584775"/>
          </a:xfrm>
          <a:prstGeom prst="rect">
            <a:avLst/>
          </a:prstGeom>
          <a:noFill/>
        </p:spPr>
        <p:txBody>
          <a:bodyPr wrap="square" rtlCol="0">
            <a:spAutoFit/>
          </a:bodyPr>
          <a:lstStyle/>
          <a:p>
            <a:pPr algn="ctr"/>
            <a:r>
              <a:rPr lang="en-GB" sz="1600" dirty="0"/>
              <a:t>This field of view free whatever Peter decides to look at</a:t>
            </a:r>
            <a:endParaRPr lang="en-US" sz="1600" dirty="0"/>
          </a:p>
        </p:txBody>
      </p:sp>
      <p:sp>
        <p:nvSpPr>
          <p:cNvPr id="12" name="Arrow: Circular 11">
            <a:extLst>
              <a:ext uri="{FF2B5EF4-FFF2-40B4-BE49-F238E27FC236}">
                <a16:creationId xmlns:a16="http://schemas.microsoft.com/office/drawing/2014/main" id="{16E54A95-D044-4CBD-AC7B-CA0966371934}"/>
              </a:ext>
            </a:extLst>
          </p:cNvPr>
          <p:cNvSpPr/>
          <p:nvPr/>
        </p:nvSpPr>
        <p:spPr>
          <a:xfrm rot="7257062" flipH="1">
            <a:off x="6300154" y="5369057"/>
            <a:ext cx="1380978" cy="1440778"/>
          </a:xfrm>
          <a:prstGeom prst="circularArrow">
            <a:avLst>
              <a:gd name="adj1" fmla="val 12500"/>
              <a:gd name="adj2" fmla="val 1142319"/>
              <a:gd name="adj3" fmla="val 20457681"/>
              <a:gd name="adj4" fmla="val 15309760"/>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Block Arc 25">
            <a:extLst>
              <a:ext uri="{FF2B5EF4-FFF2-40B4-BE49-F238E27FC236}">
                <a16:creationId xmlns:a16="http://schemas.microsoft.com/office/drawing/2014/main" id="{2D254048-8370-4827-8AC5-AFEC29329560}"/>
              </a:ext>
            </a:extLst>
          </p:cNvPr>
          <p:cNvSpPr>
            <a:spLocks noChangeAspect="1"/>
          </p:cNvSpPr>
          <p:nvPr/>
        </p:nvSpPr>
        <p:spPr>
          <a:xfrm rot="3900000">
            <a:off x="685479" y="552680"/>
            <a:ext cx="10800000" cy="10800000"/>
          </a:xfrm>
          <a:prstGeom prst="blockArc">
            <a:avLst>
              <a:gd name="adj1" fmla="val 10800000"/>
              <a:gd name="adj2" fmla="val 13719761"/>
              <a:gd name="adj3" fmla="val 1399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27" name="Block Arc 26">
            <a:extLst>
              <a:ext uri="{FF2B5EF4-FFF2-40B4-BE49-F238E27FC236}">
                <a16:creationId xmlns:a16="http://schemas.microsoft.com/office/drawing/2014/main" id="{9BC999C3-5FFC-410D-9194-588CA6868CD7}"/>
              </a:ext>
            </a:extLst>
          </p:cNvPr>
          <p:cNvSpPr>
            <a:spLocks noChangeAspect="1"/>
          </p:cNvSpPr>
          <p:nvPr/>
        </p:nvSpPr>
        <p:spPr>
          <a:xfrm rot="3900000">
            <a:off x="1586674" y="650775"/>
            <a:ext cx="8964000" cy="8964000"/>
          </a:xfrm>
          <a:prstGeom prst="blockArc">
            <a:avLst>
              <a:gd name="adj1" fmla="val 10800000"/>
              <a:gd name="adj2" fmla="val 13719761"/>
              <a:gd name="adj3" fmla="val 13991"/>
            </a:avLst>
          </a:prstGeom>
          <a:pattFill prst="lgCheck">
            <a:fgClr>
              <a:schemeClr val="accent1"/>
            </a:fgClr>
            <a:bgClr>
              <a:schemeClr val="bg1"/>
            </a:bgClr>
          </a:patt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31" name="TextBox 30">
            <a:extLst>
              <a:ext uri="{FF2B5EF4-FFF2-40B4-BE49-F238E27FC236}">
                <a16:creationId xmlns:a16="http://schemas.microsoft.com/office/drawing/2014/main" id="{61FF2AC3-9FF9-45D2-B183-BFEC2F2C7DDD}"/>
              </a:ext>
            </a:extLst>
          </p:cNvPr>
          <p:cNvSpPr txBox="1"/>
          <p:nvPr/>
        </p:nvSpPr>
        <p:spPr>
          <a:xfrm>
            <a:off x="5209067" y="1161860"/>
            <a:ext cx="1752823" cy="369332"/>
          </a:xfrm>
          <a:prstGeom prst="rect">
            <a:avLst/>
          </a:prstGeom>
          <a:solidFill>
            <a:schemeClr val="bg1"/>
          </a:solidFill>
          <a:ln w="38100">
            <a:solidFill>
              <a:schemeClr val="accent1"/>
            </a:solidFill>
          </a:ln>
        </p:spPr>
        <p:txBody>
          <a:bodyPr wrap="square" rtlCol="0">
            <a:spAutoFit/>
          </a:bodyPr>
          <a:lstStyle/>
          <a:p>
            <a:pPr algn="ctr"/>
            <a:r>
              <a:rPr lang="en-GB" dirty="0">
                <a:solidFill>
                  <a:schemeClr val="accent1"/>
                </a:solidFill>
              </a:rPr>
              <a:t>Talk App</a:t>
            </a:r>
            <a:endParaRPr lang="en-US" dirty="0">
              <a:solidFill>
                <a:schemeClr val="accent1"/>
              </a:solidFill>
            </a:endParaRPr>
          </a:p>
        </p:txBody>
      </p:sp>
      <p:sp>
        <p:nvSpPr>
          <p:cNvPr id="32" name="TextBox 31">
            <a:extLst>
              <a:ext uri="{FF2B5EF4-FFF2-40B4-BE49-F238E27FC236}">
                <a16:creationId xmlns:a16="http://schemas.microsoft.com/office/drawing/2014/main" id="{A7A01F82-621F-4A24-8C75-AF52481B7120}"/>
              </a:ext>
            </a:extLst>
          </p:cNvPr>
          <p:cNvSpPr txBox="1"/>
          <p:nvPr/>
        </p:nvSpPr>
        <p:spPr>
          <a:xfrm rot="18666263">
            <a:off x="591559" y="1895219"/>
            <a:ext cx="4018266" cy="1754326"/>
          </a:xfrm>
          <a:prstGeom prst="rect">
            <a:avLst/>
          </a:prstGeom>
          <a:noFill/>
        </p:spPr>
        <p:txBody>
          <a:bodyPr wrap="square" rtlCol="0">
            <a:spAutoFit/>
          </a:bodyPr>
          <a:lstStyle/>
          <a:p>
            <a:pPr algn="ctr"/>
            <a:r>
              <a:rPr lang="en-GB" sz="3600" dirty="0"/>
              <a:t>This field of view free whatever Peter decides to look at</a:t>
            </a:r>
            <a:endParaRPr lang="en-US" sz="3600" dirty="0"/>
          </a:p>
        </p:txBody>
      </p:sp>
      <p:sp>
        <p:nvSpPr>
          <p:cNvPr id="21" name="Rectangle 20">
            <a:extLst>
              <a:ext uri="{FF2B5EF4-FFF2-40B4-BE49-F238E27FC236}">
                <a16:creationId xmlns:a16="http://schemas.microsoft.com/office/drawing/2014/main" id="{C54FCC51-6E90-4D46-922C-4E4A0B284773}"/>
              </a:ext>
            </a:extLst>
          </p:cNvPr>
          <p:cNvSpPr/>
          <p:nvPr/>
        </p:nvSpPr>
        <p:spPr>
          <a:xfrm rot="1043668">
            <a:off x="7395784" y="757794"/>
            <a:ext cx="846244" cy="169777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cxnSp>
        <p:nvCxnSpPr>
          <p:cNvPr id="33" name="Straight Connector 32">
            <a:extLst>
              <a:ext uri="{FF2B5EF4-FFF2-40B4-BE49-F238E27FC236}">
                <a16:creationId xmlns:a16="http://schemas.microsoft.com/office/drawing/2014/main" id="{F1AD498E-C424-492F-9609-806DF0BBB717}"/>
              </a:ext>
            </a:extLst>
          </p:cNvPr>
          <p:cNvCxnSpPr>
            <a:stCxn id="7" idx="2"/>
            <a:endCxn id="7" idx="1"/>
          </p:cNvCxnSpPr>
          <p:nvPr/>
        </p:nvCxnSpPr>
        <p:spPr>
          <a:xfrm flipV="1">
            <a:off x="7023419" y="503127"/>
            <a:ext cx="690026" cy="2122661"/>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E63203D-C350-4246-A071-C2F8B1DC12A8}"/>
              </a:ext>
            </a:extLst>
          </p:cNvPr>
          <p:cNvSpPr txBox="1"/>
          <p:nvPr/>
        </p:nvSpPr>
        <p:spPr>
          <a:xfrm rot="1885239">
            <a:off x="7538190" y="1405134"/>
            <a:ext cx="1761465" cy="1200329"/>
          </a:xfrm>
          <a:prstGeom prst="rect">
            <a:avLst/>
          </a:prstGeom>
          <a:noFill/>
        </p:spPr>
        <p:txBody>
          <a:bodyPr wrap="square" rtlCol="0">
            <a:spAutoFit/>
          </a:bodyPr>
          <a:lstStyle/>
          <a:p>
            <a:pPr algn="ctr"/>
            <a:r>
              <a:rPr lang="en-GB" sz="2400" dirty="0">
                <a:solidFill>
                  <a:srgbClr val="FF0000"/>
                </a:solidFill>
              </a:rPr>
              <a:t>No longer with Peter’s field of view</a:t>
            </a:r>
            <a:endParaRPr lang="en-US" sz="2400" dirty="0">
              <a:solidFill>
                <a:srgbClr val="FF0000"/>
              </a:solidFill>
            </a:endParaRPr>
          </a:p>
        </p:txBody>
      </p:sp>
    </p:spTree>
    <p:extLst>
      <p:ext uri="{BB962C8B-B14F-4D97-AF65-F5344CB8AC3E}">
        <p14:creationId xmlns:p14="http://schemas.microsoft.com/office/powerpoint/2010/main" val="2832398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5042</TotalTime>
  <Words>542</Words>
  <Application>Microsoft Office PowerPoint</Application>
  <PresentationFormat>Widescreen</PresentationFormat>
  <Paragraphs>79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Dr Peter Scott-Morgan’s View of the World</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 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Nicklin, Steve</dc:creator>
  <cp:lastModifiedBy>Nicklin, Steve</cp:lastModifiedBy>
  <cp:revision>8</cp:revision>
  <dcterms:created xsi:type="dcterms:W3CDTF">2020-05-19T16:00:05Z</dcterms:created>
  <dcterms:modified xsi:type="dcterms:W3CDTF">2022-01-10T00:11:15Z</dcterms:modified>
</cp:coreProperties>
</file>