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1C8D41-6ACC-4D75-BD7B-7DB9FA5C1B5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294970-29EA-4F45-BBBF-40EB96FB9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Unit :- 2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Process and Process Management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smtClean="0"/>
              <a:t>MULTI-PROGRAMMING SUPPORTINOS (CONT..)</a:t>
            </a:r>
          </a:p>
          <a:p>
            <a:endParaRPr lang="en-US" sz="2800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Disadvantage -overhead faced while switching the context of use of the processor.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Advantage -computer resource utilization is  improved.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Advantage –memory utilization is improved with multiple processes residing in main memory.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 system would give maximum throughput when all its components are busy all the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</a:t>
            </a:r>
            <a:r>
              <a:rPr lang="en-US" sz="3600" dirty="0" smtClean="0"/>
              <a:t>RESPONSE TIME</a:t>
            </a:r>
          </a:p>
          <a:p>
            <a:endParaRPr lang="en-US" dirty="0" smtClean="0"/>
          </a:p>
          <a:p>
            <a:r>
              <a:rPr lang="en-US" sz="2800" i="1" dirty="0" smtClean="0"/>
              <a:t>Consider the following scenario :</a:t>
            </a:r>
          </a:p>
          <a:p>
            <a:endParaRPr lang="en-US" i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number of ready-to-run programs must be maximized to maximize throughput of processor.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These programs could belong to different users.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 system with its resources being used by multiple users is called time sharing system.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For example, a system with multiple terminals. Also a web server serving multiple clients.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1"/>
            <a:ext cx="8686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</a:t>
            </a:r>
            <a:r>
              <a:rPr lang="en-US" sz="3200" dirty="0" smtClean="0"/>
              <a:t>RESPONSE TIME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case of a switch in the context of the use of the processor, we must know where in the program sequence the program was suspended.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addition, intermediate results stored in registers have to be safely stored in a location before suspension. 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      </a:t>
            </a:r>
            <a:r>
              <a:rPr lang="en-US" sz="3600" dirty="0" smtClean="0"/>
              <a:t>RESPONSE TIME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When a large number of resident user programs compete for the processor resource, the frequency of storage, reloads and wait periods also increase.</a:t>
            </a:r>
          </a:p>
          <a:p>
            <a:endParaRPr lang="en-US" sz="2400" i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If overheads are high, users will have to wait longer for their programs to execute =&gt;Response Time of the system becomes longer.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Response Time is the time interval which spans the time from when the last character has been input to the time when the first character of the output appears.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</a:t>
            </a:r>
            <a:r>
              <a:rPr lang="en-US" sz="3200" dirty="0" smtClean="0"/>
              <a:t>RESPONSE TIME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In a time sharing system, it is important to achieve an acceptable response time.</a:t>
            </a:r>
          </a:p>
          <a:p>
            <a:pPr>
              <a:buFont typeface="Wingdings" pitchFamily="2" charset="2"/>
              <a:buChar char="Ø"/>
            </a:pPr>
            <a:endParaRPr lang="en-US" sz="2400" i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In a plant with an on-line system, system devices are continuously monitored : to determine the criticality of a plant condition. Come to think of it even a library system is an on-line system.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If an online system produces a response time within acceptable limits, we say it is a real-time system</a:t>
            </a:r>
            <a:r>
              <a:rPr lang="en-US" sz="2400" i="1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106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    </a:t>
            </a:r>
            <a:r>
              <a:rPr lang="en-US" sz="3200" dirty="0" smtClean="0"/>
              <a:t>IMPORTANT TERMS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800" u="sng" dirty="0" smtClean="0"/>
              <a:t>Multiprogramming</a:t>
            </a:r>
            <a:r>
              <a:rPr lang="en-US" sz="2800" dirty="0" smtClean="0"/>
              <a:t>:</a:t>
            </a:r>
            <a:r>
              <a:rPr lang="en-US" sz="2400" dirty="0" smtClean="0"/>
              <a:t> A mode of operation that   		 provides for the interleaved execution of two or 	more computer programs by a single processor.            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800" u="sng" dirty="0" smtClean="0"/>
              <a:t>Time Sharing</a:t>
            </a:r>
            <a:r>
              <a:rPr lang="en-US" sz="2800" dirty="0" smtClean="0"/>
              <a:t>: </a:t>
            </a:r>
            <a:r>
              <a:rPr lang="en-US" sz="2400" dirty="0" smtClean="0"/>
              <a:t>The concurrent use of device by a  	number of users.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CON</a:t>
            </a:r>
            <a:r>
              <a:rPr lang="en-US" sz="2400" dirty="0" smtClean="0"/>
              <a:t>..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800" u="sng" dirty="0" smtClean="0"/>
              <a:t>  Time Slice </a:t>
            </a:r>
            <a:r>
              <a:rPr lang="en-US" sz="2400" u="sng" dirty="0" smtClean="0"/>
              <a:t>: </a:t>
            </a:r>
            <a:r>
              <a:rPr lang="en-US" sz="2400" dirty="0" smtClean="0"/>
              <a:t>The maximum amount of time that a process can execute before being interrupted.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800" u="sng" dirty="0" smtClean="0"/>
              <a:t>  PCB: </a:t>
            </a:r>
            <a:r>
              <a:rPr lang="en-US" sz="2400" dirty="0" smtClean="0"/>
              <a:t>The manifestation of a process in an operating system. It is a data structure containing information about the characteristics and state of process.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IMPORTANT TERMS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2400" u="sng" dirty="0" smtClean="0"/>
              <a:t>  Swapping:  </a:t>
            </a:r>
            <a:r>
              <a:rPr lang="en-US" sz="2400" dirty="0" smtClean="0"/>
              <a:t>Lifting the program from the memory to the disk &amp; from the disk to the memory is known as Swapping.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u="sng" dirty="0" smtClean="0"/>
              <a:t>  CPU Utilization :  </a:t>
            </a:r>
            <a:r>
              <a:rPr lang="en-US" sz="2400" dirty="0" smtClean="0"/>
              <a:t>We want to keep CPU as busy as possible means to maximize the usage of processor among the users.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CON..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u="sng" dirty="0" smtClean="0"/>
              <a:t>  Response Time </a:t>
            </a:r>
            <a:r>
              <a:rPr lang="en-US" sz="2400" dirty="0" smtClean="0"/>
              <a:t>:  Response Time is the time interval which spans the time from when the last character has been input to the time when the first character of the output appears.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u="sng" dirty="0" smtClean="0"/>
              <a:t>  Throughput</a:t>
            </a:r>
            <a:r>
              <a:rPr lang="en-US" sz="2400" dirty="0" smtClean="0"/>
              <a:t> : It is the total volume of work performed by the system over a given period of time.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86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IMPORTANT TERMS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u="sng" dirty="0" smtClean="0"/>
              <a:t>Turnaround Time </a:t>
            </a:r>
            <a:r>
              <a:rPr lang="en-US" sz="2400" dirty="0" smtClean="0"/>
              <a:t>: The interval from the time of submission of a process to the time of completion is measured as Turn-around time.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u="sng" dirty="0" smtClean="0"/>
              <a:t>  Waiting Time </a:t>
            </a:r>
            <a:r>
              <a:rPr lang="en-US" sz="2400" dirty="0" smtClean="0"/>
              <a:t>: The period spent waiting in the ready queue is measured as waiting time.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763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WHAT IS A PROCESS?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A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process is a program in execution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A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process in execution needs resources like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processing resource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memory and IO resource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Imagine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 program written in C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prog1.c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After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compilation we get an executable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If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we now give a command to run the program, it becomes a process.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WHAT IS A PROCESS?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 </a:t>
            </a:r>
            <a:r>
              <a:rPr lang="en-US" sz="2800" dirty="0"/>
              <a:t>computer can have several process running </a:t>
            </a:r>
            <a:r>
              <a:rPr lang="en-US" sz="2800" dirty="0" smtClean="0"/>
              <a:t>or active at  any </a:t>
            </a:r>
            <a:r>
              <a:rPr lang="en-US" sz="2800" dirty="0"/>
              <a:t>given time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</a:t>
            </a:r>
            <a:r>
              <a:rPr lang="en-US" sz="2800" dirty="0"/>
              <a:t>case of multiple users on a system, all users share a </a:t>
            </a:r>
            <a:r>
              <a:rPr lang="en-US" sz="2800" dirty="0" smtClean="0"/>
              <a:t>   common </a:t>
            </a:r>
            <a:r>
              <a:rPr lang="en-US" sz="2800" dirty="0"/>
              <a:t>processing resource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</a:t>
            </a:r>
          </a:p>
          <a:p>
            <a:r>
              <a:rPr lang="en-US" sz="2800" dirty="0" smtClean="0"/>
              <a:t>      </a:t>
            </a:r>
            <a:r>
              <a:rPr lang="en-US" sz="3200" dirty="0" smtClean="0"/>
              <a:t>MULTI-PROGRAMMING AND TIMESHARING</a:t>
            </a:r>
          </a:p>
          <a:p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Let </a:t>
            </a:r>
            <a:r>
              <a:rPr lang="en-US" sz="2800" dirty="0"/>
              <a:t>us consider a system with only one </a:t>
            </a:r>
            <a:r>
              <a:rPr lang="en-US" sz="2800" dirty="0" smtClean="0"/>
              <a:t>processor and         one </a:t>
            </a:r>
            <a:r>
              <a:rPr lang="en-US" sz="2800" dirty="0"/>
              <a:t>user running one program: prog_1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IO </a:t>
            </a:r>
            <a:r>
              <a:rPr lang="en-US" sz="2800" dirty="0"/>
              <a:t>and processing will happen alternately.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When </a:t>
            </a:r>
            <a:r>
              <a:rPr lang="en-US" sz="2800" dirty="0"/>
              <a:t>IO is required, say keyboard input, the processor idles. This is because we are nearly a million times slower than the processor !!!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ONEPROGRAM-ONEUSER-UNI PROCESSOROPERATION </a:t>
            </a:r>
          </a:p>
          <a:p>
            <a:endParaRPr lang="en-US" sz="3200" dirty="0"/>
          </a:p>
          <a:p>
            <a:r>
              <a:rPr lang="en-US" sz="3200" dirty="0" smtClean="0"/>
              <a:t>	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*Note: Most of the time the processor is idling </a:t>
            </a:r>
            <a:r>
              <a:rPr lang="en-US" sz="3200" dirty="0" smtClean="0"/>
              <a:t>!!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1026" name="Picture 2" descr="C:\Users\Lenovo\Desktop\sem-2 DS\im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01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1"/>
            <a:ext cx="8610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r>
              <a:rPr lang="en-US" sz="3200" dirty="0" smtClean="0"/>
              <a:t>PROCESSOR UTILIZATION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What percentage of time are we engaging the processor?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Recall that  for computing requires a program to reside       in main memory to run.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Clearly, having just one program would result in gross under utilization of the processor.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To enhance utilization, we should try to have more than one ready-to-run program resident in main memory.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r>
              <a:rPr lang="en-US" sz="3200" dirty="0" smtClean="0"/>
              <a:t>PROCESSOR UTILIZATION (CONT..)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 processor is the central element in a computer’s  operation.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 computer’s  throughput depends upon the extent of utilization of its processor.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Previous figure shows processor idling for very long periods of time when only one program is executed.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Now let us consider two ready-to-run memory resident programs and their execution sequence.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"/>
            <a:ext cx="8686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         </a:t>
            </a:r>
            <a:r>
              <a:rPr lang="en-US" sz="2800" dirty="0" smtClean="0"/>
              <a:t>MULTI-PROGRAMMING SUPPORTINOS </a:t>
            </a:r>
          </a:p>
          <a:p>
            <a:endParaRPr lang="en-US" sz="2800" dirty="0" smtClean="0"/>
          </a:p>
          <a:p>
            <a:r>
              <a:rPr lang="en-US" sz="2800" dirty="0" smtClean="0"/>
              <a:t>	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Consider two programs : </a:t>
            </a:r>
            <a:r>
              <a:rPr lang="en-US" sz="2800" i="1" dirty="0" smtClean="0"/>
              <a:t>prog_1 and prog_2</a:t>
            </a:r>
          </a:p>
          <a:p>
            <a:r>
              <a:rPr lang="en-US" sz="2800" dirty="0" smtClean="0"/>
              <a:t>resident in main memory. 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1026" name="Picture 2" descr="C:\Users\Lenovo\Desktop\sem-2 DS\im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924799" cy="4233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 MULTI-PROGRAMMING SUPPORTINOS (CONT..)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the figure..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When prog-1 is not engaging  the processor may be utilized  to run another  Ready-to-Run program.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Clearly these two programs can be processed without significantly sacrificing the time </a:t>
            </a:r>
            <a:r>
              <a:rPr lang="en-US" sz="2800" dirty="0" err="1" smtClean="0"/>
              <a:t>reouired</a:t>
            </a:r>
            <a:r>
              <a:rPr lang="en-US" sz="2800" dirty="0" smtClean="0"/>
              <a:t> to process either of  them.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</TotalTime>
  <Words>254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Unit :- 2   Process and Process Management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:- 2  Process and Process Management </dc:title>
  <dc:creator>Lenovo</dc:creator>
  <cp:lastModifiedBy>Lenovo</cp:lastModifiedBy>
  <cp:revision>63</cp:revision>
  <dcterms:created xsi:type="dcterms:W3CDTF">2019-07-09T13:38:00Z</dcterms:created>
  <dcterms:modified xsi:type="dcterms:W3CDTF">2019-07-11T07:11:11Z</dcterms:modified>
</cp:coreProperties>
</file>