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0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7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4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5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5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546350" y="656091"/>
            <a:ext cx="4051299" cy="5545817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RMX3261</dc:creator>
  <dcterms:created xsi:type="dcterms:W3CDTF">2015-05-11T05:30:45Z</dcterms:created>
  <dcterms:modified xsi:type="dcterms:W3CDTF">2022-04-26T09:58:58Z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e1cf6cc0b5b04304842f411d9164313b</vt:lpwstr>
  </property>
</Properties>
</file>