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50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9336A-EF7B-4833-904C-DBEDD614A794}" type="datetimeFigureOut">
              <a:rPr lang="fr-FR" smtClean="0"/>
              <a:t>10/12/2015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83179-BACE-4509-A71E-4651D25A94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9459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9336A-EF7B-4833-904C-DBEDD614A794}" type="datetimeFigureOut">
              <a:rPr lang="fr-FR" smtClean="0"/>
              <a:t>10/12/2015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83179-BACE-4509-A71E-4651D25A94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9413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9336A-EF7B-4833-904C-DBEDD614A794}" type="datetimeFigureOut">
              <a:rPr lang="fr-FR" smtClean="0"/>
              <a:t>10/12/2015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83179-BACE-4509-A71E-4651D25A94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8795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9336A-EF7B-4833-904C-DBEDD614A794}" type="datetimeFigureOut">
              <a:rPr lang="fr-FR" smtClean="0"/>
              <a:t>10/12/2015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83179-BACE-4509-A71E-4651D25A94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1523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9336A-EF7B-4833-904C-DBEDD614A794}" type="datetimeFigureOut">
              <a:rPr lang="fr-FR" smtClean="0"/>
              <a:t>10/12/2015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83179-BACE-4509-A71E-4651D25A94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95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9336A-EF7B-4833-904C-DBEDD614A794}" type="datetimeFigureOut">
              <a:rPr lang="fr-FR" smtClean="0"/>
              <a:t>10/12/2015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83179-BACE-4509-A71E-4651D25A94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1817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9336A-EF7B-4833-904C-DBEDD614A794}" type="datetimeFigureOut">
              <a:rPr lang="fr-FR" smtClean="0"/>
              <a:t>10/12/2015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83179-BACE-4509-A71E-4651D25A94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2382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9336A-EF7B-4833-904C-DBEDD614A794}" type="datetimeFigureOut">
              <a:rPr lang="fr-FR" smtClean="0"/>
              <a:t>10/12/2015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83179-BACE-4509-A71E-4651D25A94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0407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9336A-EF7B-4833-904C-DBEDD614A794}" type="datetimeFigureOut">
              <a:rPr lang="fr-FR" smtClean="0"/>
              <a:t>10/12/2015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83179-BACE-4509-A71E-4651D25A94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439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9336A-EF7B-4833-904C-DBEDD614A794}" type="datetimeFigureOut">
              <a:rPr lang="fr-FR" smtClean="0"/>
              <a:t>10/12/2015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83179-BACE-4509-A71E-4651D25A94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3873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9336A-EF7B-4833-904C-DBEDD614A794}" type="datetimeFigureOut">
              <a:rPr lang="fr-FR" smtClean="0"/>
              <a:t>10/12/2015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83179-BACE-4509-A71E-4651D25A94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1984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9336A-EF7B-4833-904C-DBEDD614A794}" type="datetimeFigureOut">
              <a:rPr lang="fr-FR" smtClean="0"/>
              <a:t>10/12/2015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83179-BACE-4509-A71E-4651D25A94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9342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62" y="332656"/>
            <a:ext cx="8820025" cy="60816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Ellipse 3"/>
          <p:cNvSpPr/>
          <p:nvPr/>
        </p:nvSpPr>
        <p:spPr>
          <a:xfrm rot="19465286">
            <a:off x="3371914" y="1432170"/>
            <a:ext cx="1618934" cy="980583"/>
          </a:xfrm>
          <a:prstGeom prst="ellipse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WOKO</a:t>
            </a:r>
            <a:endParaRPr lang="fr-FR" dirty="0"/>
          </a:p>
        </p:txBody>
      </p:sp>
      <p:sp>
        <p:nvSpPr>
          <p:cNvPr id="6" name="Ellipse 5"/>
          <p:cNvSpPr/>
          <p:nvPr/>
        </p:nvSpPr>
        <p:spPr>
          <a:xfrm rot="3075961">
            <a:off x="4394516" y="3324936"/>
            <a:ext cx="1431217" cy="681499"/>
          </a:xfrm>
          <a:prstGeom prst="ellipse">
            <a:avLst/>
          </a:prstGeom>
          <a:solidFill>
            <a:schemeClr val="accent3"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DIANI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9304956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</Words>
  <Application>Microsoft Office PowerPoint</Application>
  <PresentationFormat>Affichage à l'écran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Renard Olivier</dc:creator>
  <cp:lastModifiedBy>Renard Olivier</cp:lastModifiedBy>
  <cp:revision>2</cp:revision>
  <dcterms:created xsi:type="dcterms:W3CDTF">2015-12-10T16:06:10Z</dcterms:created>
  <dcterms:modified xsi:type="dcterms:W3CDTF">2015-12-10T16:16:30Z</dcterms:modified>
</cp:coreProperties>
</file>