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A7CA-4B4B-406C-B7F7-B5CA0FC5D63A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2D50F-0A8A-4DA4-960A-964CCE9193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60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D50F-0A8A-4DA4-960A-964CCE9193F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8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20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0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54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3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5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6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1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00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5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A100-6181-423A-B1BF-770EC64908EF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312B-C5C5-47A3-A459-4AE220A601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4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55 Rectángulo"/>
          <p:cNvSpPr/>
          <p:nvPr/>
        </p:nvSpPr>
        <p:spPr>
          <a:xfrm>
            <a:off x="143622" y="958850"/>
            <a:ext cx="8892428" cy="5649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5163" y="63500"/>
            <a:ext cx="8297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 u="sng" dirty="0"/>
              <a:t>UBICACIÓN DE COMUNIDADES QUE PARTICIPAN EN PROGRAMA ORGÁNICO</a:t>
            </a:r>
            <a:endParaRPr lang="es-ES" b="1" u="sng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5163" y="654050"/>
            <a:ext cx="4219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ORGANIZACIÓN: </a:t>
            </a:r>
            <a:r>
              <a:rPr lang="es-MX" sz="1400" u="sng" dirty="0" smtClean="0"/>
              <a:t>___EDUCE COOPERATIVA DE RL_____</a:t>
            </a:r>
            <a:endParaRPr lang="es-ES" sz="1400" u="sng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84738" y="654050"/>
            <a:ext cx="415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ESTADO: </a:t>
            </a:r>
            <a:r>
              <a:rPr lang="es-MX" sz="1400" u="sng" dirty="0" smtClean="0"/>
              <a:t>___YUCATAN____________</a:t>
            </a:r>
            <a:endParaRPr lang="es-ES" sz="1400" u="sng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981296" y="3898572"/>
            <a:ext cx="2002631" cy="2039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1100" b="1" dirty="0">
                <a:latin typeface="Arial" charset="0"/>
              </a:rPr>
              <a:t>SIMBOLOGIA</a:t>
            </a:r>
          </a:p>
          <a:p>
            <a:pPr>
              <a:spcBef>
                <a:spcPct val="50000"/>
              </a:spcBef>
            </a:pPr>
            <a:r>
              <a:rPr lang="es-MX" sz="1100" dirty="0"/>
              <a:t>        </a:t>
            </a:r>
            <a:r>
              <a:rPr lang="es-MX" sz="1100" dirty="0" smtClean="0"/>
              <a:t>              FUENTES DE AGUA </a:t>
            </a:r>
          </a:p>
          <a:p>
            <a:pPr>
              <a:spcBef>
                <a:spcPct val="50000"/>
              </a:spcBef>
            </a:pPr>
            <a:r>
              <a:rPr lang="es-MX" sz="1100" b="1" dirty="0" smtClean="0"/>
              <a:t>     - - - - -      </a:t>
            </a:r>
            <a:r>
              <a:rPr lang="es-MX" sz="1100" dirty="0" smtClean="0"/>
              <a:t>TERRACERIA</a:t>
            </a:r>
          </a:p>
          <a:p>
            <a:pPr>
              <a:spcBef>
                <a:spcPct val="50000"/>
              </a:spcBef>
            </a:pPr>
            <a:r>
              <a:rPr lang="es-MX" sz="1100" dirty="0" smtClean="0"/>
              <a:t>       </a:t>
            </a:r>
            <a:r>
              <a:rPr lang="es-MX" sz="1100" b="1" dirty="0" smtClean="0"/>
              <a:t>_____</a:t>
            </a:r>
            <a:r>
              <a:rPr lang="es-MX" sz="1100" dirty="0" smtClean="0"/>
              <a:t>    PAVIMENTO</a:t>
            </a:r>
            <a:endParaRPr lang="es-MX" sz="1100" dirty="0"/>
          </a:p>
          <a:p>
            <a:pPr>
              <a:spcBef>
                <a:spcPct val="50000"/>
              </a:spcBef>
            </a:pPr>
            <a:r>
              <a:rPr lang="es-MX" sz="1100" dirty="0"/>
              <a:t>          </a:t>
            </a:r>
            <a:r>
              <a:rPr lang="es-MX" sz="1100" dirty="0" smtClean="0"/>
              <a:t>            MUNICIPIO</a:t>
            </a:r>
            <a:endParaRPr lang="es-MX" sz="1100" dirty="0"/>
          </a:p>
          <a:p>
            <a:pPr>
              <a:spcBef>
                <a:spcPct val="50000"/>
              </a:spcBef>
            </a:pPr>
            <a:r>
              <a:rPr lang="es-MX" sz="1100" dirty="0"/>
              <a:t>   </a:t>
            </a:r>
            <a:r>
              <a:rPr lang="es-MX" sz="1100" dirty="0" smtClean="0"/>
              <a:t>                   LOCALIDADES </a:t>
            </a:r>
            <a:endParaRPr lang="es-MX" sz="1100" dirty="0"/>
          </a:p>
          <a:p>
            <a:pPr>
              <a:spcBef>
                <a:spcPct val="50000"/>
              </a:spcBef>
            </a:pPr>
            <a:r>
              <a:rPr lang="es-MX" sz="1100" dirty="0" smtClean="0"/>
              <a:t>                        ESCUELAS</a:t>
            </a:r>
            <a:endParaRPr lang="es-MX" sz="1100" dirty="0"/>
          </a:p>
          <a:p>
            <a:pPr>
              <a:spcBef>
                <a:spcPct val="50000"/>
              </a:spcBef>
            </a:pPr>
            <a:r>
              <a:rPr lang="es-MX" sz="1100" dirty="0"/>
              <a:t>            </a:t>
            </a:r>
            <a:endParaRPr lang="es-ES" sz="1100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364413" y="4973721"/>
            <a:ext cx="211138" cy="228600"/>
          </a:xfrm>
          <a:prstGeom prst="star5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7403091" y="5245631"/>
            <a:ext cx="152400" cy="1905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MX" dirty="0" smtClean="0"/>
              <a:t>                   </a:t>
            </a:r>
            <a:endParaRPr lang="es-MX" dirty="0"/>
          </a:p>
        </p:txBody>
      </p:sp>
      <p:grpSp>
        <p:nvGrpSpPr>
          <p:cNvPr id="155" name="154 Grupo"/>
          <p:cNvGrpSpPr/>
          <p:nvPr/>
        </p:nvGrpSpPr>
        <p:grpSpPr>
          <a:xfrm>
            <a:off x="7130834" y="5490148"/>
            <a:ext cx="544513" cy="457200"/>
            <a:chOff x="7100888" y="6140450"/>
            <a:chExt cx="544513" cy="457200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7100888" y="6369050"/>
              <a:ext cx="280988" cy="228600"/>
            </a:xfrm>
            <a:prstGeom prst="flowChartManualIn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7294563" y="6140450"/>
              <a:ext cx="350838" cy="152400"/>
            </a:xfrm>
            <a:prstGeom prst="doubleWave">
              <a:avLst>
                <a:gd name="adj1" fmla="val 6500"/>
                <a:gd name="adj2" fmla="val 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294563" y="614045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4" name="43 Forma libre"/>
          <p:cNvSpPr/>
          <p:nvPr/>
        </p:nvSpPr>
        <p:spPr>
          <a:xfrm>
            <a:off x="3253676" y="2271427"/>
            <a:ext cx="5223164" cy="928254"/>
          </a:xfrm>
          <a:custGeom>
            <a:avLst/>
            <a:gdLst>
              <a:gd name="connsiteX0" fmla="*/ 0 w 5223164"/>
              <a:gd name="connsiteY0" fmla="*/ 0 h 928254"/>
              <a:gd name="connsiteX1" fmla="*/ 27709 w 5223164"/>
              <a:gd name="connsiteY1" fmla="*/ 69273 h 928254"/>
              <a:gd name="connsiteX2" fmla="*/ 124691 w 5223164"/>
              <a:gd name="connsiteY2" fmla="*/ 221673 h 928254"/>
              <a:gd name="connsiteX3" fmla="*/ 166255 w 5223164"/>
              <a:gd name="connsiteY3" fmla="*/ 235527 h 928254"/>
              <a:gd name="connsiteX4" fmla="*/ 290946 w 5223164"/>
              <a:gd name="connsiteY4" fmla="*/ 290945 h 928254"/>
              <a:gd name="connsiteX5" fmla="*/ 332509 w 5223164"/>
              <a:gd name="connsiteY5" fmla="*/ 304800 h 928254"/>
              <a:gd name="connsiteX6" fmla="*/ 415637 w 5223164"/>
              <a:gd name="connsiteY6" fmla="*/ 346363 h 928254"/>
              <a:gd name="connsiteX7" fmla="*/ 526473 w 5223164"/>
              <a:gd name="connsiteY7" fmla="*/ 401782 h 928254"/>
              <a:gd name="connsiteX8" fmla="*/ 526473 w 5223164"/>
              <a:gd name="connsiteY8" fmla="*/ 401782 h 928254"/>
              <a:gd name="connsiteX9" fmla="*/ 609600 w 5223164"/>
              <a:gd name="connsiteY9" fmla="*/ 443345 h 928254"/>
              <a:gd name="connsiteX10" fmla="*/ 692728 w 5223164"/>
              <a:gd name="connsiteY10" fmla="*/ 498763 h 928254"/>
              <a:gd name="connsiteX11" fmla="*/ 720437 w 5223164"/>
              <a:gd name="connsiteY11" fmla="*/ 526473 h 928254"/>
              <a:gd name="connsiteX12" fmla="*/ 845128 w 5223164"/>
              <a:gd name="connsiteY12" fmla="*/ 568036 h 928254"/>
              <a:gd name="connsiteX13" fmla="*/ 886691 w 5223164"/>
              <a:gd name="connsiteY13" fmla="*/ 581891 h 928254"/>
              <a:gd name="connsiteX14" fmla="*/ 997528 w 5223164"/>
              <a:gd name="connsiteY14" fmla="*/ 609600 h 928254"/>
              <a:gd name="connsiteX15" fmla="*/ 1039091 w 5223164"/>
              <a:gd name="connsiteY15" fmla="*/ 623454 h 928254"/>
              <a:gd name="connsiteX16" fmla="*/ 1136073 w 5223164"/>
              <a:gd name="connsiteY16" fmla="*/ 637309 h 928254"/>
              <a:gd name="connsiteX17" fmla="*/ 1357746 w 5223164"/>
              <a:gd name="connsiteY17" fmla="*/ 665018 h 928254"/>
              <a:gd name="connsiteX18" fmla="*/ 1413164 w 5223164"/>
              <a:gd name="connsiteY18" fmla="*/ 678873 h 928254"/>
              <a:gd name="connsiteX19" fmla="*/ 1593273 w 5223164"/>
              <a:gd name="connsiteY19" fmla="*/ 706582 h 928254"/>
              <a:gd name="connsiteX20" fmla="*/ 1759528 w 5223164"/>
              <a:gd name="connsiteY20" fmla="*/ 762000 h 928254"/>
              <a:gd name="connsiteX21" fmla="*/ 1842655 w 5223164"/>
              <a:gd name="connsiteY21" fmla="*/ 789709 h 928254"/>
              <a:gd name="connsiteX22" fmla="*/ 1884218 w 5223164"/>
              <a:gd name="connsiteY22" fmla="*/ 817418 h 928254"/>
              <a:gd name="connsiteX23" fmla="*/ 1939637 w 5223164"/>
              <a:gd name="connsiteY23" fmla="*/ 831273 h 928254"/>
              <a:gd name="connsiteX24" fmla="*/ 2022764 w 5223164"/>
              <a:gd name="connsiteY24" fmla="*/ 858982 h 928254"/>
              <a:gd name="connsiteX25" fmla="*/ 2064328 w 5223164"/>
              <a:gd name="connsiteY25" fmla="*/ 872836 h 928254"/>
              <a:gd name="connsiteX26" fmla="*/ 2105891 w 5223164"/>
              <a:gd name="connsiteY26" fmla="*/ 886691 h 928254"/>
              <a:gd name="connsiteX27" fmla="*/ 2272146 w 5223164"/>
              <a:gd name="connsiteY27" fmla="*/ 900545 h 928254"/>
              <a:gd name="connsiteX28" fmla="*/ 2466109 w 5223164"/>
              <a:gd name="connsiteY28" fmla="*/ 914400 h 928254"/>
              <a:gd name="connsiteX29" fmla="*/ 2590800 w 5223164"/>
              <a:gd name="connsiteY29" fmla="*/ 928254 h 928254"/>
              <a:gd name="connsiteX30" fmla="*/ 2812473 w 5223164"/>
              <a:gd name="connsiteY30" fmla="*/ 914400 h 928254"/>
              <a:gd name="connsiteX31" fmla="*/ 2909455 w 5223164"/>
              <a:gd name="connsiteY31" fmla="*/ 886691 h 928254"/>
              <a:gd name="connsiteX32" fmla="*/ 3061855 w 5223164"/>
              <a:gd name="connsiteY32" fmla="*/ 858982 h 928254"/>
              <a:gd name="connsiteX33" fmla="*/ 3144982 w 5223164"/>
              <a:gd name="connsiteY33" fmla="*/ 831273 h 928254"/>
              <a:gd name="connsiteX34" fmla="*/ 3200400 w 5223164"/>
              <a:gd name="connsiteY34" fmla="*/ 817418 h 928254"/>
              <a:gd name="connsiteX35" fmla="*/ 3283528 w 5223164"/>
              <a:gd name="connsiteY35" fmla="*/ 789709 h 928254"/>
              <a:gd name="connsiteX36" fmla="*/ 3366655 w 5223164"/>
              <a:gd name="connsiteY36" fmla="*/ 748145 h 928254"/>
              <a:gd name="connsiteX37" fmla="*/ 3408218 w 5223164"/>
              <a:gd name="connsiteY37" fmla="*/ 720436 h 928254"/>
              <a:gd name="connsiteX38" fmla="*/ 3505200 w 5223164"/>
              <a:gd name="connsiteY38" fmla="*/ 692727 h 928254"/>
              <a:gd name="connsiteX39" fmla="*/ 3588328 w 5223164"/>
              <a:gd name="connsiteY39" fmla="*/ 665018 h 928254"/>
              <a:gd name="connsiteX40" fmla="*/ 3810000 w 5223164"/>
              <a:gd name="connsiteY40" fmla="*/ 637309 h 928254"/>
              <a:gd name="connsiteX41" fmla="*/ 4211782 w 5223164"/>
              <a:gd name="connsiteY41" fmla="*/ 637309 h 928254"/>
              <a:gd name="connsiteX42" fmla="*/ 4294909 w 5223164"/>
              <a:gd name="connsiteY42" fmla="*/ 665018 h 928254"/>
              <a:gd name="connsiteX43" fmla="*/ 4336473 w 5223164"/>
              <a:gd name="connsiteY43" fmla="*/ 678873 h 928254"/>
              <a:gd name="connsiteX44" fmla="*/ 4419600 w 5223164"/>
              <a:gd name="connsiteY44" fmla="*/ 734291 h 928254"/>
              <a:gd name="connsiteX45" fmla="*/ 4475018 w 5223164"/>
              <a:gd name="connsiteY45" fmla="*/ 748145 h 928254"/>
              <a:gd name="connsiteX46" fmla="*/ 4544291 w 5223164"/>
              <a:gd name="connsiteY46" fmla="*/ 762000 h 928254"/>
              <a:gd name="connsiteX47" fmla="*/ 4585855 w 5223164"/>
              <a:gd name="connsiteY47" fmla="*/ 775854 h 928254"/>
              <a:gd name="connsiteX48" fmla="*/ 4641273 w 5223164"/>
              <a:gd name="connsiteY48" fmla="*/ 789709 h 928254"/>
              <a:gd name="connsiteX49" fmla="*/ 4779818 w 5223164"/>
              <a:gd name="connsiteY49" fmla="*/ 831273 h 928254"/>
              <a:gd name="connsiteX50" fmla="*/ 4987637 w 5223164"/>
              <a:gd name="connsiteY50" fmla="*/ 858982 h 928254"/>
              <a:gd name="connsiteX51" fmla="*/ 5126182 w 5223164"/>
              <a:gd name="connsiteY51" fmla="*/ 845127 h 928254"/>
              <a:gd name="connsiteX52" fmla="*/ 5223164 w 5223164"/>
              <a:gd name="connsiteY52" fmla="*/ 831273 h 9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23164" h="928254">
                <a:moveTo>
                  <a:pt x="0" y="0"/>
                </a:moveTo>
                <a:cubicBezTo>
                  <a:pt x="9236" y="23091"/>
                  <a:pt x="19210" y="45901"/>
                  <a:pt x="27709" y="69273"/>
                </a:cubicBezTo>
                <a:cubicBezTo>
                  <a:pt x="47491" y="123673"/>
                  <a:pt x="55173" y="198502"/>
                  <a:pt x="124691" y="221673"/>
                </a:cubicBezTo>
                <a:lnTo>
                  <a:pt x="166255" y="235527"/>
                </a:lnTo>
                <a:cubicBezTo>
                  <a:pt x="232122" y="279439"/>
                  <a:pt x="192020" y="257969"/>
                  <a:pt x="290946" y="290945"/>
                </a:cubicBezTo>
                <a:cubicBezTo>
                  <a:pt x="304800" y="295563"/>
                  <a:pt x="320358" y="296699"/>
                  <a:pt x="332509" y="304800"/>
                </a:cubicBezTo>
                <a:cubicBezTo>
                  <a:pt x="386224" y="340610"/>
                  <a:pt x="358276" y="327244"/>
                  <a:pt x="415637" y="346363"/>
                </a:cubicBezTo>
                <a:cubicBezTo>
                  <a:pt x="463999" y="394726"/>
                  <a:pt x="430954" y="369942"/>
                  <a:pt x="526473" y="401782"/>
                </a:cubicBezTo>
                <a:lnTo>
                  <a:pt x="526473" y="401782"/>
                </a:lnTo>
                <a:cubicBezTo>
                  <a:pt x="580188" y="437592"/>
                  <a:pt x="552240" y="424226"/>
                  <a:pt x="609600" y="443345"/>
                </a:cubicBezTo>
                <a:cubicBezTo>
                  <a:pt x="637309" y="461818"/>
                  <a:pt x="669180" y="475214"/>
                  <a:pt x="692728" y="498763"/>
                </a:cubicBezTo>
                <a:cubicBezTo>
                  <a:pt x="701964" y="508000"/>
                  <a:pt x="708754" y="520631"/>
                  <a:pt x="720437" y="526473"/>
                </a:cubicBezTo>
                <a:cubicBezTo>
                  <a:pt x="720450" y="526480"/>
                  <a:pt x="824339" y="561106"/>
                  <a:pt x="845128" y="568036"/>
                </a:cubicBezTo>
                <a:cubicBezTo>
                  <a:pt x="858982" y="572654"/>
                  <a:pt x="872523" y="578349"/>
                  <a:pt x="886691" y="581891"/>
                </a:cubicBezTo>
                <a:cubicBezTo>
                  <a:pt x="923637" y="591127"/>
                  <a:pt x="961399" y="597557"/>
                  <a:pt x="997528" y="609600"/>
                </a:cubicBezTo>
                <a:cubicBezTo>
                  <a:pt x="1011382" y="614218"/>
                  <a:pt x="1024771" y="620590"/>
                  <a:pt x="1039091" y="623454"/>
                </a:cubicBezTo>
                <a:cubicBezTo>
                  <a:pt x="1071112" y="629858"/>
                  <a:pt x="1103692" y="633085"/>
                  <a:pt x="1136073" y="637309"/>
                </a:cubicBezTo>
                <a:lnTo>
                  <a:pt x="1357746" y="665018"/>
                </a:lnTo>
                <a:cubicBezTo>
                  <a:pt x="1376219" y="669636"/>
                  <a:pt x="1394493" y="675139"/>
                  <a:pt x="1413164" y="678873"/>
                </a:cubicBezTo>
                <a:cubicBezTo>
                  <a:pt x="1461204" y="688481"/>
                  <a:pt x="1546715" y="699931"/>
                  <a:pt x="1593273" y="706582"/>
                </a:cubicBezTo>
                <a:lnTo>
                  <a:pt x="1759528" y="762000"/>
                </a:lnTo>
                <a:cubicBezTo>
                  <a:pt x="1759532" y="762001"/>
                  <a:pt x="1842652" y="789707"/>
                  <a:pt x="1842655" y="789709"/>
                </a:cubicBezTo>
                <a:cubicBezTo>
                  <a:pt x="1856509" y="798945"/>
                  <a:pt x="1868913" y="810859"/>
                  <a:pt x="1884218" y="817418"/>
                </a:cubicBezTo>
                <a:cubicBezTo>
                  <a:pt x="1901720" y="824919"/>
                  <a:pt x="1921399" y="825801"/>
                  <a:pt x="1939637" y="831273"/>
                </a:cubicBezTo>
                <a:cubicBezTo>
                  <a:pt x="1967613" y="839666"/>
                  <a:pt x="1995055" y="849746"/>
                  <a:pt x="2022764" y="858982"/>
                </a:cubicBezTo>
                <a:lnTo>
                  <a:pt x="2064328" y="872836"/>
                </a:lnTo>
                <a:cubicBezTo>
                  <a:pt x="2078182" y="877454"/>
                  <a:pt x="2091338" y="885478"/>
                  <a:pt x="2105891" y="886691"/>
                </a:cubicBezTo>
                <a:lnTo>
                  <a:pt x="2272146" y="900545"/>
                </a:lnTo>
                <a:lnTo>
                  <a:pt x="2466109" y="914400"/>
                </a:lnTo>
                <a:cubicBezTo>
                  <a:pt x="2507771" y="918023"/>
                  <a:pt x="2549236" y="923636"/>
                  <a:pt x="2590800" y="928254"/>
                </a:cubicBezTo>
                <a:cubicBezTo>
                  <a:pt x="2664691" y="923636"/>
                  <a:pt x="2738805" y="921767"/>
                  <a:pt x="2812473" y="914400"/>
                </a:cubicBezTo>
                <a:cubicBezTo>
                  <a:pt x="2845780" y="911069"/>
                  <a:pt x="2877652" y="895778"/>
                  <a:pt x="2909455" y="886691"/>
                </a:cubicBezTo>
                <a:cubicBezTo>
                  <a:pt x="2974786" y="868025"/>
                  <a:pt x="2983354" y="870196"/>
                  <a:pt x="3061855" y="858982"/>
                </a:cubicBezTo>
                <a:cubicBezTo>
                  <a:pt x="3089564" y="849746"/>
                  <a:pt x="3116646" y="838357"/>
                  <a:pt x="3144982" y="831273"/>
                </a:cubicBezTo>
                <a:cubicBezTo>
                  <a:pt x="3163455" y="826655"/>
                  <a:pt x="3182162" y="822889"/>
                  <a:pt x="3200400" y="817418"/>
                </a:cubicBezTo>
                <a:cubicBezTo>
                  <a:pt x="3228376" y="809025"/>
                  <a:pt x="3283528" y="789709"/>
                  <a:pt x="3283528" y="789709"/>
                </a:cubicBezTo>
                <a:cubicBezTo>
                  <a:pt x="3402640" y="710300"/>
                  <a:pt x="3251936" y="805505"/>
                  <a:pt x="3366655" y="748145"/>
                </a:cubicBezTo>
                <a:cubicBezTo>
                  <a:pt x="3381548" y="740698"/>
                  <a:pt x="3393325" y="727882"/>
                  <a:pt x="3408218" y="720436"/>
                </a:cubicBezTo>
                <a:cubicBezTo>
                  <a:pt x="3431492" y="708799"/>
                  <a:pt x="3483014" y="699383"/>
                  <a:pt x="3505200" y="692727"/>
                </a:cubicBezTo>
                <a:cubicBezTo>
                  <a:pt x="3533176" y="684334"/>
                  <a:pt x="3559413" y="669149"/>
                  <a:pt x="3588328" y="665018"/>
                </a:cubicBezTo>
                <a:cubicBezTo>
                  <a:pt x="3726708" y="645249"/>
                  <a:pt x="3652853" y="654769"/>
                  <a:pt x="3810000" y="637309"/>
                </a:cubicBezTo>
                <a:cubicBezTo>
                  <a:pt x="3967657" y="597893"/>
                  <a:pt x="3906212" y="607737"/>
                  <a:pt x="4211782" y="637309"/>
                </a:cubicBezTo>
                <a:cubicBezTo>
                  <a:pt x="4240854" y="640122"/>
                  <a:pt x="4267200" y="655782"/>
                  <a:pt x="4294909" y="665018"/>
                </a:cubicBezTo>
                <a:cubicBezTo>
                  <a:pt x="4308764" y="669636"/>
                  <a:pt x="4324322" y="670772"/>
                  <a:pt x="4336473" y="678873"/>
                </a:cubicBezTo>
                <a:cubicBezTo>
                  <a:pt x="4364182" y="697346"/>
                  <a:pt x="4387292" y="726214"/>
                  <a:pt x="4419600" y="734291"/>
                </a:cubicBezTo>
                <a:cubicBezTo>
                  <a:pt x="4438073" y="738909"/>
                  <a:pt x="4456430" y="744014"/>
                  <a:pt x="4475018" y="748145"/>
                </a:cubicBezTo>
                <a:cubicBezTo>
                  <a:pt x="4498006" y="753253"/>
                  <a:pt x="4521446" y="756289"/>
                  <a:pt x="4544291" y="762000"/>
                </a:cubicBezTo>
                <a:cubicBezTo>
                  <a:pt x="4558459" y="765542"/>
                  <a:pt x="4571813" y="771842"/>
                  <a:pt x="4585855" y="775854"/>
                </a:cubicBezTo>
                <a:cubicBezTo>
                  <a:pt x="4604164" y="781085"/>
                  <a:pt x="4623035" y="784237"/>
                  <a:pt x="4641273" y="789709"/>
                </a:cubicBezTo>
                <a:cubicBezTo>
                  <a:pt x="4696875" y="806390"/>
                  <a:pt x="4725785" y="821449"/>
                  <a:pt x="4779818" y="831273"/>
                </a:cubicBezTo>
                <a:cubicBezTo>
                  <a:pt x="4821863" y="838918"/>
                  <a:pt x="4949060" y="854160"/>
                  <a:pt x="4987637" y="858982"/>
                </a:cubicBezTo>
                <a:cubicBezTo>
                  <a:pt x="5033819" y="854364"/>
                  <a:pt x="5080177" y="851261"/>
                  <a:pt x="5126182" y="845127"/>
                </a:cubicBezTo>
                <a:cubicBezTo>
                  <a:pt x="5243672" y="829462"/>
                  <a:pt x="5156547" y="831273"/>
                  <a:pt x="5223164" y="83127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Forma libre"/>
          <p:cNvSpPr/>
          <p:nvPr/>
        </p:nvSpPr>
        <p:spPr>
          <a:xfrm>
            <a:off x="5983218" y="1363620"/>
            <a:ext cx="429491" cy="1836061"/>
          </a:xfrm>
          <a:custGeom>
            <a:avLst/>
            <a:gdLst>
              <a:gd name="connsiteX0" fmla="*/ 193964 w 429491"/>
              <a:gd name="connsiteY0" fmla="*/ 0 h 1981471"/>
              <a:gd name="connsiteX1" fmla="*/ 235528 w 429491"/>
              <a:gd name="connsiteY1" fmla="*/ 69273 h 1981471"/>
              <a:gd name="connsiteX2" fmla="*/ 263237 w 429491"/>
              <a:gd name="connsiteY2" fmla="*/ 110836 h 1981471"/>
              <a:gd name="connsiteX3" fmla="*/ 277091 w 429491"/>
              <a:gd name="connsiteY3" fmla="*/ 152400 h 1981471"/>
              <a:gd name="connsiteX4" fmla="*/ 332509 w 429491"/>
              <a:gd name="connsiteY4" fmla="*/ 221673 h 1981471"/>
              <a:gd name="connsiteX5" fmla="*/ 346364 w 429491"/>
              <a:gd name="connsiteY5" fmla="*/ 263236 h 1981471"/>
              <a:gd name="connsiteX6" fmla="*/ 374073 w 429491"/>
              <a:gd name="connsiteY6" fmla="*/ 304800 h 1981471"/>
              <a:gd name="connsiteX7" fmla="*/ 429491 w 429491"/>
              <a:gd name="connsiteY7" fmla="*/ 429491 h 1981471"/>
              <a:gd name="connsiteX8" fmla="*/ 374073 w 429491"/>
              <a:gd name="connsiteY8" fmla="*/ 498763 h 1981471"/>
              <a:gd name="connsiteX9" fmla="*/ 318655 w 429491"/>
              <a:gd name="connsiteY9" fmla="*/ 568036 h 1981471"/>
              <a:gd name="connsiteX10" fmla="*/ 235528 w 429491"/>
              <a:gd name="connsiteY10" fmla="*/ 595745 h 1981471"/>
              <a:gd name="connsiteX11" fmla="*/ 207818 w 429491"/>
              <a:gd name="connsiteY11" fmla="*/ 623454 h 1981471"/>
              <a:gd name="connsiteX12" fmla="*/ 152400 w 429491"/>
              <a:gd name="connsiteY12" fmla="*/ 706582 h 1981471"/>
              <a:gd name="connsiteX13" fmla="*/ 138546 w 429491"/>
              <a:gd name="connsiteY13" fmla="*/ 983673 h 1981471"/>
              <a:gd name="connsiteX14" fmla="*/ 124691 w 429491"/>
              <a:gd name="connsiteY14" fmla="*/ 1025236 h 1981471"/>
              <a:gd name="connsiteX15" fmla="*/ 96982 w 429491"/>
              <a:gd name="connsiteY15" fmla="*/ 1149927 h 1981471"/>
              <a:gd name="connsiteX16" fmla="*/ 55418 w 429491"/>
              <a:gd name="connsiteY16" fmla="*/ 1191491 h 1981471"/>
              <a:gd name="connsiteX17" fmla="*/ 41564 w 429491"/>
              <a:gd name="connsiteY17" fmla="*/ 1233054 h 1981471"/>
              <a:gd name="connsiteX18" fmla="*/ 0 w 429491"/>
              <a:gd name="connsiteY18" fmla="*/ 1316182 h 1981471"/>
              <a:gd name="connsiteX19" fmla="*/ 13855 w 429491"/>
              <a:gd name="connsiteY19" fmla="*/ 1399309 h 1981471"/>
              <a:gd name="connsiteX20" fmla="*/ 55418 w 429491"/>
              <a:gd name="connsiteY20" fmla="*/ 1427018 h 1981471"/>
              <a:gd name="connsiteX21" fmla="*/ 124691 w 429491"/>
              <a:gd name="connsiteY21" fmla="*/ 1482436 h 1981471"/>
              <a:gd name="connsiteX22" fmla="*/ 124691 w 429491"/>
              <a:gd name="connsiteY22" fmla="*/ 1939636 h 1981471"/>
              <a:gd name="connsiteX23" fmla="*/ 83128 w 429491"/>
              <a:gd name="connsiteY23" fmla="*/ 1981200 h 1981471"/>
              <a:gd name="connsiteX24" fmla="*/ 83128 w 429491"/>
              <a:gd name="connsiteY24" fmla="*/ 1953491 h 198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491" h="1981471">
                <a:moveTo>
                  <a:pt x="193964" y="0"/>
                </a:moveTo>
                <a:cubicBezTo>
                  <a:pt x="207819" y="23091"/>
                  <a:pt x="221256" y="46438"/>
                  <a:pt x="235528" y="69273"/>
                </a:cubicBezTo>
                <a:cubicBezTo>
                  <a:pt x="244353" y="83393"/>
                  <a:pt x="255791" y="95943"/>
                  <a:pt x="263237" y="110836"/>
                </a:cubicBezTo>
                <a:cubicBezTo>
                  <a:pt x="269768" y="123898"/>
                  <a:pt x="270560" y="139338"/>
                  <a:pt x="277091" y="152400"/>
                </a:cubicBezTo>
                <a:cubicBezTo>
                  <a:pt x="294567" y="187352"/>
                  <a:pt x="306738" y="195901"/>
                  <a:pt x="332509" y="221673"/>
                </a:cubicBezTo>
                <a:cubicBezTo>
                  <a:pt x="337127" y="235527"/>
                  <a:pt x="339833" y="250174"/>
                  <a:pt x="346364" y="263236"/>
                </a:cubicBezTo>
                <a:cubicBezTo>
                  <a:pt x="353811" y="278129"/>
                  <a:pt x="367310" y="289584"/>
                  <a:pt x="374073" y="304800"/>
                </a:cubicBezTo>
                <a:cubicBezTo>
                  <a:pt x="440022" y="453186"/>
                  <a:pt x="366782" y="335426"/>
                  <a:pt x="429491" y="429491"/>
                </a:cubicBezTo>
                <a:cubicBezTo>
                  <a:pt x="394669" y="533959"/>
                  <a:pt x="445692" y="409240"/>
                  <a:pt x="374073" y="498763"/>
                </a:cubicBezTo>
                <a:cubicBezTo>
                  <a:pt x="326412" y="558338"/>
                  <a:pt x="404910" y="529700"/>
                  <a:pt x="318655" y="568036"/>
                </a:cubicBezTo>
                <a:cubicBezTo>
                  <a:pt x="291965" y="579898"/>
                  <a:pt x="235528" y="595745"/>
                  <a:pt x="235528" y="595745"/>
                </a:cubicBezTo>
                <a:cubicBezTo>
                  <a:pt x="226291" y="604981"/>
                  <a:pt x="215655" y="613004"/>
                  <a:pt x="207818" y="623454"/>
                </a:cubicBezTo>
                <a:cubicBezTo>
                  <a:pt x="187837" y="650096"/>
                  <a:pt x="152400" y="706582"/>
                  <a:pt x="152400" y="706582"/>
                </a:cubicBezTo>
                <a:cubicBezTo>
                  <a:pt x="147782" y="798946"/>
                  <a:pt x="146557" y="891542"/>
                  <a:pt x="138546" y="983673"/>
                </a:cubicBezTo>
                <a:cubicBezTo>
                  <a:pt x="137281" y="998222"/>
                  <a:pt x="127859" y="1010980"/>
                  <a:pt x="124691" y="1025236"/>
                </a:cubicBezTo>
                <a:cubicBezTo>
                  <a:pt x="122175" y="1036556"/>
                  <a:pt x="112578" y="1126534"/>
                  <a:pt x="96982" y="1149927"/>
                </a:cubicBezTo>
                <a:cubicBezTo>
                  <a:pt x="86113" y="1166230"/>
                  <a:pt x="69273" y="1177636"/>
                  <a:pt x="55418" y="1191491"/>
                </a:cubicBezTo>
                <a:cubicBezTo>
                  <a:pt x="50800" y="1205345"/>
                  <a:pt x="48095" y="1219992"/>
                  <a:pt x="41564" y="1233054"/>
                </a:cubicBezTo>
                <a:cubicBezTo>
                  <a:pt x="-12153" y="1340489"/>
                  <a:pt x="34826" y="1211706"/>
                  <a:pt x="0" y="1316182"/>
                </a:cubicBezTo>
                <a:cubicBezTo>
                  <a:pt x="4618" y="1343891"/>
                  <a:pt x="1292" y="1374183"/>
                  <a:pt x="13855" y="1399309"/>
                </a:cubicBezTo>
                <a:cubicBezTo>
                  <a:pt x="21302" y="1414202"/>
                  <a:pt x="42416" y="1416616"/>
                  <a:pt x="55418" y="1427018"/>
                </a:cubicBezTo>
                <a:cubicBezTo>
                  <a:pt x="154126" y="1505984"/>
                  <a:pt x="-3234" y="1397152"/>
                  <a:pt x="124691" y="1482436"/>
                </a:cubicBezTo>
                <a:cubicBezTo>
                  <a:pt x="140349" y="1654669"/>
                  <a:pt x="155627" y="1746285"/>
                  <a:pt x="124691" y="1939636"/>
                </a:cubicBezTo>
                <a:cubicBezTo>
                  <a:pt x="121595" y="1958983"/>
                  <a:pt x="101716" y="1975004"/>
                  <a:pt x="83128" y="1981200"/>
                </a:cubicBezTo>
                <a:cubicBezTo>
                  <a:pt x="74366" y="1984121"/>
                  <a:pt x="83128" y="1962727"/>
                  <a:pt x="83128" y="19534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CuadroTexto"/>
          <p:cNvSpPr txBox="1"/>
          <p:nvPr/>
        </p:nvSpPr>
        <p:spPr>
          <a:xfrm>
            <a:off x="3419571" y="4099102"/>
            <a:ext cx="714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TEABO</a:t>
            </a:r>
            <a:endParaRPr lang="es-MX" sz="900" dirty="0"/>
          </a:p>
        </p:txBody>
      </p:sp>
      <p:grpSp>
        <p:nvGrpSpPr>
          <p:cNvPr id="154" name="153 Grupo"/>
          <p:cNvGrpSpPr/>
          <p:nvPr/>
        </p:nvGrpSpPr>
        <p:grpSpPr>
          <a:xfrm>
            <a:off x="143622" y="4054278"/>
            <a:ext cx="5821178" cy="2554545"/>
            <a:chOff x="143622" y="4054278"/>
            <a:chExt cx="5821178" cy="2554545"/>
          </a:xfrm>
        </p:grpSpPr>
        <p:sp>
          <p:nvSpPr>
            <p:cNvPr id="86" name="85 Forma libre"/>
            <p:cNvSpPr/>
            <p:nvPr/>
          </p:nvSpPr>
          <p:spPr>
            <a:xfrm>
              <a:off x="2699670" y="5993749"/>
              <a:ext cx="3265130" cy="174140"/>
            </a:xfrm>
            <a:custGeom>
              <a:avLst/>
              <a:gdLst>
                <a:gd name="connsiteX0" fmla="*/ 0 w 3006437"/>
                <a:gd name="connsiteY0" fmla="*/ 152400 h 193963"/>
                <a:gd name="connsiteX1" fmla="*/ 83128 w 3006437"/>
                <a:gd name="connsiteY1" fmla="*/ 166254 h 193963"/>
                <a:gd name="connsiteX2" fmla="*/ 124691 w 3006437"/>
                <a:gd name="connsiteY2" fmla="*/ 180109 h 193963"/>
                <a:gd name="connsiteX3" fmla="*/ 207818 w 3006437"/>
                <a:gd name="connsiteY3" fmla="*/ 193963 h 193963"/>
                <a:gd name="connsiteX4" fmla="*/ 290946 w 3006437"/>
                <a:gd name="connsiteY4" fmla="*/ 180109 h 193963"/>
                <a:gd name="connsiteX5" fmla="*/ 374073 w 3006437"/>
                <a:gd name="connsiteY5" fmla="*/ 152400 h 193963"/>
                <a:gd name="connsiteX6" fmla="*/ 526473 w 3006437"/>
                <a:gd name="connsiteY6" fmla="*/ 110836 h 193963"/>
                <a:gd name="connsiteX7" fmla="*/ 568037 w 3006437"/>
                <a:gd name="connsiteY7" fmla="*/ 96981 h 193963"/>
                <a:gd name="connsiteX8" fmla="*/ 609600 w 3006437"/>
                <a:gd name="connsiteY8" fmla="*/ 69272 h 193963"/>
                <a:gd name="connsiteX9" fmla="*/ 748146 w 3006437"/>
                <a:gd name="connsiteY9" fmla="*/ 83127 h 193963"/>
                <a:gd name="connsiteX10" fmla="*/ 789709 w 3006437"/>
                <a:gd name="connsiteY10" fmla="*/ 96981 h 193963"/>
                <a:gd name="connsiteX11" fmla="*/ 928255 w 3006437"/>
                <a:gd name="connsiteY11" fmla="*/ 110836 h 193963"/>
                <a:gd name="connsiteX12" fmla="*/ 1233055 w 3006437"/>
                <a:gd name="connsiteY12" fmla="*/ 96981 h 193963"/>
                <a:gd name="connsiteX13" fmla="*/ 1357746 w 3006437"/>
                <a:gd name="connsiteY13" fmla="*/ 69272 h 193963"/>
                <a:gd name="connsiteX14" fmla="*/ 1454728 w 3006437"/>
                <a:gd name="connsiteY14" fmla="*/ 55418 h 193963"/>
                <a:gd name="connsiteX15" fmla="*/ 1496291 w 3006437"/>
                <a:gd name="connsiteY15" fmla="*/ 27709 h 193963"/>
                <a:gd name="connsiteX16" fmla="*/ 1593273 w 3006437"/>
                <a:gd name="connsiteY16" fmla="*/ 0 h 193963"/>
                <a:gd name="connsiteX17" fmla="*/ 1731818 w 3006437"/>
                <a:gd name="connsiteY17" fmla="*/ 13854 h 193963"/>
                <a:gd name="connsiteX18" fmla="*/ 1870364 w 3006437"/>
                <a:gd name="connsiteY18" fmla="*/ 55418 h 193963"/>
                <a:gd name="connsiteX19" fmla="*/ 2022764 w 3006437"/>
                <a:gd name="connsiteY19" fmla="*/ 96981 h 193963"/>
                <a:gd name="connsiteX20" fmla="*/ 2064328 w 3006437"/>
                <a:gd name="connsiteY20" fmla="*/ 110836 h 193963"/>
                <a:gd name="connsiteX21" fmla="*/ 2119746 w 3006437"/>
                <a:gd name="connsiteY21" fmla="*/ 138545 h 193963"/>
                <a:gd name="connsiteX22" fmla="*/ 2161309 w 3006437"/>
                <a:gd name="connsiteY22" fmla="*/ 152400 h 193963"/>
                <a:gd name="connsiteX23" fmla="*/ 2355273 w 3006437"/>
                <a:gd name="connsiteY23" fmla="*/ 180109 h 193963"/>
                <a:gd name="connsiteX24" fmla="*/ 2632364 w 3006437"/>
                <a:gd name="connsiteY24" fmla="*/ 166254 h 193963"/>
                <a:gd name="connsiteX25" fmla="*/ 2743200 w 3006437"/>
                <a:gd name="connsiteY25" fmla="*/ 138545 h 193963"/>
                <a:gd name="connsiteX26" fmla="*/ 2826328 w 3006437"/>
                <a:gd name="connsiteY26" fmla="*/ 110836 h 193963"/>
                <a:gd name="connsiteX27" fmla="*/ 2867891 w 3006437"/>
                <a:gd name="connsiteY27" fmla="*/ 83127 h 193963"/>
                <a:gd name="connsiteX28" fmla="*/ 2909455 w 3006437"/>
                <a:gd name="connsiteY28" fmla="*/ 69272 h 193963"/>
                <a:gd name="connsiteX29" fmla="*/ 3006437 w 3006437"/>
                <a:gd name="connsiteY29" fmla="*/ 55418 h 19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06437" h="193963">
                  <a:moveTo>
                    <a:pt x="0" y="152400"/>
                  </a:moveTo>
                  <a:cubicBezTo>
                    <a:pt x="27709" y="157018"/>
                    <a:pt x="55705" y="160160"/>
                    <a:pt x="83128" y="166254"/>
                  </a:cubicBezTo>
                  <a:cubicBezTo>
                    <a:pt x="97384" y="169422"/>
                    <a:pt x="110435" y="176941"/>
                    <a:pt x="124691" y="180109"/>
                  </a:cubicBezTo>
                  <a:cubicBezTo>
                    <a:pt x="152113" y="186203"/>
                    <a:pt x="180109" y="189345"/>
                    <a:pt x="207818" y="193963"/>
                  </a:cubicBezTo>
                  <a:cubicBezTo>
                    <a:pt x="235527" y="189345"/>
                    <a:pt x="263693" y="186922"/>
                    <a:pt x="290946" y="180109"/>
                  </a:cubicBezTo>
                  <a:cubicBezTo>
                    <a:pt x="319282" y="173025"/>
                    <a:pt x="345432" y="158128"/>
                    <a:pt x="374073" y="152400"/>
                  </a:cubicBezTo>
                  <a:cubicBezTo>
                    <a:pt x="471985" y="132817"/>
                    <a:pt x="421008" y="145991"/>
                    <a:pt x="526473" y="110836"/>
                  </a:cubicBezTo>
                  <a:cubicBezTo>
                    <a:pt x="540328" y="106218"/>
                    <a:pt x="555886" y="105082"/>
                    <a:pt x="568037" y="96981"/>
                  </a:cubicBezTo>
                  <a:lnTo>
                    <a:pt x="609600" y="69272"/>
                  </a:lnTo>
                  <a:cubicBezTo>
                    <a:pt x="655782" y="73890"/>
                    <a:pt x="702273" y="76070"/>
                    <a:pt x="748146" y="83127"/>
                  </a:cubicBezTo>
                  <a:cubicBezTo>
                    <a:pt x="762580" y="85348"/>
                    <a:pt x="775275" y="94760"/>
                    <a:pt x="789709" y="96981"/>
                  </a:cubicBezTo>
                  <a:cubicBezTo>
                    <a:pt x="835582" y="104038"/>
                    <a:pt x="882073" y="106218"/>
                    <a:pt x="928255" y="110836"/>
                  </a:cubicBezTo>
                  <a:cubicBezTo>
                    <a:pt x="1029855" y="106218"/>
                    <a:pt x="1131609" y="104227"/>
                    <a:pt x="1233055" y="96981"/>
                  </a:cubicBezTo>
                  <a:cubicBezTo>
                    <a:pt x="1394425" y="85455"/>
                    <a:pt x="1256344" y="89552"/>
                    <a:pt x="1357746" y="69272"/>
                  </a:cubicBezTo>
                  <a:cubicBezTo>
                    <a:pt x="1389767" y="62868"/>
                    <a:pt x="1422401" y="60036"/>
                    <a:pt x="1454728" y="55418"/>
                  </a:cubicBezTo>
                  <a:cubicBezTo>
                    <a:pt x="1468582" y="46182"/>
                    <a:pt x="1481398" y="35156"/>
                    <a:pt x="1496291" y="27709"/>
                  </a:cubicBezTo>
                  <a:cubicBezTo>
                    <a:pt x="1516170" y="17769"/>
                    <a:pt x="1575513" y="4440"/>
                    <a:pt x="1593273" y="0"/>
                  </a:cubicBezTo>
                  <a:cubicBezTo>
                    <a:pt x="1639455" y="4618"/>
                    <a:pt x="1685872" y="7290"/>
                    <a:pt x="1731818" y="13854"/>
                  </a:cubicBezTo>
                  <a:cubicBezTo>
                    <a:pt x="1812464" y="25375"/>
                    <a:pt x="1773940" y="36134"/>
                    <a:pt x="1870364" y="55418"/>
                  </a:cubicBezTo>
                  <a:cubicBezTo>
                    <a:pt x="1968276" y="75000"/>
                    <a:pt x="1917299" y="61826"/>
                    <a:pt x="2022764" y="96981"/>
                  </a:cubicBezTo>
                  <a:cubicBezTo>
                    <a:pt x="2036619" y="101599"/>
                    <a:pt x="2051266" y="104305"/>
                    <a:pt x="2064328" y="110836"/>
                  </a:cubicBezTo>
                  <a:cubicBezTo>
                    <a:pt x="2082801" y="120072"/>
                    <a:pt x="2100763" y="130409"/>
                    <a:pt x="2119746" y="138545"/>
                  </a:cubicBezTo>
                  <a:cubicBezTo>
                    <a:pt x="2133169" y="144298"/>
                    <a:pt x="2146927" y="149862"/>
                    <a:pt x="2161309" y="152400"/>
                  </a:cubicBezTo>
                  <a:cubicBezTo>
                    <a:pt x="2225626" y="163750"/>
                    <a:pt x="2355273" y="180109"/>
                    <a:pt x="2355273" y="180109"/>
                  </a:cubicBezTo>
                  <a:cubicBezTo>
                    <a:pt x="2447637" y="175491"/>
                    <a:pt x="2540411" y="176106"/>
                    <a:pt x="2632364" y="166254"/>
                  </a:cubicBezTo>
                  <a:cubicBezTo>
                    <a:pt x="2670230" y="162197"/>
                    <a:pt x="2707072" y="150588"/>
                    <a:pt x="2743200" y="138545"/>
                  </a:cubicBezTo>
                  <a:lnTo>
                    <a:pt x="2826328" y="110836"/>
                  </a:lnTo>
                  <a:cubicBezTo>
                    <a:pt x="2840182" y="101600"/>
                    <a:pt x="2852998" y="90574"/>
                    <a:pt x="2867891" y="83127"/>
                  </a:cubicBezTo>
                  <a:cubicBezTo>
                    <a:pt x="2880953" y="76596"/>
                    <a:pt x="2895287" y="72814"/>
                    <a:pt x="2909455" y="69272"/>
                  </a:cubicBezTo>
                  <a:cubicBezTo>
                    <a:pt x="2972117" y="53607"/>
                    <a:pt x="2961325" y="55418"/>
                    <a:pt x="3006437" y="5541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143622" y="4054278"/>
              <a:ext cx="1550842" cy="2554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DZONCAHUICH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TEKAL DE VENEGAS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SUDZAL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XANABA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HOCABA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TEABO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MAYAPAN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NENELA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CHUCHUB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KIMBILA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TIXMEHUAC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EXPETZ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SABACCHE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CHOLUL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MAXCANU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MX" sz="1000" dirty="0" smtClean="0"/>
                <a:t>TETTIZ</a:t>
              </a:r>
              <a:endParaRPr lang="es-MX" sz="1000" dirty="0"/>
            </a:p>
          </p:txBody>
        </p:sp>
      </p:grpSp>
      <p:sp>
        <p:nvSpPr>
          <p:cNvPr id="97" name="96 Forma libre"/>
          <p:cNvSpPr/>
          <p:nvPr/>
        </p:nvSpPr>
        <p:spPr>
          <a:xfrm>
            <a:off x="3827207" y="5633531"/>
            <a:ext cx="429541" cy="360218"/>
          </a:xfrm>
          <a:custGeom>
            <a:avLst/>
            <a:gdLst>
              <a:gd name="connsiteX0" fmla="*/ 27759 w 429541"/>
              <a:gd name="connsiteY0" fmla="*/ 0 h 360218"/>
              <a:gd name="connsiteX1" fmla="*/ 50 w 429541"/>
              <a:gd name="connsiteY1" fmla="*/ 69272 h 360218"/>
              <a:gd name="connsiteX2" fmla="*/ 27759 w 429541"/>
              <a:gd name="connsiteY2" fmla="*/ 221672 h 360218"/>
              <a:gd name="connsiteX3" fmla="*/ 55468 w 429541"/>
              <a:gd name="connsiteY3" fmla="*/ 249382 h 360218"/>
              <a:gd name="connsiteX4" fmla="*/ 83177 w 429541"/>
              <a:gd name="connsiteY4" fmla="*/ 290945 h 360218"/>
              <a:gd name="connsiteX5" fmla="*/ 138596 w 429541"/>
              <a:gd name="connsiteY5" fmla="*/ 360218 h 360218"/>
              <a:gd name="connsiteX6" fmla="*/ 429541 w 429541"/>
              <a:gd name="connsiteY6" fmla="*/ 346363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541" h="360218">
                <a:moveTo>
                  <a:pt x="27759" y="0"/>
                </a:moveTo>
                <a:cubicBezTo>
                  <a:pt x="18523" y="23091"/>
                  <a:pt x="1957" y="44476"/>
                  <a:pt x="50" y="69272"/>
                </a:cubicBezTo>
                <a:cubicBezTo>
                  <a:pt x="-775" y="79992"/>
                  <a:pt x="8599" y="189738"/>
                  <a:pt x="27759" y="221672"/>
                </a:cubicBezTo>
                <a:cubicBezTo>
                  <a:pt x="34479" y="232873"/>
                  <a:pt x="47308" y="239182"/>
                  <a:pt x="55468" y="249382"/>
                </a:cubicBezTo>
                <a:cubicBezTo>
                  <a:pt x="65870" y="262384"/>
                  <a:pt x="72775" y="277943"/>
                  <a:pt x="83177" y="290945"/>
                </a:cubicBezTo>
                <a:cubicBezTo>
                  <a:pt x="162139" y="389645"/>
                  <a:pt x="53318" y="232300"/>
                  <a:pt x="138596" y="360218"/>
                </a:cubicBezTo>
                <a:cubicBezTo>
                  <a:pt x="346270" y="342911"/>
                  <a:pt x="249240" y="346363"/>
                  <a:pt x="429541" y="3463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3" name="152 Grupo"/>
          <p:cNvGrpSpPr/>
          <p:nvPr/>
        </p:nvGrpSpPr>
        <p:grpSpPr>
          <a:xfrm>
            <a:off x="251520" y="1124743"/>
            <a:ext cx="8568952" cy="5484079"/>
            <a:chOff x="166582" y="955549"/>
            <a:chExt cx="8869468" cy="5829350"/>
          </a:xfrm>
        </p:grpSpPr>
        <p:sp>
          <p:nvSpPr>
            <p:cNvPr id="28" name="27 Forma libre"/>
            <p:cNvSpPr/>
            <p:nvPr/>
          </p:nvSpPr>
          <p:spPr>
            <a:xfrm>
              <a:off x="815391" y="2236664"/>
              <a:ext cx="2355273" cy="1316219"/>
            </a:xfrm>
            <a:custGeom>
              <a:avLst/>
              <a:gdLst>
                <a:gd name="connsiteX0" fmla="*/ 2355273 w 2355273"/>
                <a:gd name="connsiteY0" fmla="*/ 0 h 1316219"/>
                <a:gd name="connsiteX1" fmla="*/ 2313709 w 2355273"/>
                <a:gd name="connsiteY1" fmla="*/ 69272 h 1316219"/>
                <a:gd name="connsiteX2" fmla="*/ 2286000 w 2355273"/>
                <a:gd name="connsiteY2" fmla="*/ 96982 h 1316219"/>
                <a:gd name="connsiteX3" fmla="*/ 2258291 w 2355273"/>
                <a:gd name="connsiteY3" fmla="*/ 180109 h 1316219"/>
                <a:gd name="connsiteX4" fmla="*/ 2244436 w 2355273"/>
                <a:gd name="connsiteY4" fmla="*/ 221672 h 1316219"/>
                <a:gd name="connsiteX5" fmla="*/ 2230582 w 2355273"/>
                <a:gd name="connsiteY5" fmla="*/ 263236 h 1316219"/>
                <a:gd name="connsiteX6" fmla="*/ 2147454 w 2355273"/>
                <a:gd name="connsiteY6" fmla="*/ 332509 h 1316219"/>
                <a:gd name="connsiteX7" fmla="*/ 2119745 w 2355273"/>
                <a:gd name="connsiteY7" fmla="*/ 374072 h 1316219"/>
                <a:gd name="connsiteX8" fmla="*/ 2092036 w 2355273"/>
                <a:gd name="connsiteY8" fmla="*/ 401782 h 1316219"/>
                <a:gd name="connsiteX9" fmla="*/ 1995054 w 2355273"/>
                <a:gd name="connsiteY9" fmla="*/ 526472 h 1316219"/>
                <a:gd name="connsiteX10" fmla="*/ 1911927 w 2355273"/>
                <a:gd name="connsiteY10" fmla="*/ 581891 h 1316219"/>
                <a:gd name="connsiteX11" fmla="*/ 1870363 w 2355273"/>
                <a:gd name="connsiteY11" fmla="*/ 623454 h 1316219"/>
                <a:gd name="connsiteX12" fmla="*/ 1842654 w 2355273"/>
                <a:gd name="connsiteY12" fmla="*/ 665018 h 1316219"/>
                <a:gd name="connsiteX13" fmla="*/ 1801091 w 2355273"/>
                <a:gd name="connsiteY13" fmla="*/ 692727 h 1316219"/>
                <a:gd name="connsiteX14" fmla="*/ 1731818 w 2355273"/>
                <a:gd name="connsiteY14" fmla="*/ 789709 h 1316219"/>
                <a:gd name="connsiteX15" fmla="*/ 1704109 w 2355273"/>
                <a:gd name="connsiteY15" fmla="*/ 831272 h 1316219"/>
                <a:gd name="connsiteX16" fmla="*/ 1662545 w 2355273"/>
                <a:gd name="connsiteY16" fmla="*/ 845127 h 1316219"/>
                <a:gd name="connsiteX17" fmla="*/ 1620982 w 2355273"/>
                <a:gd name="connsiteY17" fmla="*/ 886691 h 1316219"/>
                <a:gd name="connsiteX18" fmla="*/ 1579418 w 2355273"/>
                <a:gd name="connsiteY18" fmla="*/ 914400 h 1316219"/>
                <a:gd name="connsiteX19" fmla="*/ 1551709 w 2355273"/>
                <a:gd name="connsiteY19" fmla="*/ 955963 h 1316219"/>
                <a:gd name="connsiteX20" fmla="*/ 1510145 w 2355273"/>
                <a:gd name="connsiteY20" fmla="*/ 969818 h 1316219"/>
                <a:gd name="connsiteX21" fmla="*/ 1385454 w 2355273"/>
                <a:gd name="connsiteY21" fmla="*/ 1025236 h 1316219"/>
                <a:gd name="connsiteX22" fmla="*/ 1302327 w 2355273"/>
                <a:gd name="connsiteY22" fmla="*/ 1052945 h 1316219"/>
                <a:gd name="connsiteX23" fmla="*/ 1260763 w 2355273"/>
                <a:gd name="connsiteY23" fmla="*/ 1066800 h 1316219"/>
                <a:gd name="connsiteX24" fmla="*/ 1205345 w 2355273"/>
                <a:gd name="connsiteY24" fmla="*/ 1080654 h 1316219"/>
                <a:gd name="connsiteX25" fmla="*/ 1136073 w 2355273"/>
                <a:gd name="connsiteY25" fmla="*/ 1094509 h 1316219"/>
                <a:gd name="connsiteX26" fmla="*/ 928254 w 2355273"/>
                <a:gd name="connsiteY26" fmla="*/ 1108363 h 1316219"/>
                <a:gd name="connsiteX27" fmla="*/ 775854 w 2355273"/>
                <a:gd name="connsiteY27" fmla="*/ 1136072 h 1316219"/>
                <a:gd name="connsiteX28" fmla="*/ 678873 w 2355273"/>
                <a:gd name="connsiteY28" fmla="*/ 1149927 h 1316219"/>
                <a:gd name="connsiteX29" fmla="*/ 581891 w 2355273"/>
                <a:gd name="connsiteY29" fmla="*/ 1177636 h 1316219"/>
                <a:gd name="connsiteX30" fmla="*/ 415636 w 2355273"/>
                <a:gd name="connsiteY30" fmla="*/ 1205345 h 1316219"/>
                <a:gd name="connsiteX31" fmla="*/ 332509 w 2355273"/>
                <a:gd name="connsiteY31" fmla="*/ 1233054 h 1316219"/>
                <a:gd name="connsiteX32" fmla="*/ 277091 w 2355273"/>
                <a:gd name="connsiteY32" fmla="*/ 1246909 h 1316219"/>
                <a:gd name="connsiteX33" fmla="*/ 193963 w 2355273"/>
                <a:gd name="connsiteY33" fmla="*/ 1274618 h 1316219"/>
                <a:gd name="connsiteX34" fmla="*/ 55418 w 2355273"/>
                <a:gd name="connsiteY34" fmla="*/ 1302327 h 1316219"/>
                <a:gd name="connsiteX35" fmla="*/ 0 w 2355273"/>
                <a:gd name="connsiteY35" fmla="*/ 1316182 h 131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55273" h="1316219">
                  <a:moveTo>
                    <a:pt x="2355273" y="0"/>
                  </a:moveTo>
                  <a:cubicBezTo>
                    <a:pt x="2341418" y="23091"/>
                    <a:pt x="2329361" y="47360"/>
                    <a:pt x="2313709" y="69272"/>
                  </a:cubicBezTo>
                  <a:cubicBezTo>
                    <a:pt x="2306117" y="79901"/>
                    <a:pt x="2291842" y="85299"/>
                    <a:pt x="2286000" y="96982"/>
                  </a:cubicBezTo>
                  <a:cubicBezTo>
                    <a:pt x="2272938" y="123106"/>
                    <a:pt x="2267527" y="152400"/>
                    <a:pt x="2258291" y="180109"/>
                  </a:cubicBezTo>
                  <a:lnTo>
                    <a:pt x="2244436" y="221672"/>
                  </a:lnTo>
                  <a:cubicBezTo>
                    <a:pt x="2239818" y="235527"/>
                    <a:pt x="2240909" y="252909"/>
                    <a:pt x="2230582" y="263236"/>
                  </a:cubicBezTo>
                  <a:cubicBezTo>
                    <a:pt x="2177244" y="316574"/>
                    <a:pt x="2205321" y="293932"/>
                    <a:pt x="2147454" y="332509"/>
                  </a:cubicBezTo>
                  <a:cubicBezTo>
                    <a:pt x="2138218" y="346363"/>
                    <a:pt x="2130147" y="361070"/>
                    <a:pt x="2119745" y="374072"/>
                  </a:cubicBezTo>
                  <a:cubicBezTo>
                    <a:pt x="2111585" y="384272"/>
                    <a:pt x="2099873" y="391332"/>
                    <a:pt x="2092036" y="401782"/>
                  </a:cubicBezTo>
                  <a:cubicBezTo>
                    <a:pt x="2050128" y="457660"/>
                    <a:pt x="2045824" y="486984"/>
                    <a:pt x="1995054" y="526472"/>
                  </a:cubicBezTo>
                  <a:cubicBezTo>
                    <a:pt x="1968767" y="546918"/>
                    <a:pt x="1935476" y="558343"/>
                    <a:pt x="1911927" y="581891"/>
                  </a:cubicBezTo>
                  <a:cubicBezTo>
                    <a:pt x="1898072" y="595745"/>
                    <a:pt x="1882906" y="608402"/>
                    <a:pt x="1870363" y="623454"/>
                  </a:cubicBezTo>
                  <a:cubicBezTo>
                    <a:pt x="1859703" y="636246"/>
                    <a:pt x="1854428" y="653244"/>
                    <a:pt x="1842654" y="665018"/>
                  </a:cubicBezTo>
                  <a:cubicBezTo>
                    <a:pt x="1830880" y="676792"/>
                    <a:pt x="1814945" y="683491"/>
                    <a:pt x="1801091" y="692727"/>
                  </a:cubicBezTo>
                  <a:cubicBezTo>
                    <a:pt x="1735798" y="790667"/>
                    <a:pt x="1817730" y="669434"/>
                    <a:pt x="1731818" y="789709"/>
                  </a:cubicBezTo>
                  <a:cubicBezTo>
                    <a:pt x="1722140" y="803258"/>
                    <a:pt x="1717111" y="820870"/>
                    <a:pt x="1704109" y="831272"/>
                  </a:cubicBezTo>
                  <a:cubicBezTo>
                    <a:pt x="1692705" y="840395"/>
                    <a:pt x="1676400" y="840509"/>
                    <a:pt x="1662545" y="845127"/>
                  </a:cubicBezTo>
                  <a:cubicBezTo>
                    <a:pt x="1648691" y="858982"/>
                    <a:pt x="1636034" y="874148"/>
                    <a:pt x="1620982" y="886691"/>
                  </a:cubicBezTo>
                  <a:cubicBezTo>
                    <a:pt x="1608190" y="897351"/>
                    <a:pt x="1591192" y="902626"/>
                    <a:pt x="1579418" y="914400"/>
                  </a:cubicBezTo>
                  <a:cubicBezTo>
                    <a:pt x="1567644" y="926174"/>
                    <a:pt x="1564711" y="945561"/>
                    <a:pt x="1551709" y="955963"/>
                  </a:cubicBezTo>
                  <a:cubicBezTo>
                    <a:pt x="1540305" y="965086"/>
                    <a:pt x="1523207" y="963287"/>
                    <a:pt x="1510145" y="969818"/>
                  </a:cubicBezTo>
                  <a:cubicBezTo>
                    <a:pt x="1378412" y="1035685"/>
                    <a:pt x="1599920" y="953747"/>
                    <a:pt x="1385454" y="1025236"/>
                  </a:cubicBezTo>
                  <a:lnTo>
                    <a:pt x="1302327" y="1052945"/>
                  </a:lnTo>
                  <a:cubicBezTo>
                    <a:pt x="1288472" y="1057563"/>
                    <a:pt x="1274931" y="1063258"/>
                    <a:pt x="1260763" y="1066800"/>
                  </a:cubicBezTo>
                  <a:cubicBezTo>
                    <a:pt x="1242290" y="1071418"/>
                    <a:pt x="1223933" y="1076523"/>
                    <a:pt x="1205345" y="1080654"/>
                  </a:cubicBezTo>
                  <a:cubicBezTo>
                    <a:pt x="1182358" y="1085762"/>
                    <a:pt x="1159504" y="1092166"/>
                    <a:pt x="1136073" y="1094509"/>
                  </a:cubicBezTo>
                  <a:cubicBezTo>
                    <a:pt x="1066991" y="1101417"/>
                    <a:pt x="997527" y="1103745"/>
                    <a:pt x="928254" y="1108363"/>
                  </a:cubicBezTo>
                  <a:cubicBezTo>
                    <a:pt x="849319" y="1134676"/>
                    <a:pt x="906407" y="1118665"/>
                    <a:pt x="775854" y="1136072"/>
                  </a:cubicBezTo>
                  <a:lnTo>
                    <a:pt x="678873" y="1149927"/>
                  </a:lnTo>
                  <a:cubicBezTo>
                    <a:pt x="642114" y="1162180"/>
                    <a:pt x="621660" y="1170180"/>
                    <a:pt x="581891" y="1177636"/>
                  </a:cubicBezTo>
                  <a:cubicBezTo>
                    <a:pt x="526671" y="1187990"/>
                    <a:pt x="415636" y="1205345"/>
                    <a:pt x="415636" y="1205345"/>
                  </a:cubicBezTo>
                  <a:cubicBezTo>
                    <a:pt x="387927" y="1214581"/>
                    <a:pt x="360845" y="1225970"/>
                    <a:pt x="332509" y="1233054"/>
                  </a:cubicBezTo>
                  <a:cubicBezTo>
                    <a:pt x="314036" y="1237672"/>
                    <a:pt x="295329" y="1241438"/>
                    <a:pt x="277091" y="1246909"/>
                  </a:cubicBezTo>
                  <a:cubicBezTo>
                    <a:pt x="249115" y="1255302"/>
                    <a:pt x="222604" y="1268890"/>
                    <a:pt x="193963" y="1274618"/>
                  </a:cubicBezTo>
                  <a:cubicBezTo>
                    <a:pt x="147781" y="1283854"/>
                    <a:pt x="100097" y="1287434"/>
                    <a:pt x="55418" y="1302327"/>
                  </a:cubicBezTo>
                  <a:cubicBezTo>
                    <a:pt x="9473" y="1317642"/>
                    <a:pt x="28458" y="1316182"/>
                    <a:pt x="0" y="131618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 flipH="1" flipV="1">
              <a:off x="5989046" y="2661180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31" name="AutoShape 18"/>
            <p:cNvSpPr>
              <a:spLocks noChangeArrowheads="1"/>
            </p:cNvSpPr>
            <p:nvPr/>
          </p:nvSpPr>
          <p:spPr bwMode="auto">
            <a:xfrm flipH="1" flipV="1">
              <a:off x="6066908" y="2912912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 flipH="1" flipV="1">
              <a:off x="6305761" y="1452028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33" name="AutoShape 18"/>
            <p:cNvSpPr>
              <a:spLocks noChangeArrowheads="1"/>
            </p:cNvSpPr>
            <p:nvPr/>
          </p:nvSpPr>
          <p:spPr bwMode="auto">
            <a:xfrm flipH="1" flipV="1">
              <a:off x="6125651" y="1935947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34" name="AutoShape 18"/>
            <p:cNvSpPr>
              <a:spLocks noChangeArrowheads="1"/>
            </p:cNvSpPr>
            <p:nvPr/>
          </p:nvSpPr>
          <p:spPr bwMode="auto">
            <a:xfrm flipH="1" flipV="1">
              <a:off x="1405047" y="3337593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35" name="34 Forma libre"/>
            <p:cNvSpPr/>
            <p:nvPr/>
          </p:nvSpPr>
          <p:spPr>
            <a:xfrm>
              <a:off x="1896046" y="1917391"/>
              <a:ext cx="1274618" cy="304800"/>
            </a:xfrm>
            <a:custGeom>
              <a:avLst/>
              <a:gdLst>
                <a:gd name="connsiteX0" fmla="*/ 1274618 w 1274618"/>
                <a:gd name="connsiteY0" fmla="*/ 304800 h 304800"/>
                <a:gd name="connsiteX1" fmla="*/ 1233054 w 1274618"/>
                <a:gd name="connsiteY1" fmla="*/ 235528 h 304800"/>
                <a:gd name="connsiteX2" fmla="*/ 1191491 w 1274618"/>
                <a:gd name="connsiteY2" fmla="*/ 207819 h 304800"/>
                <a:gd name="connsiteX3" fmla="*/ 1163782 w 1274618"/>
                <a:gd name="connsiteY3" fmla="*/ 180109 h 304800"/>
                <a:gd name="connsiteX4" fmla="*/ 1080654 w 1274618"/>
                <a:gd name="connsiteY4" fmla="*/ 138546 h 304800"/>
                <a:gd name="connsiteX5" fmla="*/ 997527 w 1274618"/>
                <a:gd name="connsiteY5" fmla="*/ 83128 h 304800"/>
                <a:gd name="connsiteX6" fmla="*/ 914400 w 1274618"/>
                <a:gd name="connsiteY6" fmla="*/ 55419 h 304800"/>
                <a:gd name="connsiteX7" fmla="*/ 817418 w 1274618"/>
                <a:gd name="connsiteY7" fmla="*/ 27709 h 304800"/>
                <a:gd name="connsiteX8" fmla="*/ 678873 w 1274618"/>
                <a:gd name="connsiteY8" fmla="*/ 0 h 304800"/>
                <a:gd name="connsiteX9" fmla="*/ 374073 w 1274618"/>
                <a:gd name="connsiteY9" fmla="*/ 27709 h 304800"/>
                <a:gd name="connsiteX10" fmla="*/ 332509 w 1274618"/>
                <a:gd name="connsiteY10" fmla="*/ 41564 h 304800"/>
                <a:gd name="connsiteX11" fmla="*/ 249382 w 1274618"/>
                <a:gd name="connsiteY11" fmla="*/ 96982 h 304800"/>
                <a:gd name="connsiteX12" fmla="*/ 207818 w 1274618"/>
                <a:gd name="connsiteY12" fmla="*/ 124691 h 304800"/>
                <a:gd name="connsiteX13" fmla="*/ 166254 w 1274618"/>
                <a:gd name="connsiteY13" fmla="*/ 138546 h 304800"/>
                <a:gd name="connsiteX14" fmla="*/ 138545 w 1274618"/>
                <a:gd name="connsiteY14" fmla="*/ 180109 h 304800"/>
                <a:gd name="connsiteX15" fmla="*/ 69273 w 1274618"/>
                <a:gd name="connsiteY15" fmla="*/ 235528 h 304800"/>
                <a:gd name="connsiteX16" fmla="*/ 27709 w 1274618"/>
                <a:gd name="connsiteY16" fmla="*/ 249382 h 304800"/>
                <a:gd name="connsiteX17" fmla="*/ 0 w 1274618"/>
                <a:gd name="connsiteY17" fmla="*/ 26323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4618" h="304800">
                  <a:moveTo>
                    <a:pt x="1274618" y="304800"/>
                  </a:moveTo>
                  <a:cubicBezTo>
                    <a:pt x="1260763" y="281709"/>
                    <a:pt x="1250579" y="255973"/>
                    <a:pt x="1233054" y="235528"/>
                  </a:cubicBezTo>
                  <a:cubicBezTo>
                    <a:pt x="1222218" y="222886"/>
                    <a:pt x="1204493" y="218221"/>
                    <a:pt x="1191491" y="207819"/>
                  </a:cubicBezTo>
                  <a:cubicBezTo>
                    <a:pt x="1181291" y="199659"/>
                    <a:pt x="1173982" y="188269"/>
                    <a:pt x="1163782" y="180109"/>
                  </a:cubicBezTo>
                  <a:cubicBezTo>
                    <a:pt x="1125415" y="149415"/>
                    <a:pt x="1124553" y="153178"/>
                    <a:pt x="1080654" y="138546"/>
                  </a:cubicBezTo>
                  <a:cubicBezTo>
                    <a:pt x="1052945" y="120073"/>
                    <a:pt x="1029120" y="93659"/>
                    <a:pt x="997527" y="83128"/>
                  </a:cubicBezTo>
                  <a:lnTo>
                    <a:pt x="914400" y="55419"/>
                  </a:lnTo>
                  <a:cubicBezTo>
                    <a:pt x="874787" y="42214"/>
                    <a:pt x="860908" y="36407"/>
                    <a:pt x="817418" y="27709"/>
                  </a:cubicBezTo>
                  <a:cubicBezTo>
                    <a:pt x="647569" y="-6261"/>
                    <a:pt x="807595" y="32182"/>
                    <a:pt x="678873" y="0"/>
                  </a:cubicBezTo>
                  <a:cubicBezTo>
                    <a:pt x="502900" y="9777"/>
                    <a:pt x="489124" y="-5162"/>
                    <a:pt x="374073" y="27709"/>
                  </a:cubicBezTo>
                  <a:cubicBezTo>
                    <a:pt x="360031" y="31721"/>
                    <a:pt x="345275" y="34472"/>
                    <a:pt x="332509" y="41564"/>
                  </a:cubicBezTo>
                  <a:cubicBezTo>
                    <a:pt x="303398" y="57737"/>
                    <a:pt x="277091" y="78509"/>
                    <a:pt x="249382" y="96982"/>
                  </a:cubicBezTo>
                  <a:cubicBezTo>
                    <a:pt x="235527" y="106218"/>
                    <a:pt x="223615" y="119425"/>
                    <a:pt x="207818" y="124691"/>
                  </a:cubicBezTo>
                  <a:lnTo>
                    <a:pt x="166254" y="138546"/>
                  </a:lnTo>
                  <a:cubicBezTo>
                    <a:pt x="157018" y="152400"/>
                    <a:pt x="148947" y="167107"/>
                    <a:pt x="138545" y="180109"/>
                  </a:cubicBezTo>
                  <a:cubicBezTo>
                    <a:pt x="121362" y="201587"/>
                    <a:pt x="93278" y="223526"/>
                    <a:pt x="69273" y="235528"/>
                  </a:cubicBezTo>
                  <a:cubicBezTo>
                    <a:pt x="56211" y="242059"/>
                    <a:pt x="41269" y="243958"/>
                    <a:pt x="27709" y="249382"/>
                  </a:cubicBezTo>
                  <a:cubicBezTo>
                    <a:pt x="18121" y="253217"/>
                    <a:pt x="9236" y="258619"/>
                    <a:pt x="0" y="263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flipH="1" flipV="1">
              <a:off x="1934371" y="1987354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259164" y="2972203"/>
              <a:ext cx="79208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MAXCANU</a:t>
              </a:r>
              <a:endParaRPr lang="es-MX" sz="1000" dirty="0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1415356" y="2208255"/>
              <a:ext cx="46359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900" dirty="0" smtClean="0"/>
                <a:t>TETIZ</a:t>
              </a:r>
              <a:endParaRPr lang="es-MX" sz="9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166582" y="3339636"/>
              <a:ext cx="83534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CAMPECHE</a:t>
              </a:r>
              <a:endParaRPr lang="es-MX" sz="1000" dirty="0"/>
            </a:p>
          </p:txBody>
        </p:sp>
        <p:sp>
          <p:nvSpPr>
            <p:cNvPr id="40" name="39 Flecha derecha"/>
            <p:cNvSpPr/>
            <p:nvPr/>
          </p:nvSpPr>
          <p:spPr>
            <a:xfrm rot="10800000" flipV="1">
              <a:off x="328112" y="3641902"/>
              <a:ext cx="341634" cy="12311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40 Forma libre"/>
            <p:cNvSpPr/>
            <p:nvPr/>
          </p:nvSpPr>
          <p:spPr>
            <a:xfrm>
              <a:off x="3258894" y="1103308"/>
              <a:ext cx="4890655" cy="1108370"/>
            </a:xfrm>
            <a:custGeom>
              <a:avLst/>
              <a:gdLst>
                <a:gd name="connsiteX0" fmla="*/ 0 w 4890655"/>
                <a:gd name="connsiteY0" fmla="*/ 1108370 h 1108370"/>
                <a:gd name="connsiteX1" fmla="*/ 27709 w 4890655"/>
                <a:gd name="connsiteY1" fmla="*/ 1039097 h 1108370"/>
                <a:gd name="connsiteX2" fmla="*/ 41564 w 4890655"/>
                <a:gd name="connsiteY2" fmla="*/ 997533 h 1108370"/>
                <a:gd name="connsiteX3" fmla="*/ 124691 w 4890655"/>
                <a:gd name="connsiteY3" fmla="*/ 983679 h 1108370"/>
                <a:gd name="connsiteX4" fmla="*/ 166255 w 4890655"/>
                <a:gd name="connsiteY4" fmla="*/ 969824 h 1108370"/>
                <a:gd name="connsiteX5" fmla="*/ 207818 w 4890655"/>
                <a:gd name="connsiteY5" fmla="*/ 942115 h 1108370"/>
                <a:gd name="connsiteX6" fmla="*/ 290945 w 4890655"/>
                <a:gd name="connsiteY6" fmla="*/ 914406 h 1108370"/>
                <a:gd name="connsiteX7" fmla="*/ 789709 w 4890655"/>
                <a:gd name="connsiteY7" fmla="*/ 942115 h 1108370"/>
                <a:gd name="connsiteX8" fmla="*/ 872836 w 4890655"/>
                <a:gd name="connsiteY8" fmla="*/ 955970 h 1108370"/>
                <a:gd name="connsiteX9" fmla="*/ 914400 w 4890655"/>
                <a:gd name="connsiteY9" fmla="*/ 969824 h 1108370"/>
                <a:gd name="connsiteX10" fmla="*/ 1288473 w 4890655"/>
                <a:gd name="connsiteY10" fmla="*/ 983679 h 1108370"/>
                <a:gd name="connsiteX11" fmla="*/ 1413164 w 4890655"/>
                <a:gd name="connsiteY11" fmla="*/ 969824 h 1108370"/>
                <a:gd name="connsiteX12" fmla="*/ 1537855 w 4890655"/>
                <a:gd name="connsiteY12" fmla="*/ 928260 h 1108370"/>
                <a:gd name="connsiteX13" fmla="*/ 1620982 w 4890655"/>
                <a:gd name="connsiteY13" fmla="*/ 900551 h 1108370"/>
                <a:gd name="connsiteX14" fmla="*/ 1662545 w 4890655"/>
                <a:gd name="connsiteY14" fmla="*/ 886697 h 1108370"/>
                <a:gd name="connsiteX15" fmla="*/ 1773382 w 4890655"/>
                <a:gd name="connsiteY15" fmla="*/ 789715 h 1108370"/>
                <a:gd name="connsiteX16" fmla="*/ 1801091 w 4890655"/>
                <a:gd name="connsiteY16" fmla="*/ 748151 h 1108370"/>
                <a:gd name="connsiteX17" fmla="*/ 1884218 w 4890655"/>
                <a:gd name="connsiteY17" fmla="*/ 692733 h 1108370"/>
                <a:gd name="connsiteX18" fmla="*/ 1953491 w 4890655"/>
                <a:gd name="connsiteY18" fmla="*/ 637315 h 1108370"/>
                <a:gd name="connsiteX19" fmla="*/ 1981200 w 4890655"/>
                <a:gd name="connsiteY19" fmla="*/ 595751 h 1108370"/>
                <a:gd name="connsiteX20" fmla="*/ 2022764 w 4890655"/>
                <a:gd name="connsiteY20" fmla="*/ 554188 h 1108370"/>
                <a:gd name="connsiteX21" fmla="*/ 2092036 w 4890655"/>
                <a:gd name="connsiteY21" fmla="*/ 471060 h 1108370"/>
                <a:gd name="connsiteX22" fmla="*/ 2147455 w 4890655"/>
                <a:gd name="connsiteY22" fmla="*/ 401788 h 1108370"/>
                <a:gd name="connsiteX23" fmla="*/ 2161309 w 4890655"/>
                <a:gd name="connsiteY23" fmla="*/ 360224 h 1108370"/>
                <a:gd name="connsiteX24" fmla="*/ 2244436 w 4890655"/>
                <a:gd name="connsiteY24" fmla="*/ 290951 h 1108370"/>
                <a:gd name="connsiteX25" fmla="*/ 2369127 w 4890655"/>
                <a:gd name="connsiteY25" fmla="*/ 221679 h 1108370"/>
                <a:gd name="connsiteX26" fmla="*/ 2452255 w 4890655"/>
                <a:gd name="connsiteY26" fmla="*/ 180115 h 1108370"/>
                <a:gd name="connsiteX27" fmla="*/ 2535382 w 4890655"/>
                <a:gd name="connsiteY27" fmla="*/ 152406 h 1108370"/>
                <a:gd name="connsiteX28" fmla="*/ 2576945 w 4890655"/>
                <a:gd name="connsiteY28" fmla="*/ 124697 h 1108370"/>
                <a:gd name="connsiteX29" fmla="*/ 2743200 w 4890655"/>
                <a:gd name="connsiteY29" fmla="*/ 96988 h 1108370"/>
                <a:gd name="connsiteX30" fmla="*/ 3006436 w 4890655"/>
                <a:gd name="connsiteY30" fmla="*/ 110842 h 1108370"/>
                <a:gd name="connsiteX31" fmla="*/ 3144982 w 4890655"/>
                <a:gd name="connsiteY31" fmla="*/ 152406 h 1108370"/>
                <a:gd name="connsiteX32" fmla="*/ 3200400 w 4890655"/>
                <a:gd name="connsiteY32" fmla="*/ 166260 h 1108370"/>
                <a:gd name="connsiteX33" fmla="*/ 3241964 w 4890655"/>
                <a:gd name="connsiteY33" fmla="*/ 180115 h 1108370"/>
                <a:gd name="connsiteX34" fmla="*/ 3352800 w 4890655"/>
                <a:gd name="connsiteY34" fmla="*/ 207824 h 1108370"/>
                <a:gd name="connsiteX35" fmla="*/ 3435927 w 4890655"/>
                <a:gd name="connsiteY35" fmla="*/ 263242 h 1108370"/>
                <a:gd name="connsiteX36" fmla="*/ 3546764 w 4890655"/>
                <a:gd name="connsiteY36" fmla="*/ 290951 h 1108370"/>
                <a:gd name="connsiteX37" fmla="*/ 3685309 w 4890655"/>
                <a:gd name="connsiteY37" fmla="*/ 318660 h 1108370"/>
                <a:gd name="connsiteX38" fmla="*/ 3851564 w 4890655"/>
                <a:gd name="connsiteY38" fmla="*/ 332515 h 1108370"/>
                <a:gd name="connsiteX39" fmla="*/ 4031673 w 4890655"/>
                <a:gd name="connsiteY39" fmla="*/ 360224 h 1108370"/>
                <a:gd name="connsiteX40" fmla="*/ 4170218 w 4890655"/>
                <a:gd name="connsiteY40" fmla="*/ 346370 h 1108370"/>
                <a:gd name="connsiteX41" fmla="*/ 4225636 w 4890655"/>
                <a:gd name="connsiteY41" fmla="*/ 332515 h 1108370"/>
                <a:gd name="connsiteX42" fmla="*/ 4267200 w 4890655"/>
                <a:gd name="connsiteY42" fmla="*/ 304806 h 1108370"/>
                <a:gd name="connsiteX43" fmla="*/ 4308764 w 4890655"/>
                <a:gd name="connsiteY43" fmla="*/ 290951 h 1108370"/>
                <a:gd name="connsiteX44" fmla="*/ 4350327 w 4890655"/>
                <a:gd name="connsiteY44" fmla="*/ 249388 h 1108370"/>
                <a:gd name="connsiteX45" fmla="*/ 4391891 w 4890655"/>
                <a:gd name="connsiteY45" fmla="*/ 221679 h 1108370"/>
                <a:gd name="connsiteX46" fmla="*/ 4461164 w 4890655"/>
                <a:gd name="connsiteY46" fmla="*/ 166260 h 1108370"/>
                <a:gd name="connsiteX47" fmla="*/ 4544291 w 4890655"/>
                <a:gd name="connsiteY47" fmla="*/ 83133 h 1108370"/>
                <a:gd name="connsiteX48" fmla="*/ 4572000 w 4890655"/>
                <a:gd name="connsiteY48" fmla="*/ 41570 h 1108370"/>
                <a:gd name="connsiteX49" fmla="*/ 4613564 w 4890655"/>
                <a:gd name="connsiteY49" fmla="*/ 27715 h 1108370"/>
                <a:gd name="connsiteX50" fmla="*/ 4793673 w 4890655"/>
                <a:gd name="connsiteY50" fmla="*/ 13860 h 1108370"/>
                <a:gd name="connsiteX51" fmla="*/ 4890655 w 4890655"/>
                <a:gd name="connsiteY51" fmla="*/ 6 h 11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890655" h="1108370">
                  <a:moveTo>
                    <a:pt x="0" y="1108370"/>
                  </a:moveTo>
                  <a:cubicBezTo>
                    <a:pt x="9236" y="1085279"/>
                    <a:pt x="18977" y="1062383"/>
                    <a:pt x="27709" y="1039097"/>
                  </a:cubicBezTo>
                  <a:cubicBezTo>
                    <a:pt x="32837" y="1025423"/>
                    <a:pt x="28884" y="1004779"/>
                    <a:pt x="41564" y="997533"/>
                  </a:cubicBezTo>
                  <a:cubicBezTo>
                    <a:pt x="65954" y="983596"/>
                    <a:pt x="96982" y="988297"/>
                    <a:pt x="124691" y="983679"/>
                  </a:cubicBezTo>
                  <a:cubicBezTo>
                    <a:pt x="138546" y="979061"/>
                    <a:pt x="153193" y="976355"/>
                    <a:pt x="166255" y="969824"/>
                  </a:cubicBezTo>
                  <a:cubicBezTo>
                    <a:pt x="181148" y="962377"/>
                    <a:pt x="192602" y="948878"/>
                    <a:pt x="207818" y="942115"/>
                  </a:cubicBezTo>
                  <a:cubicBezTo>
                    <a:pt x="234508" y="930253"/>
                    <a:pt x="290945" y="914406"/>
                    <a:pt x="290945" y="914406"/>
                  </a:cubicBezTo>
                  <a:lnTo>
                    <a:pt x="789709" y="942115"/>
                  </a:lnTo>
                  <a:cubicBezTo>
                    <a:pt x="817685" y="944658"/>
                    <a:pt x="845414" y="949876"/>
                    <a:pt x="872836" y="955970"/>
                  </a:cubicBezTo>
                  <a:cubicBezTo>
                    <a:pt x="887092" y="959138"/>
                    <a:pt x="899828" y="968853"/>
                    <a:pt x="914400" y="969824"/>
                  </a:cubicBezTo>
                  <a:cubicBezTo>
                    <a:pt x="1038900" y="978124"/>
                    <a:pt x="1163782" y="979061"/>
                    <a:pt x="1288473" y="983679"/>
                  </a:cubicBezTo>
                  <a:cubicBezTo>
                    <a:pt x="1330037" y="979061"/>
                    <a:pt x="1372157" y="978026"/>
                    <a:pt x="1413164" y="969824"/>
                  </a:cubicBezTo>
                  <a:cubicBezTo>
                    <a:pt x="1413172" y="969822"/>
                    <a:pt x="1517069" y="935189"/>
                    <a:pt x="1537855" y="928260"/>
                  </a:cubicBezTo>
                  <a:lnTo>
                    <a:pt x="1620982" y="900551"/>
                  </a:lnTo>
                  <a:lnTo>
                    <a:pt x="1662545" y="886697"/>
                  </a:lnTo>
                  <a:cubicBezTo>
                    <a:pt x="1743592" y="805650"/>
                    <a:pt x="1704647" y="835538"/>
                    <a:pt x="1773382" y="789715"/>
                  </a:cubicBezTo>
                  <a:cubicBezTo>
                    <a:pt x="1782618" y="775860"/>
                    <a:pt x="1788560" y="759116"/>
                    <a:pt x="1801091" y="748151"/>
                  </a:cubicBezTo>
                  <a:cubicBezTo>
                    <a:pt x="1826153" y="726221"/>
                    <a:pt x="1884218" y="692733"/>
                    <a:pt x="1884218" y="692733"/>
                  </a:cubicBezTo>
                  <a:cubicBezTo>
                    <a:pt x="1963629" y="573617"/>
                    <a:pt x="1857889" y="713798"/>
                    <a:pt x="1953491" y="637315"/>
                  </a:cubicBezTo>
                  <a:cubicBezTo>
                    <a:pt x="1966493" y="626913"/>
                    <a:pt x="1970540" y="608543"/>
                    <a:pt x="1981200" y="595751"/>
                  </a:cubicBezTo>
                  <a:cubicBezTo>
                    <a:pt x="1993743" y="580699"/>
                    <a:pt x="2010221" y="569240"/>
                    <a:pt x="2022764" y="554188"/>
                  </a:cubicBezTo>
                  <a:cubicBezTo>
                    <a:pt x="2119222" y="438439"/>
                    <a:pt x="1970592" y="592507"/>
                    <a:pt x="2092036" y="471060"/>
                  </a:cubicBezTo>
                  <a:cubicBezTo>
                    <a:pt x="2126862" y="366587"/>
                    <a:pt x="2075833" y="491317"/>
                    <a:pt x="2147455" y="401788"/>
                  </a:cubicBezTo>
                  <a:cubicBezTo>
                    <a:pt x="2156578" y="390384"/>
                    <a:pt x="2153208" y="372375"/>
                    <a:pt x="2161309" y="360224"/>
                  </a:cubicBezTo>
                  <a:cubicBezTo>
                    <a:pt x="2191664" y="314690"/>
                    <a:pt x="2206101" y="322896"/>
                    <a:pt x="2244436" y="290951"/>
                  </a:cubicBezTo>
                  <a:cubicBezTo>
                    <a:pt x="2327391" y="221822"/>
                    <a:pt x="2236498" y="265889"/>
                    <a:pt x="2369127" y="221679"/>
                  </a:cubicBezTo>
                  <a:cubicBezTo>
                    <a:pt x="2520710" y="171151"/>
                    <a:pt x="2291111" y="251734"/>
                    <a:pt x="2452255" y="180115"/>
                  </a:cubicBezTo>
                  <a:cubicBezTo>
                    <a:pt x="2478945" y="168253"/>
                    <a:pt x="2535382" y="152406"/>
                    <a:pt x="2535382" y="152406"/>
                  </a:cubicBezTo>
                  <a:cubicBezTo>
                    <a:pt x="2549236" y="143170"/>
                    <a:pt x="2562052" y="132144"/>
                    <a:pt x="2576945" y="124697"/>
                  </a:cubicBezTo>
                  <a:cubicBezTo>
                    <a:pt x="2623368" y="101485"/>
                    <a:pt x="2703687" y="101378"/>
                    <a:pt x="2743200" y="96988"/>
                  </a:cubicBezTo>
                  <a:cubicBezTo>
                    <a:pt x="2830945" y="101606"/>
                    <a:pt x="2918900" y="103230"/>
                    <a:pt x="3006436" y="110842"/>
                  </a:cubicBezTo>
                  <a:cubicBezTo>
                    <a:pt x="3040152" y="113774"/>
                    <a:pt x="3120544" y="146297"/>
                    <a:pt x="3144982" y="152406"/>
                  </a:cubicBezTo>
                  <a:cubicBezTo>
                    <a:pt x="3163455" y="157024"/>
                    <a:pt x="3182091" y="161029"/>
                    <a:pt x="3200400" y="166260"/>
                  </a:cubicBezTo>
                  <a:cubicBezTo>
                    <a:pt x="3214442" y="170272"/>
                    <a:pt x="3227796" y="176573"/>
                    <a:pt x="3241964" y="180115"/>
                  </a:cubicBezTo>
                  <a:lnTo>
                    <a:pt x="3352800" y="207824"/>
                  </a:lnTo>
                  <a:cubicBezTo>
                    <a:pt x="3380509" y="226297"/>
                    <a:pt x="3404334" y="252711"/>
                    <a:pt x="3435927" y="263242"/>
                  </a:cubicBezTo>
                  <a:cubicBezTo>
                    <a:pt x="3510202" y="288001"/>
                    <a:pt x="3446447" y="268658"/>
                    <a:pt x="3546764" y="290951"/>
                  </a:cubicBezTo>
                  <a:cubicBezTo>
                    <a:pt x="3615574" y="306242"/>
                    <a:pt x="3603848" y="309609"/>
                    <a:pt x="3685309" y="318660"/>
                  </a:cubicBezTo>
                  <a:cubicBezTo>
                    <a:pt x="3740579" y="324801"/>
                    <a:pt x="3796146" y="327897"/>
                    <a:pt x="3851564" y="332515"/>
                  </a:cubicBezTo>
                  <a:cubicBezTo>
                    <a:pt x="3904303" y="343063"/>
                    <a:pt x="3981339" y="360224"/>
                    <a:pt x="4031673" y="360224"/>
                  </a:cubicBezTo>
                  <a:cubicBezTo>
                    <a:pt x="4078085" y="360224"/>
                    <a:pt x="4124036" y="350988"/>
                    <a:pt x="4170218" y="346370"/>
                  </a:cubicBezTo>
                  <a:cubicBezTo>
                    <a:pt x="4188691" y="341752"/>
                    <a:pt x="4208134" y="340016"/>
                    <a:pt x="4225636" y="332515"/>
                  </a:cubicBezTo>
                  <a:cubicBezTo>
                    <a:pt x="4240941" y="325956"/>
                    <a:pt x="4252307" y="312253"/>
                    <a:pt x="4267200" y="304806"/>
                  </a:cubicBezTo>
                  <a:cubicBezTo>
                    <a:pt x="4280262" y="298275"/>
                    <a:pt x="4294909" y="295569"/>
                    <a:pt x="4308764" y="290951"/>
                  </a:cubicBezTo>
                  <a:cubicBezTo>
                    <a:pt x="4322618" y="277097"/>
                    <a:pt x="4335275" y="261931"/>
                    <a:pt x="4350327" y="249388"/>
                  </a:cubicBezTo>
                  <a:cubicBezTo>
                    <a:pt x="4363119" y="238728"/>
                    <a:pt x="4380117" y="233453"/>
                    <a:pt x="4391891" y="221679"/>
                  </a:cubicBezTo>
                  <a:cubicBezTo>
                    <a:pt x="4454560" y="159010"/>
                    <a:pt x="4380247" y="193233"/>
                    <a:pt x="4461164" y="166260"/>
                  </a:cubicBezTo>
                  <a:cubicBezTo>
                    <a:pt x="4488873" y="138551"/>
                    <a:pt x="4522554" y="115738"/>
                    <a:pt x="4544291" y="83133"/>
                  </a:cubicBezTo>
                  <a:cubicBezTo>
                    <a:pt x="4553527" y="69279"/>
                    <a:pt x="4558998" y="51972"/>
                    <a:pt x="4572000" y="41570"/>
                  </a:cubicBezTo>
                  <a:cubicBezTo>
                    <a:pt x="4583404" y="32447"/>
                    <a:pt x="4599073" y="29526"/>
                    <a:pt x="4613564" y="27715"/>
                  </a:cubicBezTo>
                  <a:cubicBezTo>
                    <a:pt x="4673313" y="20246"/>
                    <a:pt x="4733637" y="18478"/>
                    <a:pt x="4793673" y="13860"/>
                  </a:cubicBezTo>
                  <a:cubicBezTo>
                    <a:pt x="4881356" y="-753"/>
                    <a:pt x="4848709" y="6"/>
                    <a:pt x="4890655" y="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8247999" y="955549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TIZIMIN</a:t>
              </a:r>
              <a:endParaRPr lang="es-MX" sz="900" dirty="0"/>
            </a:p>
          </p:txBody>
        </p:sp>
        <p:sp>
          <p:nvSpPr>
            <p:cNvPr id="43" name="42 Flecha derecha"/>
            <p:cNvSpPr/>
            <p:nvPr/>
          </p:nvSpPr>
          <p:spPr>
            <a:xfrm>
              <a:off x="8460432" y="1311497"/>
              <a:ext cx="360040" cy="1837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44 Flecha derecha"/>
            <p:cNvSpPr/>
            <p:nvPr/>
          </p:nvSpPr>
          <p:spPr>
            <a:xfrm>
              <a:off x="8547667" y="3095314"/>
              <a:ext cx="360040" cy="1837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8321303" y="2868391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CANCUN</a:t>
              </a:r>
              <a:endParaRPr lang="es-MX" sz="900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503049" y="1487920"/>
              <a:ext cx="97883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DZONCAHUICH</a:t>
              </a:r>
              <a:endParaRPr lang="es-MX" sz="900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403037" y="2077450"/>
              <a:ext cx="69785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TEKAL DE VENEGAS</a:t>
              </a:r>
              <a:endParaRPr lang="es-MX" sz="900" dirty="0"/>
            </a:p>
          </p:txBody>
        </p:sp>
        <p:sp>
          <p:nvSpPr>
            <p:cNvPr id="51" name="AutoShape 17"/>
            <p:cNvSpPr>
              <a:spLocks noChangeArrowheads="1"/>
            </p:cNvSpPr>
            <p:nvPr/>
          </p:nvSpPr>
          <p:spPr bwMode="auto">
            <a:xfrm>
              <a:off x="3114657" y="2077450"/>
              <a:ext cx="211138" cy="228600"/>
            </a:xfrm>
            <a:prstGeom prst="star5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AutoShape 17"/>
            <p:cNvSpPr>
              <a:spLocks noChangeArrowheads="1"/>
            </p:cNvSpPr>
            <p:nvPr/>
          </p:nvSpPr>
          <p:spPr bwMode="auto">
            <a:xfrm>
              <a:off x="5933632" y="2304687"/>
              <a:ext cx="211138" cy="228600"/>
            </a:xfrm>
            <a:prstGeom prst="star5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5318907" y="2298275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IZAMAL</a:t>
              </a:r>
              <a:endParaRPr lang="es-MX" sz="9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5318907" y="2616659"/>
              <a:ext cx="689999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SUDZAL</a:t>
              </a:r>
              <a:endParaRPr lang="es-MX" sz="900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5410904" y="2894773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XANABA</a:t>
              </a:r>
              <a:endParaRPr lang="es-MX" sz="900" dirty="0"/>
            </a:p>
          </p:txBody>
        </p:sp>
        <p:sp>
          <p:nvSpPr>
            <p:cNvPr id="58" name="57 Forma libre"/>
            <p:cNvSpPr/>
            <p:nvPr/>
          </p:nvSpPr>
          <p:spPr>
            <a:xfrm>
              <a:off x="5272273" y="3177148"/>
              <a:ext cx="235612" cy="568036"/>
            </a:xfrm>
            <a:custGeom>
              <a:avLst/>
              <a:gdLst>
                <a:gd name="connsiteX0" fmla="*/ 97067 w 235612"/>
                <a:gd name="connsiteY0" fmla="*/ 0 h 568036"/>
                <a:gd name="connsiteX1" fmla="*/ 13939 w 235612"/>
                <a:gd name="connsiteY1" fmla="*/ 110836 h 568036"/>
                <a:gd name="connsiteX2" fmla="*/ 85 w 235612"/>
                <a:gd name="connsiteY2" fmla="*/ 152400 h 568036"/>
                <a:gd name="connsiteX3" fmla="*/ 41648 w 235612"/>
                <a:gd name="connsiteY3" fmla="*/ 360218 h 568036"/>
                <a:gd name="connsiteX4" fmla="*/ 83212 w 235612"/>
                <a:gd name="connsiteY4" fmla="*/ 374073 h 568036"/>
                <a:gd name="connsiteX5" fmla="*/ 180194 w 235612"/>
                <a:gd name="connsiteY5" fmla="*/ 471054 h 568036"/>
                <a:gd name="connsiteX6" fmla="*/ 194048 w 235612"/>
                <a:gd name="connsiteY6" fmla="*/ 512618 h 568036"/>
                <a:gd name="connsiteX7" fmla="*/ 235612 w 235612"/>
                <a:gd name="connsiteY7" fmla="*/ 568036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612" h="568036">
                  <a:moveTo>
                    <a:pt x="97067" y="0"/>
                  </a:moveTo>
                  <a:cubicBezTo>
                    <a:pt x="83475" y="16990"/>
                    <a:pt x="28642" y="81430"/>
                    <a:pt x="13939" y="110836"/>
                  </a:cubicBezTo>
                  <a:cubicBezTo>
                    <a:pt x="7408" y="123898"/>
                    <a:pt x="4703" y="138545"/>
                    <a:pt x="85" y="152400"/>
                  </a:cubicBezTo>
                  <a:cubicBezTo>
                    <a:pt x="3100" y="188577"/>
                    <a:pt x="-13248" y="316301"/>
                    <a:pt x="41648" y="360218"/>
                  </a:cubicBezTo>
                  <a:cubicBezTo>
                    <a:pt x="53052" y="369341"/>
                    <a:pt x="69357" y="369455"/>
                    <a:pt x="83212" y="374073"/>
                  </a:cubicBezTo>
                  <a:cubicBezTo>
                    <a:pt x="146731" y="469351"/>
                    <a:pt x="107037" y="446669"/>
                    <a:pt x="180194" y="471054"/>
                  </a:cubicBezTo>
                  <a:cubicBezTo>
                    <a:pt x="184812" y="484909"/>
                    <a:pt x="187517" y="499556"/>
                    <a:pt x="194048" y="512618"/>
                  </a:cubicBezTo>
                  <a:cubicBezTo>
                    <a:pt x="209713" y="543948"/>
                    <a:pt x="216129" y="548553"/>
                    <a:pt x="235612" y="56803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auto">
            <a:xfrm flipH="1" flipV="1">
              <a:off x="4293640" y="5520743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 flipH="1" flipV="1">
              <a:off x="5060782" y="4820839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64" name="AutoShape 18"/>
            <p:cNvSpPr>
              <a:spLocks noChangeArrowheads="1"/>
            </p:cNvSpPr>
            <p:nvPr/>
          </p:nvSpPr>
          <p:spPr bwMode="auto">
            <a:xfrm flipH="1" flipV="1">
              <a:off x="4306467" y="4251502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65" name="AutoShape 18"/>
            <p:cNvSpPr>
              <a:spLocks noChangeArrowheads="1"/>
            </p:cNvSpPr>
            <p:nvPr/>
          </p:nvSpPr>
          <p:spPr bwMode="auto">
            <a:xfrm flipH="1" flipV="1">
              <a:off x="3441192" y="4337240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66" name="AutoShape 18"/>
            <p:cNvSpPr>
              <a:spLocks noChangeArrowheads="1"/>
            </p:cNvSpPr>
            <p:nvPr/>
          </p:nvSpPr>
          <p:spPr bwMode="auto">
            <a:xfrm flipH="1" flipV="1">
              <a:off x="5415971" y="3600139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5651532" y="3618226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HOCABA</a:t>
              </a:r>
              <a:endParaRPr lang="es-MX" sz="900" dirty="0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586456" y="3938366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MANI</a:t>
              </a:r>
              <a:endParaRPr lang="es-MX" sz="9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4203587" y="5284439"/>
              <a:ext cx="82947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CHUCHUB</a:t>
              </a:r>
              <a:endParaRPr lang="es-MX" sz="900" dirty="0"/>
            </a:p>
          </p:txBody>
        </p:sp>
        <p:sp>
          <p:nvSpPr>
            <p:cNvPr id="72" name="71 Forma libre"/>
            <p:cNvSpPr/>
            <p:nvPr/>
          </p:nvSpPr>
          <p:spPr>
            <a:xfrm>
              <a:off x="3019336" y="2467078"/>
              <a:ext cx="471055" cy="4158858"/>
            </a:xfrm>
            <a:custGeom>
              <a:avLst/>
              <a:gdLst>
                <a:gd name="connsiteX0" fmla="*/ 374073 w 471055"/>
                <a:gd name="connsiteY0" fmla="*/ 0 h 3823854"/>
                <a:gd name="connsiteX1" fmla="*/ 360218 w 471055"/>
                <a:gd name="connsiteY1" fmla="*/ 166254 h 3823854"/>
                <a:gd name="connsiteX2" fmla="*/ 346364 w 471055"/>
                <a:gd name="connsiteY2" fmla="*/ 207818 h 3823854"/>
                <a:gd name="connsiteX3" fmla="*/ 360218 w 471055"/>
                <a:gd name="connsiteY3" fmla="*/ 374072 h 3823854"/>
                <a:gd name="connsiteX4" fmla="*/ 443345 w 471055"/>
                <a:gd name="connsiteY4" fmla="*/ 540327 h 3823854"/>
                <a:gd name="connsiteX5" fmla="*/ 471055 w 471055"/>
                <a:gd name="connsiteY5" fmla="*/ 623454 h 3823854"/>
                <a:gd name="connsiteX6" fmla="*/ 457200 w 471055"/>
                <a:gd name="connsiteY6" fmla="*/ 1039091 h 3823854"/>
                <a:gd name="connsiteX7" fmla="*/ 443345 w 471055"/>
                <a:gd name="connsiteY7" fmla="*/ 1108363 h 3823854"/>
                <a:gd name="connsiteX8" fmla="*/ 429491 w 471055"/>
                <a:gd name="connsiteY8" fmla="*/ 1163781 h 3823854"/>
                <a:gd name="connsiteX9" fmla="*/ 387927 w 471055"/>
                <a:gd name="connsiteY9" fmla="*/ 1246909 h 3823854"/>
                <a:gd name="connsiteX10" fmla="*/ 346364 w 471055"/>
                <a:gd name="connsiteY10" fmla="*/ 1274618 h 3823854"/>
                <a:gd name="connsiteX11" fmla="*/ 290945 w 471055"/>
                <a:gd name="connsiteY11" fmla="*/ 1343891 h 3823854"/>
                <a:gd name="connsiteX12" fmla="*/ 263236 w 471055"/>
                <a:gd name="connsiteY12" fmla="*/ 1385454 h 3823854"/>
                <a:gd name="connsiteX13" fmla="*/ 221673 w 471055"/>
                <a:gd name="connsiteY13" fmla="*/ 1427018 h 3823854"/>
                <a:gd name="connsiteX14" fmla="*/ 193964 w 471055"/>
                <a:gd name="connsiteY14" fmla="*/ 1468581 h 3823854"/>
                <a:gd name="connsiteX15" fmla="*/ 138545 w 471055"/>
                <a:gd name="connsiteY15" fmla="*/ 1537854 h 3823854"/>
                <a:gd name="connsiteX16" fmla="*/ 110836 w 471055"/>
                <a:gd name="connsiteY16" fmla="*/ 1620981 h 3823854"/>
                <a:gd name="connsiteX17" fmla="*/ 96982 w 471055"/>
                <a:gd name="connsiteY17" fmla="*/ 1662545 h 3823854"/>
                <a:gd name="connsiteX18" fmla="*/ 83127 w 471055"/>
                <a:gd name="connsiteY18" fmla="*/ 1731818 h 3823854"/>
                <a:gd name="connsiteX19" fmla="*/ 69273 w 471055"/>
                <a:gd name="connsiteY19" fmla="*/ 1773381 h 3823854"/>
                <a:gd name="connsiteX20" fmla="*/ 55418 w 471055"/>
                <a:gd name="connsiteY20" fmla="*/ 1828800 h 3823854"/>
                <a:gd name="connsiteX21" fmla="*/ 55418 w 471055"/>
                <a:gd name="connsiteY21" fmla="*/ 2161309 h 3823854"/>
                <a:gd name="connsiteX22" fmla="*/ 69273 w 471055"/>
                <a:gd name="connsiteY22" fmla="*/ 2202872 h 3823854"/>
                <a:gd name="connsiteX23" fmla="*/ 110836 w 471055"/>
                <a:gd name="connsiteY23" fmla="*/ 2230581 h 3823854"/>
                <a:gd name="connsiteX24" fmla="*/ 110836 w 471055"/>
                <a:gd name="connsiteY24" fmla="*/ 2660072 h 3823854"/>
                <a:gd name="connsiteX25" fmla="*/ 69273 w 471055"/>
                <a:gd name="connsiteY25" fmla="*/ 2743200 h 3823854"/>
                <a:gd name="connsiteX26" fmla="*/ 41564 w 471055"/>
                <a:gd name="connsiteY26" fmla="*/ 2826327 h 3823854"/>
                <a:gd name="connsiteX27" fmla="*/ 0 w 471055"/>
                <a:gd name="connsiteY27" fmla="*/ 3006436 h 3823854"/>
                <a:gd name="connsiteX28" fmla="*/ 27709 w 471055"/>
                <a:gd name="connsiteY28" fmla="*/ 3131127 h 3823854"/>
                <a:gd name="connsiteX29" fmla="*/ 69273 w 471055"/>
                <a:gd name="connsiteY29" fmla="*/ 3158836 h 3823854"/>
                <a:gd name="connsiteX30" fmla="*/ 110836 w 471055"/>
                <a:gd name="connsiteY30" fmla="*/ 3200400 h 3823854"/>
                <a:gd name="connsiteX31" fmla="*/ 110836 w 471055"/>
                <a:gd name="connsiteY31" fmla="*/ 3588327 h 3823854"/>
                <a:gd name="connsiteX32" fmla="*/ 96982 w 471055"/>
                <a:gd name="connsiteY32" fmla="*/ 3823854 h 382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71055" h="3823854">
                  <a:moveTo>
                    <a:pt x="374073" y="0"/>
                  </a:moveTo>
                  <a:cubicBezTo>
                    <a:pt x="369455" y="55418"/>
                    <a:pt x="367568" y="111132"/>
                    <a:pt x="360218" y="166254"/>
                  </a:cubicBezTo>
                  <a:cubicBezTo>
                    <a:pt x="358288" y="180730"/>
                    <a:pt x="346364" y="193214"/>
                    <a:pt x="346364" y="207818"/>
                  </a:cubicBezTo>
                  <a:cubicBezTo>
                    <a:pt x="346364" y="263428"/>
                    <a:pt x="351076" y="319219"/>
                    <a:pt x="360218" y="374072"/>
                  </a:cubicBezTo>
                  <a:cubicBezTo>
                    <a:pt x="391623" y="562506"/>
                    <a:pt x="379518" y="348853"/>
                    <a:pt x="443345" y="540327"/>
                  </a:cubicBezTo>
                  <a:lnTo>
                    <a:pt x="471055" y="623454"/>
                  </a:lnTo>
                  <a:cubicBezTo>
                    <a:pt x="466437" y="762000"/>
                    <a:pt x="465109" y="900694"/>
                    <a:pt x="457200" y="1039091"/>
                  </a:cubicBezTo>
                  <a:cubicBezTo>
                    <a:pt x="455857" y="1062601"/>
                    <a:pt x="448453" y="1085376"/>
                    <a:pt x="443345" y="1108363"/>
                  </a:cubicBezTo>
                  <a:cubicBezTo>
                    <a:pt x="439214" y="1126951"/>
                    <a:pt x="434722" y="1145472"/>
                    <a:pt x="429491" y="1163781"/>
                  </a:cubicBezTo>
                  <a:cubicBezTo>
                    <a:pt x="420477" y="1195331"/>
                    <a:pt x="412214" y="1222622"/>
                    <a:pt x="387927" y="1246909"/>
                  </a:cubicBezTo>
                  <a:cubicBezTo>
                    <a:pt x="376153" y="1258683"/>
                    <a:pt x="360218" y="1265382"/>
                    <a:pt x="346364" y="1274618"/>
                  </a:cubicBezTo>
                  <a:cubicBezTo>
                    <a:pt x="261081" y="1402541"/>
                    <a:pt x="369912" y="1245184"/>
                    <a:pt x="290945" y="1343891"/>
                  </a:cubicBezTo>
                  <a:cubicBezTo>
                    <a:pt x="280543" y="1356893"/>
                    <a:pt x="273896" y="1372662"/>
                    <a:pt x="263236" y="1385454"/>
                  </a:cubicBezTo>
                  <a:cubicBezTo>
                    <a:pt x="250693" y="1400506"/>
                    <a:pt x="234216" y="1411966"/>
                    <a:pt x="221673" y="1427018"/>
                  </a:cubicBezTo>
                  <a:cubicBezTo>
                    <a:pt x="211013" y="1439810"/>
                    <a:pt x="204366" y="1455579"/>
                    <a:pt x="193964" y="1468581"/>
                  </a:cubicBezTo>
                  <a:cubicBezTo>
                    <a:pt x="114990" y="1567300"/>
                    <a:pt x="223842" y="1409915"/>
                    <a:pt x="138545" y="1537854"/>
                  </a:cubicBezTo>
                  <a:lnTo>
                    <a:pt x="110836" y="1620981"/>
                  </a:lnTo>
                  <a:cubicBezTo>
                    <a:pt x="106218" y="1634836"/>
                    <a:pt x="99846" y="1648225"/>
                    <a:pt x="96982" y="1662545"/>
                  </a:cubicBezTo>
                  <a:cubicBezTo>
                    <a:pt x="92364" y="1685636"/>
                    <a:pt x="88838" y="1708973"/>
                    <a:pt x="83127" y="1731818"/>
                  </a:cubicBezTo>
                  <a:cubicBezTo>
                    <a:pt x="79585" y="1745986"/>
                    <a:pt x="73285" y="1759339"/>
                    <a:pt x="69273" y="1773381"/>
                  </a:cubicBezTo>
                  <a:cubicBezTo>
                    <a:pt x="64042" y="1791690"/>
                    <a:pt x="60036" y="1810327"/>
                    <a:pt x="55418" y="1828800"/>
                  </a:cubicBezTo>
                  <a:cubicBezTo>
                    <a:pt x="38768" y="1995309"/>
                    <a:pt x="33155" y="1972075"/>
                    <a:pt x="55418" y="2161309"/>
                  </a:cubicBezTo>
                  <a:cubicBezTo>
                    <a:pt x="57124" y="2175813"/>
                    <a:pt x="60150" y="2191468"/>
                    <a:pt x="69273" y="2202872"/>
                  </a:cubicBezTo>
                  <a:cubicBezTo>
                    <a:pt x="79675" y="2215874"/>
                    <a:pt x="96982" y="2221345"/>
                    <a:pt x="110836" y="2230581"/>
                  </a:cubicBezTo>
                  <a:cubicBezTo>
                    <a:pt x="146552" y="2409153"/>
                    <a:pt x="134300" y="2319842"/>
                    <a:pt x="110836" y="2660072"/>
                  </a:cubicBezTo>
                  <a:cubicBezTo>
                    <a:pt x="107742" y="2704930"/>
                    <a:pt x="86811" y="2703740"/>
                    <a:pt x="69273" y="2743200"/>
                  </a:cubicBezTo>
                  <a:cubicBezTo>
                    <a:pt x="57411" y="2769890"/>
                    <a:pt x="47292" y="2797686"/>
                    <a:pt x="41564" y="2826327"/>
                  </a:cubicBezTo>
                  <a:cubicBezTo>
                    <a:pt x="10991" y="2979193"/>
                    <a:pt x="28748" y="2920193"/>
                    <a:pt x="0" y="3006436"/>
                  </a:cubicBezTo>
                  <a:cubicBezTo>
                    <a:pt x="141" y="3007283"/>
                    <a:pt x="13350" y="3113178"/>
                    <a:pt x="27709" y="3131127"/>
                  </a:cubicBezTo>
                  <a:cubicBezTo>
                    <a:pt x="38111" y="3144129"/>
                    <a:pt x="56481" y="3148176"/>
                    <a:pt x="69273" y="3158836"/>
                  </a:cubicBezTo>
                  <a:cubicBezTo>
                    <a:pt x="84325" y="3171379"/>
                    <a:pt x="96982" y="3186545"/>
                    <a:pt x="110836" y="3200400"/>
                  </a:cubicBezTo>
                  <a:cubicBezTo>
                    <a:pt x="160564" y="3349577"/>
                    <a:pt x="130557" y="3243216"/>
                    <a:pt x="110836" y="3588327"/>
                  </a:cubicBezTo>
                  <a:cubicBezTo>
                    <a:pt x="93765" y="3887063"/>
                    <a:pt x="96982" y="3591287"/>
                    <a:pt x="96982" y="382385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72 Flecha abajo"/>
            <p:cNvSpPr/>
            <p:nvPr/>
          </p:nvSpPr>
          <p:spPr>
            <a:xfrm>
              <a:off x="2872434" y="6412581"/>
              <a:ext cx="161711" cy="37231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1878952" y="6310503"/>
              <a:ext cx="112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PETO - CHETUMAL</a:t>
              </a:r>
              <a:endParaRPr lang="es-MX" sz="1000" dirty="0"/>
            </a:p>
          </p:txBody>
        </p:sp>
        <p:sp>
          <p:nvSpPr>
            <p:cNvPr id="75" name="74 Forma libre"/>
            <p:cNvSpPr/>
            <p:nvPr/>
          </p:nvSpPr>
          <p:spPr>
            <a:xfrm>
              <a:off x="1387241" y="4159573"/>
              <a:ext cx="4243030" cy="2466363"/>
            </a:xfrm>
            <a:custGeom>
              <a:avLst/>
              <a:gdLst>
                <a:gd name="connsiteX0" fmla="*/ 0 w 4434235"/>
                <a:gd name="connsiteY0" fmla="*/ 0 h 1745673"/>
                <a:gd name="connsiteX1" fmla="*/ 623455 w 4434235"/>
                <a:gd name="connsiteY1" fmla="*/ 13854 h 1745673"/>
                <a:gd name="connsiteX2" fmla="*/ 706582 w 4434235"/>
                <a:gd name="connsiteY2" fmla="*/ 27709 h 1745673"/>
                <a:gd name="connsiteX3" fmla="*/ 817419 w 4434235"/>
                <a:gd name="connsiteY3" fmla="*/ 41563 h 1745673"/>
                <a:gd name="connsiteX4" fmla="*/ 1260764 w 4434235"/>
                <a:gd name="connsiteY4" fmla="*/ 55418 h 1745673"/>
                <a:gd name="connsiteX5" fmla="*/ 1454728 w 4434235"/>
                <a:gd name="connsiteY5" fmla="*/ 83127 h 1745673"/>
                <a:gd name="connsiteX6" fmla="*/ 1717964 w 4434235"/>
                <a:gd name="connsiteY6" fmla="*/ 69273 h 1745673"/>
                <a:gd name="connsiteX7" fmla="*/ 1925782 w 4434235"/>
                <a:gd name="connsiteY7" fmla="*/ 69273 h 1745673"/>
                <a:gd name="connsiteX8" fmla="*/ 2050473 w 4434235"/>
                <a:gd name="connsiteY8" fmla="*/ 83127 h 1745673"/>
                <a:gd name="connsiteX9" fmla="*/ 2161310 w 4434235"/>
                <a:gd name="connsiteY9" fmla="*/ 110836 h 1745673"/>
                <a:gd name="connsiteX10" fmla="*/ 2258291 w 4434235"/>
                <a:gd name="connsiteY10" fmla="*/ 138545 h 1745673"/>
                <a:gd name="connsiteX11" fmla="*/ 2355273 w 4434235"/>
                <a:gd name="connsiteY11" fmla="*/ 152400 h 1745673"/>
                <a:gd name="connsiteX12" fmla="*/ 2604655 w 4434235"/>
                <a:gd name="connsiteY12" fmla="*/ 138545 h 1745673"/>
                <a:gd name="connsiteX13" fmla="*/ 2646219 w 4434235"/>
                <a:gd name="connsiteY13" fmla="*/ 124691 h 1745673"/>
                <a:gd name="connsiteX14" fmla="*/ 2909455 w 4434235"/>
                <a:gd name="connsiteY14" fmla="*/ 110836 h 1745673"/>
                <a:gd name="connsiteX15" fmla="*/ 3131128 w 4434235"/>
                <a:gd name="connsiteY15" fmla="*/ 96982 h 1745673"/>
                <a:gd name="connsiteX16" fmla="*/ 3297382 w 4434235"/>
                <a:gd name="connsiteY16" fmla="*/ 55418 h 1745673"/>
                <a:gd name="connsiteX17" fmla="*/ 3338946 w 4434235"/>
                <a:gd name="connsiteY17" fmla="*/ 41563 h 1745673"/>
                <a:gd name="connsiteX18" fmla="*/ 3380510 w 4434235"/>
                <a:gd name="connsiteY18" fmla="*/ 27709 h 1745673"/>
                <a:gd name="connsiteX19" fmla="*/ 3532910 w 4434235"/>
                <a:gd name="connsiteY19" fmla="*/ 69273 h 1745673"/>
                <a:gd name="connsiteX20" fmla="*/ 3574473 w 4434235"/>
                <a:gd name="connsiteY20" fmla="*/ 83127 h 1745673"/>
                <a:gd name="connsiteX21" fmla="*/ 3616037 w 4434235"/>
                <a:gd name="connsiteY21" fmla="*/ 110836 h 1745673"/>
                <a:gd name="connsiteX22" fmla="*/ 3657600 w 4434235"/>
                <a:gd name="connsiteY22" fmla="*/ 124691 h 1745673"/>
                <a:gd name="connsiteX23" fmla="*/ 3810000 w 4434235"/>
                <a:gd name="connsiteY23" fmla="*/ 152400 h 1745673"/>
                <a:gd name="connsiteX24" fmla="*/ 3893128 w 4434235"/>
                <a:gd name="connsiteY24" fmla="*/ 180109 h 1745673"/>
                <a:gd name="connsiteX25" fmla="*/ 3976255 w 4434235"/>
                <a:gd name="connsiteY25" fmla="*/ 235527 h 1745673"/>
                <a:gd name="connsiteX26" fmla="*/ 4017819 w 4434235"/>
                <a:gd name="connsiteY26" fmla="*/ 249382 h 1745673"/>
                <a:gd name="connsiteX27" fmla="*/ 4100946 w 4434235"/>
                <a:gd name="connsiteY27" fmla="*/ 304800 h 1745673"/>
                <a:gd name="connsiteX28" fmla="*/ 4156364 w 4434235"/>
                <a:gd name="connsiteY28" fmla="*/ 374073 h 1745673"/>
                <a:gd name="connsiteX29" fmla="*/ 4184073 w 4434235"/>
                <a:gd name="connsiteY29" fmla="*/ 415636 h 1745673"/>
                <a:gd name="connsiteX30" fmla="*/ 4197928 w 4434235"/>
                <a:gd name="connsiteY30" fmla="*/ 471054 h 1745673"/>
                <a:gd name="connsiteX31" fmla="*/ 4211782 w 4434235"/>
                <a:gd name="connsiteY31" fmla="*/ 512618 h 1745673"/>
                <a:gd name="connsiteX32" fmla="*/ 4239491 w 4434235"/>
                <a:gd name="connsiteY32" fmla="*/ 623454 h 1745673"/>
                <a:gd name="connsiteX33" fmla="*/ 4322619 w 4434235"/>
                <a:gd name="connsiteY33" fmla="*/ 692727 h 1745673"/>
                <a:gd name="connsiteX34" fmla="*/ 4336473 w 4434235"/>
                <a:gd name="connsiteY34" fmla="*/ 734291 h 1745673"/>
                <a:gd name="connsiteX35" fmla="*/ 4378037 w 4434235"/>
                <a:gd name="connsiteY35" fmla="*/ 762000 h 1745673"/>
                <a:gd name="connsiteX36" fmla="*/ 4405746 w 4434235"/>
                <a:gd name="connsiteY36" fmla="*/ 803563 h 1745673"/>
                <a:gd name="connsiteX37" fmla="*/ 4433455 w 4434235"/>
                <a:gd name="connsiteY37" fmla="*/ 900545 h 1745673"/>
                <a:gd name="connsiteX38" fmla="*/ 4419600 w 4434235"/>
                <a:gd name="connsiteY38" fmla="*/ 1136073 h 1745673"/>
                <a:gd name="connsiteX39" fmla="*/ 4378037 w 4434235"/>
                <a:gd name="connsiteY39" fmla="*/ 1219200 h 1745673"/>
                <a:gd name="connsiteX40" fmla="*/ 4364182 w 4434235"/>
                <a:gd name="connsiteY40" fmla="*/ 1260763 h 1745673"/>
                <a:gd name="connsiteX41" fmla="*/ 4378037 w 4434235"/>
                <a:gd name="connsiteY41" fmla="*/ 1413163 h 1745673"/>
                <a:gd name="connsiteX42" fmla="*/ 4405746 w 4434235"/>
                <a:gd name="connsiteY42" fmla="*/ 1440873 h 1745673"/>
                <a:gd name="connsiteX43" fmla="*/ 4419600 w 4434235"/>
                <a:gd name="connsiteY43" fmla="*/ 1496291 h 1745673"/>
                <a:gd name="connsiteX44" fmla="*/ 4433455 w 4434235"/>
                <a:gd name="connsiteY44" fmla="*/ 1745673 h 17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34235" h="1745673">
                  <a:moveTo>
                    <a:pt x="0" y="0"/>
                  </a:moveTo>
                  <a:lnTo>
                    <a:pt x="623455" y="13854"/>
                  </a:lnTo>
                  <a:cubicBezTo>
                    <a:pt x="651525" y="14955"/>
                    <a:pt x="678773" y="23736"/>
                    <a:pt x="706582" y="27709"/>
                  </a:cubicBezTo>
                  <a:cubicBezTo>
                    <a:pt x="743441" y="32975"/>
                    <a:pt x="780232" y="39704"/>
                    <a:pt x="817419" y="41563"/>
                  </a:cubicBezTo>
                  <a:cubicBezTo>
                    <a:pt x="965088" y="48946"/>
                    <a:pt x="1112982" y="50800"/>
                    <a:pt x="1260764" y="55418"/>
                  </a:cubicBezTo>
                  <a:cubicBezTo>
                    <a:pt x="1302134" y="62313"/>
                    <a:pt x="1420042" y="83127"/>
                    <a:pt x="1454728" y="83127"/>
                  </a:cubicBezTo>
                  <a:cubicBezTo>
                    <a:pt x="1542595" y="83127"/>
                    <a:pt x="1630219" y="73891"/>
                    <a:pt x="1717964" y="69273"/>
                  </a:cubicBezTo>
                  <a:cubicBezTo>
                    <a:pt x="1810966" y="38272"/>
                    <a:pt x="1749995" y="52531"/>
                    <a:pt x="1925782" y="69273"/>
                  </a:cubicBezTo>
                  <a:cubicBezTo>
                    <a:pt x="1967413" y="73238"/>
                    <a:pt x="2008909" y="78509"/>
                    <a:pt x="2050473" y="83127"/>
                  </a:cubicBezTo>
                  <a:cubicBezTo>
                    <a:pt x="2087419" y="92363"/>
                    <a:pt x="2125182" y="98793"/>
                    <a:pt x="2161310" y="110836"/>
                  </a:cubicBezTo>
                  <a:cubicBezTo>
                    <a:pt x="2196926" y="122709"/>
                    <a:pt x="2220011" y="131585"/>
                    <a:pt x="2258291" y="138545"/>
                  </a:cubicBezTo>
                  <a:cubicBezTo>
                    <a:pt x="2290420" y="144387"/>
                    <a:pt x="2322946" y="147782"/>
                    <a:pt x="2355273" y="152400"/>
                  </a:cubicBezTo>
                  <a:cubicBezTo>
                    <a:pt x="2438400" y="147782"/>
                    <a:pt x="2521774" y="146438"/>
                    <a:pt x="2604655" y="138545"/>
                  </a:cubicBezTo>
                  <a:cubicBezTo>
                    <a:pt x="2619193" y="137160"/>
                    <a:pt x="2631675" y="126013"/>
                    <a:pt x="2646219" y="124691"/>
                  </a:cubicBezTo>
                  <a:cubicBezTo>
                    <a:pt x="2733725" y="116736"/>
                    <a:pt x="2821731" y="115849"/>
                    <a:pt x="2909455" y="110836"/>
                  </a:cubicBezTo>
                  <a:lnTo>
                    <a:pt x="3131128" y="96982"/>
                  </a:lnTo>
                  <a:cubicBezTo>
                    <a:pt x="3243064" y="78325"/>
                    <a:pt x="3187607" y="92010"/>
                    <a:pt x="3297382" y="55418"/>
                  </a:cubicBezTo>
                  <a:lnTo>
                    <a:pt x="3338946" y="41563"/>
                  </a:lnTo>
                  <a:lnTo>
                    <a:pt x="3380510" y="27709"/>
                  </a:lnTo>
                  <a:cubicBezTo>
                    <a:pt x="3478427" y="47292"/>
                    <a:pt x="3427438" y="34115"/>
                    <a:pt x="3532910" y="69273"/>
                  </a:cubicBezTo>
                  <a:lnTo>
                    <a:pt x="3574473" y="83127"/>
                  </a:lnTo>
                  <a:cubicBezTo>
                    <a:pt x="3588328" y="92363"/>
                    <a:pt x="3601144" y="103389"/>
                    <a:pt x="3616037" y="110836"/>
                  </a:cubicBezTo>
                  <a:cubicBezTo>
                    <a:pt x="3629099" y="117367"/>
                    <a:pt x="3643558" y="120679"/>
                    <a:pt x="3657600" y="124691"/>
                  </a:cubicBezTo>
                  <a:cubicBezTo>
                    <a:pt x="3722916" y="143353"/>
                    <a:pt x="3731526" y="141189"/>
                    <a:pt x="3810000" y="152400"/>
                  </a:cubicBezTo>
                  <a:cubicBezTo>
                    <a:pt x="3837709" y="161636"/>
                    <a:pt x="3868825" y="163907"/>
                    <a:pt x="3893128" y="180109"/>
                  </a:cubicBezTo>
                  <a:cubicBezTo>
                    <a:pt x="3920837" y="198582"/>
                    <a:pt x="3944662" y="224996"/>
                    <a:pt x="3976255" y="235527"/>
                  </a:cubicBezTo>
                  <a:cubicBezTo>
                    <a:pt x="3990110" y="240145"/>
                    <a:pt x="4005053" y="242290"/>
                    <a:pt x="4017819" y="249382"/>
                  </a:cubicBezTo>
                  <a:cubicBezTo>
                    <a:pt x="4046930" y="265555"/>
                    <a:pt x="4100946" y="304800"/>
                    <a:pt x="4100946" y="304800"/>
                  </a:cubicBezTo>
                  <a:cubicBezTo>
                    <a:pt x="4186230" y="432725"/>
                    <a:pt x="4077398" y="275365"/>
                    <a:pt x="4156364" y="374073"/>
                  </a:cubicBezTo>
                  <a:cubicBezTo>
                    <a:pt x="4166766" y="387075"/>
                    <a:pt x="4174837" y="401782"/>
                    <a:pt x="4184073" y="415636"/>
                  </a:cubicBezTo>
                  <a:cubicBezTo>
                    <a:pt x="4188691" y="434109"/>
                    <a:pt x="4192697" y="452745"/>
                    <a:pt x="4197928" y="471054"/>
                  </a:cubicBezTo>
                  <a:cubicBezTo>
                    <a:pt x="4201940" y="485096"/>
                    <a:pt x="4208240" y="498450"/>
                    <a:pt x="4211782" y="512618"/>
                  </a:cubicBezTo>
                  <a:cubicBezTo>
                    <a:pt x="4214579" y="523805"/>
                    <a:pt x="4226825" y="604454"/>
                    <a:pt x="4239491" y="623454"/>
                  </a:cubicBezTo>
                  <a:cubicBezTo>
                    <a:pt x="4260827" y="655457"/>
                    <a:pt x="4291949" y="672281"/>
                    <a:pt x="4322619" y="692727"/>
                  </a:cubicBezTo>
                  <a:cubicBezTo>
                    <a:pt x="4327237" y="706582"/>
                    <a:pt x="4327350" y="722887"/>
                    <a:pt x="4336473" y="734291"/>
                  </a:cubicBezTo>
                  <a:cubicBezTo>
                    <a:pt x="4346875" y="747293"/>
                    <a:pt x="4366263" y="750226"/>
                    <a:pt x="4378037" y="762000"/>
                  </a:cubicBezTo>
                  <a:cubicBezTo>
                    <a:pt x="4389811" y="773774"/>
                    <a:pt x="4396510" y="789709"/>
                    <a:pt x="4405746" y="803563"/>
                  </a:cubicBezTo>
                  <a:cubicBezTo>
                    <a:pt x="4412278" y="823160"/>
                    <a:pt x="4433455" y="883153"/>
                    <a:pt x="4433455" y="900545"/>
                  </a:cubicBezTo>
                  <a:cubicBezTo>
                    <a:pt x="4433455" y="979190"/>
                    <a:pt x="4427425" y="1057818"/>
                    <a:pt x="4419600" y="1136073"/>
                  </a:cubicBezTo>
                  <a:cubicBezTo>
                    <a:pt x="4415247" y="1179602"/>
                    <a:pt x="4397010" y="1181255"/>
                    <a:pt x="4378037" y="1219200"/>
                  </a:cubicBezTo>
                  <a:cubicBezTo>
                    <a:pt x="4371506" y="1232262"/>
                    <a:pt x="4368800" y="1246909"/>
                    <a:pt x="4364182" y="1260763"/>
                  </a:cubicBezTo>
                  <a:cubicBezTo>
                    <a:pt x="4368800" y="1311563"/>
                    <a:pt x="4366567" y="1363460"/>
                    <a:pt x="4378037" y="1413163"/>
                  </a:cubicBezTo>
                  <a:cubicBezTo>
                    <a:pt x="4380974" y="1425891"/>
                    <a:pt x="4399904" y="1429190"/>
                    <a:pt x="4405746" y="1440873"/>
                  </a:cubicBezTo>
                  <a:cubicBezTo>
                    <a:pt x="4414261" y="1457904"/>
                    <a:pt x="4416470" y="1477509"/>
                    <a:pt x="4419600" y="1496291"/>
                  </a:cubicBezTo>
                  <a:cubicBezTo>
                    <a:pt x="4439183" y="1613791"/>
                    <a:pt x="4433455" y="1618468"/>
                    <a:pt x="4433455" y="17456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76 Flecha derecha"/>
            <p:cNvSpPr/>
            <p:nvPr/>
          </p:nvSpPr>
          <p:spPr>
            <a:xfrm rot="10800000" flipV="1">
              <a:off x="1259164" y="4022518"/>
              <a:ext cx="341634" cy="8561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3077865" y="5622926"/>
              <a:ext cx="977964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TIXMEHUAC</a:t>
              </a:r>
              <a:endParaRPr lang="es-MX" sz="900" dirty="0"/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5507885" y="6132085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EKPETZ</a:t>
              </a:r>
              <a:endParaRPr lang="es-MX" sz="900" dirty="0"/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5237245" y="4649360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NENELA</a:t>
              </a:r>
              <a:endParaRPr lang="es-MX" sz="900" dirty="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4371502" y="4005993"/>
              <a:ext cx="798946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MAYAPAN</a:t>
              </a:r>
              <a:endParaRPr lang="es-MX" sz="900" dirty="0"/>
            </a:p>
          </p:txBody>
        </p:sp>
        <p:sp>
          <p:nvSpPr>
            <p:cNvPr id="84" name="83 Forma libre"/>
            <p:cNvSpPr/>
            <p:nvPr/>
          </p:nvSpPr>
          <p:spPr>
            <a:xfrm>
              <a:off x="3097788" y="5417128"/>
              <a:ext cx="1299886" cy="588000"/>
            </a:xfrm>
            <a:custGeom>
              <a:avLst/>
              <a:gdLst>
                <a:gd name="connsiteX0" fmla="*/ 0 w 1236026"/>
                <a:gd name="connsiteY0" fmla="*/ 0 h 637309"/>
                <a:gd name="connsiteX1" fmla="*/ 124691 w 1236026"/>
                <a:gd name="connsiteY1" fmla="*/ 27709 h 637309"/>
                <a:gd name="connsiteX2" fmla="*/ 207818 w 1236026"/>
                <a:gd name="connsiteY2" fmla="*/ 96982 h 637309"/>
                <a:gd name="connsiteX3" fmla="*/ 304800 w 1236026"/>
                <a:gd name="connsiteY3" fmla="*/ 124691 h 637309"/>
                <a:gd name="connsiteX4" fmla="*/ 346364 w 1236026"/>
                <a:gd name="connsiteY4" fmla="*/ 152400 h 637309"/>
                <a:gd name="connsiteX5" fmla="*/ 789709 w 1236026"/>
                <a:gd name="connsiteY5" fmla="*/ 110836 h 637309"/>
                <a:gd name="connsiteX6" fmla="*/ 914400 w 1236026"/>
                <a:gd name="connsiteY6" fmla="*/ 69273 h 637309"/>
                <a:gd name="connsiteX7" fmla="*/ 955964 w 1236026"/>
                <a:gd name="connsiteY7" fmla="*/ 55418 h 637309"/>
                <a:gd name="connsiteX8" fmla="*/ 1163782 w 1236026"/>
                <a:gd name="connsiteY8" fmla="*/ 83127 h 637309"/>
                <a:gd name="connsiteX9" fmla="*/ 1205346 w 1236026"/>
                <a:gd name="connsiteY9" fmla="*/ 110836 h 637309"/>
                <a:gd name="connsiteX10" fmla="*/ 1205346 w 1236026"/>
                <a:gd name="connsiteY10" fmla="*/ 374073 h 637309"/>
                <a:gd name="connsiteX11" fmla="*/ 1122218 w 1236026"/>
                <a:gd name="connsiteY11" fmla="*/ 401782 h 637309"/>
                <a:gd name="connsiteX12" fmla="*/ 1080655 w 1236026"/>
                <a:gd name="connsiteY12" fmla="*/ 415636 h 637309"/>
                <a:gd name="connsiteX13" fmla="*/ 1052946 w 1236026"/>
                <a:gd name="connsiteY13" fmla="*/ 457200 h 637309"/>
                <a:gd name="connsiteX14" fmla="*/ 1039091 w 1236026"/>
                <a:gd name="connsiteY14" fmla="*/ 498763 h 637309"/>
                <a:gd name="connsiteX15" fmla="*/ 928255 w 1236026"/>
                <a:gd name="connsiteY15" fmla="*/ 581891 h 637309"/>
                <a:gd name="connsiteX16" fmla="*/ 803564 w 1236026"/>
                <a:gd name="connsiteY16" fmla="*/ 623454 h 637309"/>
                <a:gd name="connsiteX17" fmla="*/ 762000 w 1236026"/>
                <a:gd name="connsiteY17" fmla="*/ 637309 h 637309"/>
                <a:gd name="connsiteX18" fmla="*/ 471055 w 1236026"/>
                <a:gd name="connsiteY18" fmla="*/ 623454 h 637309"/>
                <a:gd name="connsiteX19" fmla="*/ 374073 w 1236026"/>
                <a:gd name="connsiteY19" fmla="*/ 609600 h 637309"/>
                <a:gd name="connsiteX20" fmla="*/ 83127 w 1236026"/>
                <a:gd name="connsiteY20" fmla="*/ 609600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6026" h="637309">
                  <a:moveTo>
                    <a:pt x="0" y="0"/>
                  </a:moveTo>
                  <a:cubicBezTo>
                    <a:pt x="31932" y="5322"/>
                    <a:pt x="90582" y="10654"/>
                    <a:pt x="124691" y="27709"/>
                  </a:cubicBezTo>
                  <a:cubicBezTo>
                    <a:pt x="215357" y="73042"/>
                    <a:pt x="115887" y="35695"/>
                    <a:pt x="207818" y="96982"/>
                  </a:cubicBezTo>
                  <a:cubicBezTo>
                    <a:pt x="219740" y="104930"/>
                    <a:pt x="297415" y="122845"/>
                    <a:pt x="304800" y="124691"/>
                  </a:cubicBezTo>
                  <a:cubicBezTo>
                    <a:pt x="318655" y="133927"/>
                    <a:pt x="329723" y="151826"/>
                    <a:pt x="346364" y="152400"/>
                  </a:cubicBezTo>
                  <a:cubicBezTo>
                    <a:pt x="658553" y="163165"/>
                    <a:pt x="611356" y="170286"/>
                    <a:pt x="789709" y="110836"/>
                  </a:cubicBezTo>
                  <a:lnTo>
                    <a:pt x="914400" y="69273"/>
                  </a:lnTo>
                  <a:lnTo>
                    <a:pt x="955964" y="55418"/>
                  </a:lnTo>
                  <a:cubicBezTo>
                    <a:pt x="993099" y="58513"/>
                    <a:pt x="1107192" y="54833"/>
                    <a:pt x="1163782" y="83127"/>
                  </a:cubicBezTo>
                  <a:cubicBezTo>
                    <a:pt x="1178675" y="90573"/>
                    <a:pt x="1191491" y="101600"/>
                    <a:pt x="1205346" y="110836"/>
                  </a:cubicBezTo>
                  <a:cubicBezTo>
                    <a:pt x="1235591" y="201575"/>
                    <a:pt x="1255699" y="244594"/>
                    <a:pt x="1205346" y="374073"/>
                  </a:cubicBezTo>
                  <a:cubicBezTo>
                    <a:pt x="1194760" y="401295"/>
                    <a:pt x="1149927" y="392546"/>
                    <a:pt x="1122218" y="401782"/>
                  </a:cubicBezTo>
                  <a:lnTo>
                    <a:pt x="1080655" y="415636"/>
                  </a:lnTo>
                  <a:cubicBezTo>
                    <a:pt x="1071419" y="429491"/>
                    <a:pt x="1060393" y="442307"/>
                    <a:pt x="1052946" y="457200"/>
                  </a:cubicBezTo>
                  <a:cubicBezTo>
                    <a:pt x="1046415" y="470262"/>
                    <a:pt x="1046605" y="486240"/>
                    <a:pt x="1039091" y="498763"/>
                  </a:cubicBezTo>
                  <a:cubicBezTo>
                    <a:pt x="1022678" y="526117"/>
                    <a:pt x="933417" y="580170"/>
                    <a:pt x="928255" y="581891"/>
                  </a:cubicBezTo>
                  <a:lnTo>
                    <a:pt x="803564" y="623454"/>
                  </a:lnTo>
                  <a:lnTo>
                    <a:pt x="762000" y="637309"/>
                  </a:lnTo>
                  <a:cubicBezTo>
                    <a:pt x="665018" y="632691"/>
                    <a:pt x="567900" y="630371"/>
                    <a:pt x="471055" y="623454"/>
                  </a:cubicBezTo>
                  <a:cubicBezTo>
                    <a:pt x="438482" y="621127"/>
                    <a:pt x="406708" y="610765"/>
                    <a:pt x="374073" y="609600"/>
                  </a:cubicBezTo>
                  <a:cubicBezTo>
                    <a:pt x="277153" y="606139"/>
                    <a:pt x="180109" y="609600"/>
                    <a:pt x="83127" y="6096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84 Forma libre"/>
            <p:cNvSpPr/>
            <p:nvPr/>
          </p:nvSpPr>
          <p:spPr>
            <a:xfrm>
              <a:off x="4449364" y="4845107"/>
              <a:ext cx="965627" cy="866021"/>
            </a:xfrm>
            <a:custGeom>
              <a:avLst/>
              <a:gdLst>
                <a:gd name="connsiteX0" fmla="*/ 678872 w 678872"/>
                <a:gd name="connsiteY0" fmla="*/ 0 h 581891"/>
                <a:gd name="connsiteX1" fmla="*/ 637309 w 678872"/>
                <a:gd name="connsiteY1" fmla="*/ 152400 h 581891"/>
                <a:gd name="connsiteX2" fmla="*/ 623454 w 678872"/>
                <a:gd name="connsiteY2" fmla="*/ 193963 h 581891"/>
                <a:gd name="connsiteX3" fmla="*/ 609600 w 678872"/>
                <a:gd name="connsiteY3" fmla="*/ 235527 h 581891"/>
                <a:gd name="connsiteX4" fmla="*/ 526472 w 678872"/>
                <a:gd name="connsiteY4" fmla="*/ 304800 h 581891"/>
                <a:gd name="connsiteX5" fmla="*/ 471054 w 678872"/>
                <a:gd name="connsiteY5" fmla="*/ 374073 h 581891"/>
                <a:gd name="connsiteX6" fmla="*/ 429491 w 678872"/>
                <a:gd name="connsiteY6" fmla="*/ 401782 h 581891"/>
                <a:gd name="connsiteX7" fmla="*/ 374072 w 678872"/>
                <a:gd name="connsiteY7" fmla="*/ 471054 h 581891"/>
                <a:gd name="connsiteX8" fmla="*/ 360218 w 678872"/>
                <a:gd name="connsiteY8" fmla="*/ 512618 h 581891"/>
                <a:gd name="connsiteX9" fmla="*/ 277091 w 678872"/>
                <a:gd name="connsiteY9" fmla="*/ 540327 h 581891"/>
                <a:gd name="connsiteX10" fmla="*/ 193963 w 678872"/>
                <a:gd name="connsiteY10" fmla="*/ 568036 h 581891"/>
                <a:gd name="connsiteX11" fmla="*/ 152400 w 678872"/>
                <a:gd name="connsiteY11" fmla="*/ 581891 h 581891"/>
                <a:gd name="connsiteX12" fmla="*/ 27709 w 678872"/>
                <a:gd name="connsiteY12" fmla="*/ 540327 h 581891"/>
                <a:gd name="connsiteX13" fmla="*/ 13854 w 678872"/>
                <a:gd name="connsiteY13" fmla="*/ 498763 h 581891"/>
                <a:gd name="connsiteX14" fmla="*/ 0 w 678872"/>
                <a:gd name="connsiteY14" fmla="*/ 484909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872" h="581891">
                  <a:moveTo>
                    <a:pt x="678872" y="0"/>
                  </a:moveTo>
                  <a:cubicBezTo>
                    <a:pt x="659291" y="97910"/>
                    <a:pt x="672464" y="46937"/>
                    <a:pt x="637309" y="152400"/>
                  </a:cubicBezTo>
                  <a:lnTo>
                    <a:pt x="623454" y="193963"/>
                  </a:lnTo>
                  <a:cubicBezTo>
                    <a:pt x="618836" y="207818"/>
                    <a:pt x="619927" y="225200"/>
                    <a:pt x="609600" y="235527"/>
                  </a:cubicBezTo>
                  <a:cubicBezTo>
                    <a:pt x="556262" y="288865"/>
                    <a:pt x="584339" y="266223"/>
                    <a:pt x="526472" y="304800"/>
                  </a:cubicBezTo>
                  <a:cubicBezTo>
                    <a:pt x="505899" y="335659"/>
                    <a:pt x="499254" y="351512"/>
                    <a:pt x="471054" y="374073"/>
                  </a:cubicBezTo>
                  <a:cubicBezTo>
                    <a:pt x="458052" y="384475"/>
                    <a:pt x="443345" y="392546"/>
                    <a:pt x="429491" y="401782"/>
                  </a:cubicBezTo>
                  <a:cubicBezTo>
                    <a:pt x="394665" y="506255"/>
                    <a:pt x="445694" y="381525"/>
                    <a:pt x="374072" y="471054"/>
                  </a:cubicBezTo>
                  <a:cubicBezTo>
                    <a:pt x="364949" y="482458"/>
                    <a:pt x="372102" y="504130"/>
                    <a:pt x="360218" y="512618"/>
                  </a:cubicBezTo>
                  <a:cubicBezTo>
                    <a:pt x="336451" y="529595"/>
                    <a:pt x="304800" y="531091"/>
                    <a:pt x="277091" y="540327"/>
                  </a:cubicBezTo>
                  <a:lnTo>
                    <a:pt x="193963" y="568036"/>
                  </a:lnTo>
                  <a:lnTo>
                    <a:pt x="152400" y="581891"/>
                  </a:lnTo>
                  <a:cubicBezTo>
                    <a:pt x="111838" y="575131"/>
                    <a:pt x="57680" y="577791"/>
                    <a:pt x="27709" y="540327"/>
                  </a:cubicBezTo>
                  <a:cubicBezTo>
                    <a:pt x="18586" y="528923"/>
                    <a:pt x="20385" y="511825"/>
                    <a:pt x="13854" y="498763"/>
                  </a:cubicBezTo>
                  <a:cubicBezTo>
                    <a:pt x="10933" y="492922"/>
                    <a:pt x="4618" y="489527"/>
                    <a:pt x="0" y="484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AutoShape 18"/>
            <p:cNvSpPr>
              <a:spLocks noChangeArrowheads="1"/>
            </p:cNvSpPr>
            <p:nvPr/>
          </p:nvSpPr>
          <p:spPr bwMode="auto">
            <a:xfrm flipH="1" flipV="1">
              <a:off x="3328217" y="5836635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88" name="AutoShape 18"/>
            <p:cNvSpPr>
              <a:spLocks noChangeArrowheads="1"/>
            </p:cNvSpPr>
            <p:nvPr/>
          </p:nvSpPr>
          <p:spPr bwMode="auto">
            <a:xfrm flipH="1" flipV="1">
              <a:off x="5827494" y="6345684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89" name="AutoShape 17"/>
            <p:cNvSpPr>
              <a:spLocks noChangeArrowheads="1"/>
            </p:cNvSpPr>
            <p:nvPr/>
          </p:nvSpPr>
          <p:spPr bwMode="auto">
            <a:xfrm>
              <a:off x="3333482" y="6397336"/>
              <a:ext cx="211138" cy="228600"/>
            </a:xfrm>
            <a:prstGeom prst="star5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3239542" y="6222573"/>
              <a:ext cx="53740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PETO</a:t>
              </a:r>
              <a:endParaRPr lang="es-MX" sz="1000" dirty="0"/>
            </a:p>
          </p:txBody>
        </p:sp>
        <p:sp>
          <p:nvSpPr>
            <p:cNvPr id="92" name="AutoShape 18"/>
            <p:cNvSpPr>
              <a:spLocks noChangeArrowheads="1"/>
            </p:cNvSpPr>
            <p:nvPr/>
          </p:nvSpPr>
          <p:spPr bwMode="auto">
            <a:xfrm flipH="1" flipV="1">
              <a:off x="4125725" y="5797057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3846213" y="5968657"/>
              <a:ext cx="71474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KIMBILA</a:t>
              </a:r>
              <a:endParaRPr lang="es-MX" sz="900" dirty="0"/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2953289" y="1768270"/>
              <a:ext cx="83534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MERIDA</a:t>
              </a:r>
              <a:endParaRPr lang="es-MX" sz="1000" dirty="0"/>
            </a:p>
          </p:txBody>
        </p:sp>
        <p:sp>
          <p:nvSpPr>
            <p:cNvPr id="98" name="AutoShape 18"/>
            <p:cNvSpPr>
              <a:spLocks noChangeArrowheads="1"/>
            </p:cNvSpPr>
            <p:nvPr/>
          </p:nvSpPr>
          <p:spPr bwMode="auto">
            <a:xfrm flipH="1" flipV="1">
              <a:off x="4281449" y="6263246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4462190" y="6089692"/>
              <a:ext cx="952801" cy="301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SABACCHE</a:t>
              </a:r>
              <a:endParaRPr lang="es-MX" sz="900" dirty="0"/>
            </a:p>
          </p:txBody>
        </p:sp>
        <p:sp>
          <p:nvSpPr>
            <p:cNvPr id="100" name="99 CuadroTexto"/>
            <p:cNvSpPr txBox="1"/>
            <p:nvPr/>
          </p:nvSpPr>
          <p:spPr>
            <a:xfrm>
              <a:off x="5044288" y="4386698"/>
              <a:ext cx="585983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900" dirty="0" smtClean="0"/>
                <a:t>CHOLUL</a:t>
              </a:r>
              <a:endParaRPr lang="es-MX" sz="900" dirty="0"/>
            </a:p>
          </p:txBody>
        </p:sp>
        <p:sp>
          <p:nvSpPr>
            <p:cNvPr id="101" name="AutoShape 18"/>
            <p:cNvSpPr>
              <a:spLocks noChangeArrowheads="1"/>
            </p:cNvSpPr>
            <p:nvPr/>
          </p:nvSpPr>
          <p:spPr bwMode="auto">
            <a:xfrm flipH="1" flipV="1">
              <a:off x="4833419" y="4509726"/>
              <a:ext cx="155724" cy="164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5163" y="63500"/>
            <a:ext cx="8297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 u="sng" dirty="0"/>
              <a:t>UBICACIÓN DE COMUNIDADES QUE PARTICIPAN EN PROGRAMA ORGÁNICO</a:t>
            </a:r>
            <a:endParaRPr lang="es-ES" b="1" u="sng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5163" y="654050"/>
            <a:ext cx="4219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ORGANIZACIÓN: </a:t>
            </a:r>
            <a:r>
              <a:rPr lang="es-MX" sz="1400" u="sng" dirty="0" smtClean="0"/>
              <a:t>___EDUCE COOPERATIVA DE RL_____</a:t>
            </a:r>
            <a:endParaRPr lang="es-ES" sz="1400" u="sng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84738" y="654050"/>
            <a:ext cx="415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ESTADO: </a:t>
            </a:r>
            <a:r>
              <a:rPr lang="es-MX" sz="1400" u="sng" dirty="0" smtClean="0"/>
              <a:t>_QUINTANA ROO Y CAMPECHE____________</a:t>
            </a:r>
            <a:endParaRPr lang="es-ES" sz="1400" u="sng" dirty="0"/>
          </a:p>
        </p:txBody>
      </p:sp>
      <p:sp>
        <p:nvSpPr>
          <p:cNvPr id="7" name="6 Rectángulo"/>
          <p:cNvSpPr/>
          <p:nvPr/>
        </p:nvSpPr>
        <p:spPr>
          <a:xfrm>
            <a:off x="167928" y="958848"/>
            <a:ext cx="8567489" cy="57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6" name="15 Grupo"/>
          <p:cNvGrpSpPr/>
          <p:nvPr/>
        </p:nvGrpSpPr>
        <p:grpSpPr>
          <a:xfrm>
            <a:off x="6804248" y="4437112"/>
            <a:ext cx="2002631" cy="2039020"/>
            <a:chOff x="6804248" y="4437112"/>
            <a:chExt cx="2002631" cy="2039020"/>
          </a:xfrm>
        </p:grpSpPr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6804248" y="4437112"/>
              <a:ext cx="2002631" cy="20390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1100" b="1" dirty="0">
                  <a:latin typeface="Arial" charset="0"/>
                </a:rPr>
                <a:t>SIMBOLOGIA</a:t>
              </a:r>
            </a:p>
            <a:p>
              <a:pPr>
                <a:spcBef>
                  <a:spcPct val="50000"/>
                </a:spcBef>
              </a:pPr>
              <a:r>
                <a:rPr lang="es-MX" sz="1100" dirty="0"/>
                <a:t>        </a:t>
              </a:r>
              <a:r>
                <a:rPr lang="es-MX" sz="1100" dirty="0" smtClean="0"/>
                <a:t>              FUENTES DE AGUA </a:t>
              </a:r>
            </a:p>
            <a:p>
              <a:pPr>
                <a:spcBef>
                  <a:spcPct val="50000"/>
                </a:spcBef>
              </a:pPr>
              <a:r>
                <a:rPr lang="es-MX" sz="1100" b="1" dirty="0" smtClean="0"/>
                <a:t>     - - - - -      </a:t>
              </a:r>
              <a:r>
                <a:rPr lang="es-MX" sz="1100" dirty="0" smtClean="0"/>
                <a:t>TERRACERIA</a:t>
              </a:r>
            </a:p>
            <a:p>
              <a:pPr>
                <a:spcBef>
                  <a:spcPct val="50000"/>
                </a:spcBef>
              </a:pPr>
              <a:r>
                <a:rPr lang="es-MX" sz="1100" dirty="0" smtClean="0"/>
                <a:t>       </a:t>
              </a:r>
              <a:r>
                <a:rPr lang="es-MX" sz="1100" b="1" dirty="0" smtClean="0"/>
                <a:t>_____</a:t>
              </a:r>
              <a:r>
                <a:rPr lang="es-MX" sz="1100" dirty="0" smtClean="0"/>
                <a:t>    PAVIMENTO</a:t>
              </a:r>
              <a:endParaRPr lang="es-MX" sz="1100" dirty="0"/>
            </a:p>
            <a:p>
              <a:pPr>
                <a:spcBef>
                  <a:spcPct val="50000"/>
                </a:spcBef>
              </a:pPr>
              <a:r>
                <a:rPr lang="es-MX" sz="1100" dirty="0"/>
                <a:t>          </a:t>
              </a:r>
              <a:r>
                <a:rPr lang="es-MX" sz="1100" dirty="0" smtClean="0"/>
                <a:t>            MUNICIPIO</a:t>
              </a:r>
              <a:endParaRPr lang="es-MX" sz="1100" dirty="0"/>
            </a:p>
            <a:p>
              <a:pPr>
                <a:spcBef>
                  <a:spcPct val="50000"/>
                </a:spcBef>
              </a:pPr>
              <a:r>
                <a:rPr lang="es-MX" sz="1100" dirty="0"/>
                <a:t>   </a:t>
              </a:r>
              <a:r>
                <a:rPr lang="es-MX" sz="1100" dirty="0" smtClean="0"/>
                <a:t>                   LOCALIDADES </a:t>
              </a:r>
              <a:endParaRPr lang="es-MX" sz="1100" dirty="0"/>
            </a:p>
            <a:p>
              <a:pPr>
                <a:spcBef>
                  <a:spcPct val="50000"/>
                </a:spcBef>
              </a:pPr>
              <a:r>
                <a:rPr lang="es-MX" sz="1100" dirty="0" smtClean="0"/>
                <a:t>                        ESCUELAS</a:t>
              </a:r>
              <a:endParaRPr lang="es-MX" sz="1100" dirty="0"/>
            </a:p>
            <a:p>
              <a:pPr>
                <a:spcBef>
                  <a:spcPct val="50000"/>
                </a:spcBef>
              </a:pPr>
              <a:r>
                <a:rPr lang="es-MX" sz="1100" dirty="0"/>
                <a:t>            </a:t>
              </a:r>
              <a:endParaRPr lang="es-ES" sz="1100" dirty="0"/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7258844" y="5456622"/>
              <a:ext cx="211138" cy="228600"/>
            </a:xfrm>
            <a:prstGeom prst="star5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7364413" y="5733256"/>
              <a:ext cx="152400" cy="1905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MX" dirty="0" smtClean="0"/>
                <a:t>                   </a:t>
              </a:r>
              <a:endParaRPr lang="es-MX" dirty="0"/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7008887" y="5996123"/>
              <a:ext cx="544513" cy="457200"/>
              <a:chOff x="7100888" y="6140450"/>
              <a:chExt cx="544513" cy="457200"/>
            </a:xfrm>
          </p:grpSpPr>
          <p:sp>
            <p:nvSpPr>
              <p:cNvPr id="13" name="AutoShape 21"/>
              <p:cNvSpPr>
                <a:spLocks noChangeArrowheads="1"/>
              </p:cNvSpPr>
              <p:nvPr/>
            </p:nvSpPr>
            <p:spPr bwMode="auto">
              <a:xfrm>
                <a:off x="7100888" y="6369050"/>
                <a:ext cx="280988" cy="228600"/>
              </a:xfrm>
              <a:prstGeom prst="flowChartManualIn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AutoShape 22"/>
              <p:cNvSpPr>
                <a:spLocks noChangeArrowheads="1"/>
              </p:cNvSpPr>
              <p:nvPr/>
            </p:nvSpPr>
            <p:spPr bwMode="auto">
              <a:xfrm>
                <a:off x="7294563" y="6140450"/>
                <a:ext cx="350838" cy="152400"/>
              </a:xfrm>
              <a:prstGeom prst="doubleWave">
                <a:avLst>
                  <a:gd name="adj1" fmla="val 6500"/>
                  <a:gd name="adj2" fmla="val 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7294563" y="614045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17" name="16 Estrella de 5 puntas"/>
          <p:cNvSpPr/>
          <p:nvPr/>
        </p:nvSpPr>
        <p:spPr>
          <a:xfrm>
            <a:off x="4624593" y="5171663"/>
            <a:ext cx="288032" cy="29943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orma libre"/>
          <p:cNvSpPr/>
          <p:nvPr/>
        </p:nvSpPr>
        <p:spPr>
          <a:xfrm>
            <a:off x="3674572" y="2020814"/>
            <a:ext cx="2706751" cy="3325062"/>
          </a:xfrm>
          <a:custGeom>
            <a:avLst/>
            <a:gdLst>
              <a:gd name="connsiteX0" fmla="*/ 858981 w 2410691"/>
              <a:gd name="connsiteY0" fmla="*/ 3643745 h 3643745"/>
              <a:gd name="connsiteX1" fmla="*/ 928254 w 2410691"/>
              <a:gd name="connsiteY1" fmla="*/ 3532909 h 3643745"/>
              <a:gd name="connsiteX2" fmla="*/ 942109 w 2410691"/>
              <a:gd name="connsiteY2" fmla="*/ 3491345 h 3643745"/>
              <a:gd name="connsiteX3" fmla="*/ 969818 w 2410691"/>
              <a:gd name="connsiteY3" fmla="*/ 3449782 h 3643745"/>
              <a:gd name="connsiteX4" fmla="*/ 983672 w 2410691"/>
              <a:gd name="connsiteY4" fmla="*/ 3408218 h 3643745"/>
              <a:gd name="connsiteX5" fmla="*/ 1011381 w 2410691"/>
              <a:gd name="connsiteY5" fmla="*/ 3366655 h 3643745"/>
              <a:gd name="connsiteX6" fmla="*/ 1066800 w 2410691"/>
              <a:gd name="connsiteY6" fmla="*/ 3241964 h 3643745"/>
              <a:gd name="connsiteX7" fmla="*/ 1108363 w 2410691"/>
              <a:gd name="connsiteY7" fmla="*/ 3158836 h 3643745"/>
              <a:gd name="connsiteX8" fmla="*/ 1136072 w 2410691"/>
              <a:gd name="connsiteY8" fmla="*/ 3075709 h 3643745"/>
              <a:gd name="connsiteX9" fmla="*/ 1177636 w 2410691"/>
              <a:gd name="connsiteY9" fmla="*/ 2951018 h 3643745"/>
              <a:gd name="connsiteX10" fmla="*/ 1191491 w 2410691"/>
              <a:gd name="connsiteY10" fmla="*/ 2909455 h 3643745"/>
              <a:gd name="connsiteX11" fmla="*/ 1260763 w 2410691"/>
              <a:gd name="connsiteY11" fmla="*/ 2854036 h 3643745"/>
              <a:gd name="connsiteX12" fmla="*/ 1302327 w 2410691"/>
              <a:gd name="connsiteY12" fmla="*/ 2840182 h 3643745"/>
              <a:gd name="connsiteX13" fmla="*/ 1413163 w 2410691"/>
              <a:gd name="connsiteY13" fmla="*/ 2729345 h 3643745"/>
              <a:gd name="connsiteX14" fmla="*/ 1454727 w 2410691"/>
              <a:gd name="connsiteY14" fmla="*/ 2687782 h 3643745"/>
              <a:gd name="connsiteX15" fmla="*/ 1537854 w 2410691"/>
              <a:gd name="connsiteY15" fmla="*/ 2576945 h 3643745"/>
              <a:gd name="connsiteX16" fmla="*/ 1551709 w 2410691"/>
              <a:gd name="connsiteY16" fmla="*/ 2521527 h 3643745"/>
              <a:gd name="connsiteX17" fmla="*/ 1510145 w 2410691"/>
              <a:gd name="connsiteY17" fmla="*/ 2258291 h 3643745"/>
              <a:gd name="connsiteX18" fmla="*/ 1468581 w 2410691"/>
              <a:gd name="connsiteY18" fmla="*/ 2189018 h 3643745"/>
              <a:gd name="connsiteX19" fmla="*/ 1385454 w 2410691"/>
              <a:gd name="connsiteY19" fmla="*/ 2022764 h 3643745"/>
              <a:gd name="connsiteX20" fmla="*/ 1357745 w 2410691"/>
              <a:gd name="connsiteY20" fmla="*/ 1981200 h 3643745"/>
              <a:gd name="connsiteX21" fmla="*/ 1330036 w 2410691"/>
              <a:gd name="connsiteY21" fmla="*/ 1939636 h 3643745"/>
              <a:gd name="connsiteX22" fmla="*/ 1302327 w 2410691"/>
              <a:gd name="connsiteY22" fmla="*/ 1801091 h 3643745"/>
              <a:gd name="connsiteX23" fmla="*/ 1316181 w 2410691"/>
              <a:gd name="connsiteY23" fmla="*/ 1579418 h 3643745"/>
              <a:gd name="connsiteX24" fmla="*/ 1343891 w 2410691"/>
              <a:gd name="connsiteY24" fmla="*/ 1551709 h 3643745"/>
              <a:gd name="connsiteX25" fmla="*/ 1413163 w 2410691"/>
              <a:gd name="connsiteY25" fmla="*/ 1427018 h 3643745"/>
              <a:gd name="connsiteX26" fmla="*/ 1454727 w 2410691"/>
              <a:gd name="connsiteY26" fmla="*/ 1399309 h 3643745"/>
              <a:gd name="connsiteX27" fmla="*/ 1482436 w 2410691"/>
              <a:gd name="connsiteY27" fmla="*/ 1357745 h 3643745"/>
              <a:gd name="connsiteX28" fmla="*/ 1496291 w 2410691"/>
              <a:gd name="connsiteY28" fmla="*/ 1316182 h 3643745"/>
              <a:gd name="connsiteX29" fmla="*/ 1579418 w 2410691"/>
              <a:gd name="connsiteY29" fmla="*/ 1205345 h 3643745"/>
              <a:gd name="connsiteX30" fmla="*/ 1607127 w 2410691"/>
              <a:gd name="connsiteY30" fmla="*/ 1163782 h 3643745"/>
              <a:gd name="connsiteX31" fmla="*/ 1648691 w 2410691"/>
              <a:gd name="connsiteY31" fmla="*/ 1136073 h 3643745"/>
              <a:gd name="connsiteX32" fmla="*/ 1690254 w 2410691"/>
              <a:gd name="connsiteY32" fmla="*/ 1094509 h 3643745"/>
              <a:gd name="connsiteX33" fmla="*/ 1773381 w 2410691"/>
              <a:gd name="connsiteY33" fmla="*/ 1039091 h 3643745"/>
              <a:gd name="connsiteX34" fmla="*/ 1842654 w 2410691"/>
              <a:gd name="connsiteY34" fmla="*/ 983673 h 3643745"/>
              <a:gd name="connsiteX35" fmla="*/ 1884218 w 2410691"/>
              <a:gd name="connsiteY35" fmla="*/ 969818 h 3643745"/>
              <a:gd name="connsiteX36" fmla="*/ 1939636 w 2410691"/>
              <a:gd name="connsiteY36" fmla="*/ 900545 h 3643745"/>
              <a:gd name="connsiteX37" fmla="*/ 1981200 w 2410691"/>
              <a:gd name="connsiteY37" fmla="*/ 886691 h 3643745"/>
              <a:gd name="connsiteX38" fmla="*/ 2050472 w 2410691"/>
              <a:gd name="connsiteY38" fmla="*/ 803564 h 3643745"/>
              <a:gd name="connsiteX39" fmla="*/ 2078181 w 2410691"/>
              <a:gd name="connsiteY39" fmla="*/ 762000 h 3643745"/>
              <a:gd name="connsiteX40" fmla="*/ 2105891 w 2410691"/>
              <a:gd name="connsiteY40" fmla="*/ 734291 h 3643745"/>
              <a:gd name="connsiteX41" fmla="*/ 2161309 w 2410691"/>
              <a:gd name="connsiteY41" fmla="*/ 651164 h 3643745"/>
              <a:gd name="connsiteX42" fmla="*/ 2189018 w 2410691"/>
              <a:gd name="connsiteY42" fmla="*/ 609600 h 3643745"/>
              <a:gd name="connsiteX43" fmla="*/ 2230581 w 2410691"/>
              <a:gd name="connsiteY43" fmla="*/ 526473 h 3643745"/>
              <a:gd name="connsiteX44" fmla="*/ 2244436 w 2410691"/>
              <a:gd name="connsiteY44" fmla="*/ 484909 h 3643745"/>
              <a:gd name="connsiteX45" fmla="*/ 2299854 w 2410691"/>
              <a:gd name="connsiteY45" fmla="*/ 401782 h 3643745"/>
              <a:gd name="connsiteX46" fmla="*/ 2327563 w 2410691"/>
              <a:gd name="connsiteY46" fmla="*/ 360218 h 3643745"/>
              <a:gd name="connsiteX47" fmla="*/ 2369127 w 2410691"/>
              <a:gd name="connsiteY47" fmla="*/ 290945 h 3643745"/>
              <a:gd name="connsiteX48" fmla="*/ 2382981 w 2410691"/>
              <a:gd name="connsiteY48" fmla="*/ 249382 h 3643745"/>
              <a:gd name="connsiteX49" fmla="*/ 2410691 w 2410691"/>
              <a:gd name="connsiteY49" fmla="*/ 221673 h 3643745"/>
              <a:gd name="connsiteX50" fmla="*/ 2382981 w 2410691"/>
              <a:gd name="connsiteY50" fmla="*/ 180109 h 3643745"/>
              <a:gd name="connsiteX51" fmla="*/ 2272145 w 2410691"/>
              <a:gd name="connsiteY51" fmla="*/ 152400 h 3643745"/>
              <a:gd name="connsiteX52" fmla="*/ 2230581 w 2410691"/>
              <a:gd name="connsiteY52" fmla="*/ 138545 h 3643745"/>
              <a:gd name="connsiteX53" fmla="*/ 2105891 w 2410691"/>
              <a:gd name="connsiteY53" fmla="*/ 110836 h 3643745"/>
              <a:gd name="connsiteX54" fmla="*/ 2064327 w 2410691"/>
              <a:gd name="connsiteY54" fmla="*/ 96982 h 3643745"/>
              <a:gd name="connsiteX55" fmla="*/ 1759527 w 2410691"/>
              <a:gd name="connsiteY55" fmla="*/ 83127 h 3643745"/>
              <a:gd name="connsiteX56" fmla="*/ 1579418 w 2410691"/>
              <a:gd name="connsiteY56" fmla="*/ 69273 h 3643745"/>
              <a:gd name="connsiteX57" fmla="*/ 1510145 w 2410691"/>
              <a:gd name="connsiteY57" fmla="*/ 55418 h 3643745"/>
              <a:gd name="connsiteX58" fmla="*/ 1468581 w 2410691"/>
              <a:gd name="connsiteY58" fmla="*/ 41564 h 3643745"/>
              <a:gd name="connsiteX59" fmla="*/ 1413163 w 2410691"/>
              <a:gd name="connsiteY59" fmla="*/ 27709 h 3643745"/>
              <a:gd name="connsiteX60" fmla="*/ 1371600 w 2410691"/>
              <a:gd name="connsiteY60" fmla="*/ 13855 h 3643745"/>
              <a:gd name="connsiteX61" fmla="*/ 1302327 w 2410691"/>
              <a:gd name="connsiteY61" fmla="*/ 0 h 3643745"/>
              <a:gd name="connsiteX62" fmla="*/ 997527 w 2410691"/>
              <a:gd name="connsiteY62" fmla="*/ 13855 h 3643745"/>
              <a:gd name="connsiteX63" fmla="*/ 900545 w 2410691"/>
              <a:gd name="connsiteY63" fmla="*/ 55418 h 3643745"/>
              <a:gd name="connsiteX64" fmla="*/ 817418 w 2410691"/>
              <a:gd name="connsiteY64" fmla="*/ 83127 h 3643745"/>
              <a:gd name="connsiteX65" fmla="*/ 775854 w 2410691"/>
              <a:gd name="connsiteY65" fmla="*/ 110836 h 3643745"/>
              <a:gd name="connsiteX66" fmla="*/ 692727 w 2410691"/>
              <a:gd name="connsiteY66" fmla="*/ 138545 h 3643745"/>
              <a:gd name="connsiteX67" fmla="*/ 193963 w 2410691"/>
              <a:gd name="connsiteY67" fmla="*/ 166255 h 3643745"/>
              <a:gd name="connsiteX68" fmla="*/ 0 w 2410691"/>
              <a:gd name="connsiteY68" fmla="*/ 166255 h 364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410691" h="3643745">
                <a:moveTo>
                  <a:pt x="858981" y="3643745"/>
                </a:moveTo>
                <a:cubicBezTo>
                  <a:pt x="931511" y="3462429"/>
                  <a:pt x="839528" y="3665999"/>
                  <a:pt x="928254" y="3532909"/>
                </a:cubicBezTo>
                <a:cubicBezTo>
                  <a:pt x="936355" y="3520758"/>
                  <a:pt x="935578" y="3504407"/>
                  <a:pt x="942109" y="3491345"/>
                </a:cubicBezTo>
                <a:cubicBezTo>
                  <a:pt x="949556" y="3476452"/>
                  <a:pt x="960582" y="3463636"/>
                  <a:pt x="969818" y="3449782"/>
                </a:cubicBezTo>
                <a:cubicBezTo>
                  <a:pt x="974436" y="3435927"/>
                  <a:pt x="977141" y="3421280"/>
                  <a:pt x="983672" y="3408218"/>
                </a:cubicBezTo>
                <a:cubicBezTo>
                  <a:pt x="991118" y="3393325"/>
                  <a:pt x="1004618" y="3381871"/>
                  <a:pt x="1011381" y="3366655"/>
                </a:cubicBezTo>
                <a:cubicBezTo>
                  <a:pt x="1077331" y="3218270"/>
                  <a:pt x="1004091" y="3336026"/>
                  <a:pt x="1066800" y="3241964"/>
                </a:cubicBezTo>
                <a:cubicBezTo>
                  <a:pt x="1117321" y="3090395"/>
                  <a:pt x="1036750" y="3319965"/>
                  <a:pt x="1108363" y="3158836"/>
                </a:cubicBezTo>
                <a:cubicBezTo>
                  <a:pt x="1120225" y="3132146"/>
                  <a:pt x="1126836" y="3103418"/>
                  <a:pt x="1136072" y="3075709"/>
                </a:cubicBezTo>
                <a:lnTo>
                  <a:pt x="1177636" y="2951018"/>
                </a:lnTo>
                <a:cubicBezTo>
                  <a:pt x="1182254" y="2937164"/>
                  <a:pt x="1181165" y="2919782"/>
                  <a:pt x="1191491" y="2909455"/>
                </a:cubicBezTo>
                <a:cubicBezTo>
                  <a:pt x="1217263" y="2883682"/>
                  <a:pt x="1225809" y="2871513"/>
                  <a:pt x="1260763" y="2854036"/>
                </a:cubicBezTo>
                <a:cubicBezTo>
                  <a:pt x="1273825" y="2847505"/>
                  <a:pt x="1288472" y="2844800"/>
                  <a:pt x="1302327" y="2840182"/>
                </a:cubicBezTo>
                <a:lnTo>
                  <a:pt x="1413163" y="2729345"/>
                </a:lnTo>
                <a:cubicBezTo>
                  <a:pt x="1427018" y="2715490"/>
                  <a:pt x="1443859" y="2704085"/>
                  <a:pt x="1454727" y="2687782"/>
                </a:cubicBezTo>
                <a:cubicBezTo>
                  <a:pt x="1517391" y="2593786"/>
                  <a:pt x="1486597" y="2628204"/>
                  <a:pt x="1537854" y="2576945"/>
                </a:cubicBezTo>
                <a:cubicBezTo>
                  <a:pt x="1542472" y="2558472"/>
                  <a:pt x="1551709" y="2540568"/>
                  <a:pt x="1551709" y="2521527"/>
                </a:cubicBezTo>
                <a:cubicBezTo>
                  <a:pt x="1551709" y="2360578"/>
                  <a:pt x="1549088" y="2375122"/>
                  <a:pt x="1510145" y="2258291"/>
                </a:cubicBezTo>
                <a:cubicBezTo>
                  <a:pt x="1492160" y="2204334"/>
                  <a:pt x="1506619" y="2227054"/>
                  <a:pt x="1468581" y="2189018"/>
                </a:cubicBezTo>
                <a:cubicBezTo>
                  <a:pt x="1430341" y="2074297"/>
                  <a:pt x="1457074" y="2130194"/>
                  <a:pt x="1385454" y="2022764"/>
                </a:cubicBezTo>
                <a:lnTo>
                  <a:pt x="1357745" y="1981200"/>
                </a:lnTo>
                <a:lnTo>
                  <a:pt x="1330036" y="1939636"/>
                </a:lnTo>
                <a:cubicBezTo>
                  <a:pt x="1320880" y="1903014"/>
                  <a:pt x="1302327" y="1835066"/>
                  <a:pt x="1302327" y="1801091"/>
                </a:cubicBezTo>
                <a:cubicBezTo>
                  <a:pt x="1302327" y="1727056"/>
                  <a:pt x="1304010" y="1652446"/>
                  <a:pt x="1316181" y="1579418"/>
                </a:cubicBezTo>
                <a:cubicBezTo>
                  <a:pt x="1318328" y="1566533"/>
                  <a:pt x="1334654" y="1560945"/>
                  <a:pt x="1343891" y="1551709"/>
                </a:cubicBezTo>
                <a:cubicBezTo>
                  <a:pt x="1358328" y="1508396"/>
                  <a:pt x="1372328" y="1454241"/>
                  <a:pt x="1413163" y="1427018"/>
                </a:cubicBezTo>
                <a:lnTo>
                  <a:pt x="1454727" y="1399309"/>
                </a:lnTo>
                <a:cubicBezTo>
                  <a:pt x="1463963" y="1385454"/>
                  <a:pt x="1474989" y="1372638"/>
                  <a:pt x="1482436" y="1357745"/>
                </a:cubicBezTo>
                <a:cubicBezTo>
                  <a:pt x="1488967" y="1344683"/>
                  <a:pt x="1489199" y="1328948"/>
                  <a:pt x="1496291" y="1316182"/>
                </a:cubicBezTo>
                <a:cubicBezTo>
                  <a:pt x="1584170" y="1158001"/>
                  <a:pt x="1518271" y="1281780"/>
                  <a:pt x="1579418" y="1205345"/>
                </a:cubicBezTo>
                <a:cubicBezTo>
                  <a:pt x="1589820" y="1192343"/>
                  <a:pt x="1595353" y="1175556"/>
                  <a:pt x="1607127" y="1163782"/>
                </a:cubicBezTo>
                <a:cubicBezTo>
                  <a:pt x="1618901" y="1152008"/>
                  <a:pt x="1635899" y="1146733"/>
                  <a:pt x="1648691" y="1136073"/>
                </a:cubicBezTo>
                <a:cubicBezTo>
                  <a:pt x="1663743" y="1123530"/>
                  <a:pt x="1674788" y="1106538"/>
                  <a:pt x="1690254" y="1094509"/>
                </a:cubicBezTo>
                <a:cubicBezTo>
                  <a:pt x="1716541" y="1074063"/>
                  <a:pt x="1749832" y="1062639"/>
                  <a:pt x="1773381" y="1039091"/>
                </a:cubicBezTo>
                <a:cubicBezTo>
                  <a:pt x="1799153" y="1013320"/>
                  <a:pt x="1807701" y="1001150"/>
                  <a:pt x="1842654" y="983673"/>
                </a:cubicBezTo>
                <a:cubicBezTo>
                  <a:pt x="1855716" y="977142"/>
                  <a:pt x="1870363" y="974436"/>
                  <a:pt x="1884218" y="969818"/>
                </a:cubicBezTo>
                <a:cubicBezTo>
                  <a:pt x="1896802" y="950943"/>
                  <a:pt x="1917703" y="913705"/>
                  <a:pt x="1939636" y="900545"/>
                </a:cubicBezTo>
                <a:cubicBezTo>
                  <a:pt x="1952159" y="893031"/>
                  <a:pt x="1967345" y="891309"/>
                  <a:pt x="1981200" y="886691"/>
                </a:cubicBezTo>
                <a:cubicBezTo>
                  <a:pt x="2049997" y="783495"/>
                  <a:pt x="1961576" y="910240"/>
                  <a:pt x="2050472" y="803564"/>
                </a:cubicBezTo>
                <a:cubicBezTo>
                  <a:pt x="2061132" y="790772"/>
                  <a:pt x="2067779" y="775002"/>
                  <a:pt x="2078181" y="762000"/>
                </a:cubicBezTo>
                <a:cubicBezTo>
                  <a:pt x="2086341" y="751800"/>
                  <a:pt x="2098054" y="744741"/>
                  <a:pt x="2105891" y="734291"/>
                </a:cubicBezTo>
                <a:cubicBezTo>
                  <a:pt x="2125872" y="707649"/>
                  <a:pt x="2142836" y="678873"/>
                  <a:pt x="2161309" y="651164"/>
                </a:cubicBezTo>
                <a:lnTo>
                  <a:pt x="2189018" y="609600"/>
                </a:lnTo>
                <a:cubicBezTo>
                  <a:pt x="2223838" y="505134"/>
                  <a:pt x="2176869" y="633895"/>
                  <a:pt x="2230581" y="526473"/>
                </a:cubicBezTo>
                <a:cubicBezTo>
                  <a:pt x="2237112" y="513411"/>
                  <a:pt x="2237344" y="497675"/>
                  <a:pt x="2244436" y="484909"/>
                </a:cubicBezTo>
                <a:cubicBezTo>
                  <a:pt x="2260609" y="455798"/>
                  <a:pt x="2281381" y="429491"/>
                  <a:pt x="2299854" y="401782"/>
                </a:cubicBezTo>
                <a:cubicBezTo>
                  <a:pt x="2309090" y="387927"/>
                  <a:pt x="2322297" y="376015"/>
                  <a:pt x="2327563" y="360218"/>
                </a:cubicBezTo>
                <a:cubicBezTo>
                  <a:pt x="2345549" y="306263"/>
                  <a:pt x="2331092" y="328982"/>
                  <a:pt x="2369127" y="290945"/>
                </a:cubicBezTo>
                <a:cubicBezTo>
                  <a:pt x="2373745" y="277091"/>
                  <a:pt x="2375467" y="261905"/>
                  <a:pt x="2382981" y="249382"/>
                </a:cubicBezTo>
                <a:cubicBezTo>
                  <a:pt x="2389702" y="238181"/>
                  <a:pt x="2410691" y="234735"/>
                  <a:pt x="2410691" y="221673"/>
                </a:cubicBezTo>
                <a:cubicBezTo>
                  <a:pt x="2410691" y="205022"/>
                  <a:pt x="2395984" y="190511"/>
                  <a:pt x="2382981" y="180109"/>
                </a:cubicBezTo>
                <a:cubicBezTo>
                  <a:pt x="2368587" y="168594"/>
                  <a:pt x="2275905" y="153340"/>
                  <a:pt x="2272145" y="152400"/>
                </a:cubicBezTo>
                <a:cubicBezTo>
                  <a:pt x="2257977" y="148858"/>
                  <a:pt x="2244623" y="142557"/>
                  <a:pt x="2230581" y="138545"/>
                </a:cubicBezTo>
                <a:cubicBezTo>
                  <a:pt x="2131057" y="110110"/>
                  <a:pt x="2220127" y="139395"/>
                  <a:pt x="2105891" y="110836"/>
                </a:cubicBezTo>
                <a:cubicBezTo>
                  <a:pt x="2091723" y="107294"/>
                  <a:pt x="2078885" y="98147"/>
                  <a:pt x="2064327" y="96982"/>
                </a:cubicBezTo>
                <a:cubicBezTo>
                  <a:pt x="1962946" y="88872"/>
                  <a:pt x="1861066" y="88929"/>
                  <a:pt x="1759527" y="83127"/>
                </a:cubicBezTo>
                <a:cubicBezTo>
                  <a:pt x="1699411" y="79692"/>
                  <a:pt x="1639454" y="73891"/>
                  <a:pt x="1579418" y="69273"/>
                </a:cubicBezTo>
                <a:cubicBezTo>
                  <a:pt x="1556327" y="64655"/>
                  <a:pt x="1532990" y="61129"/>
                  <a:pt x="1510145" y="55418"/>
                </a:cubicBezTo>
                <a:cubicBezTo>
                  <a:pt x="1495977" y="51876"/>
                  <a:pt x="1482623" y="45576"/>
                  <a:pt x="1468581" y="41564"/>
                </a:cubicBezTo>
                <a:cubicBezTo>
                  <a:pt x="1450272" y="36333"/>
                  <a:pt x="1431472" y="32940"/>
                  <a:pt x="1413163" y="27709"/>
                </a:cubicBezTo>
                <a:cubicBezTo>
                  <a:pt x="1399121" y="23697"/>
                  <a:pt x="1385768" y="17397"/>
                  <a:pt x="1371600" y="13855"/>
                </a:cubicBezTo>
                <a:cubicBezTo>
                  <a:pt x="1348755" y="8144"/>
                  <a:pt x="1325418" y="4618"/>
                  <a:pt x="1302327" y="0"/>
                </a:cubicBezTo>
                <a:cubicBezTo>
                  <a:pt x="1200727" y="4618"/>
                  <a:pt x="1098932" y="6055"/>
                  <a:pt x="997527" y="13855"/>
                </a:cubicBezTo>
                <a:cubicBezTo>
                  <a:pt x="919966" y="19821"/>
                  <a:pt x="963189" y="27576"/>
                  <a:pt x="900545" y="55418"/>
                </a:cubicBezTo>
                <a:cubicBezTo>
                  <a:pt x="873855" y="67280"/>
                  <a:pt x="817418" y="83127"/>
                  <a:pt x="817418" y="83127"/>
                </a:cubicBezTo>
                <a:cubicBezTo>
                  <a:pt x="803563" y="92363"/>
                  <a:pt x="791070" y="104073"/>
                  <a:pt x="775854" y="110836"/>
                </a:cubicBezTo>
                <a:cubicBezTo>
                  <a:pt x="749164" y="122698"/>
                  <a:pt x="720436" y="129309"/>
                  <a:pt x="692727" y="138545"/>
                </a:cubicBezTo>
                <a:cubicBezTo>
                  <a:pt x="507822" y="200181"/>
                  <a:pt x="652146" y="156506"/>
                  <a:pt x="193963" y="166255"/>
                </a:cubicBezTo>
                <a:cubicBezTo>
                  <a:pt x="129323" y="167630"/>
                  <a:pt x="64654" y="166255"/>
                  <a:pt x="0" y="1662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orma libre"/>
          <p:cNvSpPr/>
          <p:nvPr/>
        </p:nvSpPr>
        <p:spPr>
          <a:xfrm>
            <a:off x="6529802" y="1299534"/>
            <a:ext cx="479085" cy="710073"/>
          </a:xfrm>
          <a:custGeom>
            <a:avLst/>
            <a:gdLst>
              <a:gd name="connsiteX0" fmla="*/ 0 w 332509"/>
              <a:gd name="connsiteY0" fmla="*/ 540327 h 540327"/>
              <a:gd name="connsiteX1" fmla="*/ 13854 w 332509"/>
              <a:gd name="connsiteY1" fmla="*/ 471054 h 540327"/>
              <a:gd name="connsiteX2" fmla="*/ 55418 w 332509"/>
              <a:gd name="connsiteY2" fmla="*/ 429490 h 540327"/>
              <a:gd name="connsiteX3" fmla="*/ 110836 w 332509"/>
              <a:gd name="connsiteY3" fmla="*/ 346363 h 540327"/>
              <a:gd name="connsiteX4" fmla="*/ 221672 w 332509"/>
              <a:gd name="connsiteY4" fmla="*/ 180109 h 540327"/>
              <a:gd name="connsiteX5" fmla="*/ 249381 w 332509"/>
              <a:gd name="connsiteY5" fmla="*/ 138545 h 540327"/>
              <a:gd name="connsiteX6" fmla="*/ 277090 w 332509"/>
              <a:gd name="connsiteY6" fmla="*/ 96981 h 540327"/>
              <a:gd name="connsiteX7" fmla="*/ 304800 w 332509"/>
              <a:gd name="connsiteY7" fmla="*/ 69272 h 540327"/>
              <a:gd name="connsiteX8" fmla="*/ 332509 w 332509"/>
              <a:gd name="connsiteY8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509" h="540327">
                <a:moveTo>
                  <a:pt x="0" y="540327"/>
                </a:moveTo>
                <a:cubicBezTo>
                  <a:pt x="4618" y="517236"/>
                  <a:pt x="3323" y="492116"/>
                  <a:pt x="13854" y="471054"/>
                </a:cubicBezTo>
                <a:cubicBezTo>
                  <a:pt x="22616" y="453529"/>
                  <a:pt x="43389" y="444956"/>
                  <a:pt x="55418" y="429490"/>
                </a:cubicBezTo>
                <a:cubicBezTo>
                  <a:pt x="75864" y="403203"/>
                  <a:pt x="92363" y="374072"/>
                  <a:pt x="110836" y="346363"/>
                </a:cubicBezTo>
                <a:lnTo>
                  <a:pt x="221672" y="180109"/>
                </a:lnTo>
                <a:lnTo>
                  <a:pt x="249381" y="138545"/>
                </a:lnTo>
                <a:cubicBezTo>
                  <a:pt x="258617" y="124690"/>
                  <a:pt x="265316" y="108755"/>
                  <a:pt x="277090" y="96981"/>
                </a:cubicBezTo>
                <a:lnTo>
                  <a:pt x="304800" y="69272"/>
                </a:lnTo>
                <a:cubicBezTo>
                  <a:pt x="321919" y="17912"/>
                  <a:pt x="312123" y="40771"/>
                  <a:pt x="3325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strella de 5 puntas"/>
          <p:cNvSpPr/>
          <p:nvPr/>
        </p:nvSpPr>
        <p:spPr>
          <a:xfrm>
            <a:off x="2191513" y="5171663"/>
            <a:ext cx="288032" cy="29943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strella de 5 puntas"/>
          <p:cNvSpPr/>
          <p:nvPr/>
        </p:nvSpPr>
        <p:spPr>
          <a:xfrm>
            <a:off x="6240104" y="1925781"/>
            <a:ext cx="288032" cy="29943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914400" y="5153891"/>
            <a:ext cx="3796145" cy="306235"/>
          </a:xfrm>
          <a:custGeom>
            <a:avLst/>
            <a:gdLst>
              <a:gd name="connsiteX0" fmla="*/ 3796145 w 3796145"/>
              <a:gd name="connsiteY0" fmla="*/ 263236 h 306235"/>
              <a:gd name="connsiteX1" fmla="*/ 3269673 w 3796145"/>
              <a:gd name="connsiteY1" fmla="*/ 235527 h 306235"/>
              <a:gd name="connsiteX2" fmla="*/ 3214255 w 3796145"/>
              <a:gd name="connsiteY2" fmla="*/ 207818 h 306235"/>
              <a:gd name="connsiteX3" fmla="*/ 3131127 w 3796145"/>
              <a:gd name="connsiteY3" fmla="*/ 152400 h 306235"/>
              <a:gd name="connsiteX4" fmla="*/ 3103418 w 3796145"/>
              <a:gd name="connsiteY4" fmla="*/ 110836 h 306235"/>
              <a:gd name="connsiteX5" fmla="*/ 2978727 w 3796145"/>
              <a:gd name="connsiteY5" fmla="*/ 55418 h 306235"/>
              <a:gd name="connsiteX6" fmla="*/ 2937164 w 3796145"/>
              <a:gd name="connsiteY6" fmla="*/ 41564 h 306235"/>
              <a:gd name="connsiteX7" fmla="*/ 2854036 w 3796145"/>
              <a:gd name="connsiteY7" fmla="*/ 13854 h 306235"/>
              <a:gd name="connsiteX8" fmla="*/ 2812473 w 3796145"/>
              <a:gd name="connsiteY8" fmla="*/ 0 h 306235"/>
              <a:gd name="connsiteX9" fmla="*/ 2660073 w 3796145"/>
              <a:gd name="connsiteY9" fmla="*/ 13854 h 306235"/>
              <a:gd name="connsiteX10" fmla="*/ 2576945 w 3796145"/>
              <a:gd name="connsiteY10" fmla="*/ 55418 h 306235"/>
              <a:gd name="connsiteX11" fmla="*/ 2535382 w 3796145"/>
              <a:gd name="connsiteY11" fmla="*/ 69273 h 306235"/>
              <a:gd name="connsiteX12" fmla="*/ 2452255 w 3796145"/>
              <a:gd name="connsiteY12" fmla="*/ 124691 h 306235"/>
              <a:gd name="connsiteX13" fmla="*/ 2410691 w 3796145"/>
              <a:gd name="connsiteY13" fmla="*/ 152400 h 306235"/>
              <a:gd name="connsiteX14" fmla="*/ 2299855 w 3796145"/>
              <a:gd name="connsiteY14" fmla="*/ 180109 h 306235"/>
              <a:gd name="connsiteX15" fmla="*/ 2244436 w 3796145"/>
              <a:gd name="connsiteY15" fmla="*/ 193964 h 306235"/>
              <a:gd name="connsiteX16" fmla="*/ 2050473 w 3796145"/>
              <a:gd name="connsiteY16" fmla="*/ 221673 h 306235"/>
              <a:gd name="connsiteX17" fmla="*/ 1911927 w 3796145"/>
              <a:gd name="connsiteY17" fmla="*/ 180109 h 306235"/>
              <a:gd name="connsiteX18" fmla="*/ 1828800 w 3796145"/>
              <a:gd name="connsiteY18" fmla="*/ 152400 h 306235"/>
              <a:gd name="connsiteX19" fmla="*/ 1537855 w 3796145"/>
              <a:gd name="connsiteY19" fmla="*/ 166254 h 306235"/>
              <a:gd name="connsiteX20" fmla="*/ 1496291 w 3796145"/>
              <a:gd name="connsiteY20" fmla="*/ 180109 h 306235"/>
              <a:gd name="connsiteX21" fmla="*/ 1413164 w 3796145"/>
              <a:gd name="connsiteY21" fmla="*/ 193964 h 306235"/>
              <a:gd name="connsiteX22" fmla="*/ 1219200 w 3796145"/>
              <a:gd name="connsiteY22" fmla="*/ 180109 h 306235"/>
              <a:gd name="connsiteX23" fmla="*/ 1163782 w 3796145"/>
              <a:gd name="connsiteY23" fmla="*/ 152400 h 306235"/>
              <a:gd name="connsiteX24" fmla="*/ 1080655 w 3796145"/>
              <a:gd name="connsiteY24" fmla="*/ 138545 h 306235"/>
              <a:gd name="connsiteX25" fmla="*/ 1039091 w 3796145"/>
              <a:gd name="connsiteY25" fmla="*/ 124691 h 306235"/>
              <a:gd name="connsiteX26" fmla="*/ 983673 w 3796145"/>
              <a:gd name="connsiteY26" fmla="*/ 110836 h 306235"/>
              <a:gd name="connsiteX27" fmla="*/ 942109 w 3796145"/>
              <a:gd name="connsiteY27" fmla="*/ 83127 h 306235"/>
              <a:gd name="connsiteX28" fmla="*/ 720436 w 3796145"/>
              <a:gd name="connsiteY28" fmla="*/ 83127 h 306235"/>
              <a:gd name="connsiteX29" fmla="*/ 637309 w 3796145"/>
              <a:gd name="connsiteY29" fmla="*/ 138545 h 306235"/>
              <a:gd name="connsiteX30" fmla="*/ 595745 w 3796145"/>
              <a:gd name="connsiteY30" fmla="*/ 166254 h 306235"/>
              <a:gd name="connsiteX31" fmla="*/ 554182 w 3796145"/>
              <a:gd name="connsiteY31" fmla="*/ 180109 h 306235"/>
              <a:gd name="connsiteX32" fmla="*/ 471055 w 3796145"/>
              <a:gd name="connsiteY32" fmla="*/ 221673 h 306235"/>
              <a:gd name="connsiteX33" fmla="*/ 387927 w 3796145"/>
              <a:gd name="connsiteY33" fmla="*/ 263236 h 306235"/>
              <a:gd name="connsiteX34" fmla="*/ 304800 w 3796145"/>
              <a:gd name="connsiteY34" fmla="*/ 290945 h 306235"/>
              <a:gd name="connsiteX35" fmla="*/ 0 w 3796145"/>
              <a:gd name="connsiteY35" fmla="*/ 304800 h 3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96145" h="306235">
                <a:moveTo>
                  <a:pt x="3796145" y="263236"/>
                </a:moveTo>
                <a:cubicBezTo>
                  <a:pt x="3791396" y="263030"/>
                  <a:pt x="3333299" y="245573"/>
                  <a:pt x="3269673" y="235527"/>
                </a:cubicBezTo>
                <a:cubicBezTo>
                  <a:pt x="3249273" y="232306"/>
                  <a:pt x="3231965" y="218444"/>
                  <a:pt x="3214255" y="207818"/>
                </a:cubicBezTo>
                <a:cubicBezTo>
                  <a:pt x="3185698" y="190684"/>
                  <a:pt x="3131127" y="152400"/>
                  <a:pt x="3131127" y="152400"/>
                </a:cubicBezTo>
                <a:cubicBezTo>
                  <a:pt x="3121891" y="138545"/>
                  <a:pt x="3115192" y="122610"/>
                  <a:pt x="3103418" y="110836"/>
                </a:cubicBezTo>
                <a:cubicBezTo>
                  <a:pt x="3070485" y="77903"/>
                  <a:pt x="3019883" y="69136"/>
                  <a:pt x="2978727" y="55418"/>
                </a:cubicBezTo>
                <a:lnTo>
                  <a:pt x="2937164" y="41564"/>
                </a:lnTo>
                <a:lnTo>
                  <a:pt x="2854036" y="13854"/>
                </a:lnTo>
                <a:lnTo>
                  <a:pt x="2812473" y="0"/>
                </a:lnTo>
                <a:cubicBezTo>
                  <a:pt x="2761673" y="4618"/>
                  <a:pt x="2710570" y="6640"/>
                  <a:pt x="2660073" y="13854"/>
                </a:cubicBezTo>
                <a:cubicBezTo>
                  <a:pt x="2611322" y="20818"/>
                  <a:pt x="2620844" y="33468"/>
                  <a:pt x="2576945" y="55418"/>
                </a:cubicBezTo>
                <a:cubicBezTo>
                  <a:pt x="2563883" y="61949"/>
                  <a:pt x="2549236" y="64655"/>
                  <a:pt x="2535382" y="69273"/>
                </a:cubicBezTo>
                <a:cubicBezTo>
                  <a:pt x="2456591" y="148062"/>
                  <a:pt x="2532456" y="84590"/>
                  <a:pt x="2452255" y="124691"/>
                </a:cubicBezTo>
                <a:cubicBezTo>
                  <a:pt x="2437362" y="132138"/>
                  <a:pt x="2425584" y="144954"/>
                  <a:pt x="2410691" y="152400"/>
                </a:cubicBezTo>
                <a:cubicBezTo>
                  <a:pt x="2380986" y="167252"/>
                  <a:pt x="2328305" y="173787"/>
                  <a:pt x="2299855" y="180109"/>
                </a:cubicBezTo>
                <a:cubicBezTo>
                  <a:pt x="2281267" y="184240"/>
                  <a:pt x="2263256" y="191069"/>
                  <a:pt x="2244436" y="193964"/>
                </a:cubicBezTo>
                <a:cubicBezTo>
                  <a:pt x="1959235" y="237841"/>
                  <a:pt x="2237955" y="184175"/>
                  <a:pt x="2050473" y="221673"/>
                </a:cubicBezTo>
                <a:cubicBezTo>
                  <a:pt x="1837681" y="191273"/>
                  <a:pt x="2031309" y="233167"/>
                  <a:pt x="1911927" y="180109"/>
                </a:cubicBezTo>
                <a:cubicBezTo>
                  <a:pt x="1885237" y="168247"/>
                  <a:pt x="1828800" y="152400"/>
                  <a:pt x="1828800" y="152400"/>
                </a:cubicBezTo>
                <a:cubicBezTo>
                  <a:pt x="1731818" y="157018"/>
                  <a:pt x="1634611" y="158191"/>
                  <a:pt x="1537855" y="166254"/>
                </a:cubicBezTo>
                <a:cubicBezTo>
                  <a:pt x="1523301" y="167467"/>
                  <a:pt x="1510547" y="176941"/>
                  <a:pt x="1496291" y="180109"/>
                </a:cubicBezTo>
                <a:cubicBezTo>
                  <a:pt x="1468869" y="186203"/>
                  <a:pt x="1440873" y="189346"/>
                  <a:pt x="1413164" y="193964"/>
                </a:cubicBezTo>
                <a:cubicBezTo>
                  <a:pt x="1348509" y="189346"/>
                  <a:pt x="1283137" y="190765"/>
                  <a:pt x="1219200" y="180109"/>
                </a:cubicBezTo>
                <a:cubicBezTo>
                  <a:pt x="1198828" y="176714"/>
                  <a:pt x="1183564" y="158335"/>
                  <a:pt x="1163782" y="152400"/>
                </a:cubicBezTo>
                <a:cubicBezTo>
                  <a:pt x="1136876" y="144328"/>
                  <a:pt x="1108077" y="144639"/>
                  <a:pt x="1080655" y="138545"/>
                </a:cubicBezTo>
                <a:cubicBezTo>
                  <a:pt x="1066399" y="135377"/>
                  <a:pt x="1053133" y="128703"/>
                  <a:pt x="1039091" y="124691"/>
                </a:cubicBezTo>
                <a:cubicBezTo>
                  <a:pt x="1020782" y="119460"/>
                  <a:pt x="1002146" y="115454"/>
                  <a:pt x="983673" y="110836"/>
                </a:cubicBezTo>
                <a:cubicBezTo>
                  <a:pt x="969818" y="101600"/>
                  <a:pt x="957414" y="89686"/>
                  <a:pt x="942109" y="83127"/>
                </a:cubicBezTo>
                <a:cubicBezTo>
                  <a:pt x="870894" y="52607"/>
                  <a:pt x="794240" y="76977"/>
                  <a:pt x="720436" y="83127"/>
                </a:cubicBezTo>
                <a:lnTo>
                  <a:pt x="637309" y="138545"/>
                </a:lnTo>
                <a:cubicBezTo>
                  <a:pt x="623454" y="147781"/>
                  <a:pt x="611542" y="160988"/>
                  <a:pt x="595745" y="166254"/>
                </a:cubicBezTo>
                <a:cubicBezTo>
                  <a:pt x="581891" y="170872"/>
                  <a:pt x="567244" y="173578"/>
                  <a:pt x="554182" y="180109"/>
                </a:cubicBezTo>
                <a:cubicBezTo>
                  <a:pt x="446753" y="233824"/>
                  <a:pt x="575524" y="186848"/>
                  <a:pt x="471055" y="221673"/>
                </a:cubicBezTo>
                <a:cubicBezTo>
                  <a:pt x="426544" y="266183"/>
                  <a:pt x="460882" y="241350"/>
                  <a:pt x="387927" y="263236"/>
                </a:cubicBezTo>
                <a:cubicBezTo>
                  <a:pt x="359951" y="271629"/>
                  <a:pt x="333782" y="287322"/>
                  <a:pt x="304800" y="290945"/>
                </a:cubicBezTo>
                <a:cubicBezTo>
                  <a:pt x="129809" y="312820"/>
                  <a:pt x="231197" y="304800"/>
                  <a:pt x="0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1173165" y="1947613"/>
            <a:ext cx="1233054" cy="3338945"/>
          </a:xfrm>
          <a:custGeom>
            <a:avLst/>
            <a:gdLst>
              <a:gd name="connsiteX0" fmla="*/ 1233054 w 1233054"/>
              <a:gd name="connsiteY0" fmla="*/ 3338945 h 3338945"/>
              <a:gd name="connsiteX1" fmla="*/ 1191491 w 1233054"/>
              <a:gd name="connsiteY1" fmla="*/ 3089563 h 3338945"/>
              <a:gd name="connsiteX2" fmla="*/ 1149927 w 1233054"/>
              <a:gd name="connsiteY2" fmla="*/ 3048000 h 3338945"/>
              <a:gd name="connsiteX3" fmla="*/ 1052945 w 1233054"/>
              <a:gd name="connsiteY3" fmla="*/ 2937163 h 3338945"/>
              <a:gd name="connsiteX4" fmla="*/ 997527 w 1233054"/>
              <a:gd name="connsiteY4" fmla="*/ 2854036 h 3338945"/>
              <a:gd name="connsiteX5" fmla="*/ 983672 w 1233054"/>
              <a:gd name="connsiteY5" fmla="*/ 2812473 h 3338945"/>
              <a:gd name="connsiteX6" fmla="*/ 969818 w 1233054"/>
              <a:gd name="connsiteY6" fmla="*/ 2757054 h 3338945"/>
              <a:gd name="connsiteX7" fmla="*/ 942109 w 1233054"/>
              <a:gd name="connsiteY7" fmla="*/ 2715491 h 3338945"/>
              <a:gd name="connsiteX8" fmla="*/ 928254 w 1233054"/>
              <a:gd name="connsiteY8" fmla="*/ 2078182 h 3338945"/>
              <a:gd name="connsiteX9" fmla="*/ 914400 w 1233054"/>
              <a:gd name="connsiteY9" fmla="*/ 2036618 h 3338945"/>
              <a:gd name="connsiteX10" fmla="*/ 831272 w 1233054"/>
              <a:gd name="connsiteY10" fmla="*/ 1925782 h 3338945"/>
              <a:gd name="connsiteX11" fmla="*/ 817418 w 1233054"/>
              <a:gd name="connsiteY11" fmla="*/ 1870363 h 3338945"/>
              <a:gd name="connsiteX12" fmla="*/ 845127 w 1233054"/>
              <a:gd name="connsiteY12" fmla="*/ 1773382 h 3338945"/>
              <a:gd name="connsiteX13" fmla="*/ 872836 w 1233054"/>
              <a:gd name="connsiteY13" fmla="*/ 1662545 h 3338945"/>
              <a:gd name="connsiteX14" fmla="*/ 914400 w 1233054"/>
              <a:gd name="connsiteY14" fmla="*/ 1620982 h 3338945"/>
              <a:gd name="connsiteX15" fmla="*/ 969818 w 1233054"/>
              <a:gd name="connsiteY15" fmla="*/ 1537854 h 3338945"/>
              <a:gd name="connsiteX16" fmla="*/ 1039091 w 1233054"/>
              <a:gd name="connsiteY16" fmla="*/ 1454727 h 3338945"/>
              <a:gd name="connsiteX17" fmla="*/ 1039091 w 1233054"/>
              <a:gd name="connsiteY17" fmla="*/ 1205345 h 3338945"/>
              <a:gd name="connsiteX18" fmla="*/ 1025236 w 1233054"/>
              <a:gd name="connsiteY18" fmla="*/ 1136073 h 3338945"/>
              <a:gd name="connsiteX19" fmla="*/ 997527 w 1233054"/>
              <a:gd name="connsiteY19" fmla="*/ 1080654 h 3338945"/>
              <a:gd name="connsiteX20" fmla="*/ 955963 w 1233054"/>
              <a:gd name="connsiteY20" fmla="*/ 969818 h 3338945"/>
              <a:gd name="connsiteX21" fmla="*/ 914400 w 1233054"/>
              <a:gd name="connsiteY21" fmla="*/ 872836 h 3338945"/>
              <a:gd name="connsiteX22" fmla="*/ 900545 w 1233054"/>
              <a:gd name="connsiteY22" fmla="*/ 831273 h 3338945"/>
              <a:gd name="connsiteX23" fmla="*/ 803563 w 1233054"/>
              <a:gd name="connsiteY23" fmla="*/ 720436 h 3338945"/>
              <a:gd name="connsiteX24" fmla="*/ 734291 w 1233054"/>
              <a:gd name="connsiteY24" fmla="*/ 665018 h 3338945"/>
              <a:gd name="connsiteX25" fmla="*/ 706582 w 1233054"/>
              <a:gd name="connsiteY25" fmla="*/ 623454 h 3338945"/>
              <a:gd name="connsiteX26" fmla="*/ 678872 w 1233054"/>
              <a:gd name="connsiteY26" fmla="*/ 595745 h 3338945"/>
              <a:gd name="connsiteX27" fmla="*/ 595745 w 1233054"/>
              <a:gd name="connsiteY27" fmla="*/ 540327 h 3338945"/>
              <a:gd name="connsiteX28" fmla="*/ 540327 w 1233054"/>
              <a:gd name="connsiteY28" fmla="*/ 498763 h 3338945"/>
              <a:gd name="connsiteX29" fmla="*/ 498763 w 1233054"/>
              <a:gd name="connsiteY29" fmla="*/ 471054 h 3338945"/>
              <a:gd name="connsiteX30" fmla="*/ 457200 w 1233054"/>
              <a:gd name="connsiteY30" fmla="*/ 429491 h 3338945"/>
              <a:gd name="connsiteX31" fmla="*/ 374072 w 1233054"/>
              <a:gd name="connsiteY31" fmla="*/ 374073 h 3338945"/>
              <a:gd name="connsiteX32" fmla="*/ 332509 w 1233054"/>
              <a:gd name="connsiteY32" fmla="*/ 346363 h 3338945"/>
              <a:gd name="connsiteX33" fmla="*/ 290945 w 1233054"/>
              <a:gd name="connsiteY33" fmla="*/ 318654 h 3338945"/>
              <a:gd name="connsiteX34" fmla="*/ 249382 w 1233054"/>
              <a:gd name="connsiteY34" fmla="*/ 290945 h 3338945"/>
              <a:gd name="connsiteX35" fmla="*/ 180109 w 1233054"/>
              <a:gd name="connsiteY35" fmla="*/ 221673 h 3338945"/>
              <a:gd name="connsiteX36" fmla="*/ 138545 w 1233054"/>
              <a:gd name="connsiteY36" fmla="*/ 166254 h 3338945"/>
              <a:gd name="connsiteX37" fmla="*/ 83127 w 1233054"/>
              <a:gd name="connsiteY37" fmla="*/ 110836 h 3338945"/>
              <a:gd name="connsiteX38" fmla="*/ 27709 w 1233054"/>
              <a:gd name="connsiteY38" fmla="*/ 13854 h 3338945"/>
              <a:gd name="connsiteX39" fmla="*/ 0 w 1233054"/>
              <a:gd name="connsiteY39" fmla="*/ 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3054" h="3338945">
                <a:moveTo>
                  <a:pt x="1233054" y="3338945"/>
                </a:moveTo>
                <a:cubicBezTo>
                  <a:pt x="1232454" y="3331741"/>
                  <a:pt x="1228550" y="3126621"/>
                  <a:pt x="1191491" y="3089563"/>
                </a:cubicBezTo>
                <a:cubicBezTo>
                  <a:pt x="1177636" y="3075709"/>
                  <a:pt x="1161956" y="3063466"/>
                  <a:pt x="1149927" y="3048000"/>
                </a:cubicBezTo>
                <a:cubicBezTo>
                  <a:pt x="1062890" y="2936096"/>
                  <a:pt x="1133409" y="2990807"/>
                  <a:pt x="1052945" y="2937163"/>
                </a:cubicBezTo>
                <a:cubicBezTo>
                  <a:pt x="1034472" y="2909454"/>
                  <a:pt x="1008058" y="2885629"/>
                  <a:pt x="997527" y="2854036"/>
                </a:cubicBezTo>
                <a:cubicBezTo>
                  <a:pt x="992909" y="2840182"/>
                  <a:pt x="987684" y="2826515"/>
                  <a:pt x="983672" y="2812473"/>
                </a:cubicBezTo>
                <a:cubicBezTo>
                  <a:pt x="978441" y="2794164"/>
                  <a:pt x="977319" y="2774556"/>
                  <a:pt x="969818" y="2757054"/>
                </a:cubicBezTo>
                <a:cubicBezTo>
                  <a:pt x="963259" y="2741749"/>
                  <a:pt x="951345" y="2729345"/>
                  <a:pt x="942109" y="2715491"/>
                </a:cubicBezTo>
                <a:cubicBezTo>
                  <a:pt x="937491" y="2503055"/>
                  <a:pt x="936920" y="2290492"/>
                  <a:pt x="928254" y="2078182"/>
                </a:cubicBezTo>
                <a:cubicBezTo>
                  <a:pt x="927658" y="2063590"/>
                  <a:pt x="921492" y="2049384"/>
                  <a:pt x="914400" y="2036618"/>
                </a:cubicBezTo>
                <a:cubicBezTo>
                  <a:pt x="875235" y="1966120"/>
                  <a:pt x="873313" y="1967822"/>
                  <a:pt x="831272" y="1925782"/>
                </a:cubicBezTo>
                <a:cubicBezTo>
                  <a:pt x="826654" y="1907309"/>
                  <a:pt x="817418" y="1889404"/>
                  <a:pt x="817418" y="1870363"/>
                </a:cubicBezTo>
                <a:cubicBezTo>
                  <a:pt x="817418" y="1844442"/>
                  <a:pt x="838592" y="1799520"/>
                  <a:pt x="845127" y="1773382"/>
                </a:cubicBezTo>
                <a:cubicBezTo>
                  <a:pt x="847924" y="1762196"/>
                  <a:pt x="860170" y="1681544"/>
                  <a:pt x="872836" y="1662545"/>
                </a:cubicBezTo>
                <a:cubicBezTo>
                  <a:pt x="883704" y="1646242"/>
                  <a:pt x="902371" y="1636448"/>
                  <a:pt x="914400" y="1620982"/>
                </a:cubicBezTo>
                <a:cubicBezTo>
                  <a:pt x="934846" y="1594695"/>
                  <a:pt x="946269" y="1561402"/>
                  <a:pt x="969818" y="1537854"/>
                </a:cubicBezTo>
                <a:cubicBezTo>
                  <a:pt x="1023156" y="1484517"/>
                  <a:pt x="1000514" y="1512594"/>
                  <a:pt x="1039091" y="1454727"/>
                </a:cubicBezTo>
                <a:cubicBezTo>
                  <a:pt x="1073699" y="1350898"/>
                  <a:pt x="1059619" y="1410626"/>
                  <a:pt x="1039091" y="1205345"/>
                </a:cubicBezTo>
                <a:cubicBezTo>
                  <a:pt x="1036748" y="1181914"/>
                  <a:pt x="1032683" y="1158413"/>
                  <a:pt x="1025236" y="1136073"/>
                </a:cubicBezTo>
                <a:cubicBezTo>
                  <a:pt x="1018705" y="1116480"/>
                  <a:pt x="1004779" y="1099992"/>
                  <a:pt x="997527" y="1080654"/>
                </a:cubicBezTo>
                <a:cubicBezTo>
                  <a:pt x="940938" y="929749"/>
                  <a:pt x="1033106" y="1124104"/>
                  <a:pt x="955963" y="969818"/>
                </a:cubicBezTo>
                <a:cubicBezTo>
                  <a:pt x="927131" y="854488"/>
                  <a:pt x="962237" y="968509"/>
                  <a:pt x="914400" y="872836"/>
                </a:cubicBezTo>
                <a:cubicBezTo>
                  <a:pt x="907869" y="859774"/>
                  <a:pt x="907637" y="844039"/>
                  <a:pt x="900545" y="831273"/>
                </a:cubicBezTo>
                <a:cubicBezTo>
                  <a:pt x="853004" y="745699"/>
                  <a:pt x="864280" y="760913"/>
                  <a:pt x="803563" y="720436"/>
                </a:cubicBezTo>
                <a:cubicBezTo>
                  <a:pt x="724151" y="601319"/>
                  <a:pt x="829892" y="741501"/>
                  <a:pt x="734291" y="665018"/>
                </a:cubicBezTo>
                <a:cubicBezTo>
                  <a:pt x="721289" y="654616"/>
                  <a:pt x="716984" y="636456"/>
                  <a:pt x="706582" y="623454"/>
                </a:cubicBezTo>
                <a:cubicBezTo>
                  <a:pt x="698422" y="613254"/>
                  <a:pt x="689322" y="603582"/>
                  <a:pt x="678872" y="595745"/>
                </a:cubicBezTo>
                <a:cubicBezTo>
                  <a:pt x="652230" y="575764"/>
                  <a:pt x="622387" y="560308"/>
                  <a:pt x="595745" y="540327"/>
                </a:cubicBezTo>
                <a:cubicBezTo>
                  <a:pt x="577272" y="526472"/>
                  <a:pt x="559117" y="512184"/>
                  <a:pt x="540327" y="498763"/>
                </a:cubicBezTo>
                <a:cubicBezTo>
                  <a:pt x="526777" y="489085"/>
                  <a:pt x="511555" y="481714"/>
                  <a:pt x="498763" y="471054"/>
                </a:cubicBezTo>
                <a:cubicBezTo>
                  <a:pt x="483711" y="458511"/>
                  <a:pt x="472666" y="441520"/>
                  <a:pt x="457200" y="429491"/>
                </a:cubicBezTo>
                <a:cubicBezTo>
                  <a:pt x="430913" y="409045"/>
                  <a:pt x="401781" y="392546"/>
                  <a:pt x="374072" y="374073"/>
                </a:cubicBezTo>
                <a:lnTo>
                  <a:pt x="332509" y="346363"/>
                </a:lnTo>
                <a:lnTo>
                  <a:pt x="290945" y="318654"/>
                </a:lnTo>
                <a:lnTo>
                  <a:pt x="249382" y="290945"/>
                </a:lnTo>
                <a:cubicBezTo>
                  <a:pt x="175483" y="180102"/>
                  <a:pt x="272478" y="314043"/>
                  <a:pt x="180109" y="221673"/>
                </a:cubicBezTo>
                <a:cubicBezTo>
                  <a:pt x="163781" y="205345"/>
                  <a:pt x="153751" y="183632"/>
                  <a:pt x="138545" y="166254"/>
                </a:cubicBezTo>
                <a:cubicBezTo>
                  <a:pt x="121342" y="146593"/>
                  <a:pt x="98802" y="131735"/>
                  <a:pt x="83127" y="110836"/>
                </a:cubicBezTo>
                <a:cubicBezTo>
                  <a:pt x="50530" y="67373"/>
                  <a:pt x="64812" y="50957"/>
                  <a:pt x="27709" y="13854"/>
                </a:cubicBezTo>
                <a:cubicBezTo>
                  <a:pt x="20407" y="6552"/>
                  <a:pt x="9236" y="461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6411829" y="1923097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FELIPE CARRILLO PUERTO</a:t>
            </a:r>
            <a:endParaRPr lang="es-MX" sz="11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255409" y="129953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A CAMPECHE</a:t>
            </a:r>
            <a:endParaRPr lang="es-MX" sz="11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589958" y="156114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A MERIDA</a:t>
            </a:r>
            <a:endParaRPr lang="es-MX" sz="11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867476" y="5565236"/>
            <a:ext cx="13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CALAKMUL CAMP.</a:t>
            </a:r>
            <a:endParaRPr lang="es-MX" sz="11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68609" y="5419099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CHETUMAL</a:t>
            </a:r>
            <a:endParaRPr lang="es-MX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008887" y="118330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A CANCUN</a:t>
            </a:r>
            <a:endParaRPr lang="es-MX" sz="1100" dirty="0"/>
          </a:p>
        </p:txBody>
      </p:sp>
      <p:sp>
        <p:nvSpPr>
          <p:cNvPr id="30" name="29 Flecha derecha"/>
          <p:cNvSpPr/>
          <p:nvPr/>
        </p:nvSpPr>
        <p:spPr>
          <a:xfrm rot="13126161">
            <a:off x="3352784" y="1267009"/>
            <a:ext cx="487301" cy="2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lecha derecha"/>
          <p:cNvSpPr/>
          <p:nvPr/>
        </p:nvSpPr>
        <p:spPr>
          <a:xfrm rot="10978526">
            <a:off x="709612" y="5203767"/>
            <a:ext cx="296660" cy="15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lecha derecha"/>
          <p:cNvSpPr/>
          <p:nvPr/>
        </p:nvSpPr>
        <p:spPr>
          <a:xfrm rot="13096189">
            <a:off x="1157643" y="1599976"/>
            <a:ext cx="368476" cy="14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lecha derecha"/>
          <p:cNvSpPr/>
          <p:nvPr/>
        </p:nvSpPr>
        <p:spPr>
          <a:xfrm rot="18385199">
            <a:off x="6598830" y="1229857"/>
            <a:ext cx="341030" cy="16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480430" y="4850717"/>
            <a:ext cx="149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A  ESCARSEGA CAMP.</a:t>
            </a:r>
            <a:endParaRPr lang="es-MX" sz="1100" dirty="0"/>
          </a:p>
        </p:txBody>
      </p:sp>
      <p:sp>
        <p:nvSpPr>
          <p:cNvPr id="35" name="34 Estrella de 5 puntas"/>
          <p:cNvSpPr/>
          <p:nvPr/>
        </p:nvSpPr>
        <p:spPr>
          <a:xfrm>
            <a:off x="5209309" y="4293096"/>
            <a:ext cx="208382" cy="26555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CuadroTexto"/>
          <p:cNvSpPr txBox="1"/>
          <p:nvPr/>
        </p:nvSpPr>
        <p:spPr>
          <a:xfrm>
            <a:off x="3824947" y="2138540"/>
            <a:ext cx="107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CHUNHUHUB</a:t>
            </a:r>
            <a:endParaRPr lang="es-MX" sz="1100" dirty="0"/>
          </a:p>
        </p:txBody>
      </p:sp>
      <p:sp>
        <p:nvSpPr>
          <p:cNvPr id="37" name="36 Forma libre"/>
          <p:cNvSpPr/>
          <p:nvPr/>
        </p:nvSpPr>
        <p:spPr>
          <a:xfrm>
            <a:off x="3269657" y="1371600"/>
            <a:ext cx="2111020" cy="2535382"/>
          </a:xfrm>
          <a:custGeom>
            <a:avLst/>
            <a:gdLst>
              <a:gd name="connsiteX0" fmla="*/ 2189034 w 2189034"/>
              <a:gd name="connsiteY0" fmla="*/ 2535382 h 2535382"/>
              <a:gd name="connsiteX1" fmla="*/ 2119761 w 2189034"/>
              <a:gd name="connsiteY1" fmla="*/ 2507673 h 2535382"/>
              <a:gd name="connsiteX2" fmla="*/ 2078198 w 2189034"/>
              <a:gd name="connsiteY2" fmla="*/ 2479964 h 2535382"/>
              <a:gd name="connsiteX3" fmla="*/ 2036634 w 2189034"/>
              <a:gd name="connsiteY3" fmla="*/ 2466109 h 2535382"/>
              <a:gd name="connsiteX4" fmla="*/ 1995070 w 2189034"/>
              <a:gd name="connsiteY4" fmla="*/ 2438400 h 2535382"/>
              <a:gd name="connsiteX5" fmla="*/ 1911943 w 2189034"/>
              <a:gd name="connsiteY5" fmla="*/ 2410691 h 2535382"/>
              <a:gd name="connsiteX6" fmla="*/ 1787252 w 2189034"/>
              <a:gd name="connsiteY6" fmla="*/ 2369127 h 2535382"/>
              <a:gd name="connsiteX7" fmla="*/ 1745688 w 2189034"/>
              <a:gd name="connsiteY7" fmla="*/ 2355273 h 2535382"/>
              <a:gd name="connsiteX8" fmla="*/ 1704125 w 2189034"/>
              <a:gd name="connsiteY8" fmla="*/ 2327564 h 2535382"/>
              <a:gd name="connsiteX9" fmla="*/ 1620998 w 2189034"/>
              <a:gd name="connsiteY9" fmla="*/ 2286000 h 2535382"/>
              <a:gd name="connsiteX10" fmla="*/ 1551725 w 2189034"/>
              <a:gd name="connsiteY10" fmla="*/ 2216727 h 2535382"/>
              <a:gd name="connsiteX11" fmla="*/ 1510161 w 2189034"/>
              <a:gd name="connsiteY11" fmla="*/ 2175164 h 2535382"/>
              <a:gd name="connsiteX12" fmla="*/ 1468598 w 2189034"/>
              <a:gd name="connsiteY12" fmla="*/ 2133600 h 2535382"/>
              <a:gd name="connsiteX13" fmla="*/ 1440888 w 2189034"/>
              <a:gd name="connsiteY13" fmla="*/ 2105891 h 2535382"/>
              <a:gd name="connsiteX14" fmla="*/ 1399325 w 2189034"/>
              <a:gd name="connsiteY14" fmla="*/ 2078182 h 2535382"/>
              <a:gd name="connsiteX15" fmla="*/ 1357761 w 2189034"/>
              <a:gd name="connsiteY15" fmla="*/ 2036618 h 2535382"/>
              <a:gd name="connsiteX16" fmla="*/ 1274634 w 2189034"/>
              <a:gd name="connsiteY16" fmla="*/ 1995055 h 2535382"/>
              <a:gd name="connsiteX17" fmla="*/ 1163798 w 2189034"/>
              <a:gd name="connsiteY17" fmla="*/ 1911927 h 2535382"/>
              <a:gd name="connsiteX18" fmla="*/ 1122234 w 2189034"/>
              <a:gd name="connsiteY18" fmla="*/ 1898073 h 2535382"/>
              <a:gd name="connsiteX19" fmla="*/ 1080670 w 2189034"/>
              <a:gd name="connsiteY19" fmla="*/ 1870364 h 2535382"/>
              <a:gd name="connsiteX20" fmla="*/ 997543 w 2189034"/>
              <a:gd name="connsiteY20" fmla="*/ 1842655 h 2535382"/>
              <a:gd name="connsiteX21" fmla="*/ 928270 w 2189034"/>
              <a:gd name="connsiteY21" fmla="*/ 1787236 h 2535382"/>
              <a:gd name="connsiteX22" fmla="*/ 886707 w 2189034"/>
              <a:gd name="connsiteY22" fmla="*/ 1745673 h 2535382"/>
              <a:gd name="connsiteX23" fmla="*/ 858998 w 2189034"/>
              <a:gd name="connsiteY23" fmla="*/ 1662545 h 2535382"/>
              <a:gd name="connsiteX24" fmla="*/ 845143 w 2189034"/>
              <a:gd name="connsiteY24" fmla="*/ 1620982 h 2535382"/>
              <a:gd name="connsiteX25" fmla="*/ 817434 w 2189034"/>
              <a:gd name="connsiteY25" fmla="*/ 1454727 h 2535382"/>
              <a:gd name="connsiteX26" fmla="*/ 789725 w 2189034"/>
              <a:gd name="connsiteY26" fmla="*/ 1371600 h 2535382"/>
              <a:gd name="connsiteX27" fmla="*/ 692743 w 2189034"/>
              <a:gd name="connsiteY27" fmla="*/ 1246909 h 2535382"/>
              <a:gd name="connsiteX28" fmla="*/ 623470 w 2189034"/>
              <a:gd name="connsiteY28" fmla="*/ 1122218 h 2535382"/>
              <a:gd name="connsiteX29" fmla="*/ 581907 w 2189034"/>
              <a:gd name="connsiteY29" fmla="*/ 1094509 h 2535382"/>
              <a:gd name="connsiteX30" fmla="*/ 554198 w 2189034"/>
              <a:gd name="connsiteY30" fmla="*/ 1052945 h 2535382"/>
              <a:gd name="connsiteX31" fmla="*/ 526488 w 2189034"/>
              <a:gd name="connsiteY31" fmla="*/ 1025236 h 2535382"/>
              <a:gd name="connsiteX32" fmla="*/ 512634 w 2189034"/>
              <a:gd name="connsiteY32" fmla="*/ 983673 h 2535382"/>
              <a:gd name="connsiteX33" fmla="*/ 484925 w 2189034"/>
              <a:gd name="connsiteY33" fmla="*/ 942109 h 2535382"/>
              <a:gd name="connsiteX34" fmla="*/ 457216 w 2189034"/>
              <a:gd name="connsiteY34" fmla="*/ 858982 h 2535382"/>
              <a:gd name="connsiteX35" fmla="*/ 443361 w 2189034"/>
              <a:gd name="connsiteY35" fmla="*/ 817418 h 2535382"/>
              <a:gd name="connsiteX36" fmla="*/ 415652 w 2189034"/>
              <a:gd name="connsiteY36" fmla="*/ 734291 h 2535382"/>
              <a:gd name="connsiteX37" fmla="*/ 401798 w 2189034"/>
              <a:gd name="connsiteY37" fmla="*/ 692727 h 2535382"/>
              <a:gd name="connsiteX38" fmla="*/ 346379 w 2189034"/>
              <a:gd name="connsiteY38" fmla="*/ 498764 h 2535382"/>
              <a:gd name="connsiteX39" fmla="*/ 318670 w 2189034"/>
              <a:gd name="connsiteY39" fmla="*/ 415636 h 2535382"/>
              <a:gd name="connsiteX40" fmla="*/ 277107 w 2189034"/>
              <a:gd name="connsiteY40" fmla="*/ 374073 h 2535382"/>
              <a:gd name="connsiteX41" fmla="*/ 221688 w 2189034"/>
              <a:gd name="connsiteY41" fmla="*/ 290945 h 2535382"/>
              <a:gd name="connsiteX42" fmla="*/ 193979 w 2189034"/>
              <a:gd name="connsiteY42" fmla="*/ 249382 h 2535382"/>
              <a:gd name="connsiteX43" fmla="*/ 152416 w 2189034"/>
              <a:gd name="connsiteY43" fmla="*/ 207818 h 2535382"/>
              <a:gd name="connsiteX44" fmla="*/ 96998 w 2189034"/>
              <a:gd name="connsiteY44" fmla="*/ 138545 h 2535382"/>
              <a:gd name="connsiteX45" fmla="*/ 83143 w 2189034"/>
              <a:gd name="connsiteY45" fmla="*/ 96982 h 2535382"/>
              <a:gd name="connsiteX46" fmla="*/ 16 w 2189034"/>
              <a:gd name="connsiteY46" fmla="*/ 0 h 253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189034" h="2535382">
                <a:moveTo>
                  <a:pt x="2189034" y="2535382"/>
                </a:moveTo>
                <a:cubicBezTo>
                  <a:pt x="2165943" y="2526146"/>
                  <a:pt x="2142005" y="2518795"/>
                  <a:pt x="2119761" y="2507673"/>
                </a:cubicBezTo>
                <a:cubicBezTo>
                  <a:pt x="2104868" y="2500226"/>
                  <a:pt x="2093091" y="2487411"/>
                  <a:pt x="2078198" y="2479964"/>
                </a:cubicBezTo>
                <a:cubicBezTo>
                  <a:pt x="2065136" y="2473433"/>
                  <a:pt x="2049696" y="2472640"/>
                  <a:pt x="2036634" y="2466109"/>
                </a:cubicBezTo>
                <a:cubicBezTo>
                  <a:pt x="2021741" y="2458662"/>
                  <a:pt x="2010286" y="2445163"/>
                  <a:pt x="1995070" y="2438400"/>
                </a:cubicBezTo>
                <a:cubicBezTo>
                  <a:pt x="1968380" y="2426538"/>
                  <a:pt x="1939652" y="2419927"/>
                  <a:pt x="1911943" y="2410691"/>
                </a:cubicBezTo>
                <a:lnTo>
                  <a:pt x="1787252" y="2369127"/>
                </a:lnTo>
                <a:lnTo>
                  <a:pt x="1745688" y="2355273"/>
                </a:lnTo>
                <a:cubicBezTo>
                  <a:pt x="1731834" y="2346037"/>
                  <a:pt x="1719018" y="2335011"/>
                  <a:pt x="1704125" y="2327564"/>
                </a:cubicBezTo>
                <a:cubicBezTo>
                  <a:pt x="1647444" y="2299223"/>
                  <a:pt x="1673938" y="2332322"/>
                  <a:pt x="1620998" y="2286000"/>
                </a:cubicBezTo>
                <a:cubicBezTo>
                  <a:pt x="1596422" y="2264496"/>
                  <a:pt x="1574816" y="2239818"/>
                  <a:pt x="1551725" y="2216727"/>
                </a:cubicBezTo>
                <a:lnTo>
                  <a:pt x="1510161" y="2175164"/>
                </a:lnTo>
                <a:lnTo>
                  <a:pt x="1468598" y="2133600"/>
                </a:lnTo>
                <a:cubicBezTo>
                  <a:pt x="1459361" y="2124363"/>
                  <a:pt x="1451757" y="2113137"/>
                  <a:pt x="1440888" y="2105891"/>
                </a:cubicBezTo>
                <a:cubicBezTo>
                  <a:pt x="1427034" y="2096655"/>
                  <a:pt x="1412117" y="2088842"/>
                  <a:pt x="1399325" y="2078182"/>
                </a:cubicBezTo>
                <a:cubicBezTo>
                  <a:pt x="1384273" y="2065639"/>
                  <a:pt x="1372813" y="2049161"/>
                  <a:pt x="1357761" y="2036618"/>
                </a:cubicBezTo>
                <a:cubicBezTo>
                  <a:pt x="1321950" y="2006776"/>
                  <a:pt x="1316292" y="2008940"/>
                  <a:pt x="1274634" y="1995055"/>
                </a:cubicBezTo>
                <a:cubicBezTo>
                  <a:pt x="1241811" y="1962231"/>
                  <a:pt x="1210797" y="1927593"/>
                  <a:pt x="1163798" y="1911927"/>
                </a:cubicBezTo>
                <a:lnTo>
                  <a:pt x="1122234" y="1898073"/>
                </a:lnTo>
                <a:cubicBezTo>
                  <a:pt x="1108379" y="1888837"/>
                  <a:pt x="1095886" y="1877127"/>
                  <a:pt x="1080670" y="1870364"/>
                </a:cubicBezTo>
                <a:cubicBezTo>
                  <a:pt x="1053980" y="1858502"/>
                  <a:pt x="997543" y="1842655"/>
                  <a:pt x="997543" y="1842655"/>
                </a:cubicBezTo>
                <a:cubicBezTo>
                  <a:pt x="916938" y="1762047"/>
                  <a:pt x="1033123" y="1874613"/>
                  <a:pt x="928270" y="1787236"/>
                </a:cubicBezTo>
                <a:cubicBezTo>
                  <a:pt x="913218" y="1774693"/>
                  <a:pt x="900561" y="1759527"/>
                  <a:pt x="886707" y="1745673"/>
                </a:cubicBezTo>
                <a:lnTo>
                  <a:pt x="858998" y="1662545"/>
                </a:lnTo>
                <a:lnTo>
                  <a:pt x="845143" y="1620982"/>
                </a:lnTo>
                <a:cubicBezTo>
                  <a:pt x="835320" y="1542401"/>
                  <a:pt x="837048" y="1520109"/>
                  <a:pt x="817434" y="1454727"/>
                </a:cubicBezTo>
                <a:cubicBezTo>
                  <a:pt x="809041" y="1426751"/>
                  <a:pt x="805927" y="1395902"/>
                  <a:pt x="789725" y="1371600"/>
                </a:cubicBezTo>
                <a:cubicBezTo>
                  <a:pt x="723439" y="1272170"/>
                  <a:pt x="757855" y="1312021"/>
                  <a:pt x="692743" y="1246909"/>
                </a:cubicBezTo>
                <a:cubicBezTo>
                  <a:pt x="678305" y="1203597"/>
                  <a:pt x="664303" y="1149440"/>
                  <a:pt x="623470" y="1122218"/>
                </a:cubicBezTo>
                <a:lnTo>
                  <a:pt x="581907" y="1094509"/>
                </a:lnTo>
                <a:cubicBezTo>
                  <a:pt x="572671" y="1080654"/>
                  <a:pt x="564600" y="1065947"/>
                  <a:pt x="554198" y="1052945"/>
                </a:cubicBezTo>
                <a:cubicBezTo>
                  <a:pt x="546038" y="1042745"/>
                  <a:pt x="533209" y="1036437"/>
                  <a:pt x="526488" y="1025236"/>
                </a:cubicBezTo>
                <a:cubicBezTo>
                  <a:pt x="518974" y="1012713"/>
                  <a:pt x="519165" y="996735"/>
                  <a:pt x="512634" y="983673"/>
                </a:cubicBezTo>
                <a:cubicBezTo>
                  <a:pt x="505187" y="968780"/>
                  <a:pt x="491688" y="957325"/>
                  <a:pt x="484925" y="942109"/>
                </a:cubicBezTo>
                <a:cubicBezTo>
                  <a:pt x="473063" y="915419"/>
                  <a:pt x="466452" y="886691"/>
                  <a:pt x="457216" y="858982"/>
                </a:cubicBezTo>
                <a:lnTo>
                  <a:pt x="443361" y="817418"/>
                </a:lnTo>
                <a:lnTo>
                  <a:pt x="415652" y="734291"/>
                </a:lnTo>
                <a:cubicBezTo>
                  <a:pt x="411034" y="720436"/>
                  <a:pt x="405340" y="706895"/>
                  <a:pt x="401798" y="692727"/>
                </a:cubicBezTo>
                <a:cubicBezTo>
                  <a:pt x="367001" y="553545"/>
                  <a:pt x="386133" y="618027"/>
                  <a:pt x="346379" y="498764"/>
                </a:cubicBezTo>
                <a:lnTo>
                  <a:pt x="318670" y="415636"/>
                </a:lnTo>
                <a:cubicBezTo>
                  <a:pt x="304816" y="401782"/>
                  <a:pt x="289136" y="389539"/>
                  <a:pt x="277107" y="374073"/>
                </a:cubicBezTo>
                <a:cubicBezTo>
                  <a:pt x="256661" y="347786"/>
                  <a:pt x="240161" y="318654"/>
                  <a:pt x="221688" y="290945"/>
                </a:cubicBezTo>
                <a:cubicBezTo>
                  <a:pt x="212452" y="277091"/>
                  <a:pt x="205753" y="261156"/>
                  <a:pt x="193979" y="249382"/>
                </a:cubicBezTo>
                <a:cubicBezTo>
                  <a:pt x="180125" y="235527"/>
                  <a:pt x="164959" y="222870"/>
                  <a:pt x="152416" y="207818"/>
                </a:cubicBezTo>
                <a:cubicBezTo>
                  <a:pt x="65027" y="102950"/>
                  <a:pt x="177615" y="219165"/>
                  <a:pt x="96998" y="138545"/>
                </a:cubicBezTo>
                <a:cubicBezTo>
                  <a:pt x="92380" y="124691"/>
                  <a:pt x="92109" y="108510"/>
                  <a:pt x="83143" y="96982"/>
                </a:cubicBezTo>
                <a:cubicBezTo>
                  <a:pt x="-3250" y="-14093"/>
                  <a:pt x="16" y="55950"/>
                  <a:pt x="1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strella de 5 puntas"/>
          <p:cNvSpPr/>
          <p:nvPr/>
        </p:nvSpPr>
        <p:spPr>
          <a:xfrm>
            <a:off x="3643514" y="2138540"/>
            <a:ext cx="208382" cy="26555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CuadroTexto"/>
          <p:cNvSpPr txBox="1"/>
          <p:nvPr/>
        </p:nvSpPr>
        <p:spPr>
          <a:xfrm>
            <a:off x="5485775" y="4626939"/>
            <a:ext cx="107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BACALAR</a:t>
            </a:r>
            <a:endParaRPr lang="es-MX" sz="1100" dirty="0"/>
          </a:p>
        </p:txBody>
      </p:sp>
      <p:sp>
        <p:nvSpPr>
          <p:cNvPr id="42" name="41 Forma libre"/>
          <p:cNvSpPr/>
          <p:nvPr/>
        </p:nvSpPr>
        <p:spPr>
          <a:xfrm>
            <a:off x="5195455" y="3463636"/>
            <a:ext cx="2646218" cy="166255"/>
          </a:xfrm>
          <a:custGeom>
            <a:avLst/>
            <a:gdLst>
              <a:gd name="connsiteX0" fmla="*/ 0 w 2646218"/>
              <a:gd name="connsiteY0" fmla="*/ 0 h 166255"/>
              <a:gd name="connsiteX1" fmla="*/ 110836 w 2646218"/>
              <a:gd name="connsiteY1" fmla="*/ 27709 h 166255"/>
              <a:gd name="connsiteX2" fmla="*/ 180109 w 2646218"/>
              <a:gd name="connsiteY2" fmla="*/ 69273 h 166255"/>
              <a:gd name="connsiteX3" fmla="*/ 221672 w 2646218"/>
              <a:gd name="connsiteY3" fmla="*/ 96982 h 166255"/>
              <a:gd name="connsiteX4" fmla="*/ 263236 w 2646218"/>
              <a:gd name="connsiteY4" fmla="*/ 110837 h 166255"/>
              <a:gd name="connsiteX5" fmla="*/ 540327 w 2646218"/>
              <a:gd name="connsiteY5" fmla="*/ 138546 h 166255"/>
              <a:gd name="connsiteX6" fmla="*/ 720436 w 2646218"/>
              <a:gd name="connsiteY6" fmla="*/ 166255 h 166255"/>
              <a:gd name="connsiteX7" fmla="*/ 858981 w 2646218"/>
              <a:gd name="connsiteY7" fmla="*/ 152400 h 166255"/>
              <a:gd name="connsiteX8" fmla="*/ 942109 w 2646218"/>
              <a:gd name="connsiteY8" fmla="*/ 124691 h 166255"/>
              <a:gd name="connsiteX9" fmla="*/ 983672 w 2646218"/>
              <a:gd name="connsiteY9" fmla="*/ 110837 h 166255"/>
              <a:gd name="connsiteX10" fmla="*/ 1025236 w 2646218"/>
              <a:gd name="connsiteY10" fmla="*/ 83128 h 166255"/>
              <a:gd name="connsiteX11" fmla="*/ 1108363 w 2646218"/>
              <a:gd name="connsiteY11" fmla="*/ 55419 h 166255"/>
              <a:gd name="connsiteX12" fmla="*/ 1856509 w 2646218"/>
              <a:gd name="connsiteY12" fmla="*/ 55419 h 166255"/>
              <a:gd name="connsiteX13" fmla="*/ 1911927 w 2646218"/>
              <a:gd name="connsiteY13" fmla="*/ 41564 h 166255"/>
              <a:gd name="connsiteX14" fmla="*/ 2050472 w 2646218"/>
              <a:gd name="connsiteY14" fmla="*/ 55419 h 166255"/>
              <a:gd name="connsiteX15" fmla="*/ 2092036 w 2646218"/>
              <a:gd name="connsiteY15" fmla="*/ 69273 h 166255"/>
              <a:gd name="connsiteX16" fmla="*/ 2147454 w 2646218"/>
              <a:gd name="connsiteY16" fmla="*/ 83128 h 166255"/>
              <a:gd name="connsiteX17" fmla="*/ 2189018 w 2646218"/>
              <a:gd name="connsiteY17" fmla="*/ 96982 h 166255"/>
              <a:gd name="connsiteX18" fmla="*/ 2646218 w 2646218"/>
              <a:gd name="connsiteY18" fmla="*/ 124691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46218" h="166255">
                <a:moveTo>
                  <a:pt x="0" y="0"/>
                </a:moveTo>
                <a:cubicBezTo>
                  <a:pt x="14893" y="2979"/>
                  <a:pt x="89538" y="14930"/>
                  <a:pt x="110836" y="27709"/>
                </a:cubicBezTo>
                <a:cubicBezTo>
                  <a:pt x="205925" y="84763"/>
                  <a:pt x="62365" y="30027"/>
                  <a:pt x="180109" y="69273"/>
                </a:cubicBezTo>
                <a:cubicBezTo>
                  <a:pt x="193963" y="78509"/>
                  <a:pt x="206779" y="89535"/>
                  <a:pt x="221672" y="96982"/>
                </a:cubicBezTo>
                <a:cubicBezTo>
                  <a:pt x="234734" y="103513"/>
                  <a:pt x="248755" y="108948"/>
                  <a:pt x="263236" y="110837"/>
                </a:cubicBezTo>
                <a:cubicBezTo>
                  <a:pt x="355281" y="122843"/>
                  <a:pt x="448436" y="125419"/>
                  <a:pt x="540327" y="138546"/>
                </a:cubicBezTo>
                <a:cubicBezTo>
                  <a:pt x="665118" y="156373"/>
                  <a:pt x="605098" y="147031"/>
                  <a:pt x="720436" y="166255"/>
                </a:cubicBezTo>
                <a:cubicBezTo>
                  <a:pt x="766618" y="161637"/>
                  <a:pt x="813364" y="160953"/>
                  <a:pt x="858981" y="152400"/>
                </a:cubicBezTo>
                <a:cubicBezTo>
                  <a:pt x="887689" y="147017"/>
                  <a:pt x="914400" y="133927"/>
                  <a:pt x="942109" y="124691"/>
                </a:cubicBezTo>
                <a:lnTo>
                  <a:pt x="983672" y="110837"/>
                </a:lnTo>
                <a:cubicBezTo>
                  <a:pt x="997527" y="101601"/>
                  <a:pt x="1010020" y="89891"/>
                  <a:pt x="1025236" y="83128"/>
                </a:cubicBezTo>
                <a:cubicBezTo>
                  <a:pt x="1051926" y="71266"/>
                  <a:pt x="1108363" y="55419"/>
                  <a:pt x="1108363" y="55419"/>
                </a:cubicBezTo>
                <a:cubicBezTo>
                  <a:pt x="1439624" y="83023"/>
                  <a:pt x="1317906" y="78836"/>
                  <a:pt x="1856509" y="55419"/>
                </a:cubicBezTo>
                <a:cubicBezTo>
                  <a:pt x="1875532" y="54592"/>
                  <a:pt x="1893454" y="46182"/>
                  <a:pt x="1911927" y="41564"/>
                </a:cubicBezTo>
                <a:cubicBezTo>
                  <a:pt x="1958109" y="46182"/>
                  <a:pt x="2004600" y="48362"/>
                  <a:pt x="2050472" y="55419"/>
                </a:cubicBezTo>
                <a:cubicBezTo>
                  <a:pt x="2064906" y="57640"/>
                  <a:pt x="2077994" y="65261"/>
                  <a:pt x="2092036" y="69273"/>
                </a:cubicBezTo>
                <a:cubicBezTo>
                  <a:pt x="2110345" y="74504"/>
                  <a:pt x="2129145" y="77897"/>
                  <a:pt x="2147454" y="83128"/>
                </a:cubicBezTo>
                <a:cubicBezTo>
                  <a:pt x="2161496" y="87140"/>
                  <a:pt x="2174593" y="94704"/>
                  <a:pt x="2189018" y="96982"/>
                </a:cubicBezTo>
                <a:cubicBezTo>
                  <a:pt x="2426185" y="134429"/>
                  <a:pt x="2402021" y="124691"/>
                  <a:pt x="2646218" y="1246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CuadroTexto"/>
          <p:cNvSpPr txBox="1"/>
          <p:nvPr/>
        </p:nvSpPr>
        <p:spPr>
          <a:xfrm>
            <a:off x="7092015" y="309893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A MAHAHUAL</a:t>
            </a:r>
            <a:endParaRPr lang="es-MX" sz="1100" dirty="0"/>
          </a:p>
        </p:txBody>
      </p:sp>
      <p:sp>
        <p:nvSpPr>
          <p:cNvPr id="45" name="44 Flecha derecha"/>
          <p:cNvSpPr/>
          <p:nvPr/>
        </p:nvSpPr>
        <p:spPr>
          <a:xfrm>
            <a:off x="7828850" y="3359045"/>
            <a:ext cx="487301" cy="187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5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5163" y="63500"/>
            <a:ext cx="8297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 u="sng" dirty="0"/>
              <a:t>UBICACIÓN DE </a:t>
            </a:r>
            <a:r>
              <a:rPr lang="es-MX" b="1" u="sng" dirty="0" smtClean="0"/>
              <a:t>APIARIOS  ORGÁNICO Y TRANSICIÓN</a:t>
            </a:r>
            <a:endParaRPr lang="es-ES" b="1" u="sng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5163" y="654050"/>
            <a:ext cx="4219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ORGANIZACIÓN: </a:t>
            </a:r>
            <a:r>
              <a:rPr lang="es-MX" sz="1400" u="sng" dirty="0" smtClean="0"/>
              <a:t>___EDUCE COOPERATIVA DE RL_____</a:t>
            </a:r>
            <a:endParaRPr lang="es-ES" sz="1400" u="sng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84738" y="654050"/>
            <a:ext cx="415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 smtClean="0"/>
              <a:t>COMUNIDAD: </a:t>
            </a:r>
            <a:r>
              <a:rPr lang="es-MX" sz="1400" u="sng" dirty="0" smtClean="0"/>
              <a:t>_TEABO YUC.____________</a:t>
            </a:r>
            <a:endParaRPr lang="es-ES" sz="1400" u="sng" dirty="0"/>
          </a:p>
        </p:txBody>
      </p:sp>
      <p:sp>
        <p:nvSpPr>
          <p:cNvPr id="7" name="6 Rectángulo"/>
          <p:cNvSpPr/>
          <p:nvPr/>
        </p:nvSpPr>
        <p:spPr>
          <a:xfrm>
            <a:off x="107504" y="958850"/>
            <a:ext cx="8928546" cy="5782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C:\Users\personl\Desktop\Nueva carpeta\DSC00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878351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5163" y="63500"/>
            <a:ext cx="8297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 u="sng" dirty="0"/>
              <a:t>UBICACIÓN DE </a:t>
            </a:r>
            <a:r>
              <a:rPr lang="es-MX" b="1" u="sng" dirty="0" smtClean="0"/>
              <a:t>APIARIOS  ORGÁNICO Y TRANSICIÓN</a:t>
            </a:r>
            <a:endParaRPr lang="es-ES" b="1" u="sng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5163" y="656936"/>
            <a:ext cx="4219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ORGANIZACIÓN: </a:t>
            </a:r>
            <a:r>
              <a:rPr lang="es-MX" sz="1400" u="sng" dirty="0" smtClean="0"/>
              <a:t>___EDUCE COOPERATIVA DE RL_____</a:t>
            </a:r>
            <a:endParaRPr lang="es-ES" sz="1400" u="sng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84738" y="654050"/>
            <a:ext cx="4151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 smtClean="0"/>
              <a:t>COMUNIDAD: </a:t>
            </a:r>
            <a:r>
              <a:rPr lang="es-MX" sz="1400" u="sng" dirty="0" smtClean="0"/>
              <a:t>_TEKAL DE VENEGAS  YUC._______</a:t>
            </a:r>
            <a:endParaRPr lang="es-ES" sz="1400" u="sng" dirty="0"/>
          </a:p>
        </p:txBody>
      </p:sp>
      <p:sp>
        <p:nvSpPr>
          <p:cNvPr id="19" name="18 Forma libre"/>
          <p:cNvSpPr/>
          <p:nvPr/>
        </p:nvSpPr>
        <p:spPr>
          <a:xfrm>
            <a:off x="2723538" y="2794783"/>
            <a:ext cx="518426" cy="1209450"/>
          </a:xfrm>
          <a:custGeom>
            <a:avLst/>
            <a:gdLst>
              <a:gd name="connsiteX0" fmla="*/ 19662 w 518426"/>
              <a:gd name="connsiteY0" fmla="*/ 0 h 1316182"/>
              <a:gd name="connsiteX1" fmla="*/ 19662 w 518426"/>
              <a:gd name="connsiteY1" fmla="*/ 401782 h 1316182"/>
              <a:gd name="connsiteX2" fmla="*/ 33517 w 518426"/>
              <a:gd name="connsiteY2" fmla="*/ 443345 h 1316182"/>
              <a:gd name="connsiteX3" fmla="*/ 61226 w 518426"/>
              <a:gd name="connsiteY3" fmla="*/ 484909 h 1316182"/>
              <a:gd name="connsiteX4" fmla="*/ 75080 w 518426"/>
              <a:gd name="connsiteY4" fmla="*/ 526473 h 1316182"/>
              <a:gd name="connsiteX5" fmla="*/ 102789 w 518426"/>
              <a:gd name="connsiteY5" fmla="*/ 775854 h 1316182"/>
              <a:gd name="connsiteX6" fmla="*/ 130498 w 518426"/>
              <a:gd name="connsiteY6" fmla="*/ 900545 h 1316182"/>
              <a:gd name="connsiteX7" fmla="*/ 144353 w 518426"/>
              <a:gd name="connsiteY7" fmla="*/ 955964 h 1316182"/>
              <a:gd name="connsiteX8" fmla="*/ 213626 w 518426"/>
              <a:gd name="connsiteY8" fmla="*/ 1025236 h 1316182"/>
              <a:gd name="connsiteX9" fmla="*/ 393735 w 518426"/>
              <a:gd name="connsiteY9" fmla="*/ 1052945 h 1316182"/>
              <a:gd name="connsiteX10" fmla="*/ 449153 w 518426"/>
              <a:gd name="connsiteY10" fmla="*/ 1136073 h 1316182"/>
              <a:gd name="connsiteX11" fmla="*/ 476862 w 518426"/>
              <a:gd name="connsiteY11" fmla="*/ 1177636 h 1316182"/>
              <a:gd name="connsiteX12" fmla="*/ 518426 w 518426"/>
              <a:gd name="connsiteY12" fmla="*/ 1316182 h 131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8426" h="1316182">
                <a:moveTo>
                  <a:pt x="19662" y="0"/>
                </a:moveTo>
                <a:cubicBezTo>
                  <a:pt x="-9576" y="175421"/>
                  <a:pt x="-3348" y="102667"/>
                  <a:pt x="19662" y="401782"/>
                </a:cubicBezTo>
                <a:cubicBezTo>
                  <a:pt x="20782" y="416343"/>
                  <a:pt x="26986" y="430283"/>
                  <a:pt x="33517" y="443345"/>
                </a:cubicBezTo>
                <a:cubicBezTo>
                  <a:pt x="40964" y="458238"/>
                  <a:pt x="51990" y="471054"/>
                  <a:pt x="61226" y="484909"/>
                </a:cubicBezTo>
                <a:cubicBezTo>
                  <a:pt x="65844" y="498764"/>
                  <a:pt x="71912" y="512217"/>
                  <a:pt x="75080" y="526473"/>
                </a:cubicBezTo>
                <a:cubicBezTo>
                  <a:pt x="95865" y="620005"/>
                  <a:pt x="90983" y="669597"/>
                  <a:pt x="102789" y="775854"/>
                </a:cubicBezTo>
                <a:cubicBezTo>
                  <a:pt x="114153" y="878132"/>
                  <a:pt x="110304" y="829865"/>
                  <a:pt x="130498" y="900545"/>
                </a:cubicBezTo>
                <a:cubicBezTo>
                  <a:pt x="135729" y="918854"/>
                  <a:pt x="136852" y="938462"/>
                  <a:pt x="144353" y="955964"/>
                </a:cubicBezTo>
                <a:cubicBezTo>
                  <a:pt x="159467" y="991230"/>
                  <a:pt x="180039" y="1008442"/>
                  <a:pt x="213626" y="1025236"/>
                </a:cubicBezTo>
                <a:cubicBezTo>
                  <a:pt x="263559" y="1050203"/>
                  <a:pt x="353991" y="1048971"/>
                  <a:pt x="393735" y="1052945"/>
                </a:cubicBezTo>
                <a:lnTo>
                  <a:pt x="449153" y="1136073"/>
                </a:lnTo>
                <a:lnTo>
                  <a:pt x="476862" y="1177636"/>
                </a:lnTo>
                <a:cubicBezTo>
                  <a:pt x="507076" y="1298491"/>
                  <a:pt x="487539" y="1254411"/>
                  <a:pt x="518426" y="1316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0" name="39 Grupo"/>
          <p:cNvGrpSpPr/>
          <p:nvPr/>
        </p:nvGrpSpPr>
        <p:grpSpPr>
          <a:xfrm>
            <a:off x="225482" y="867696"/>
            <a:ext cx="8591650" cy="5721658"/>
            <a:chOff x="734291" y="914670"/>
            <a:chExt cx="8830825" cy="5721658"/>
          </a:xfrm>
        </p:grpSpPr>
        <p:sp>
          <p:nvSpPr>
            <p:cNvPr id="9" name="8 Rectángulo"/>
            <p:cNvSpPr/>
            <p:nvPr/>
          </p:nvSpPr>
          <p:spPr>
            <a:xfrm>
              <a:off x="781603" y="914670"/>
              <a:ext cx="8783513" cy="570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9 Estrella de 5 puntas"/>
            <p:cNvSpPr/>
            <p:nvPr/>
          </p:nvSpPr>
          <p:spPr>
            <a:xfrm>
              <a:off x="2478534" y="4429700"/>
              <a:ext cx="288032" cy="29943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Forma libre"/>
            <p:cNvSpPr/>
            <p:nvPr/>
          </p:nvSpPr>
          <p:spPr>
            <a:xfrm>
              <a:off x="2438399" y="1461655"/>
              <a:ext cx="221673" cy="3082635"/>
            </a:xfrm>
            <a:custGeom>
              <a:avLst/>
              <a:gdLst>
                <a:gd name="connsiteX0" fmla="*/ 138545 w 221672"/>
                <a:gd name="connsiteY0" fmla="*/ 3158836 h 3158836"/>
                <a:gd name="connsiteX1" fmla="*/ 166254 w 221672"/>
                <a:gd name="connsiteY1" fmla="*/ 2951018 h 3158836"/>
                <a:gd name="connsiteX2" fmla="*/ 193963 w 221672"/>
                <a:gd name="connsiteY2" fmla="*/ 2770909 h 3158836"/>
                <a:gd name="connsiteX3" fmla="*/ 221672 w 221672"/>
                <a:gd name="connsiteY3" fmla="*/ 2632363 h 3158836"/>
                <a:gd name="connsiteX4" fmla="*/ 207818 w 221672"/>
                <a:gd name="connsiteY4" fmla="*/ 2286000 h 3158836"/>
                <a:gd name="connsiteX5" fmla="*/ 193963 w 221672"/>
                <a:gd name="connsiteY5" fmla="*/ 2244436 h 3158836"/>
                <a:gd name="connsiteX6" fmla="*/ 166254 w 221672"/>
                <a:gd name="connsiteY6" fmla="*/ 2133600 h 3158836"/>
                <a:gd name="connsiteX7" fmla="*/ 152400 w 221672"/>
                <a:gd name="connsiteY7" fmla="*/ 1870363 h 3158836"/>
                <a:gd name="connsiteX8" fmla="*/ 138545 w 221672"/>
                <a:gd name="connsiteY8" fmla="*/ 1579418 h 3158836"/>
                <a:gd name="connsiteX9" fmla="*/ 110836 w 221672"/>
                <a:gd name="connsiteY9" fmla="*/ 1427018 h 3158836"/>
                <a:gd name="connsiteX10" fmla="*/ 96982 w 221672"/>
                <a:gd name="connsiteY10" fmla="*/ 1330036 h 3158836"/>
                <a:gd name="connsiteX11" fmla="*/ 124691 w 221672"/>
                <a:gd name="connsiteY11" fmla="*/ 1149927 h 3158836"/>
                <a:gd name="connsiteX12" fmla="*/ 124691 w 221672"/>
                <a:gd name="connsiteY12" fmla="*/ 595745 h 3158836"/>
                <a:gd name="connsiteX13" fmla="*/ 96982 w 221672"/>
                <a:gd name="connsiteY13" fmla="*/ 512618 h 3158836"/>
                <a:gd name="connsiteX14" fmla="*/ 83127 w 221672"/>
                <a:gd name="connsiteY14" fmla="*/ 471054 h 3158836"/>
                <a:gd name="connsiteX15" fmla="*/ 69272 w 221672"/>
                <a:gd name="connsiteY15" fmla="*/ 429490 h 3158836"/>
                <a:gd name="connsiteX16" fmla="*/ 41563 w 221672"/>
                <a:gd name="connsiteY16" fmla="*/ 387927 h 3158836"/>
                <a:gd name="connsiteX17" fmla="*/ 13854 w 221672"/>
                <a:gd name="connsiteY17" fmla="*/ 304800 h 3158836"/>
                <a:gd name="connsiteX18" fmla="*/ 0 w 221672"/>
                <a:gd name="connsiteY18" fmla="*/ 263236 h 3158836"/>
                <a:gd name="connsiteX19" fmla="*/ 13854 w 221672"/>
                <a:gd name="connsiteY19" fmla="*/ 138545 h 3158836"/>
                <a:gd name="connsiteX20" fmla="*/ 41563 w 221672"/>
                <a:gd name="connsiteY20" fmla="*/ 55418 h 3158836"/>
                <a:gd name="connsiteX21" fmla="*/ 55418 w 221672"/>
                <a:gd name="connsiteY21" fmla="*/ 0 h 315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1672" h="3158836">
                  <a:moveTo>
                    <a:pt x="138545" y="3158836"/>
                  </a:moveTo>
                  <a:cubicBezTo>
                    <a:pt x="165025" y="3026440"/>
                    <a:pt x="143114" y="3147708"/>
                    <a:pt x="166254" y="2951018"/>
                  </a:cubicBezTo>
                  <a:cubicBezTo>
                    <a:pt x="176293" y="2865686"/>
                    <a:pt x="181441" y="2852304"/>
                    <a:pt x="193963" y="2770909"/>
                  </a:cubicBezTo>
                  <a:cubicBezTo>
                    <a:pt x="212157" y="2652649"/>
                    <a:pt x="196475" y="2707957"/>
                    <a:pt x="221672" y="2632363"/>
                  </a:cubicBezTo>
                  <a:cubicBezTo>
                    <a:pt x="217054" y="2516909"/>
                    <a:pt x="216050" y="2401253"/>
                    <a:pt x="207818" y="2286000"/>
                  </a:cubicBezTo>
                  <a:cubicBezTo>
                    <a:pt x="206778" y="2271433"/>
                    <a:pt x="197505" y="2258604"/>
                    <a:pt x="193963" y="2244436"/>
                  </a:cubicBezTo>
                  <a:lnTo>
                    <a:pt x="166254" y="2133600"/>
                  </a:lnTo>
                  <a:cubicBezTo>
                    <a:pt x="161636" y="2045854"/>
                    <a:pt x="156788" y="1958120"/>
                    <a:pt x="152400" y="1870363"/>
                  </a:cubicBezTo>
                  <a:cubicBezTo>
                    <a:pt x="147551" y="1773393"/>
                    <a:pt x="145225" y="1676279"/>
                    <a:pt x="138545" y="1579418"/>
                  </a:cubicBezTo>
                  <a:cubicBezTo>
                    <a:pt x="131733" y="1480650"/>
                    <a:pt x="132993" y="1493486"/>
                    <a:pt x="110836" y="1427018"/>
                  </a:cubicBezTo>
                  <a:cubicBezTo>
                    <a:pt x="106218" y="1394691"/>
                    <a:pt x="96982" y="1362692"/>
                    <a:pt x="96982" y="1330036"/>
                  </a:cubicBezTo>
                  <a:cubicBezTo>
                    <a:pt x="96982" y="1222878"/>
                    <a:pt x="100975" y="1221072"/>
                    <a:pt x="124691" y="1149927"/>
                  </a:cubicBezTo>
                  <a:cubicBezTo>
                    <a:pt x="161563" y="928689"/>
                    <a:pt x="155064" y="1000719"/>
                    <a:pt x="124691" y="595745"/>
                  </a:cubicBezTo>
                  <a:cubicBezTo>
                    <a:pt x="122507" y="566619"/>
                    <a:pt x="106218" y="540327"/>
                    <a:pt x="96982" y="512618"/>
                  </a:cubicBezTo>
                  <a:lnTo>
                    <a:pt x="83127" y="471054"/>
                  </a:lnTo>
                  <a:cubicBezTo>
                    <a:pt x="78509" y="457199"/>
                    <a:pt x="77373" y="441641"/>
                    <a:pt x="69272" y="429490"/>
                  </a:cubicBezTo>
                  <a:lnTo>
                    <a:pt x="41563" y="387927"/>
                  </a:lnTo>
                  <a:lnTo>
                    <a:pt x="13854" y="304800"/>
                  </a:lnTo>
                  <a:lnTo>
                    <a:pt x="0" y="263236"/>
                  </a:lnTo>
                  <a:cubicBezTo>
                    <a:pt x="4618" y="221672"/>
                    <a:pt x="5653" y="179552"/>
                    <a:pt x="13854" y="138545"/>
                  </a:cubicBezTo>
                  <a:cubicBezTo>
                    <a:pt x="19582" y="109904"/>
                    <a:pt x="32327" y="83127"/>
                    <a:pt x="41563" y="55418"/>
                  </a:cubicBezTo>
                  <a:cubicBezTo>
                    <a:pt x="56878" y="9472"/>
                    <a:pt x="55418" y="28458"/>
                    <a:pt x="5541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969818" y="1288473"/>
              <a:ext cx="5929746" cy="156449"/>
            </a:xfrm>
            <a:custGeom>
              <a:avLst/>
              <a:gdLst>
                <a:gd name="connsiteX0" fmla="*/ 0 w 5929746"/>
                <a:gd name="connsiteY0" fmla="*/ 83127 h 156449"/>
                <a:gd name="connsiteX1" fmla="*/ 166255 w 5929746"/>
                <a:gd name="connsiteY1" fmla="*/ 96982 h 156449"/>
                <a:gd name="connsiteX2" fmla="*/ 498764 w 5929746"/>
                <a:gd name="connsiteY2" fmla="*/ 69272 h 156449"/>
                <a:gd name="connsiteX3" fmla="*/ 1274618 w 5929746"/>
                <a:gd name="connsiteY3" fmla="*/ 96982 h 156449"/>
                <a:gd name="connsiteX4" fmla="*/ 1316182 w 5929746"/>
                <a:gd name="connsiteY4" fmla="*/ 110836 h 156449"/>
                <a:gd name="connsiteX5" fmla="*/ 1440873 w 5929746"/>
                <a:gd name="connsiteY5" fmla="*/ 124691 h 156449"/>
                <a:gd name="connsiteX6" fmla="*/ 1620982 w 5929746"/>
                <a:gd name="connsiteY6" fmla="*/ 152400 h 156449"/>
                <a:gd name="connsiteX7" fmla="*/ 2299855 w 5929746"/>
                <a:gd name="connsiteY7" fmla="*/ 124691 h 156449"/>
                <a:gd name="connsiteX8" fmla="*/ 2466109 w 5929746"/>
                <a:gd name="connsiteY8" fmla="*/ 96982 h 156449"/>
                <a:gd name="connsiteX9" fmla="*/ 2507673 w 5929746"/>
                <a:gd name="connsiteY9" fmla="*/ 83127 h 156449"/>
                <a:gd name="connsiteX10" fmla="*/ 2632364 w 5929746"/>
                <a:gd name="connsiteY10" fmla="*/ 69272 h 156449"/>
                <a:gd name="connsiteX11" fmla="*/ 3990109 w 5929746"/>
                <a:gd name="connsiteY11" fmla="*/ 83127 h 156449"/>
                <a:gd name="connsiteX12" fmla="*/ 4142509 w 5929746"/>
                <a:gd name="connsiteY12" fmla="*/ 96982 h 156449"/>
                <a:gd name="connsiteX13" fmla="*/ 4197927 w 5929746"/>
                <a:gd name="connsiteY13" fmla="*/ 110836 h 156449"/>
                <a:gd name="connsiteX14" fmla="*/ 4267200 w 5929746"/>
                <a:gd name="connsiteY14" fmla="*/ 124691 h 156449"/>
                <a:gd name="connsiteX15" fmla="*/ 4433455 w 5929746"/>
                <a:gd name="connsiteY15" fmla="*/ 110836 h 156449"/>
                <a:gd name="connsiteX16" fmla="*/ 4488873 w 5929746"/>
                <a:gd name="connsiteY16" fmla="*/ 96982 h 156449"/>
                <a:gd name="connsiteX17" fmla="*/ 4572000 w 5929746"/>
                <a:gd name="connsiteY17" fmla="*/ 83127 h 156449"/>
                <a:gd name="connsiteX18" fmla="*/ 4613564 w 5929746"/>
                <a:gd name="connsiteY18" fmla="*/ 69272 h 156449"/>
                <a:gd name="connsiteX19" fmla="*/ 4668982 w 5929746"/>
                <a:gd name="connsiteY19" fmla="*/ 55418 h 156449"/>
                <a:gd name="connsiteX20" fmla="*/ 4710546 w 5929746"/>
                <a:gd name="connsiteY20" fmla="*/ 41563 h 156449"/>
                <a:gd name="connsiteX21" fmla="*/ 4779818 w 5929746"/>
                <a:gd name="connsiteY21" fmla="*/ 27709 h 156449"/>
                <a:gd name="connsiteX22" fmla="*/ 4821382 w 5929746"/>
                <a:gd name="connsiteY22" fmla="*/ 13854 h 156449"/>
                <a:gd name="connsiteX23" fmla="*/ 4876800 w 5929746"/>
                <a:gd name="connsiteY23" fmla="*/ 0 h 156449"/>
                <a:gd name="connsiteX24" fmla="*/ 5278582 w 5929746"/>
                <a:gd name="connsiteY24" fmla="*/ 13854 h 156449"/>
                <a:gd name="connsiteX25" fmla="*/ 5361709 w 5929746"/>
                <a:gd name="connsiteY25" fmla="*/ 41563 h 156449"/>
                <a:gd name="connsiteX26" fmla="*/ 5417127 w 5929746"/>
                <a:gd name="connsiteY26" fmla="*/ 55418 h 156449"/>
                <a:gd name="connsiteX27" fmla="*/ 5500255 w 5929746"/>
                <a:gd name="connsiteY27" fmla="*/ 83127 h 156449"/>
                <a:gd name="connsiteX28" fmla="*/ 5624946 w 5929746"/>
                <a:gd name="connsiteY28" fmla="*/ 138545 h 156449"/>
                <a:gd name="connsiteX29" fmla="*/ 5929746 w 5929746"/>
                <a:gd name="connsiteY29" fmla="*/ 152400 h 15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29746" h="156449">
                  <a:moveTo>
                    <a:pt x="0" y="83127"/>
                  </a:moveTo>
                  <a:cubicBezTo>
                    <a:pt x="55418" y="87745"/>
                    <a:pt x="110645" y="96982"/>
                    <a:pt x="166255" y="96982"/>
                  </a:cubicBezTo>
                  <a:cubicBezTo>
                    <a:pt x="266073" y="96982"/>
                    <a:pt x="395260" y="80773"/>
                    <a:pt x="498764" y="69272"/>
                  </a:cubicBezTo>
                  <a:cubicBezTo>
                    <a:pt x="584503" y="71794"/>
                    <a:pt x="1128186" y="85267"/>
                    <a:pt x="1274618" y="96982"/>
                  </a:cubicBezTo>
                  <a:cubicBezTo>
                    <a:pt x="1289176" y="98147"/>
                    <a:pt x="1301777" y="108435"/>
                    <a:pt x="1316182" y="110836"/>
                  </a:cubicBezTo>
                  <a:cubicBezTo>
                    <a:pt x="1357432" y="117711"/>
                    <a:pt x="1399309" y="120073"/>
                    <a:pt x="1440873" y="124691"/>
                  </a:cubicBezTo>
                  <a:cubicBezTo>
                    <a:pt x="1505454" y="140836"/>
                    <a:pt x="1546347" y="153687"/>
                    <a:pt x="1620982" y="152400"/>
                  </a:cubicBezTo>
                  <a:cubicBezTo>
                    <a:pt x="1847428" y="148496"/>
                    <a:pt x="2299855" y="124691"/>
                    <a:pt x="2299855" y="124691"/>
                  </a:cubicBezTo>
                  <a:cubicBezTo>
                    <a:pt x="2397295" y="92210"/>
                    <a:pt x="2280504" y="127916"/>
                    <a:pt x="2466109" y="96982"/>
                  </a:cubicBezTo>
                  <a:cubicBezTo>
                    <a:pt x="2480514" y="94581"/>
                    <a:pt x="2493268" y="85528"/>
                    <a:pt x="2507673" y="83127"/>
                  </a:cubicBezTo>
                  <a:cubicBezTo>
                    <a:pt x="2548923" y="76252"/>
                    <a:pt x="2590800" y="73890"/>
                    <a:pt x="2632364" y="69272"/>
                  </a:cubicBezTo>
                  <a:lnTo>
                    <a:pt x="3990109" y="83127"/>
                  </a:lnTo>
                  <a:cubicBezTo>
                    <a:pt x="4041110" y="84063"/>
                    <a:pt x="4091947" y="90240"/>
                    <a:pt x="4142509" y="96982"/>
                  </a:cubicBezTo>
                  <a:cubicBezTo>
                    <a:pt x="4161383" y="99499"/>
                    <a:pt x="4179339" y="106705"/>
                    <a:pt x="4197927" y="110836"/>
                  </a:cubicBezTo>
                  <a:cubicBezTo>
                    <a:pt x="4220915" y="115944"/>
                    <a:pt x="4244109" y="120073"/>
                    <a:pt x="4267200" y="124691"/>
                  </a:cubicBezTo>
                  <a:cubicBezTo>
                    <a:pt x="4322618" y="120073"/>
                    <a:pt x="4378274" y="117734"/>
                    <a:pt x="4433455" y="110836"/>
                  </a:cubicBezTo>
                  <a:cubicBezTo>
                    <a:pt x="4452349" y="108474"/>
                    <a:pt x="4470202" y="100716"/>
                    <a:pt x="4488873" y="96982"/>
                  </a:cubicBezTo>
                  <a:cubicBezTo>
                    <a:pt x="4516419" y="91473"/>
                    <a:pt x="4544578" y="89221"/>
                    <a:pt x="4572000" y="83127"/>
                  </a:cubicBezTo>
                  <a:cubicBezTo>
                    <a:pt x="4586256" y="79959"/>
                    <a:pt x="4599522" y="73284"/>
                    <a:pt x="4613564" y="69272"/>
                  </a:cubicBezTo>
                  <a:cubicBezTo>
                    <a:pt x="4631873" y="64041"/>
                    <a:pt x="4650673" y="60649"/>
                    <a:pt x="4668982" y="55418"/>
                  </a:cubicBezTo>
                  <a:cubicBezTo>
                    <a:pt x="4683024" y="51406"/>
                    <a:pt x="4696378" y="45105"/>
                    <a:pt x="4710546" y="41563"/>
                  </a:cubicBezTo>
                  <a:cubicBezTo>
                    <a:pt x="4733391" y="35852"/>
                    <a:pt x="4756973" y="33420"/>
                    <a:pt x="4779818" y="27709"/>
                  </a:cubicBezTo>
                  <a:cubicBezTo>
                    <a:pt x="4793986" y="24167"/>
                    <a:pt x="4807340" y="17866"/>
                    <a:pt x="4821382" y="13854"/>
                  </a:cubicBezTo>
                  <a:cubicBezTo>
                    <a:pt x="4839691" y="8623"/>
                    <a:pt x="4858327" y="4618"/>
                    <a:pt x="4876800" y="0"/>
                  </a:cubicBezTo>
                  <a:cubicBezTo>
                    <a:pt x="5010727" y="4618"/>
                    <a:pt x="5145065" y="2410"/>
                    <a:pt x="5278582" y="13854"/>
                  </a:cubicBezTo>
                  <a:cubicBezTo>
                    <a:pt x="5307683" y="16348"/>
                    <a:pt x="5333373" y="34479"/>
                    <a:pt x="5361709" y="41563"/>
                  </a:cubicBezTo>
                  <a:cubicBezTo>
                    <a:pt x="5380182" y="46181"/>
                    <a:pt x="5398889" y="49947"/>
                    <a:pt x="5417127" y="55418"/>
                  </a:cubicBezTo>
                  <a:cubicBezTo>
                    <a:pt x="5445103" y="63811"/>
                    <a:pt x="5475952" y="66925"/>
                    <a:pt x="5500255" y="83127"/>
                  </a:cubicBezTo>
                  <a:cubicBezTo>
                    <a:pt x="5550009" y="116297"/>
                    <a:pt x="5554283" y="124412"/>
                    <a:pt x="5624946" y="138545"/>
                  </a:cubicBezTo>
                  <a:cubicBezTo>
                    <a:pt x="5771203" y="167798"/>
                    <a:pt x="5670670" y="152400"/>
                    <a:pt x="5929746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734291" y="4585855"/>
              <a:ext cx="1814945" cy="138545"/>
            </a:xfrm>
            <a:custGeom>
              <a:avLst/>
              <a:gdLst>
                <a:gd name="connsiteX0" fmla="*/ 1814945 w 1814945"/>
                <a:gd name="connsiteY0" fmla="*/ 69272 h 138545"/>
                <a:gd name="connsiteX1" fmla="*/ 1565564 w 1814945"/>
                <a:gd name="connsiteY1" fmla="*/ 55418 h 138545"/>
                <a:gd name="connsiteX2" fmla="*/ 1496291 w 1814945"/>
                <a:gd name="connsiteY2" fmla="*/ 41563 h 138545"/>
                <a:gd name="connsiteX3" fmla="*/ 1108364 w 1814945"/>
                <a:gd name="connsiteY3" fmla="*/ 55418 h 138545"/>
                <a:gd name="connsiteX4" fmla="*/ 928254 w 1814945"/>
                <a:gd name="connsiteY4" fmla="*/ 41563 h 138545"/>
                <a:gd name="connsiteX5" fmla="*/ 831273 w 1814945"/>
                <a:gd name="connsiteY5" fmla="*/ 13854 h 138545"/>
                <a:gd name="connsiteX6" fmla="*/ 748145 w 1814945"/>
                <a:gd name="connsiteY6" fmla="*/ 0 h 138545"/>
                <a:gd name="connsiteX7" fmla="*/ 581891 w 1814945"/>
                <a:gd name="connsiteY7" fmla="*/ 13854 h 138545"/>
                <a:gd name="connsiteX8" fmla="*/ 498764 w 1814945"/>
                <a:gd name="connsiteY8" fmla="*/ 69272 h 138545"/>
                <a:gd name="connsiteX9" fmla="*/ 471054 w 1814945"/>
                <a:gd name="connsiteY9" fmla="*/ 96981 h 138545"/>
                <a:gd name="connsiteX10" fmla="*/ 387927 w 1814945"/>
                <a:gd name="connsiteY10" fmla="*/ 124690 h 138545"/>
                <a:gd name="connsiteX11" fmla="*/ 346364 w 1814945"/>
                <a:gd name="connsiteY11" fmla="*/ 138545 h 138545"/>
                <a:gd name="connsiteX12" fmla="*/ 277091 w 1814945"/>
                <a:gd name="connsiteY12" fmla="*/ 124690 h 138545"/>
                <a:gd name="connsiteX13" fmla="*/ 235527 w 1814945"/>
                <a:gd name="connsiteY13" fmla="*/ 110836 h 138545"/>
                <a:gd name="connsiteX14" fmla="*/ 0 w 1814945"/>
                <a:gd name="connsiteY14" fmla="*/ 110836 h 1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14945" h="138545">
                  <a:moveTo>
                    <a:pt x="1814945" y="69272"/>
                  </a:moveTo>
                  <a:cubicBezTo>
                    <a:pt x="1731818" y="64654"/>
                    <a:pt x="1648506" y="62630"/>
                    <a:pt x="1565564" y="55418"/>
                  </a:cubicBezTo>
                  <a:cubicBezTo>
                    <a:pt x="1542104" y="53378"/>
                    <a:pt x="1519839" y="41563"/>
                    <a:pt x="1496291" y="41563"/>
                  </a:cubicBezTo>
                  <a:cubicBezTo>
                    <a:pt x="1366900" y="41563"/>
                    <a:pt x="1237673" y="50800"/>
                    <a:pt x="1108364" y="55418"/>
                  </a:cubicBezTo>
                  <a:cubicBezTo>
                    <a:pt x="1048327" y="50800"/>
                    <a:pt x="988056" y="48598"/>
                    <a:pt x="928254" y="41563"/>
                  </a:cubicBezTo>
                  <a:cubicBezTo>
                    <a:pt x="864116" y="34017"/>
                    <a:pt x="886722" y="26176"/>
                    <a:pt x="831273" y="13854"/>
                  </a:cubicBezTo>
                  <a:cubicBezTo>
                    <a:pt x="803850" y="7760"/>
                    <a:pt x="775854" y="4618"/>
                    <a:pt x="748145" y="0"/>
                  </a:cubicBezTo>
                  <a:cubicBezTo>
                    <a:pt x="692727" y="4618"/>
                    <a:pt x="635472" y="-1030"/>
                    <a:pt x="581891" y="13854"/>
                  </a:cubicBezTo>
                  <a:cubicBezTo>
                    <a:pt x="549804" y="22767"/>
                    <a:pt x="522313" y="45724"/>
                    <a:pt x="498764" y="69272"/>
                  </a:cubicBezTo>
                  <a:cubicBezTo>
                    <a:pt x="489527" y="78508"/>
                    <a:pt x="482737" y="91139"/>
                    <a:pt x="471054" y="96981"/>
                  </a:cubicBezTo>
                  <a:cubicBezTo>
                    <a:pt x="444930" y="110043"/>
                    <a:pt x="415636" y="115454"/>
                    <a:pt x="387927" y="124690"/>
                  </a:cubicBezTo>
                  <a:lnTo>
                    <a:pt x="346364" y="138545"/>
                  </a:lnTo>
                  <a:cubicBezTo>
                    <a:pt x="323273" y="133927"/>
                    <a:pt x="299936" y="130401"/>
                    <a:pt x="277091" y="124690"/>
                  </a:cubicBezTo>
                  <a:cubicBezTo>
                    <a:pt x="262923" y="121148"/>
                    <a:pt x="250113" y="111565"/>
                    <a:pt x="235527" y="110836"/>
                  </a:cubicBezTo>
                  <a:cubicBezTo>
                    <a:pt x="157116" y="106916"/>
                    <a:pt x="78509" y="110836"/>
                    <a:pt x="0" y="1108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2549236" y="2794783"/>
              <a:ext cx="2279074" cy="1749507"/>
            </a:xfrm>
            <a:custGeom>
              <a:avLst/>
              <a:gdLst>
                <a:gd name="connsiteX0" fmla="*/ 0 w 3007477"/>
                <a:gd name="connsiteY0" fmla="*/ 0 h 2161309"/>
                <a:gd name="connsiteX1" fmla="*/ 124691 w 3007477"/>
                <a:gd name="connsiteY1" fmla="*/ 13855 h 2161309"/>
                <a:gd name="connsiteX2" fmla="*/ 193964 w 3007477"/>
                <a:gd name="connsiteY2" fmla="*/ 27709 h 2161309"/>
                <a:gd name="connsiteX3" fmla="*/ 526473 w 3007477"/>
                <a:gd name="connsiteY3" fmla="*/ 13855 h 2161309"/>
                <a:gd name="connsiteX4" fmla="*/ 651164 w 3007477"/>
                <a:gd name="connsiteY4" fmla="*/ 0 h 2161309"/>
                <a:gd name="connsiteX5" fmla="*/ 900546 w 3007477"/>
                <a:gd name="connsiteY5" fmla="*/ 41564 h 2161309"/>
                <a:gd name="connsiteX6" fmla="*/ 1205346 w 3007477"/>
                <a:gd name="connsiteY6" fmla="*/ 83127 h 2161309"/>
                <a:gd name="connsiteX7" fmla="*/ 1260764 w 3007477"/>
                <a:gd name="connsiteY7" fmla="*/ 96982 h 2161309"/>
                <a:gd name="connsiteX8" fmla="*/ 1343891 w 3007477"/>
                <a:gd name="connsiteY8" fmla="*/ 124691 h 2161309"/>
                <a:gd name="connsiteX9" fmla="*/ 1565564 w 3007477"/>
                <a:gd name="connsiteY9" fmla="*/ 152400 h 2161309"/>
                <a:gd name="connsiteX10" fmla="*/ 1759528 w 3007477"/>
                <a:gd name="connsiteY10" fmla="*/ 180109 h 2161309"/>
                <a:gd name="connsiteX11" fmla="*/ 1814946 w 3007477"/>
                <a:gd name="connsiteY11" fmla="*/ 193964 h 2161309"/>
                <a:gd name="connsiteX12" fmla="*/ 2092037 w 3007477"/>
                <a:gd name="connsiteY12" fmla="*/ 166255 h 2161309"/>
                <a:gd name="connsiteX13" fmla="*/ 2854037 w 3007477"/>
                <a:gd name="connsiteY13" fmla="*/ 152400 h 2161309"/>
                <a:gd name="connsiteX14" fmla="*/ 2909455 w 3007477"/>
                <a:gd name="connsiteY14" fmla="*/ 166255 h 2161309"/>
                <a:gd name="connsiteX15" fmla="*/ 2923309 w 3007477"/>
                <a:gd name="connsiteY15" fmla="*/ 235527 h 2161309"/>
                <a:gd name="connsiteX16" fmla="*/ 2951019 w 3007477"/>
                <a:gd name="connsiteY16" fmla="*/ 387927 h 2161309"/>
                <a:gd name="connsiteX17" fmla="*/ 2964873 w 3007477"/>
                <a:gd name="connsiteY17" fmla="*/ 526473 h 2161309"/>
                <a:gd name="connsiteX18" fmla="*/ 2992582 w 3007477"/>
                <a:gd name="connsiteY18" fmla="*/ 775855 h 2161309"/>
                <a:gd name="connsiteX19" fmla="*/ 2992582 w 3007477"/>
                <a:gd name="connsiteY19" fmla="*/ 1274618 h 2161309"/>
                <a:gd name="connsiteX20" fmla="*/ 2964873 w 3007477"/>
                <a:gd name="connsiteY20" fmla="*/ 1399309 h 2161309"/>
                <a:gd name="connsiteX21" fmla="*/ 2951019 w 3007477"/>
                <a:gd name="connsiteY21" fmla="*/ 1468582 h 2161309"/>
                <a:gd name="connsiteX22" fmla="*/ 2964873 w 3007477"/>
                <a:gd name="connsiteY22" fmla="*/ 1925782 h 2161309"/>
                <a:gd name="connsiteX23" fmla="*/ 2992582 w 3007477"/>
                <a:gd name="connsiteY23" fmla="*/ 2008909 h 2161309"/>
                <a:gd name="connsiteX24" fmla="*/ 3006437 w 3007477"/>
                <a:gd name="connsiteY24" fmla="*/ 2050473 h 2161309"/>
                <a:gd name="connsiteX25" fmla="*/ 3006437 w 3007477"/>
                <a:gd name="connsiteY25" fmla="*/ 2161309 h 216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07477" h="2161309">
                  <a:moveTo>
                    <a:pt x="0" y="0"/>
                  </a:moveTo>
                  <a:cubicBezTo>
                    <a:pt x="41564" y="4618"/>
                    <a:pt x="83292" y="7941"/>
                    <a:pt x="124691" y="13855"/>
                  </a:cubicBezTo>
                  <a:cubicBezTo>
                    <a:pt x="148003" y="17185"/>
                    <a:pt x="170416" y="27709"/>
                    <a:pt x="193964" y="27709"/>
                  </a:cubicBezTo>
                  <a:cubicBezTo>
                    <a:pt x="304896" y="27709"/>
                    <a:pt x="415637" y="18473"/>
                    <a:pt x="526473" y="13855"/>
                  </a:cubicBezTo>
                  <a:cubicBezTo>
                    <a:pt x="568037" y="9237"/>
                    <a:pt x="609345" y="0"/>
                    <a:pt x="651164" y="0"/>
                  </a:cubicBezTo>
                  <a:cubicBezTo>
                    <a:pt x="846553" y="0"/>
                    <a:pt x="729133" y="17076"/>
                    <a:pt x="900546" y="41564"/>
                  </a:cubicBezTo>
                  <a:cubicBezTo>
                    <a:pt x="1131368" y="74539"/>
                    <a:pt x="1029703" y="61173"/>
                    <a:pt x="1205346" y="83127"/>
                  </a:cubicBezTo>
                  <a:cubicBezTo>
                    <a:pt x="1223819" y="87745"/>
                    <a:pt x="1242526" y="91510"/>
                    <a:pt x="1260764" y="96982"/>
                  </a:cubicBezTo>
                  <a:cubicBezTo>
                    <a:pt x="1288740" y="105375"/>
                    <a:pt x="1314909" y="121068"/>
                    <a:pt x="1343891" y="124691"/>
                  </a:cubicBezTo>
                  <a:cubicBezTo>
                    <a:pt x="1417782" y="133927"/>
                    <a:pt x="1492544" y="137796"/>
                    <a:pt x="1565564" y="152400"/>
                  </a:cubicBezTo>
                  <a:cubicBezTo>
                    <a:pt x="1675844" y="174457"/>
                    <a:pt x="1611433" y="163655"/>
                    <a:pt x="1759528" y="180109"/>
                  </a:cubicBezTo>
                  <a:cubicBezTo>
                    <a:pt x="1778001" y="184727"/>
                    <a:pt x="1795905" y="193964"/>
                    <a:pt x="1814946" y="193964"/>
                  </a:cubicBezTo>
                  <a:cubicBezTo>
                    <a:pt x="2212804" y="193964"/>
                    <a:pt x="1795794" y="175659"/>
                    <a:pt x="2092037" y="166255"/>
                  </a:cubicBezTo>
                  <a:cubicBezTo>
                    <a:pt x="2345951" y="158194"/>
                    <a:pt x="2600037" y="157018"/>
                    <a:pt x="2854037" y="152400"/>
                  </a:cubicBezTo>
                  <a:cubicBezTo>
                    <a:pt x="2872510" y="157018"/>
                    <a:pt x="2897265" y="151627"/>
                    <a:pt x="2909455" y="166255"/>
                  </a:cubicBezTo>
                  <a:cubicBezTo>
                    <a:pt x="2924530" y="184345"/>
                    <a:pt x="2919438" y="212299"/>
                    <a:pt x="2923309" y="235527"/>
                  </a:cubicBezTo>
                  <a:cubicBezTo>
                    <a:pt x="2948128" y="384444"/>
                    <a:pt x="2924420" y="281537"/>
                    <a:pt x="2951019" y="387927"/>
                  </a:cubicBezTo>
                  <a:cubicBezTo>
                    <a:pt x="2955637" y="434109"/>
                    <a:pt x="2961019" y="480221"/>
                    <a:pt x="2964873" y="526473"/>
                  </a:cubicBezTo>
                  <a:cubicBezTo>
                    <a:pt x="2983887" y="754638"/>
                    <a:pt x="2961891" y="653084"/>
                    <a:pt x="2992582" y="775855"/>
                  </a:cubicBezTo>
                  <a:cubicBezTo>
                    <a:pt x="3010625" y="1028445"/>
                    <a:pt x="3014180" y="972251"/>
                    <a:pt x="2992582" y="1274618"/>
                  </a:cubicBezTo>
                  <a:cubicBezTo>
                    <a:pt x="2984956" y="1381382"/>
                    <a:pt x="2983126" y="1326297"/>
                    <a:pt x="2964873" y="1399309"/>
                  </a:cubicBezTo>
                  <a:cubicBezTo>
                    <a:pt x="2959162" y="1422154"/>
                    <a:pt x="2955637" y="1445491"/>
                    <a:pt x="2951019" y="1468582"/>
                  </a:cubicBezTo>
                  <a:cubicBezTo>
                    <a:pt x="2955637" y="1620982"/>
                    <a:pt x="2953179" y="1773761"/>
                    <a:pt x="2964873" y="1925782"/>
                  </a:cubicBezTo>
                  <a:cubicBezTo>
                    <a:pt x="2967113" y="1954904"/>
                    <a:pt x="2983346" y="1981200"/>
                    <a:pt x="2992582" y="2008909"/>
                  </a:cubicBezTo>
                  <a:cubicBezTo>
                    <a:pt x="2997200" y="2022764"/>
                    <a:pt x="3006437" y="2035869"/>
                    <a:pt x="3006437" y="2050473"/>
                  </a:cubicBezTo>
                  <a:lnTo>
                    <a:pt x="3006437" y="216130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3283527" y="1700808"/>
              <a:ext cx="138545" cy="1250209"/>
            </a:xfrm>
            <a:custGeom>
              <a:avLst/>
              <a:gdLst>
                <a:gd name="connsiteX0" fmla="*/ 83127 w 138545"/>
                <a:gd name="connsiteY0" fmla="*/ 1094509 h 1094509"/>
                <a:gd name="connsiteX1" fmla="*/ 124691 w 138545"/>
                <a:gd name="connsiteY1" fmla="*/ 942109 h 1094509"/>
                <a:gd name="connsiteX2" fmla="*/ 138545 w 138545"/>
                <a:gd name="connsiteY2" fmla="*/ 900546 h 1094509"/>
                <a:gd name="connsiteX3" fmla="*/ 124691 w 138545"/>
                <a:gd name="connsiteY3" fmla="*/ 762000 h 1094509"/>
                <a:gd name="connsiteX4" fmla="*/ 96982 w 138545"/>
                <a:gd name="connsiteY4" fmla="*/ 720436 h 1094509"/>
                <a:gd name="connsiteX5" fmla="*/ 55418 w 138545"/>
                <a:gd name="connsiteY5" fmla="*/ 637309 h 1094509"/>
                <a:gd name="connsiteX6" fmla="*/ 13854 w 138545"/>
                <a:gd name="connsiteY6" fmla="*/ 554182 h 1094509"/>
                <a:gd name="connsiteX7" fmla="*/ 0 w 138545"/>
                <a:gd name="connsiteY7" fmla="*/ 512618 h 1094509"/>
                <a:gd name="connsiteX8" fmla="*/ 13854 w 138545"/>
                <a:gd name="connsiteY8" fmla="*/ 360218 h 1094509"/>
                <a:gd name="connsiteX9" fmla="*/ 27709 w 138545"/>
                <a:gd name="connsiteY9" fmla="*/ 304800 h 1094509"/>
                <a:gd name="connsiteX10" fmla="*/ 41564 w 138545"/>
                <a:gd name="connsiteY10" fmla="*/ 235527 h 1094509"/>
                <a:gd name="connsiteX11" fmla="*/ 55418 w 138545"/>
                <a:gd name="connsiteY11" fmla="*/ 152400 h 1094509"/>
                <a:gd name="connsiteX12" fmla="*/ 83127 w 138545"/>
                <a:gd name="connsiteY12" fmla="*/ 41564 h 1094509"/>
                <a:gd name="connsiteX13" fmla="*/ 96982 w 138545"/>
                <a:gd name="connsiteY13" fmla="*/ 0 h 10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545" h="1094509">
                  <a:moveTo>
                    <a:pt x="83127" y="1094509"/>
                  </a:moveTo>
                  <a:cubicBezTo>
                    <a:pt x="102711" y="996594"/>
                    <a:pt x="89535" y="1047578"/>
                    <a:pt x="124691" y="942109"/>
                  </a:cubicBezTo>
                  <a:lnTo>
                    <a:pt x="138545" y="900546"/>
                  </a:lnTo>
                  <a:cubicBezTo>
                    <a:pt x="133927" y="854364"/>
                    <a:pt x="135127" y="807224"/>
                    <a:pt x="124691" y="762000"/>
                  </a:cubicBezTo>
                  <a:cubicBezTo>
                    <a:pt x="120947" y="745775"/>
                    <a:pt x="104429" y="735329"/>
                    <a:pt x="96982" y="720436"/>
                  </a:cubicBezTo>
                  <a:cubicBezTo>
                    <a:pt x="39621" y="605715"/>
                    <a:pt x="134829" y="756427"/>
                    <a:pt x="55418" y="637309"/>
                  </a:cubicBezTo>
                  <a:cubicBezTo>
                    <a:pt x="20595" y="532837"/>
                    <a:pt x="67570" y="661614"/>
                    <a:pt x="13854" y="554182"/>
                  </a:cubicBezTo>
                  <a:cubicBezTo>
                    <a:pt x="7323" y="541120"/>
                    <a:pt x="4618" y="526473"/>
                    <a:pt x="0" y="512618"/>
                  </a:cubicBezTo>
                  <a:cubicBezTo>
                    <a:pt x="4618" y="461818"/>
                    <a:pt x="7112" y="410780"/>
                    <a:pt x="13854" y="360218"/>
                  </a:cubicBezTo>
                  <a:cubicBezTo>
                    <a:pt x="16371" y="341344"/>
                    <a:pt x="23578" y="323388"/>
                    <a:pt x="27709" y="304800"/>
                  </a:cubicBezTo>
                  <a:cubicBezTo>
                    <a:pt x="32818" y="281812"/>
                    <a:pt x="37352" y="258695"/>
                    <a:pt x="41564" y="235527"/>
                  </a:cubicBezTo>
                  <a:cubicBezTo>
                    <a:pt x="46589" y="207889"/>
                    <a:pt x="49532" y="179868"/>
                    <a:pt x="55418" y="152400"/>
                  </a:cubicBezTo>
                  <a:cubicBezTo>
                    <a:pt x="63397" y="115163"/>
                    <a:pt x="71084" y="77692"/>
                    <a:pt x="83127" y="41564"/>
                  </a:cubicBezTo>
                  <a:lnTo>
                    <a:pt x="9698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15 Forma libre"/>
            <p:cNvSpPr/>
            <p:nvPr/>
          </p:nvSpPr>
          <p:spPr>
            <a:xfrm>
              <a:off x="3830782" y="1700807"/>
              <a:ext cx="207818" cy="1250210"/>
            </a:xfrm>
            <a:custGeom>
              <a:avLst/>
              <a:gdLst>
                <a:gd name="connsiteX0" fmla="*/ 69273 w 207818"/>
                <a:gd name="connsiteY0" fmla="*/ 983673 h 983673"/>
                <a:gd name="connsiteX1" fmla="*/ 124691 w 207818"/>
                <a:gd name="connsiteY1" fmla="*/ 914400 h 983673"/>
                <a:gd name="connsiteX2" fmla="*/ 152400 w 207818"/>
                <a:gd name="connsiteY2" fmla="*/ 831273 h 983673"/>
                <a:gd name="connsiteX3" fmla="*/ 166255 w 207818"/>
                <a:gd name="connsiteY3" fmla="*/ 789710 h 983673"/>
                <a:gd name="connsiteX4" fmla="*/ 193964 w 207818"/>
                <a:gd name="connsiteY4" fmla="*/ 762000 h 983673"/>
                <a:gd name="connsiteX5" fmla="*/ 207818 w 207818"/>
                <a:gd name="connsiteY5" fmla="*/ 706582 h 983673"/>
                <a:gd name="connsiteX6" fmla="*/ 180109 w 207818"/>
                <a:gd name="connsiteY6" fmla="*/ 554182 h 983673"/>
                <a:gd name="connsiteX7" fmla="*/ 152400 w 207818"/>
                <a:gd name="connsiteY7" fmla="*/ 512619 h 983673"/>
                <a:gd name="connsiteX8" fmla="*/ 124691 w 207818"/>
                <a:gd name="connsiteY8" fmla="*/ 429491 h 983673"/>
                <a:gd name="connsiteX9" fmla="*/ 96982 w 207818"/>
                <a:gd name="connsiteY9" fmla="*/ 387928 h 983673"/>
                <a:gd name="connsiteX10" fmla="*/ 69273 w 207818"/>
                <a:gd name="connsiteY10" fmla="*/ 304800 h 983673"/>
                <a:gd name="connsiteX11" fmla="*/ 27709 w 207818"/>
                <a:gd name="connsiteY11" fmla="*/ 180110 h 983673"/>
                <a:gd name="connsiteX12" fmla="*/ 13855 w 207818"/>
                <a:gd name="connsiteY12" fmla="*/ 138546 h 983673"/>
                <a:gd name="connsiteX13" fmla="*/ 0 w 207818"/>
                <a:gd name="connsiteY13" fmla="*/ 96982 h 983673"/>
                <a:gd name="connsiteX14" fmla="*/ 0 w 207818"/>
                <a:gd name="connsiteY14" fmla="*/ 0 h 98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818" h="983673">
                  <a:moveTo>
                    <a:pt x="69273" y="983673"/>
                  </a:moveTo>
                  <a:cubicBezTo>
                    <a:pt x="87746" y="960582"/>
                    <a:pt x="110531" y="940360"/>
                    <a:pt x="124691" y="914400"/>
                  </a:cubicBezTo>
                  <a:cubicBezTo>
                    <a:pt x="138677" y="888759"/>
                    <a:pt x="143164" y="858982"/>
                    <a:pt x="152400" y="831273"/>
                  </a:cubicBezTo>
                  <a:cubicBezTo>
                    <a:pt x="157018" y="817419"/>
                    <a:pt x="155929" y="800037"/>
                    <a:pt x="166255" y="789710"/>
                  </a:cubicBezTo>
                  <a:lnTo>
                    <a:pt x="193964" y="762000"/>
                  </a:lnTo>
                  <a:cubicBezTo>
                    <a:pt x="198582" y="743527"/>
                    <a:pt x="207818" y="725623"/>
                    <a:pt x="207818" y="706582"/>
                  </a:cubicBezTo>
                  <a:cubicBezTo>
                    <a:pt x="207818" y="677923"/>
                    <a:pt x="199594" y="593151"/>
                    <a:pt x="180109" y="554182"/>
                  </a:cubicBezTo>
                  <a:cubicBezTo>
                    <a:pt x="172662" y="539289"/>
                    <a:pt x="159163" y="527835"/>
                    <a:pt x="152400" y="512619"/>
                  </a:cubicBezTo>
                  <a:cubicBezTo>
                    <a:pt x="140537" y="485928"/>
                    <a:pt x="140893" y="453794"/>
                    <a:pt x="124691" y="429491"/>
                  </a:cubicBezTo>
                  <a:cubicBezTo>
                    <a:pt x="115455" y="415637"/>
                    <a:pt x="103745" y="403144"/>
                    <a:pt x="96982" y="387928"/>
                  </a:cubicBezTo>
                  <a:cubicBezTo>
                    <a:pt x="85119" y="361237"/>
                    <a:pt x="78510" y="332509"/>
                    <a:pt x="69273" y="304800"/>
                  </a:cubicBezTo>
                  <a:lnTo>
                    <a:pt x="27709" y="180110"/>
                  </a:lnTo>
                  <a:lnTo>
                    <a:pt x="13855" y="138546"/>
                  </a:lnTo>
                  <a:cubicBezTo>
                    <a:pt x="9237" y="124691"/>
                    <a:pt x="0" y="111586"/>
                    <a:pt x="0" y="96982"/>
                  </a:cubicBez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16 Forma libre"/>
            <p:cNvSpPr/>
            <p:nvPr/>
          </p:nvSpPr>
          <p:spPr>
            <a:xfrm>
              <a:off x="4768375" y="1814945"/>
              <a:ext cx="45719" cy="1136072"/>
            </a:xfrm>
            <a:custGeom>
              <a:avLst/>
              <a:gdLst>
                <a:gd name="connsiteX0" fmla="*/ 37529 w 106802"/>
                <a:gd name="connsiteY0" fmla="*/ 1136072 h 1136072"/>
                <a:gd name="connsiteX1" fmla="*/ 92947 w 106802"/>
                <a:gd name="connsiteY1" fmla="*/ 983672 h 1136072"/>
                <a:gd name="connsiteX2" fmla="*/ 106802 w 106802"/>
                <a:gd name="connsiteY2" fmla="*/ 942109 h 1136072"/>
                <a:gd name="connsiteX3" fmla="*/ 79093 w 106802"/>
                <a:gd name="connsiteY3" fmla="*/ 720436 h 1136072"/>
                <a:gd name="connsiteX4" fmla="*/ 23674 w 106802"/>
                <a:gd name="connsiteY4" fmla="*/ 637309 h 1136072"/>
                <a:gd name="connsiteX5" fmla="*/ 23674 w 106802"/>
                <a:gd name="connsiteY5" fmla="*/ 235527 h 1136072"/>
                <a:gd name="connsiteX6" fmla="*/ 37529 w 106802"/>
                <a:gd name="connsiteY6" fmla="*/ 124690 h 1136072"/>
                <a:gd name="connsiteX7" fmla="*/ 37529 w 106802"/>
                <a:gd name="connsiteY7" fmla="*/ 0 h 113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802" h="1136072">
                  <a:moveTo>
                    <a:pt x="37529" y="1136072"/>
                  </a:moveTo>
                  <a:cubicBezTo>
                    <a:pt x="76089" y="1039672"/>
                    <a:pt x="57369" y="1090404"/>
                    <a:pt x="92947" y="983672"/>
                  </a:cubicBezTo>
                  <a:lnTo>
                    <a:pt x="106802" y="942109"/>
                  </a:lnTo>
                  <a:cubicBezTo>
                    <a:pt x="106361" y="936372"/>
                    <a:pt x="108462" y="773301"/>
                    <a:pt x="79093" y="720436"/>
                  </a:cubicBezTo>
                  <a:cubicBezTo>
                    <a:pt x="62920" y="691325"/>
                    <a:pt x="23674" y="637309"/>
                    <a:pt x="23674" y="637309"/>
                  </a:cubicBezTo>
                  <a:cubicBezTo>
                    <a:pt x="-17204" y="473788"/>
                    <a:pt x="2999" y="576673"/>
                    <a:pt x="23674" y="235527"/>
                  </a:cubicBezTo>
                  <a:cubicBezTo>
                    <a:pt x="25926" y="198362"/>
                    <a:pt x="35343" y="161859"/>
                    <a:pt x="37529" y="124690"/>
                  </a:cubicBezTo>
                  <a:cubicBezTo>
                    <a:pt x="39970" y="83198"/>
                    <a:pt x="37529" y="41563"/>
                    <a:pt x="3752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2632363" y="4059381"/>
              <a:ext cx="350387" cy="180110"/>
            </a:xfrm>
            <a:custGeom>
              <a:avLst/>
              <a:gdLst>
                <a:gd name="connsiteX0" fmla="*/ 0 w 263236"/>
                <a:gd name="connsiteY0" fmla="*/ 69326 h 69326"/>
                <a:gd name="connsiteX1" fmla="*/ 69272 w 263236"/>
                <a:gd name="connsiteY1" fmla="*/ 55471 h 69326"/>
                <a:gd name="connsiteX2" fmla="*/ 110836 w 263236"/>
                <a:gd name="connsiteY2" fmla="*/ 41617 h 69326"/>
                <a:gd name="connsiteX3" fmla="*/ 207818 w 263236"/>
                <a:gd name="connsiteY3" fmla="*/ 27762 h 69326"/>
                <a:gd name="connsiteX4" fmla="*/ 263236 w 263236"/>
                <a:gd name="connsiteY4" fmla="*/ 53 h 6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36" h="69326">
                  <a:moveTo>
                    <a:pt x="0" y="69326"/>
                  </a:moveTo>
                  <a:cubicBezTo>
                    <a:pt x="23091" y="64708"/>
                    <a:pt x="46427" y="61182"/>
                    <a:pt x="69272" y="55471"/>
                  </a:cubicBezTo>
                  <a:cubicBezTo>
                    <a:pt x="83440" y="51929"/>
                    <a:pt x="96516" y="44481"/>
                    <a:pt x="110836" y="41617"/>
                  </a:cubicBezTo>
                  <a:cubicBezTo>
                    <a:pt x="142857" y="35213"/>
                    <a:pt x="175491" y="32380"/>
                    <a:pt x="207818" y="27762"/>
                  </a:cubicBezTo>
                  <a:cubicBezTo>
                    <a:pt x="253224" y="-2509"/>
                    <a:pt x="232730" y="53"/>
                    <a:pt x="263236" y="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4748483" y="3865418"/>
              <a:ext cx="2175164" cy="83127"/>
            </a:xfrm>
            <a:custGeom>
              <a:avLst/>
              <a:gdLst>
                <a:gd name="connsiteX0" fmla="*/ 0 w 2175164"/>
                <a:gd name="connsiteY0" fmla="*/ 83127 h 83127"/>
                <a:gd name="connsiteX1" fmla="*/ 110836 w 2175164"/>
                <a:gd name="connsiteY1" fmla="*/ 41563 h 83127"/>
                <a:gd name="connsiteX2" fmla="*/ 332509 w 2175164"/>
                <a:gd name="connsiteY2" fmla="*/ 13854 h 83127"/>
                <a:gd name="connsiteX3" fmla="*/ 443346 w 2175164"/>
                <a:gd name="connsiteY3" fmla="*/ 0 h 83127"/>
                <a:gd name="connsiteX4" fmla="*/ 595746 w 2175164"/>
                <a:gd name="connsiteY4" fmla="*/ 13854 h 83127"/>
                <a:gd name="connsiteX5" fmla="*/ 720436 w 2175164"/>
                <a:gd name="connsiteY5" fmla="*/ 55418 h 83127"/>
                <a:gd name="connsiteX6" fmla="*/ 762000 w 2175164"/>
                <a:gd name="connsiteY6" fmla="*/ 69272 h 83127"/>
                <a:gd name="connsiteX7" fmla="*/ 845127 w 2175164"/>
                <a:gd name="connsiteY7" fmla="*/ 83127 h 83127"/>
                <a:gd name="connsiteX8" fmla="*/ 1039091 w 2175164"/>
                <a:gd name="connsiteY8" fmla="*/ 69272 h 83127"/>
                <a:gd name="connsiteX9" fmla="*/ 1316182 w 2175164"/>
                <a:gd name="connsiteY9" fmla="*/ 41563 h 83127"/>
                <a:gd name="connsiteX10" fmla="*/ 1607127 w 2175164"/>
                <a:gd name="connsiteY10" fmla="*/ 55418 h 83127"/>
                <a:gd name="connsiteX11" fmla="*/ 1773382 w 2175164"/>
                <a:gd name="connsiteY11" fmla="*/ 69272 h 83127"/>
                <a:gd name="connsiteX12" fmla="*/ 2175164 w 2175164"/>
                <a:gd name="connsiteY12" fmla="*/ 69272 h 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5164" h="83127">
                  <a:moveTo>
                    <a:pt x="0" y="83127"/>
                  </a:moveTo>
                  <a:cubicBezTo>
                    <a:pt x="229764" y="37173"/>
                    <a:pt x="-52258" y="102722"/>
                    <a:pt x="110836" y="41563"/>
                  </a:cubicBezTo>
                  <a:cubicBezTo>
                    <a:pt x="157050" y="24233"/>
                    <a:pt x="314957" y="15702"/>
                    <a:pt x="332509" y="13854"/>
                  </a:cubicBezTo>
                  <a:cubicBezTo>
                    <a:pt x="369538" y="9956"/>
                    <a:pt x="406400" y="4618"/>
                    <a:pt x="443346" y="0"/>
                  </a:cubicBezTo>
                  <a:cubicBezTo>
                    <a:pt x="494146" y="4618"/>
                    <a:pt x="545513" y="4989"/>
                    <a:pt x="595746" y="13854"/>
                  </a:cubicBezTo>
                  <a:cubicBezTo>
                    <a:pt x="595760" y="13856"/>
                    <a:pt x="699647" y="48488"/>
                    <a:pt x="720436" y="55418"/>
                  </a:cubicBezTo>
                  <a:cubicBezTo>
                    <a:pt x="734291" y="60036"/>
                    <a:pt x="747595" y="66871"/>
                    <a:pt x="762000" y="69272"/>
                  </a:cubicBezTo>
                  <a:lnTo>
                    <a:pt x="845127" y="83127"/>
                  </a:lnTo>
                  <a:lnTo>
                    <a:pt x="1039091" y="69272"/>
                  </a:lnTo>
                  <a:cubicBezTo>
                    <a:pt x="1165125" y="59189"/>
                    <a:pt x="1196554" y="54855"/>
                    <a:pt x="1316182" y="41563"/>
                  </a:cubicBezTo>
                  <a:lnTo>
                    <a:pt x="1607127" y="55418"/>
                  </a:lnTo>
                  <a:cubicBezTo>
                    <a:pt x="1662636" y="58782"/>
                    <a:pt x="1717788" y="67916"/>
                    <a:pt x="1773382" y="69272"/>
                  </a:cubicBezTo>
                  <a:cubicBezTo>
                    <a:pt x="1907270" y="72537"/>
                    <a:pt x="2041237" y="69272"/>
                    <a:pt x="2175164" y="6927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21 Forma libre"/>
            <p:cNvSpPr/>
            <p:nvPr/>
          </p:nvSpPr>
          <p:spPr>
            <a:xfrm>
              <a:off x="6228184" y="3948545"/>
              <a:ext cx="193964" cy="554182"/>
            </a:xfrm>
            <a:custGeom>
              <a:avLst/>
              <a:gdLst>
                <a:gd name="connsiteX0" fmla="*/ 0 w 193964"/>
                <a:gd name="connsiteY0" fmla="*/ 0 h 554182"/>
                <a:gd name="connsiteX1" fmla="*/ 13855 w 193964"/>
                <a:gd name="connsiteY1" fmla="*/ 69273 h 554182"/>
                <a:gd name="connsiteX2" fmla="*/ 41564 w 193964"/>
                <a:gd name="connsiteY2" fmla="*/ 152400 h 554182"/>
                <a:gd name="connsiteX3" fmla="*/ 96982 w 193964"/>
                <a:gd name="connsiteY3" fmla="*/ 346364 h 554182"/>
                <a:gd name="connsiteX4" fmla="*/ 138546 w 193964"/>
                <a:gd name="connsiteY4" fmla="*/ 387928 h 554182"/>
                <a:gd name="connsiteX5" fmla="*/ 180109 w 193964"/>
                <a:gd name="connsiteY5" fmla="*/ 512619 h 554182"/>
                <a:gd name="connsiteX6" fmla="*/ 193964 w 193964"/>
                <a:gd name="connsiteY6" fmla="*/ 554182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64" h="554182">
                  <a:moveTo>
                    <a:pt x="0" y="0"/>
                  </a:moveTo>
                  <a:cubicBezTo>
                    <a:pt x="4618" y="23091"/>
                    <a:pt x="7659" y="46554"/>
                    <a:pt x="13855" y="69273"/>
                  </a:cubicBezTo>
                  <a:cubicBezTo>
                    <a:pt x="21540" y="97452"/>
                    <a:pt x="34480" y="124064"/>
                    <a:pt x="41564" y="152400"/>
                  </a:cubicBezTo>
                  <a:cubicBezTo>
                    <a:pt x="41804" y="153359"/>
                    <a:pt x="83731" y="333113"/>
                    <a:pt x="96982" y="346364"/>
                  </a:cubicBezTo>
                  <a:lnTo>
                    <a:pt x="138546" y="387928"/>
                  </a:lnTo>
                  <a:lnTo>
                    <a:pt x="180109" y="512619"/>
                  </a:lnTo>
                  <a:lnTo>
                    <a:pt x="193964" y="5541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22 Forma libre"/>
            <p:cNvSpPr/>
            <p:nvPr/>
          </p:nvSpPr>
          <p:spPr>
            <a:xfrm>
              <a:off x="6899564" y="3998991"/>
              <a:ext cx="181241" cy="453290"/>
            </a:xfrm>
            <a:custGeom>
              <a:avLst/>
              <a:gdLst>
                <a:gd name="connsiteX0" fmla="*/ 0 w 124691"/>
                <a:gd name="connsiteY0" fmla="*/ 0 h 332509"/>
                <a:gd name="connsiteX1" fmla="*/ 13855 w 124691"/>
                <a:gd name="connsiteY1" fmla="*/ 69273 h 332509"/>
                <a:gd name="connsiteX2" fmla="*/ 41564 w 124691"/>
                <a:gd name="connsiteY2" fmla="*/ 152400 h 332509"/>
                <a:gd name="connsiteX3" fmla="*/ 55418 w 124691"/>
                <a:gd name="connsiteY3" fmla="*/ 193964 h 332509"/>
                <a:gd name="connsiteX4" fmla="*/ 83128 w 124691"/>
                <a:gd name="connsiteY4" fmla="*/ 277091 h 332509"/>
                <a:gd name="connsiteX5" fmla="*/ 124691 w 124691"/>
                <a:gd name="connsiteY5" fmla="*/ 332509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691" h="332509">
                  <a:moveTo>
                    <a:pt x="0" y="0"/>
                  </a:moveTo>
                  <a:cubicBezTo>
                    <a:pt x="4618" y="23091"/>
                    <a:pt x="7659" y="46554"/>
                    <a:pt x="13855" y="69273"/>
                  </a:cubicBezTo>
                  <a:cubicBezTo>
                    <a:pt x="21540" y="97452"/>
                    <a:pt x="32328" y="124691"/>
                    <a:pt x="41564" y="152400"/>
                  </a:cubicBezTo>
                  <a:lnTo>
                    <a:pt x="55418" y="193964"/>
                  </a:lnTo>
                  <a:cubicBezTo>
                    <a:pt x="55418" y="193965"/>
                    <a:pt x="83127" y="277090"/>
                    <a:pt x="83128" y="277091"/>
                  </a:cubicBezTo>
                  <a:cubicBezTo>
                    <a:pt x="114460" y="324089"/>
                    <a:pt x="99063" y="306881"/>
                    <a:pt x="124691" y="3325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23 Forma libre"/>
            <p:cNvSpPr/>
            <p:nvPr/>
          </p:nvSpPr>
          <p:spPr>
            <a:xfrm>
              <a:off x="6899564" y="3546765"/>
              <a:ext cx="96982" cy="443345"/>
            </a:xfrm>
            <a:custGeom>
              <a:avLst/>
              <a:gdLst>
                <a:gd name="connsiteX0" fmla="*/ 0 w 96982"/>
                <a:gd name="connsiteY0" fmla="*/ 443345 h 443345"/>
                <a:gd name="connsiteX1" fmla="*/ 27709 w 96982"/>
                <a:gd name="connsiteY1" fmla="*/ 374072 h 443345"/>
                <a:gd name="connsiteX2" fmla="*/ 96982 w 96982"/>
                <a:gd name="connsiteY2" fmla="*/ 249382 h 443345"/>
                <a:gd name="connsiteX3" fmla="*/ 55418 w 96982"/>
                <a:gd name="connsiteY3" fmla="*/ 55418 h 443345"/>
                <a:gd name="connsiteX4" fmla="*/ 27709 w 96982"/>
                <a:gd name="connsiteY4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82" h="443345">
                  <a:moveTo>
                    <a:pt x="0" y="443345"/>
                  </a:moveTo>
                  <a:cubicBezTo>
                    <a:pt x="9236" y="420254"/>
                    <a:pt x="15800" y="395905"/>
                    <a:pt x="27709" y="374072"/>
                  </a:cubicBezTo>
                  <a:cubicBezTo>
                    <a:pt x="109379" y="224344"/>
                    <a:pt x="64636" y="346416"/>
                    <a:pt x="96982" y="249382"/>
                  </a:cubicBezTo>
                  <a:cubicBezTo>
                    <a:pt x="91119" y="202483"/>
                    <a:pt x="85789" y="100976"/>
                    <a:pt x="55418" y="55418"/>
                  </a:cubicBezTo>
                  <a:cubicBezTo>
                    <a:pt x="25147" y="10012"/>
                    <a:pt x="27709" y="30505"/>
                    <a:pt x="277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24 Forma libre"/>
            <p:cNvSpPr/>
            <p:nvPr/>
          </p:nvSpPr>
          <p:spPr>
            <a:xfrm>
              <a:off x="2701635" y="4544290"/>
              <a:ext cx="1949442" cy="574073"/>
            </a:xfrm>
            <a:custGeom>
              <a:avLst/>
              <a:gdLst>
                <a:gd name="connsiteX0" fmla="*/ 0 w 1427019"/>
                <a:gd name="connsiteY0" fmla="*/ 0 h 83128"/>
                <a:gd name="connsiteX1" fmla="*/ 387928 w 1427019"/>
                <a:gd name="connsiteY1" fmla="*/ 41564 h 83128"/>
                <a:gd name="connsiteX2" fmla="*/ 471055 w 1427019"/>
                <a:gd name="connsiteY2" fmla="*/ 55418 h 83128"/>
                <a:gd name="connsiteX3" fmla="*/ 526473 w 1427019"/>
                <a:gd name="connsiteY3" fmla="*/ 69273 h 83128"/>
                <a:gd name="connsiteX4" fmla="*/ 997528 w 1427019"/>
                <a:gd name="connsiteY4" fmla="*/ 83128 h 83128"/>
                <a:gd name="connsiteX5" fmla="*/ 1427019 w 1427019"/>
                <a:gd name="connsiteY5" fmla="*/ 69273 h 8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7019" h="83128">
                  <a:moveTo>
                    <a:pt x="0" y="0"/>
                  </a:moveTo>
                  <a:cubicBezTo>
                    <a:pt x="103373" y="10337"/>
                    <a:pt x="269525" y="24649"/>
                    <a:pt x="387928" y="41564"/>
                  </a:cubicBezTo>
                  <a:cubicBezTo>
                    <a:pt x="415737" y="45537"/>
                    <a:pt x="443509" y="49909"/>
                    <a:pt x="471055" y="55418"/>
                  </a:cubicBezTo>
                  <a:cubicBezTo>
                    <a:pt x="489726" y="59152"/>
                    <a:pt x="507458" y="68272"/>
                    <a:pt x="526473" y="69273"/>
                  </a:cubicBezTo>
                  <a:cubicBezTo>
                    <a:pt x="683342" y="77530"/>
                    <a:pt x="840510" y="78510"/>
                    <a:pt x="997528" y="83128"/>
                  </a:cubicBezTo>
                  <a:lnTo>
                    <a:pt x="1427019" y="692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25 Forma libre"/>
            <p:cNvSpPr/>
            <p:nvPr/>
          </p:nvSpPr>
          <p:spPr>
            <a:xfrm rot="1205714">
              <a:off x="2626732" y="4902970"/>
              <a:ext cx="1694473" cy="469079"/>
            </a:xfrm>
            <a:custGeom>
              <a:avLst/>
              <a:gdLst>
                <a:gd name="connsiteX0" fmla="*/ 0 w 1302327"/>
                <a:gd name="connsiteY0" fmla="*/ 0 h 304800"/>
                <a:gd name="connsiteX1" fmla="*/ 69272 w 1302327"/>
                <a:gd name="connsiteY1" fmla="*/ 27709 h 304800"/>
                <a:gd name="connsiteX2" fmla="*/ 110836 w 1302327"/>
                <a:gd name="connsiteY2" fmla="*/ 41563 h 304800"/>
                <a:gd name="connsiteX3" fmla="*/ 152400 w 1302327"/>
                <a:gd name="connsiteY3" fmla="*/ 69272 h 304800"/>
                <a:gd name="connsiteX4" fmla="*/ 180109 w 1302327"/>
                <a:gd name="connsiteY4" fmla="*/ 96982 h 304800"/>
                <a:gd name="connsiteX5" fmla="*/ 263236 w 1302327"/>
                <a:gd name="connsiteY5" fmla="*/ 124691 h 304800"/>
                <a:gd name="connsiteX6" fmla="*/ 346363 w 1302327"/>
                <a:gd name="connsiteY6" fmla="*/ 152400 h 304800"/>
                <a:gd name="connsiteX7" fmla="*/ 387927 w 1302327"/>
                <a:gd name="connsiteY7" fmla="*/ 166254 h 304800"/>
                <a:gd name="connsiteX8" fmla="*/ 429491 w 1302327"/>
                <a:gd name="connsiteY8" fmla="*/ 193963 h 304800"/>
                <a:gd name="connsiteX9" fmla="*/ 1163781 w 1302327"/>
                <a:gd name="connsiteY9" fmla="*/ 235527 h 304800"/>
                <a:gd name="connsiteX10" fmla="*/ 1288472 w 1302327"/>
                <a:gd name="connsiteY10" fmla="*/ 290945 h 304800"/>
                <a:gd name="connsiteX11" fmla="*/ 1302327 w 1302327"/>
                <a:gd name="connsiteY11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2327" h="304800">
                  <a:moveTo>
                    <a:pt x="0" y="0"/>
                  </a:moveTo>
                  <a:cubicBezTo>
                    <a:pt x="23091" y="9236"/>
                    <a:pt x="45986" y="18977"/>
                    <a:pt x="69272" y="27709"/>
                  </a:cubicBezTo>
                  <a:cubicBezTo>
                    <a:pt x="82946" y="32837"/>
                    <a:pt x="97774" y="35032"/>
                    <a:pt x="110836" y="41563"/>
                  </a:cubicBezTo>
                  <a:cubicBezTo>
                    <a:pt x="125729" y="49009"/>
                    <a:pt x="139398" y="58870"/>
                    <a:pt x="152400" y="69272"/>
                  </a:cubicBezTo>
                  <a:cubicBezTo>
                    <a:pt x="162600" y="77432"/>
                    <a:pt x="168426" y="91140"/>
                    <a:pt x="180109" y="96982"/>
                  </a:cubicBezTo>
                  <a:cubicBezTo>
                    <a:pt x="206233" y="110044"/>
                    <a:pt x="235527" y="115455"/>
                    <a:pt x="263236" y="124691"/>
                  </a:cubicBezTo>
                  <a:lnTo>
                    <a:pt x="346363" y="152400"/>
                  </a:lnTo>
                  <a:lnTo>
                    <a:pt x="387927" y="166254"/>
                  </a:lnTo>
                  <a:cubicBezTo>
                    <a:pt x="401782" y="175490"/>
                    <a:pt x="414275" y="187200"/>
                    <a:pt x="429491" y="193963"/>
                  </a:cubicBezTo>
                  <a:cubicBezTo>
                    <a:pt x="642675" y="288711"/>
                    <a:pt x="1047625" y="233056"/>
                    <a:pt x="1163781" y="235527"/>
                  </a:cubicBezTo>
                  <a:cubicBezTo>
                    <a:pt x="1239598" y="260799"/>
                    <a:pt x="1235779" y="251425"/>
                    <a:pt x="1288472" y="290945"/>
                  </a:cubicBezTo>
                  <a:cubicBezTo>
                    <a:pt x="1293697" y="294864"/>
                    <a:pt x="1297709" y="300182"/>
                    <a:pt x="1302327" y="304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26 Forma libre"/>
            <p:cNvSpPr/>
            <p:nvPr/>
          </p:nvSpPr>
          <p:spPr>
            <a:xfrm>
              <a:off x="2590801" y="4752109"/>
              <a:ext cx="110836" cy="1557211"/>
            </a:xfrm>
            <a:custGeom>
              <a:avLst/>
              <a:gdLst>
                <a:gd name="connsiteX0" fmla="*/ 0 w 166255"/>
                <a:gd name="connsiteY0" fmla="*/ 0 h 2036618"/>
                <a:gd name="connsiteX1" fmla="*/ 27709 w 166255"/>
                <a:gd name="connsiteY1" fmla="*/ 263236 h 2036618"/>
                <a:gd name="connsiteX2" fmla="*/ 41564 w 166255"/>
                <a:gd name="connsiteY2" fmla="*/ 304800 h 2036618"/>
                <a:gd name="connsiteX3" fmla="*/ 69273 w 166255"/>
                <a:gd name="connsiteY3" fmla="*/ 415636 h 2036618"/>
                <a:gd name="connsiteX4" fmla="*/ 55418 w 166255"/>
                <a:gd name="connsiteY4" fmla="*/ 623455 h 2036618"/>
                <a:gd name="connsiteX5" fmla="*/ 27709 w 166255"/>
                <a:gd name="connsiteY5" fmla="*/ 720436 h 2036618"/>
                <a:gd name="connsiteX6" fmla="*/ 13855 w 166255"/>
                <a:gd name="connsiteY6" fmla="*/ 775855 h 2036618"/>
                <a:gd name="connsiteX7" fmla="*/ 55418 w 166255"/>
                <a:gd name="connsiteY7" fmla="*/ 1080655 h 2036618"/>
                <a:gd name="connsiteX8" fmla="*/ 83127 w 166255"/>
                <a:gd name="connsiteY8" fmla="*/ 1122218 h 2036618"/>
                <a:gd name="connsiteX9" fmla="*/ 96982 w 166255"/>
                <a:gd name="connsiteY9" fmla="*/ 1413164 h 2036618"/>
                <a:gd name="connsiteX10" fmla="*/ 110836 w 166255"/>
                <a:gd name="connsiteY10" fmla="*/ 1648691 h 2036618"/>
                <a:gd name="connsiteX11" fmla="*/ 124691 w 166255"/>
                <a:gd name="connsiteY11" fmla="*/ 1981200 h 2036618"/>
                <a:gd name="connsiteX12" fmla="*/ 166255 w 166255"/>
                <a:gd name="connsiteY12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255" h="2036618">
                  <a:moveTo>
                    <a:pt x="0" y="0"/>
                  </a:moveTo>
                  <a:cubicBezTo>
                    <a:pt x="5998" y="71974"/>
                    <a:pt x="12197" y="185676"/>
                    <a:pt x="27709" y="263236"/>
                  </a:cubicBezTo>
                  <a:cubicBezTo>
                    <a:pt x="30573" y="277557"/>
                    <a:pt x="37721" y="290710"/>
                    <a:pt x="41564" y="304800"/>
                  </a:cubicBezTo>
                  <a:cubicBezTo>
                    <a:pt x="51584" y="341540"/>
                    <a:pt x="69273" y="415636"/>
                    <a:pt x="69273" y="415636"/>
                  </a:cubicBezTo>
                  <a:cubicBezTo>
                    <a:pt x="64655" y="484909"/>
                    <a:pt x="62686" y="554410"/>
                    <a:pt x="55418" y="623455"/>
                  </a:cubicBezTo>
                  <a:cubicBezTo>
                    <a:pt x="51808" y="657754"/>
                    <a:pt x="37013" y="687873"/>
                    <a:pt x="27709" y="720436"/>
                  </a:cubicBezTo>
                  <a:cubicBezTo>
                    <a:pt x="22478" y="738745"/>
                    <a:pt x="18473" y="757382"/>
                    <a:pt x="13855" y="775855"/>
                  </a:cubicBezTo>
                  <a:cubicBezTo>
                    <a:pt x="16126" y="812199"/>
                    <a:pt x="9586" y="1011907"/>
                    <a:pt x="55418" y="1080655"/>
                  </a:cubicBezTo>
                  <a:lnTo>
                    <a:pt x="83127" y="1122218"/>
                  </a:lnTo>
                  <a:cubicBezTo>
                    <a:pt x="87745" y="1219200"/>
                    <a:pt x="91879" y="1316206"/>
                    <a:pt x="96982" y="1413164"/>
                  </a:cubicBezTo>
                  <a:cubicBezTo>
                    <a:pt x="101115" y="1491700"/>
                    <a:pt x="107004" y="1570140"/>
                    <a:pt x="110836" y="1648691"/>
                  </a:cubicBezTo>
                  <a:cubicBezTo>
                    <a:pt x="116241" y="1759492"/>
                    <a:pt x="116496" y="1870571"/>
                    <a:pt x="124691" y="1981200"/>
                  </a:cubicBezTo>
                  <a:cubicBezTo>
                    <a:pt x="127983" y="2025648"/>
                    <a:pt x="135260" y="2021122"/>
                    <a:pt x="166255" y="203661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1288473" y="6068291"/>
              <a:ext cx="1385454" cy="55418"/>
            </a:xfrm>
            <a:custGeom>
              <a:avLst/>
              <a:gdLst>
                <a:gd name="connsiteX0" fmla="*/ 1385454 w 1385454"/>
                <a:gd name="connsiteY0" fmla="*/ 41564 h 55418"/>
                <a:gd name="connsiteX1" fmla="*/ 997527 w 1385454"/>
                <a:gd name="connsiteY1" fmla="*/ 27709 h 55418"/>
                <a:gd name="connsiteX2" fmla="*/ 928254 w 1385454"/>
                <a:gd name="connsiteY2" fmla="*/ 13854 h 55418"/>
                <a:gd name="connsiteX3" fmla="*/ 748145 w 1385454"/>
                <a:gd name="connsiteY3" fmla="*/ 0 h 55418"/>
                <a:gd name="connsiteX4" fmla="*/ 512618 w 1385454"/>
                <a:gd name="connsiteY4" fmla="*/ 27709 h 55418"/>
                <a:gd name="connsiteX5" fmla="*/ 401782 w 1385454"/>
                <a:gd name="connsiteY5" fmla="*/ 55418 h 55418"/>
                <a:gd name="connsiteX6" fmla="*/ 0 w 1385454"/>
                <a:gd name="connsiteY6" fmla="*/ 41564 h 5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54" h="55418">
                  <a:moveTo>
                    <a:pt x="1385454" y="41564"/>
                  </a:moveTo>
                  <a:cubicBezTo>
                    <a:pt x="1256145" y="36946"/>
                    <a:pt x="1126681" y="35537"/>
                    <a:pt x="997527" y="27709"/>
                  </a:cubicBezTo>
                  <a:cubicBezTo>
                    <a:pt x="974022" y="26284"/>
                    <a:pt x="951658" y="16454"/>
                    <a:pt x="928254" y="13854"/>
                  </a:cubicBezTo>
                  <a:cubicBezTo>
                    <a:pt x="868409" y="7205"/>
                    <a:pt x="808181" y="4618"/>
                    <a:pt x="748145" y="0"/>
                  </a:cubicBezTo>
                  <a:cubicBezTo>
                    <a:pt x="401892" y="24731"/>
                    <a:pt x="646705" y="-8860"/>
                    <a:pt x="512618" y="27709"/>
                  </a:cubicBezTo>
                  <a:cubicBezTo>
                    <a:pt x="475878" y="37729"/>
                    <a:pt x="401782" y="55418"/>
                    <a:pt x="401782" y="55418"/>
                  </a:cubicBezTo>
                  <a:cubicBezTo>
                    <a:pt x="175926" y="32833"/>
                    <a:pt x="309648" y="41564"/>
                    <a:pt x="0" y="415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28 Forma libre"/>
            <p:cNvSpPr/>
            <p:nvPr/>
          </p:nvSpPr>
          <p:spPr>
            <a:xfrm>
              <a:off x="1981200" y="6096000"/>
              <a:ext cx="110837" cy="540328"/>
            </a:xfrm>
            <a:custGeom>
              <a:avLst/>
              <a:gdLst>
                <a:gd name="connsiteX0" fmla="*/ 41564 w 110837"/>
                <a:gd name="connsiteY0" fmla="*/ 0 h 540328"/>
                <a:gd name="connsiteX1" fmla="*/ 83128 w 110837"/>
                <a:gd name="connsiteY1" fmla="*/ 69273 h 540328"/>
                <a:gd name="connsiteX2" fmla="*/ 110837 w 110837"/>
                <a:gd name="connsiteY2" fmla="*/ 152400 h 540328"/>
                <a:gd name="connsiteX3" fmla="*/ 96982 w 110837"/>
                <a:gd name="connsiteY3" fmla="*/ 249382 h 540328"/>
                <a:gd name="connsiteX4" fmla="*/ 83128 w 110837"/>
                <a:gd name="connsiteY4" fmla="*/ 290946 h 540328"/>
                <a:gd name="connsiteX5" fmla="*/ 41564 w 110837"/>
                <a:gd name="connsiteY5" fmla="*/ 318655 h 540328"/>
                <a:gd name="connsiteX6" fmla="*/ 13855 w 110837"/>
                <a:gd name="connsiteY6" fmla="*/ 360218 h 540328"/>
                <a:gd name="connsiteX7" fmla="*/ 0 w 110837"/>
                <a:gd name="connsiteY7" fmla="*/ 540328 h 5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837" h="540328">
                  <a:moveTo>
                    <a:pt x="41564" y="0"/>
                  </a:moveTo>
                  <a:cubicBezTo>
                    <a:pt x="55419" y="23091"/>
                    <a:pt x="71985" y="44758"/>
                    <a:pt x="83128" y="69273"/>
                  </a:cubicBezTo>
                  <a:cubicBezTo>
                    <a:pt x="95214" y="95863"/>
                    <a:pt x="110837" y="152400"/>
                    <a:pt x="110837" y="152400"/>
                  </a:cubicBezTo>
                  <a:cubicBezTo>
                    <a:pt x="106219" y="184727"/>
                    <a:pt x="103386" y="217361"/>
                    <a:pt x="96982" y="249382"/>
                  </a:cubicBezTo>
                  <a:cubicBezTo>
                    <a:pt x="94118" y="263702"/>
                    <a:pt x="92251" y="279542"/>
                    <a:pt x="83128" y="290946"/>
                  </a:cubicBezTo>
                  <a:cubicBezTo>
                    <a:pt x="72726" y="303948"/>
                    <a:pt x="55419" y="309419"/>
                    <a:pt x="41564" y="318655"/>
                  </a:cubicBezTo>
                  <a:cubicBezTo>
                    <a:pt x="32328" y="332509"/>
                    <a:pt x="16924" y="343852"/>
                    <a:pt x="13855" y="360218"/>
                  </a:cubicBezTo>
                  <a:cubicBezTo>
                    <a:pt x="2758" y="419401"/>
                    <a:pt x="0" y="540328"/>
                    <a:pt x="0" y="5403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29 Forma libre"/>
            <p:cNvSpPr/>
            <p:nvPr/>
          </p:nvSpPr>
          <p:spPr>
            <a:xfrm>
              <a:off x="1260570" y="6123709"/>
              <a:ext cx="69466" cy="374073"/>
            </a:xfrm>
            <a:custGeom>
              <a:avLst/>
              <a:gdLst>
                <a:gd name="connsiteX0" fmla="*/ 69466 w 69466"/>
                <a:gd name="connsiteY0" fmla="*/ 0 h 374073"/>
                <a:gd name="connsiteX1" fmla="*/ 55612 w 69466"/>
                <a:gd name="connsiteY1" fmla="*/ 69273 h 374073"/>
                <a:gd name="connsiteX2" fmla="*/ 41757 w 69466"/>
                <a:gd name="connsiteY2" fmla="*/ 110836 h 374073"/>
                <a:gd name="connsiteX3" fmla="*/ 27903 w 69466"/>
                <a:gd name="connsiteY3" fmla="*/ 235527 h 374073"/>
                <a:gd name="connsiteX4" fmla="*/ 14048 w 69466"/>
                <a:gd name="connsiteY4" fmla="*/ 304800 h 374073"/>
                <a:gd name="connsiteX5" fmla="*/ 194 w 69466"/>
                <a:gd name="connsiteY5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66" h="374073">
                  <a:moveTo>
                    <a:pt x="69466" y="0"/>
                  </a:moveTo>
                  <a:cubicBezTo>
                    <a:pt x="64848" y="23091"/>
                    <a:pt x="61323" y="46428"/>
                    <a:pt x="55612" y="69273"/>
                  </a:cubicBezTo>
                  <a:cubicBezTo>
                    <a:pt x="52070" y="83441"/>
                    <a:pt x="44158" y="96431"/>
                    <a:pt x="41757" y="110836"/>
                  </a:cubicBezTo>
                  <a:cubicBezTo>
                    <a:pt x="34882" y="152086"/>
                    <a:pt x="33817" y="194128"/>
                    <a:pt x="27903" y="235527"/>
                  </a:cubicBezTo>
                  <a:cubicBezTo>
                    <a:pt x="24573" y="258839"/>
                    <a:pt x="19759" y="281955"/>
                    <a:pt x="14048" y="304800"/>
                  </a:cubicBezTo>
                  <a:cubicBezTo>
                    <a:pt x="-2727" y="371899"/>
                    <a:pt x="194" y="321152"/>
                    <a:pt x="194" y="3740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31 Forma libre"/>
            <p:cNvSpPr/>
            <p:nvPr/>
          </p:nvSpPr>
          <p:spPr>
            <a:xfrm>
              <a:off x="2618509" y="5555673"/>
              <a:ext cx="429491" cy="138545"/>
            </a:xfrm>
            <a:custGeom>
              <a:avLst/>
              <a:gdLst>
                <a:gd name="connsiteX0" fmla="*/ 0 w 429491"/>
                <a:gd name="connsiteY0" fmla="*/ 0 h 138545"/>
                <a:gd name="connsiteX1" fmla="*/ 69273 w 429491"/>
                <a:gd name="connsiteY1" fmla="*/ 27709 h 138545"/>
                <a:gd name="connsiteX2" fmla="*/ 124691 w 429491"/>
                <a:gd name="connsiteY2" fmla="*/ 69272 h 138545"/>
                <a:gd name="connsiteX3" fmla="*/ 318655 w 429491"/>
                <a:gd name="connsiteY3" fmla="*/ 96982 h 138545"/>
                <a:gd name="connsiteX4" fmla="*/ 429491 w 429491"/>
                <a:gd name="connsiteY4" fmla="*/ 138545 h 1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" h="138545">
                  <a:moveTo>
                    <a:pt x="0" y="0"/>
                  </a:moveTo>
                  <a:cubicBezTo>
                    <a:pt x="23091" y="9236"/>
                    <a:pt x="47533" y="15631"/>
                    <a:pt x="69273" y="27709"/>
                  </a:cubicBezTo>
                  <a:cubicBezTo>
                    <a:pt x="89458" y="38923"/>
                    <a:pt x="102443" y="63092"/>
                    <a:pt x="124691" y="69272"/>
                  </a:cubicBezTo>
                  <a:cubicBezTo>
                    <a:pt x="187619" y="86752"/>
                    <a:pt x="318655" y="96982"/>
                    <a:pt x="318655" y="96982"/>
                  </a:cubicBezTo>
                  <a:cubicBezTo>
                    <a:pt x="411579" y="127957"/>
                    <a:pt x="375658" y="111629"/>
                    <a:pt x="429491" y="1385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32 Forma libre"/>
            <p:cNvSpPr/>
            <p:nvPr/>
          </p:nvSpPr>
          <p:spPr>
            <a:xfrm flipH="1">
              <a:off x="1842654" y="4710545"/>
              <a:ext cx="46992" cy="526473"/>
            </a:xfrm>
            <a:custGeom>
              <a:avLst/>
              <a:gdLst>
                <a:gd name="connsiteX0" fmla="*/ 56955 w 56955"/>
                <a:gd name="connsiteY0" fmla="*/ 0 h 526473"/>
                <a:gd name="connsiteX1" fmla="*/ 43100 w 56955"/>
                <a:gd name="connsiteY1" fmla="*/ 207819 h 526473"/>
                <a:gd name="connsiteX2" fmla="*/ 15391 w 56955"/>
                <a:gd name="connsiteY2" fmla="*/ 304800 h 526473"/>
                <a:gd name="connsiteX3" fmla="*/ 1536 w 56955"/>
                <a:gd name="connsiteY3" fmla="*/ 360219 h 526473"/>
                <a:gd name="connsiteX4" fmla="*/ 1536 w 56955"/>
                <a:gd name="connsiteY4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55" h="526473">
                  <a:moveTo>
                    <a:pt x="56955" y="0"/>
                  </a:moveTo>
                  <a:cubicBezTo>
                    <a:pt x="52337" y="69273"/>
                    <a:pt x="50368" y="138774"/>
                    <a:pt x="43100" y="207819"/>
                  </a:cubicBezTo>
                  <a:cubicBezTo>
                    <a:pt x="39491" y="242101"/>
                    <a:pt x="24691" y="272249"/>
                    <a:pt x="15391" y="304800"/>
                  </a:cubicBezTo>
                  <a:cubicBezTo>
                    <a:pt x="10160" y="323109"/>
                    <a:pt x="2724" y="341215"/>
                    <a:pt x="1536" y="360219"/>
                  </a:cubicBezTo>
                  <a:cubicBezTo>
                    <a:pt x="-1921" y="415529"/>
                    <a:pt x="1536" y="471055"/>
                    <a:pt x="1536" y="5264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33 Forma libre"/>
            <p:cNvSpPr/>
            <p:nvPr/>
          </p:nvSpPr>
          <p:spPr>
            <a:xfrm>
              <a:off x="1329022" y="4574434"/>
              <a:ext cx="69273" cy="609600"/>
            </a:xfrm>
            <a:custGeom>
              <a:avLst/>
              <a:gdLst>
                <a:gd name="connsiteX0" fmla="*/ 0 w 69273"/>
                <a:gd name="connsiteY0" fmla="*/ 0 h 609600"/>
                <a:gd name="connsiteX1" fmla="*/ 41564 w 69273"/>
                <a:gd name="connsiteY1" fmla="*/ 152400 h 609600"/>
                <a:gd name="connsiteX2" fmla="*/ 69273 w 69273"/>
                <a:gd name="connsiteY2" fmla="*/ 193963 h 609600"/>
                <a:gd name="connsiteX3" fmla="*/ 27709 w 69273"/>
                <a:gd name="connsiteY3" fmla="*/ 512618 h 609600"/>
                <a:gd name="connsiteX4" fmla="*/ 13855 w 69273"/>
                <a:gd name="connsiteY4" fmla="*/ 568036 h 609600"/>
                <a:gd name="connsiteX5" fmla="*/ 0 w 69273"/>
                <a:gd name="connsiteY5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73" h="609600">
                  <a:moveTo>
                    <a:pt x="0" y="0"/>
                  </a:moveTo>
                  <a:cubicBezTo>
                    <a:pt x="7435" y="37175"/>
                    <a:pt x="21477" y="122269"/>
                    <a:pt x="41564" y="152400"/>
                  </a:cubicBezTo>
                  <a:lnTo>
                    <a:pt x="69273" y="193963"/>
                  </a:lnTo>
                  <a:cubicBezTo>
                    <a:pt x="52884" y="439785"/>
                    <a:pt x="72257" y="334425"/>
                    <a:pt x="27709" y="512618"/>
                  </a:cubicBezTo>
                  <a:cubicBezTo>
                    <a:pt x="23091" y="531091"/>
                    <a:pt x="19876" y="549972"/>
                    <a:pt x="13855" y="568036"/>
                  </a:cubicBezTo>
                  <a:lnTo>
                    <a:pt x="0" y="6096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35 Forma libre"/>
            <p:cNvSpPr/>
            <p:nvPr/>
          </p:nvSpPr>
          <p:spPr>
            <a:xfrm>
              <a:off x="817418" y="4336473"/>
              <a:ext cx="387927" cy="332509"/>
            </a:xfrm>
            <a:custGeom>
              <a:avLst/>
              <a:gdLst>
                <a:gd name="connsiteX0" fmla="*/ 387927 w 387927"/>
                <a:gd name="connsiteY0" fmla="*/ 332509 h 332509"/>
                <a:gd name="connsiteX1" fmla="*/ 360218 w 387927"/>
                <a:gd name="connsiteY1" fmla="*/ 263236 h 332509"/>
                <a:gd name="connsiteX2" fmla="*/ 346364 w 387927"/>
                <a:gd name="connsiteY2" fmla="*/ 193963 h 332509"/>
                <a:gd name="connsiteX3" fmla="*/ 249382 w 387927"/>
                <a:gd name="connsiteY3" fmla="*/ 69272 h 332509"/>
                <a:gd name="connsiteX4" fmla="*/ 110837 w 387927"/>
                <a:gd name="connsiteY4" fmla="*/ 27709 h 332509"/>
                <a:gd name="connsiteX5" fmla="*/ 41564 w 387927"/>
                <a:gd name="connsiteY5" fmla="*/ 13854 h 332509"/>
                <a:gd name="connsiteX6" fmla="*/ 0 w 387927"/>
                <a:gd name="connsiteY6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927" h="332509">
                  <a:moveTo>
                    <a:pt x="387927" y="332509"/>
                  </a:moveTo>
                  <a:cubicBezTo>
                    <a:pt x="378691" y="309418"/>
                    <a:pt x="367364" y="287057"/>
                    <a:pt x="360218" y="263236"/>
                  </a:cubicBezTo>
                  <a:cubicBezTo>
                    <a:pt x="353452" y="240681"/>
                    <a:pt x="352075" y="216808"/>
                    <a:pt x="346364" y="193963"/>
                  </a:cubicBezTo>
                  <a:cubicBezTo>
                    <a:pt x="333608" y="142941"/>
                    <a:pt x="306633" y="88356"/>
                    <a:pt x="249382" y="69272"/>
                  </a:cubicBezTo>
                  <a:cubicBezTo>
                    <a:pt x="180300" y="46245"/>
                    <a:pt x="173659" y="41669"/>
                    <a:pt x="110837" y="27709"/>
                  </a:cubicBezTo>
                  <a:cubicBezTo>
                    <a:pt x="87849" y="22601"/>
                    <a:pt x="64409" y="19565"/>
                    <a:pt x="41564" y="13854"/>
                  </a:cubicBezTo>
                  <a:cubicBezTo>
                    <a:pt x="27396" y="10312"/>
                    <a:pt x="0" y="0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1" name="40 Forma libre"/>
          <p:cNvSpPr/>
          <p:nvPr/>
        </p:nvSpPr>
        <p:spPr>
          <a:xfrm>
            <a:off x="2431769" y="2719994"/>
            <a:ext cx="443420" cy="1233055"/>
          </a:xfrm>
          <a:custGeom>
            <a:avLst/>
            <a:gdLst>
              <a:gd name="connsiteX0" fmla="*/ 0 w 443420"/>
              <a:gd name="connsiteY0" fmla="*/ 0 h 1233055"/>
              <a:gd name="connsiteX1" fmla="*/ 13855 w 443420"/>
              <a:gd name="connsiteY1" fmla="*/ 180109 h 1233055"/>
              <a:gd name="connsiteX2" fmla="*/ 41564 w 443420"/>
              <a:gd name="connsiteY2" fmla="*/ 263237 h 1233055"/>
              <a:gd name="connsiteX3" fmla="*/ 55418 w 443420"/>
              <a:gd name="connsiteY3" fmla="*/ 401782 h 1233055"/>
              <a:gd name="connsiteX4" fmla="*/ 69273 w 443420"/>
              <a:gd name="connsiteY4" fmla="*/ 443346 h 1233055"/>
              <a:gd name="connsiteX5" fmla="*/ 96982 w 443420"/>
              <a:gd name="connsiteY5" fmla="*/ 595746 h 1233055"/>
              <a:gd name="connsiteX6" fmla="*/ 110837 w 443420"/>
              <a:gd name="connsiteY6" fmla="*/ 692728 h 1233055"/>
              <a:gd name="connsiteX7" fmla="*/ 138546 w 443420"/>
              <a:gd name="connsiteY7" fmla="*/ 775855 h 1233055"/>
              <a:gd name="connsiteX8" fmla="*/ 152400 w 443420"/>
              <a:gd name="connsiteY8" fmla="*/ 1025237 h 1233055"/>
              <a:gd name="connsiteX9" fmla="*/ 235527 w 443420"/>
              <a:gd name="connsiteY9" fmla="*/ 1080655 h 1233055"/>
              <a:gd name="connsiteX10" fmla="*/ 415637 w 443420"/>
              <a:gd name="connsiteY10" fmla="*/ 1122219 h 1233055"/>
              <a:gd name="connsiteX11" fmla="*/ 443346 w 443420"/>
              <a:gd name="connsiteY11" fmla="*/ 1233055 h 123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3420" h="1233055">
                <a:moveTo>
                  <a:pt x="0" y="0"/>
                </a:moveTo>
                <a:cubicBezTo>
                  <a:pt x="4618" y="60036"/>
                  <a:pt x="4464" y="120632"/>
                  <a:pt x="13855" y="180109"/>
                </a:cubicBezTo>
                <a:cubicBezTo>
                  <a:pt x="18410" y="208960"/>
                  <a:pt x="41564" y="263237"/>
                  <a:pt x="41564" y="263237"/>
                </a:cubicBezTo>
                <a:cubicBezTo>
                  <a:pt x="46182" y="309419"/>
                  <a:pt x="48361" y="355910"/>
                  <a:pt x="55418" y="401782"/>
                </a:cubicBezTo>
                <a:cubicBezTo>
                  <a:pt x="57639" y="416216"/>
                  <a:pt x="65731" y="429178"/>
                  <a:pt x="69273" y="443346"/>
                </a:cubicBezTo>
                <a:cubicBezTo>
                  <a:pt x="77916" y="477920"/>
                  <a:pt x="92043" y="563645"/>
                  <a:pt x="96982" y="595746"/>
                </a:cubicBezTo>
                <a:cubicBezTo>
                  <a:pt x="101948" y="628022"/>
                  <a:pt x="103494" y="660909"/>
                  <a:pt x="110837" y="692728"/>
                </a:cubicBezTo>
                <a:cubicBezTo>
                  <a:pt x="117405" y="721188"/>
                  <a:pt x="138546" y="775855"/>
                  <a:pt x="138546" y="775855"/>
                </a:cubicBezTo>
                <a:cubicBezTo>
                  <a:pt x="143164" y="858982"/>
                  <a:pt x="127157" y="945901"/>
                  <a:pt x="152400" y="1025237"/>
                </a:cubicBezTo>
                <a:cubicBezTo>
                  <a:pt x="162497" y="1056971"/>
                  <a:pt x="203934" y="1070124"/>
                  <a:pt x="235527" y="1080655"/>
                </a:cubicBezTo>
                <a:cubicBezTo>
                  <a:pt x="349635" y="1118690"/>
                  <a:pt x="289740" y="1104233"/>
                  <a:pt x="415637" y="1122219"/>
                </a:cubicBezTo>
                <a:cubicBezTo>
                  <a:pt x="446267" y="1214108"/>
                  <a:pt x="443346" y="1176138"/>
                  <a:pt x="443346" y="1233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Forma libre"/>
          <p:cNvSpPr/>
          <p:nvPr/>
        </p:nvSpPr>
        <p:spPr>
          <a:xfrm>
            <a:off x="2007394" y="2709627"/>
            <a:ext cx="335540" cy="27903"/>
          </a:xfrm>
          <a:custGeom>
            <a:avLst/>
            <a:gdLst>
              <a:gd name="connsiteX0" fmla="*/ 335540 w 335540"/>
              <a:gd name="connsiteY0" fmla="*/ 0 h 27903"/>
              <a:gd name="connsiteX1" fmla="*/ 72303 w 335540"/>
              <a:gd name="connsiteY1" fmla="*/ 13854 h 27903"/>
              <a:gd name="connsiteX2" fmla="*/ 3031 w 335540"/>
              <a:gd name="connsiteY2" fmla="*/ 27709 h 2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40" h="27903">
                <a:moveTo>
                  <a:pt x="335540" y="0"/>
                </a:moveTo>
                <a:cubicBezTo>
                  <a:pt x="247794" y="4618"/>
                  <a:pt x="159809" y="5899"/>
                  <a:pt x="72303" y="13854"/>
                </a:cubicBezTo>
                <a:cubicBezTo>
                  <a:pt x="-112233" y="30630"/>
                  <a:pt x="130226" y="27709"/>
                  <a:pt x="3031" y="27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1539548" y="2182254"/>
            <a:ext cx="858982" cy="278899"/>
          </a:xfrm>
          <a:custGeom>
            <a:avLst/>
            <a:gdLst>
              <a:gd name="connsiteX0" fmla="*/ 858982 w 858982"/>
              <a:gd name="connsiteY0" fmla="*/ 1808 h 278899"/>
              <a:gd name="connsiteX1" fmla="*/ 207819 w 858982"/>
              <a:gd name="connsiteY1" fmla="*/ 29517 h 278899"/>
              <a:gd name="connsiteX2" fmla="*/ 166255 w 858982"/>
              <a:gd name="connsiteY2" fmla="*/ 43371 h 278899"/>
              <a:gd name="connsiteX3" fmla="*/ 138546 w 858982"/>
              <a:gd name="connsiteY3" fmla="*/ 71081 h 278899"/>
              <a:gd name="connsiteX4" fmla="*/ 124691 w 858982"/>
              <a:gd name="connsiteY4" fmla="*/ 112644 h 278899"/>
              <a:gd name="connsiteX5" fmla="*/ 83128 w 858982"/>
              <a:gd name="connsiteY5" fmla="*/ 140353 h 278899"/>
              <a:gd name="connsiteX6" fmla="*/ 69273 w 858982"/>
              <a:gd name="connsiteY6" fmla="*/ 181917 h 278899"/>
              <a:gd name="connsiteX7" fmla="*/ 0 w 858982"/>
              <a:gd name="connsiteY7" fmla="*/ 278899 h 27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8982" h="278899">
                <a:moveTo>
                  <a:pt x="858982" y="1808"/>
                </a:moveTo>
                <a:cubicBezTo>
                  <a:pt x="773927" y="3882"/>
                  <a:pt x="401972" y="-13628"/>
                  <a:pt x="207819" y="29517"/>
                </a:cubicBezTo>
                <a:cubicBezTo>
                  <a:pt x="193563" y="32685"/>
                  <a:pt x="180110" y="38753"/>
                  <a:pt x="166255" y="43371"/>
                </a:cubicBezTo>
                <a:cubicBezTo>
                  <a:pt x="157019" y="52608"/>
                  <a:pt x="145267" y="59880"/>
                  <a:pt x="138546" y="71081"/>
                </a:cubicBezTo>
                <a:cubicBezTo>
                  <a:pt x="131032" y="83604"/>
                  <a:pt x="133814" y="101240"/>
                  <a:pt x="124691" y="112644"/>
                </a:cubicBezTo>
                <a:cubicBezTo>
                  <a:pt x="114289" y="125646"/>
                  <a:pt x="96982" y="131117"/>
                  <a:pt x="83128" y="140353"/>
                </a:cubicBezTo>
                <a:cubicBezTo>
                  <a:pt x="78510" y="154208"/>
                  <a:pt x="76365" y="169151"/>
                  <a:pt x="69273" y="181917"/>
                </a:cubicBezTo>
                <a:cubicBezTo>
                  <a:pt x="32372" y="248338"/>
                  <a:pt x="33061" y="245838"/>
                  <a:pt x="0" y="278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965943" y="1716032"/>
            <a:ext cx="1209221" cy="1007547"/>
          </a:xfrm>
          <a:custGeom>
            <a:avLst/>
            <a:gdLst>
              <a:gd name="connsiteX0" fmla="*/ 1205346 w 1205346"/>
              <a:gd name="connsiteY0" fmla="*/ 0 h 554182"/>
              <a:gd name="connsiteX1" fmla="*/ 1039091 w 1205346"/>
              <a:gd name="connsiteY1" fmla="*/ 27709 h 554182"/>
              <a:gd name="connsiteX2" fmla="*/ 997528 w 1205346"/>
              <a:gd name="connsiteY2" fmla="*/ 41564 h 554182"/>
              <a:gd name="connsiteX3" fmla="*/ 886691 w 1205346"/>
              <a:gd name="connsiteY3" fmla="*/ 55419 h 554182"/>
              <a:gd name="connsiteX4" fmla="*/ 401782 w 1205346"/>
              <a:gd name="connsiteY4" fmla="*/ 55419 h 554182"/>
              <a:gd name="connsiteX5" fmla="*/ 249382 w 1205346"/>
              <a:gd name="connsiteY5" fmla="*/ 96982 h 554182"/>
              <a:gd name="connsiteX6" fmla="*/ 207819 w 1205346"/>
              <a:gd name="connsiteY6" fmla="*/ 110837 h 554182"/>
              <a:gd name="connsiteX7" fmla="*/ 166255 w 1205346"/>
              <a:gd name="connsiteY7" fmla="*/ 124691 h 554182"/>
              <a:gd name="connsiteX8" fmla="*/ 96982 w 1205346"/>
              <a:gd name="connsiteY8" fmla="*/ 249382 h 554182"/>
              <a:gd name="connsiteX9" fmla="*/ 55419 w 1205346"/>
              <a:gd name="connsiteY9" fmla="*/ 277091 h 554182"/>
              <a:gd name="connsiteX10" fmla="*/ 41564 w 1205346"/>
              <a:gd name="connsiteY10" fmla="*/ 318655 h 554182"/>
              <a:gd name="connsiteX11" fmla="*/ 0 w 1205346"/>
              <a:gd name="connsiteY11" fmla="*/ 401782 h 554182"/>
              <a:gd name="connsiteX12" fmla="*/ 41564 w 1205346"/>
              <a:gd name="connsiteY12" fmla="*/ 484909 h 554182"/>
              <a:gd name="connsiteX13" fmla="*/ 41564 w 1205346"/>
              <a:gd name="connsiteY13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5346" h="554182">
                <a:moveTo>
                  <a:pt x="1205346" y="0"/>
                </a:moveTo>
                <a:cubicBezTo>
                  <a:pt x="1150619" y="7818"/>
                  <a:pt x="1093105" y="14206"/>
                  <a:pt x="1039091" y="27709"/>
                </a:cubicBezTo>
                <a:cubicBezTo>
                  <a:pt x="1024923" y="31251"/>
                  <a:pt x="1011896" y="38952"/>
                  <a:pt x="997528" y="41564"/>
                </a:cubicBezTo>
                <a:cubicBezTo>
                  <a:pt x="960895" y="48225"/>
                  <a:pt x="923637" y="50801"/>
                  <a:pt x="886691" y="55419"/>
                </a:cubicBezTo>
                <a:cubicBezTo>
                  <a:pt x="653921" y="34257"/>
                  <a:pt x="719782" y="33488"/>
                  <a:pt x="401782" y="55419"/>
                </a:cubicBezTo>
                <a:cubicBezTo>
                  <a:pt x="352397" y="58825"/>
                  <a:pt x="294657" y="81890"/>
                  <a:pt x="249382" y="96982"/>
                </a:cubicBezTo>
                <a:lnTo>
                  <a:pt x="207819" y="110837"/>
                </a:lnTo>
                <a:lnTo>
                  <a:pt x="166255" y="124691"/>
                </a:lnTo>
                <a:cubicBezTo>
                  <a:pt x="139484" y="205006"/>
                  <a:pt x="154414" y="201522"/>
                  <a:pt x="96982" y="249382"/>
                </a:cubicBezTo>
                <a:cubicBezTo>
                  <a:pt x="84190" y="260042"/>
                  <a:pt x="69273" y="267855"/>
                  <a:pt x="55419" y="277091"/>
                </a:cubicBezTo>
                <a:cubicBezTo>
                  <a:pt x="50801" y="290946"/>
                  <a:pt x="48095" y="305593"/>
                  <a:pt x="41564" y="318655"/>
                </a:cubicBezTo>
                <a:cubicBezTo>
                  <a:pt x="-12152" y="426088"/>
                  <a:pt x="34826" y="297310"/>
                  <a:pt x="0" y="401782"/>
                </a:cubicBezTo>
                <a:cubicBezTo>
                  <a:pt x="19039" y="430341"/>
                  <a:pt x="37152" y="449613"/>
                  <a:pt x="41564" y="484909"/>
                </a:cubicBezTo>
                <a:cubicBezTo>
                  <a:pt x="44428" y="507822"/>
                  <a:pt x="41564" y="531091"/>
                  <a:pt x="41564" y="55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7" name="106 Grupo"/>
          <p:cNvGrpSpPr/>
          <p:nvPr/>
        </p:nvGrpSpPr>
        <p:grpSpPr>
          <a:xfrm>
            <a:off x="1657378" y="2781306"/>
            <a:ext cx="313944" cy="189831"/>
            <a:chOff x="7204427" y="3470563"/>
            <a:chExt cx="501731" cy="297873"/>
          </a:xfrm>
        </p:grpSpPr>
        <p:grpSp>
          <p:nvGrpSpPr>
            <p:cNvPr id="108" name="10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10" name="10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1" name="11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09" name="108 Conector recto"/>
            <p:cNvCxnSpPr>
              <a:stCxn id="110" idx="2"/>
              <a:endCxn id="11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111 Grupo"/>
          <p:cNvGrpSpPr/>
          <p:nvPr/>
        </p:nvGrpSpPr>
        <p:grpSpPr>
          <a:xfrm>
            <a:off x="1539548" y="2328685"/>
            <a:ext cx="313944" cy="189831"/>
            <a:chOff x="7204427" y="3470563"/>
            <a:chExt cx="501731" cy="297873"/>
          </a:xfrm>
        </p:grpSpPr>
        <p:grpSp>
          <p:nvGrpSpPr>
            <p:cNvPr id="113" name="11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15" name="11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11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14" name="113 Conector recto"/>
            <p:cNvCxnSpPr>
              <a:stCxn id="115" idx="2"/>
              <a:endCxn id="11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116 Grupo"/>
          <p:cNvGrpSpPr/>
          <p:nvPr/>
        </p:nvGrpSpPr>
        <p:grpSpPr>
          <a:xfrm>
            <a:off x="846274" y="2153491"/>
            <a:ext cx="313944" cy="189831"/>
            <a:chOff x="7204427" y="3470563"/>
            <a:chExt cx="501731" cy="297873"/>
          </a:xfrm>
        </p:grpSpPr>
        <p:grpSp>
          <p:nvGrpSpPr>
            <p:cNvPr id="118" name="11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20" name="11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12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19" name="118 Conector recto"/>
            <p:cNvCxnSpPr>
              <a:stCxn id="120" idx="2"/>
              <a:endCxn id="12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121 Grupo"/>
          <p:cNvGrpSpPr/>
          <p:nvPr/>
        </p:nvGrpSpPr>
        <p:grpSpPr>
          <a:xfrm>
            <a:off x="425998" y="4145889"/>
            <a:ext cx="313944" cy="189831"/>
            <a:chOff x="7204427" y="3470563"/>
            <a:chExt cx="501731" cy="297873"/>
          </a:xfrm>
        </p:grpSpPr>
        <p:grpSp>
          <p:nvGrpSpPr>
            <p:cNvPr id="123" name="12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25" name="12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12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24" name="123 Conector recto"/>
            <p:cNvCxnSpPr>
              <a:stCxn id="125" idx="2"/>
              <a:endCxn id="12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126 Grupo"/>
          <p:cNvGrpSpPr/>
          <p:nvPr/>
        </p:nvGrpSpPr>
        <p:grpSpPr>
          <a:xfrm>
            <a:off x="883858" y="5095374"/>
            <a:ext cx="313944" cy="189831"/>
            <a:chOff x="7204427" y="3470563"/>
            <a:chExt cx="501731" cy="297873"/>
          </a:xfrm>
        </p:grpSpPr>
        <p:grpSp>
          <p:nvGrpSpPr>
            <p:cNvPr id="128" name="12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30" name="12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1" name="13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29" name="128 Conector recto"/>
            <p:cNvCxnSpPr>
              <a:stCxn id="130" idx="2"/>
              <a:endCxn id="13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131 Grupo"/>
          <p:cNvGrpSpPr/>
          <p:nvPr/>
        </p:nvGrpSpPr>
        <p:grpSpPr>
          <a:xfrm>
            <a:off x="1463090" y="5020391"/>
            <a:ext cx="313944" cy="189831"/>
            <a:chOff x="7204427" y="3470563"/>
            <a:chExt cx="501731" cy="297873"/>
          </a:xfrm>
        </p:grpSpPr>
        <p:grpSp>
          <p:nvGrpSpPr>
            <p:cNvPr id="133" name="13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35" name="13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13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34" name="133 Conector recto"/>
            <p:cNvCxnSpPr>
              <a:stCxn id="135" idx="2"/>
              <a:endCxn id="13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136 Grupo"/>
          <p:cNvGrpSpPr/>
          <p:nvPr/>
        </p:nvGrpSpPr>
        <p:grpSpPr>
          <a:xfrm>
            <a:off x="5861430" y="4392815"/>
            <a:ext cx="313944" cy="189831"/>
            <a:chOff x="7204427" y="3470563"/>
            <a:chExt cx="501731" cy="297873"/>
          </a:xfrm>
        </p:grpSpPr>
        <p:grpSp>
          <p:nvGrpSpPr>
            <p:cNvPr id="138" name="13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40" name="13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1" name="14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39" name="138 Conector recto"/>
            <p:cNvCxnSpPr>
              <a:stCxn id="140" idx="2"/>
              <a:endCxn id="14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141 Grupo"/>
          <p:cNvGrpSpPr/>
          <p:nvPr/>
        </p:nvGrpSpPr>
        <p:grpSpPr>
          <a:xfrm>
            <a:off x="6494730" y="4271356"/>
            <a:ext cx="313944" cy="189831"/>
            <a:chOff x="7204427" y="3470563"/>
            <a:chExt cx="501731" cy="297873"/>
          </a:xfrm>
        </p:grpSpPr>
        <p:grpSp>
          <p:nvGrpSpPr>
            <p:cNvPr id="143" name="14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45" name="14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6" name="14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44" name="143 Conector recto"/>
            <p:cNvCxnSpPr>
              <a:stCxn id="145" idx="2"/>
              <a:endCxn id="14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146 Grupo"/>
          <p:cNvGrpSpPr/>
          <p:nvPr/>
        </p:nvGrpSpPr>
        <p:grpSpPr>
          <a:xfrm>
            <a:off x="6298319" y="3441010"/>
            <a:ext cx="313944" cy="189831"/>
            <a:chOff x="7204427" y="3470563"/>
            <a:chExt cx="501731" cy="297873"/>
          </a:xfrm>
        </p:grpSpPr>
        <p:grpSp>
          <p:nvGrpSpPr>
            <p:cNvPr id="148" name="14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50" name="14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1" name="15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49" name="148 Conector recto"/>
            <p:cNvCxnSpPr>
              <a:stCxn id="150" idx="2"/>
              <a:endCxn id="15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151 Grupo"/>
          <p:cNvGrpSpPr/>
          <p:nvPr/>
        </p:nvGrpSpPr>
        <p:grpSpPr>
          <a:xfrm>
            <a:off x="5297098" y="3062343"/>
            <a:ext cx="313944" cy="189831"/>
            <a:chOff x="7204427" y="3470563"/>
            <a:chExt cx="501731" cy="297873"/>
          </a:xfrm>
        </p:grpSpPr>
        <p:grpSp>
          <p:nvGrpSpPr>
            <p:cNvPr id="153" name="15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55" name="15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6" name="15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54" name="153 Conector recto"/>
            <p:cNvCxnSpPr>
              <a:stCxn id="155" idx="2"/>
              <a:endCxn id="15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156 Grupo"/>
          <p:cNvGrpSpPr/>
          <p:nvPr/>
        </p:nvGrpSpPr>
        <p:grpSpPr>
          <a:xfrm>
            <a:off x="4495586" y="3078750"/>
            <a:ext cx="313944" cy="189831"/>
            <a:chOff x="7204427" y="3470563"/>
            <a:chExt cx="501731" cy="297873"/>
          </a:xfrm>
        </p:grpSpPr>
        <p:grpSp>
          <p:nvGrpSpPr>
            <p:cNvPr id="158" name="15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60" name="15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1" name="16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59" name="158 Conector recto"/>
            <p:cNvCxnSpPr>
              <a:stCxn id="160" idx="2"/>
              <a:endCxn id="16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161 Grupo"/>
          <p:cNvGrpSpPr/>
          <p:nvPr/>
        </p:nvGrpSpPr>
        <p:grpSpPr>
          <a:xfrm>
            <a:off x="4072718" y="2264219"/>
            <a:ext cx="313944" cy="189831"/>
            <a:chOff x="7204427" y="3470563"/>
            <a:chExt cx="501731" cy="297873"/>
          </a:xfrm>
        </p:grpSpPr>
        <p:grpSp>
          <p:nvGrpSpPr>
            <p:cNvPr id="163" name="16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65" name="16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6" name="16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64" name="163 Conector recto"/>
            <p:cNvCxnSpPr>
              <a:stCxn id="165" idx="2"/>
              <a:endCxn id="16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166 Grupo"/>
          <p:cNvGrpSpPr/>
          <p:nvPr/>
        </p:nvGrpSpPr>
        <p:grpSpPr>
          <a:xfrm>
            <a:off x="4190548" y="1611860"/>
            <a:ext cx="313944" cy="189831"/>
            <a:chOff x="7204427" y="3470563"/>
            <a:chExt cx="501731" cy="297873"/>
          </a:xfrm>
        </p:grpSpPr>
        <p:grpSp>
          <p:nvGrpSpPr>
            <p:cNvPr id="168" name="16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70" name="16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1" name="17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69" name="168 Conector recto"/>
            <p:cNvCxnSpPr>
              <a:stCxn id="170" idx="2"/>
              <a:endCxn id="17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171 Grupo"/>
          <p:cNvGrpSpPr/>
          <p:nvPr/>
        </p:nvGrpSpPr>
        <p:grpSpPr>
          <a:xfrm>
            <a:off x="3189660" y="2829674"/>
            <a:ext cx="313944" cy="189831"/>
            <a:chOff x="7204427" y="3470563"/>
            <a:chExt cx="501731" cy="297873"/>
          </a:xfrm>
        </p:grpSpPr>
        <p:grpSp>
          <p:nvGrpSpPr>
            <p:cNvPr id="173" name="17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75" name="17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6" name="17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74" name="173 Conector recto"/>
            <p:cNvCxnSpPr>
              <a:stCxn id="175" idx="2"/>
              <a:endCxn id="17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176 Grupo"/>
          <p:cNvGrpSpPr/>
          <p:nvPr/>
        </p:nvGrpSpPr>
        <p:grpSpPr>
          <a:xfrm>
            <a:off x="3372336" y="2104837"/>
            <a:ext cx="313944" cy="189831"/>
            <a:chOff x="7204427" y="3470563"/>
            <a:chExt cx="501731" cy="297873"/>
          </a:xfrm>
        </p:grpSpPr>
        <p:grpSp>
          <p:nvGrpSpPr>
            <p:cNvPr id="178" name="17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80" name="17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1" name="18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79" name="178 Conector recto"/>
            <p:cNvCxnSpPr>
              <a:stCxn id="180" idx="2"/>
              <a:endCxn id="18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181 Grupo"/>
          <p:cNvGrpSpPr/>
          <p:nvPr/>
        </p:nvGrpSpPr>
        <p:grpSpPr>
          <a:xfrm>
            <a:off x="2769330" y="2067298"/>
            <a:ext cx="313944" cy="189831"/>
            <a:chOff x="7204427" y="3470563"/>
            <a:chExt cx="501731" cy="297873"/>
          </a:xfrm>
        </p:grpSpPr>
        <p:grpSp>
          <p:nvGrpSpPr>
            <p:cNvPr id="183" name="18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85" name="18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6" name="18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84" name="183 Conector recto"/>
            <p:cNvCxnSpPr>
              <a:stCxn id="185" idx="2"/>
              <a:endCxn id="18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186 Grupo"/>
          <p:cNvGrpSpPr/>
          <p:nvPr/>
        </p:nvGrpSpPr>
        <p:grpSpPr>
          <a:xfrm>
            <a:off x="2741143" y="2443533"/>
            <a:ext cx="313944" cy="189831"/>
            <a:chOff x="7204427" y="3470563"/>
            <a:chExt cx="501731" cy="297873"/>
          </a:xfrm>
        </p:grpSpPr>
        <p:grpSp>
          <p:nvGrpSpPr>
            <p:cNvPr id="188" name="187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90" name="189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1" name="190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89" name="188 Conector recto"/>
            <p:cNvCxnSpPr>
              <a:stCxn id="190" idx="2"/>
              <a:endCxn id="191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191 Grupo"/>
          <p:cNvGrpSpPr/>
          <p:nvPr/>
        </p:nvGrpSpPr>
        <p:grpSpPr>
          <a:xfrm>
            <a:off x="2855496" y="1611860"/>
            <a:ext cx="313944" cy="189831"/>
            <a:chOff x="7204427" y="3470563"/>
            <a:chExt cx="501731" cy="297873"/>
          </a:xfrm>
        </p:grpSpPr>
        <p:grpSp>
          <p:nvGrpSpPr>
            <p:cNvPr id="193" name="192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195" name="194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6" name="195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94" name="193 Conector recto"/>
            <p:cNvCxnSpPr>
              <a:stCxn id="195" idx="2"/>
              <a:endCxn id="196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196 Forma libre"/>
          <p:cNvSpPr/>
          <p:nvPr/>
        </p:nvSpPr>
        <p:spPr>
          <a:xfrm>
            <a:off x="4121728" y="2850345"/>
            <a:ext cx="955963" cy="107995"/>
          </a:xfrm>
          <a:custGeom>
            <a:avLst/>
            <a:gdLst>
              <a:gd name="connsiteX0" fmla="*/ 0 w 955963"/>
              <a:gd name="connsiteY0" fmla="*/ 100126 h 100126"/>
              <a:gd name="connsiteX1" fmla="*/ 69272 w 955963"/>
              <a:gd name="connsiteY1" fmla="*/ 72417 h 100126"/>
              <a:gd name="connsiteX2" fmla="*/ 152400 w 955963"/>
              <a:gd name="connsiteY2" fmla="*/ 44708 h 100126"/>
              <a:gd name="connsiteX3" fmla="*/ 193963 w 955963"/>
              <a:gd name="connsiteY3" fmla="*/ 16999 h 100126"/>
              <a:gd name="connsiteX4" fmla="*/ 415636 w 955963"/>
              <a:gd name="connsiteY4" fmla="*/ 16999 h 100126"/>
              <a:gd name="connsiteX5" fmla="*/ 471054 w 955963"/>
              <a:gd name="connsiteY5" fmla="*/ 30853 h 100126"/>
              <a:gd name="connsiteX6" fmla="*/ 623454 w 955963"/>
              <a:gd name="connsiteY6" fmla="*/ 72417 h 100126"/>
              <a:gd name="connsiteX7" fmla="*/ 955963 w 955963"/>
              <a:gd name="connsiteY7" fmla="*/ 72417 h 10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963" h="100126">
                <a:moveTo>
                  <a:pt x="0" y="100126"/>
                </a:moveTo>
                <a:cubicBezTo>
                  <a:pt x="23091" y="90890"/>
                  <a:pt x="45900" y="80916"/>
                  <a:pt x="69272" y="72417"/>
                </a:cubicBezTo>
                <a:cubicBezTo>
                  <a:pt x="96722" y="62435"/>
                  <a:pt x="152400" y="44708"/>
                  <a:pt x="152400" y="44708"/>
                </a:cubicBezTo>
                <a:cubicBezTo>
                  <a:pt x="166254" y="35472"/>
                  <a:pt x="179070" y="24446"/>
                  <a:pt x="193963" y="16999"/>
                </a:cubicBezTo>
                <a:cubicBezTo>
                  <a:pt x="264142" y="-18091"/>
                  <a:pt x="338510" y="11066"/>
                  <a:pt x="415636" y="16999"/>
                </a:cubicBezTo>
                <a:cubicBezTo>
                  <a:pt x="434109" y="21617"/>
                  <a:pt x="452816" y="25382"/>
                  <a:pt x="471054" y="30853"/>
                </a:cubicBezTo>
                <a:cubicBezTo>
                  <a:pt x="514053" y="43753"/>
                  <a:pt x="575904" y="70777"/>
                  <a:pt x="623454" y="72417"/>
                </a:cubicBezTo>
                <a:cubicBezTo>
                  <a:pt x="734224" y="76237"/>
                  <a:pt x="845127" y="72417"/>
                  <a:pt x="955963" y="724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197 Forma libre"/>
          <p:cNvSpPr/>
          <p:nvPr/>
        </p:nvSpPr>
        <p:spPr>
          <a:xfrm>
            <a:off x="4337835" y="2876222"/>
            <a:ext cx="176356" cy="214453"/>
          </a:xfrm>
          <a:custGeom>
            <a:avLst/>
            <a:gdLst>
              <a:gd name="connsiteX0" fmla="*/ 0 w 69273"/>
              <a:gd name="connsiteY0" fmla="*/ 0 h 112543"/>
              <a:gd name="connsiteX1" fmla="*/ 41564 w 69273"/>
              <a:gd name="connsiteY1" fmla="*/ 69273 h 112543"/>
              <a:gd name="connsiteX2" fmla="*/ 55419 w 69273"/>
              <a:gd name="connsiteY2" fmla="*/ 110836 h 112543"/>
              <a:gd name="connsiteX3" fmla="*/ 69273 w 69273"/>
              <a:gd name="connsiteY3" fmla="*/ 110836 h 11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3" h="112543">
                <a:moveTo>
                  <a:pt x="0" y="0"/>
                </a:moveTo>
                <a:cubicBezTo>
                  <a:pt x="13855" y="23091"/>
                  <a:pt x="29521" y="45187"/>
                  <a:pt x="41564" y="69273"/>
                </a:cubicBezTo>
                <a:cubicBezTo>
                  <a:pt x="48095" y="82335"/>
                  <a:pt x="47318" y="98685"/>
                  <a:pt x="55419" y="110836"/>
                </a:cubicBezTo>
                <a:cubicBezTo>
                  <a:pt x="57981" y="114678"/>
                  <a:pt x="64655" y="110836"/>
                  <a:pt x="69273" y="110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9" name="198 Forma libre"/>
          <p:cNvSpPr/>
          <p:nvPr/>
        </p:nvSpPr>
        <p:spPr>
          <a:xfrm>
            <a:off x="5077691" y="2916721"/>
            <a:ext cx="249382" cy="304800"/>
          </a:xfrm>
          <a:custGeom>
            <a:avLst/>
            <a:gdLst>
              <a:gd name="connsiteX0" fmla="*/ 0 w 249382"/>
              <a:gd name="connsiteY0" fmla="*/ 0 h 304800"/>
              <a:gd name="connsiteX1" fmla="*/ 69273 w 249382"/>
              <a:gd name="connsiteY1" fmla="*/ 69273 h 304800"/>
              <a:gd name="connsiteX2" fmla="*/ 138546 w 249382"/>
              <a:gd name="connsiteY2" fmla="*/ 138546 h 304800"/>
              <a:gd name="connsiteX3" fmla="*/ 221673 w 249382"/>
              <a:gd name="connsiteY3" fmla="*/ 263237 h 304800"/>
              <a:gd name="connsiteX4" fmla="*/ 249382 w 249382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82" h="304800">
                <a:moveTo>
                  <a:pt x="0" y="0"/>
                </a:moveTo>
                <a:cubicBezTo>
                  <a:pt x="23091" y="23091"/>
                  <a:pt x="47769" y="44697"/>
                  <a:pt x="69273" y="69273"/>
                </a:cubicBezTo>
                <a:cubicBezTo>
                  <a:pt x="133928" y="143164"/>
                  <a:pt x="55418" y="83128"/>
                  <a:pt x="138546" y="138546"/>
                </a:cubicBezTo>
                <a:lnTo>
                  <a:pt x="221673" y="263237"/>
                </a:lnTo>
                <a:lnTo>
                  <a:pt x="249382" y="304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0" name="199 Grupo"/>
          <p:cNvGrpSpPr/>
          <p:nvPr/>
        </p:nvGrpSpPr>
        <p:grpSpPr>
          <a:xfrm>
            <a:off x="2285599" y="4045667"/>
            <a:ext cx="313944" cy="189831"/>
            <a:chOff x="7204427" y="3470563"/>
            <a:chExt cx="501731" cy="297873"/>
          </a:xfrm>
        </p:grpSpPr>
        <p:grpSp>
          <p:nvGrpSpPr>
            <p:cNvPr id="201" name="200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03" name="202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203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02" name="201 Conector recto"/>
            <p:cNvCxnSpPr>
              <a:stCxn id="203" idx="2"/>
              <a:endCxn id="204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204 Grupo"/>
          <p:cNvGrpSpPr/>
          <p:nvPr/>
        </p:nvGrpSpPr>
        <p:grpSpPr>
          <a:xfrm>
            <a:off x="651999" y="6399523"/>
            <a:ext cx="313944" cy="189831"/>
            <a:chOff x="7204427" y="3470563"/>
            <a:chExt cx="501731" cy="297873"/>
          </a:xfrm>
        </p:grpSpPr>
        <p:grpSp>
          <p:nvGrpSpPr>
            <p:cNvPr id="206" name="205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08" name="207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9" name="208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07" name="206 Conector recto"/>
            <p:cNvCxnSpPr>
              <a:stCxn id="208" idx="2"/>
              <a:endCxn id="209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209 Grupo"/>
          <p:cNvGrpSpPr/>
          <p:nvPr/>
        </p:nvGrpSpPr>
        <p:grpSpPr>
          <a:xfrm>
            <a:off x="1499797" y="6452909"/>
            <a:ext cx="313944" cy="189831"/>
            <a:chOff x="7204427" y="3470563"/>
            <a:chExt cx="501731" cy="297873"/>
          </a:xfrm>
        </p:grpSpPr>
        <p:grpSp>
          <p:nvGrpSpPr>
            <p:cNvPr id="211" name="210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13" name="212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4" name="213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12" name="211 Conector recto"/>
            <p:cNvCxnSpPr>
              <a:stCxn id="213" idx="2"/>
              <a:endCxn id="214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219 Grupo"/>
          <p:cNvGrpSpPr/>
          <p:nvPr/>
        </p:nvGrpSpPr>
        <p:grpSpPr>
          <a:xfrm>
            <a:off x="2397957" y="5615412"/>
            <a:ext cx="313944" cy="189831"/>
            <a:chOff x="7204427" y="3470563"/>
            <a:chExt cx="501731" cy="297873"/>
          </a:xfrm>
        </p:grpSpPr>
        <p:grpSp>
          <p:nvGrpSpPr>
            <p:cNvPr id="221" name="220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23" name="222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4" name="223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22" name="221 Conector recto"/>
            <p:cNvCxnSpPr>
              <a:stCxn id="223" idx="2"/>
              <a:endCxn id="224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224 Elipse"/>
          <p:cNvSpPr/>
          <p:nvPr/>
        </p:nvSpPr>
        <p:spPr>
          <a:xfrm>
            <a:off x="2559582" y="1613764"/>
            <a:ext cx="288032" cy="260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26" name="225 Elipse"/>
          <p:cNvSpPr/>
          <p:nvPr/>
        </p:nvSpPr>
        <p:spPr>
          <a:xfrm>
            <a:off x="2500598" y="2033227"/>
            <a:ext cx="288032" cy="260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27" name="226 Elipse"/>
          <p:cNvSpPr/>
          <p:nvPr/>
        </p:nvSpPr>
        <p:spPr>
          <a:xfrm>
            <a:off x="2454421" y="2463191"/>
            <a:ext cx="288032" cy="260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228" name="227 Elipse"/>
          <p:cNvSpPr/>
          <p:nvPr/>
        </p:nvSpPr>
        <p:spPr>
          <a:xfrm>
            <a:off x="3229420" y="3141067"/>
            <a:ext cx="288032" cy="260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29" name="228 Elipse"/>
          <p:cNvSpPr/>
          <p:nvPr/>
        </p:nvSpPr>
        <p:spPr>
          <a:xfrm>
            <a:off x="3467070" y="1821624"/>
            <a:ext cx="288032" cy="260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30" name="229 Elipse"/>
          <p:cNvSpPr/>
          <p:nvPr/>
        </p:nvSpPr>
        <p:spPr>
          <a:xfrm>
            <a:off x="4536875" y="1474895"/>
            <a:ext cx="288032" cy="260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233" name="232 Elipse"/>
          <p:cNvSpPr/>
          <p:nvPr/>
        </p:nvSpPr>
        <p:spPr>
          <a:xfrm>
            <a:off x="5643968" y="2889201"/>
            <a:ext cx="408095" cy="346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15</a:t>
            </a:r>
            <a:endParaRPr lang="es-MX" sz="800" dirty="0"/>
          </a:p>
        </p:txBody>
      </p:sp>
      <p:sp>
        <p:nvSpPr>
          <p:cNvPr id="234" name="233 Elipse"/>
          <p:cNvSpPr/>
          <p:nvPr/>
        </p:nvSpPr>
        <p:spPr>
          <a:xfrm>
            <a:off x="5805517" y="4572201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17</a:t>
            </a:r>
            <a:endParaRPr lang="es-MX" sz="900" dirty="0"/>
          </a:p>
        </p:txBody>
      </p:sp>
      <p:sp>
        <p:nvSpPr>
          <p:cNvPr id="262" name="261 Elipse"/>
          <p:cNvSpPr/>
          <p:nvPr/>
        </p:nvSpPr>
        <p:spPr>
          <a:xfrm>
            <a:off x="6425182" y="4467884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11</a:t>
            </a:r>
            <a:endParaRPr lang="es-MX" sz="900" dirty="0"/>
          </a:p>
        </p:txBody>
      </p:sp>
      <p:sp>
        <p:nvSpPr>
          <p:cNvPr id="264" name="263 Elipse"/>
          <p:cNvSpPr/>
          <p:nvPr/>
        </p:nvSpPr>
        <p:spPr>
          <a:xfrm>
            <a:off x="476318" y="1848136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3</a:t>
            </a:r>
            <a:endParaRPr lang="es-MX" sz="900" dirty="0"/>
          </a:p>
        </p:txBody>
      </p:sp>
      <p:sp>
        <p:nvSpPr>
          <p:cNvPr id="265" name="264 Elipse"/>
          <p:cNvSpPr/>
          <p:nvPr/>
        </p:nvSpPr>
        <p:spPr>
          <a:xfrm>
            <a:off x="1564693" y="2997456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6</a:t>
            </a:r>
            <a:endParaRPr lang="es-MX" sz="900" dirty="0"/>
          </a:p>
        </p:txBody>
      </p:sp>
      <p:sp>
        <p:nvSpPr>
          <p:cNvPr id="266" name="265 Elipse"/>
          <p:cNvSpPr/>
          <p:nvPr/>
        </p:nvSpPr>
        <p:spPr>
          <a:xfrm>
            <a:off x="711269" y="5253160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/>
              <a:t>8</a:t>
            </a:r>
          </a:p>
        </p:txBody>
      </p:sp>
      <p:sp>
        <p:nvSpPr>
          <p:cNvPr id="267" name="266 Elipse"/>
          <p:cNvSpPr/>
          <p:nvPr/>
        </p:nvSpPr>
        <p:spPr>
          <a:xfrm>
            <a:off x="563399" y="3828425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8</a:t>
            </a:r>
            <a:endParaRPr lang="es-MX" sz="900" dirty="0"/>
          </a:p>
        </p:txBody>
      </p:sp>
      <p:sp>
        <p:nvSpPr>
          <p:cNvPr id="269" name="268 Elipse"/>
          <p:cNvSpPr/>
          <p:nvPr/>
        </p:nvSpPr>
        <p:spPr>
          <a:xfrm>
            <a:off x="2405809" y="5835239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5</a:t>
            </a:r>
            <a:endParaRPr lang="es-MX" sz="900" dirty="0"/>
          </a:p>
        </p:txBody>
      </p:sp>
      <p:sp>
        <p:nvSpPr>
          <p:cNvPr id="270" name="269 Elipse"/>
          <p:cNvSpPr/>
          <p:nvPr/>
        </p:nvSpPr>
        <p:spPr>
          <a:xfrm>
            <a:off x="1703559" y="4694127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19</a:t>
            </a:r>
            <a:endParaRPr lang="es-MX" sz="900" dirty="0"/>
          </a:p>
        </p:txBody>
      </p:sp>
      <p:sp>
        <p:nvSpPr>
          <p:cNvPr id="272" name="271 Elipse"/>
          <p:cNvSpPr/>
          <p:nvPr/>
        </p:nvSpPr>
        <p:spPr>
          <a:xfrm>
            <a:off x="394819" y="6102598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</a:t>
            </a:r>
            <a:endParaRPr lang="es-MX" sz="900" dirty="0"/>
          </a:p>
        </p:txBody>
      </p:sp>
      <p:sp>
        <p:nvSpPr>
          <p:cNvPr id="273" name="272 Elipse"/>
          <p:cNvSpPr/>
          <p:nvPr/>
        </p:nvSpPr>
        <p:spPr>
          <a:xfrm>
            <a:off x="1800482" y="6359363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</a:t>
            </a:r>
            <a:endParaRPr lang="es-MX" sz="900" dirty="0"/>
          </a:p>
        </p:txBody>
      </p:sp>
      <p:grpSp>
        <p:nvGrpSpPr>
          <p:cNvPr id="274" name="273 Grupo"/>
          <p:cNvGrpSpPr/>
          <p:nvPr/>
        </p:nvGrpSpPr>
        <p:grpSpPr>
          <a:xfrm>
            <a:off x="2843861" y="3814402"/>
            <a:ext cx="313944" cy="189831"/>
            <a:chOff x="7204427" y="3470563"/>
            <a:chExt cx="501731" cy="297873"/>
          </a:xfrm>
        </p:grpSpPr>
        <p:grpSp>
          <p:nvGrpSpPr>
            <p:cNvPr id="275" name="274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77" name="276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8" name="277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76" name="275 Conector recto"/>
            <p:cNvCxnSpPr>
              <a:stCxn id="277" idx="2"/>
              <a:endCxn id="278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278 Grupo"/>
          <p:cNvGrpSpPr/>
          <p:nvPr/>
        </p:nvGrpSpPr>
        <p:grpSpPr>
          <a:xfrm>
            <a:off x="2493818" y="3078349"/>
            <a:ext cx="313944" cy="189831"/>
            <a:chOff x="7204427" y="3470563"/>
            <a:chExt cx="501731" cy="297873"/>
          </a:xfrm>
        </p:grpSpPr>
        <p:grpSp>
          <p:nvGrpSpPr>
            <p:cNvPr id="280" name="279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82" name="281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3" name="282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81" name="280 Conector recto"/>
            <p:cNvCxnSpPr>
              <a:stCxn id="282" idx="2"/>
              <a:endCxn id="283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283 Grupo"/>
          <p:cNvGrpSpPr/>
          <p:nvPr/>
        </p:nvGrpSpPr>
        <p:grpSpPr>
          <a:xfrm>
            <a:off x="3175825" y="5000458"/>
            <a:ext cx="313944" cy="189831"/>
            <a:chOff x="7204427" y="3470563"/>
            <a:chExt cx="501731" cy="297873"/>
          </a:xfrm>
        </p:grpSpPr>
        <p:grpSp>
          <p:nvGrpSpPr>
            <p:cNvPr id="285" name="284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87" name="286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8" name="287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86" name="285 Conector recto"/>
            <p:cNvCxnSpPr>
              <a:stCxn id="287" idx="2"/>
              <a:endCxn id="288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288 Grupo"/>
          <p:cNvGrpSpPr/>
          <p:nvPr/>
        </p:nvGrpSpPr>
        <p:grpSpPr>
          <a:xfrm>
            <a:off x="4119511" y="5520497"/>
            <a:ext cx="313944" cy="189831"/>
            <a:chOff x="7204427" y="3470563"/>
            <a:chExt cx="501731" cy="297873"/>
          </a:xfrm>
        </p:grpSpPr>
        <p:grpSp>
          <p:nvGrpSpPr>
            <p:cNvPr id="290" name="289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92" name="291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3" name="292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91" name="290 Conector recto"/>
            <p:cNvCxnSpPr>
              <a:stCxn id="292" idx="2"/>
              <a:endCxn id="293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293 Grupo"/>
          <p:cNvGrpSpPr/>
          <p:nvPr/>
        </p:nvGrpSpPr>
        <p:grpSpPr>
          <a:xfrm>
            <a:off x="3918801" y="4755281"/>
            <a:ext cx="313944" cy="189831"/>
            <a:chOff x="7204427" y="3470563"/>
            <a:chExt cx="501731" cy="297873"/>
          </a:xfrm>
        </p:grpSpPr>
        <p:grpSp>
          <p:nvGrpSpPr>
            <p:cNvPr id="295" name="294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297" name="296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8" name="297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96" name="295 Conector recto"/>
            <p:cNvCxnSpPr>
              <a:stCxn id="297" idx="2"/>
              <a:endCxn id="298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298 Forma libre"/>
          <p:cNvSpPr/>
          <p:nvPr/>
        </p:nvSpPr>
        <p:spPr>
          <a:xfrm>
            <a:off x="4009852" y="5017995"/>
            <a:ext cx="235527" cy="526473"/>
          </a:xfrm>
          <a:custGeom>
            <a:avLst/>
            <a:gdLst>
              <a:gd name="connsiteX0" fmla="*/ 41563 w 235527"/>
              <a:gd name="connsiteY0" fmla="*/ 0 h 526473"/>
              <a:gd name="connsiteX1" fmla="*/ 27709 w 235527"/>
              <a:gd name="connsiteY1" fmla="*/ 96982 h 526473"/>
              <a:gd name="connsiteX2" fmla="*/ 0 w 235527"/>
              <a:gd name="connsiteY2" fmla="*/ 180109 h 526473"/>
              <a:gd name="connsiteX3" fmla="*/ 13854 w 235527"/>
              <a:gd name="connsiteY3" fmla="*/ 290946 h 526473"/>
              <a:gd name="connsiteX4" fmla="*/ 110836 w 235527"/>
              <a:gd name="connsiteY4" fmla="*/ 401782 h 526473"/>
              <a:gd name="connsiteX5" fmla="*/ 207818 w 235527"/>
              <a:gd name="connsiteY5" fmla="*/ 512618 h 526473"/>
              <a:gd name="connsiteX6" fmla="*/ 235527 w 235527"/>
              <a:gd name="connsiteY6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27" h="526473">
                <a:moveTo>
                  <a:pt x="41563" y="0"/>
                </a:moveTo>
                <a:cubicBezTo>
                  <a:pt x="36945" y="32327"/>
                  <a:pt x="35052" y="65163"/>
                  <a:pt x="27709" y="96982"/>
                </a:cubicBezTo>
                <a:cubicBezTo>
                  <a:pt x="21141" y="125442"/>
                  <a:pt x="0" y="180109"/>
                  <a:pt x="0" y="180109"/>
                </a:cubicBezTo>
                <a:cubicBezTo>
                  <a:pt x="4618" y="217055"/>
                  <a:pt x="1331" y="255882"/>
                  <a:pt x="13854" y="290946"/>
                </a:cubicBezTo>
                <a:cubicBezTo>
                  <a:pt x="39109" y="361662"/>
                  <a:pt x="61263" y="368733"/>
                  <a:pt x="110836" y="401782"/>
                </a:cubicBezTo>
                <a:cubicBezTo>
                  <a:pt x="165229" y="483372"/>
                  <a:pt x="143675" y="474132"/>
                  <a:pt x="207818" y="512618"/>
                </a:cubicBezTo>
                <a:cubicBezTo>
                  <a:pt x="216673" y="517931"/>
                  <a:pt x="226291" y="521855"/>
                  <a:pt x="235527" y="5264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0" name="299 Forma libre"/>
          <p:cNvSpPr/>
          <p:nvPr/>
        </p:nvSpPr>
        <p:spPr>
          <a:xfrm>
            <a:off x="4097351" y="4701774"/>
            <a:ext cx="0" cy="332509"/>
          </a:xfrm>
          <a:custGeom>
            <a:avLst/>
            <a:gdLst>
              <a:gd name="connsiteX0" fmla="*/ 0 w 0"/>
              <a:gd name="connsiteY0" fmla="*/ 332509 h 332509"/>
              <a:gd name="connsiteX1" fmla="*/ 0 w 0"/>
              <a:gd name="connsiteY1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32509">
                <a:moveTo>
                  <a:pt x="0" y="332509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01" name="300 Grupo"/>
          <p:cNvGrpSpPr/>
          <p:nvPr/>
        </p:nvGrpSpPr>
        <p:grpSpPr>
          <a:xfrm>
            <a:off x="3451024" y="5684685"/>
            <a:ext cx="313944" cy="189831"/>
            <a:chOff x="7204427" y="3470563"/>
            <a:chExt cx="501731" cy="297873"/>
          </a:xfrm>
        </p:grpSpPr>
        <p:grpSp>
          <p:nvGrpSpPr>
            <p:cNvPr id="302" name="301 Grupo"/>
            <p:cNvGrpSpPr/>
            <p:nvPr/>
          </p:nvGrpSpPr>
          <p:grpSpPr>
            <a:xfrm>
              <a:off x="7204427" y="3470563"/>
              <a:ext cx="501731" cy="297873"/>
              <a:chOff x="7308304" y="2060848"/>
              <a:chExt cx="577552" cy="230160"/>
            </a:xfrm>
          </p:grpSpPr>
          <p:sp>
            <p:nvSpPr>
              <p:cNvPr id="304" name="303 Cubo"/>
              <p:cNvSpPr/>
              <p:nvPr/>
            </p:nvSpPr>
            <p:spPr>
              <a:xfrm>
                <a:off x="730830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5" name="304 Cubo"/>
              <p:cNvSpPr/>
              <p:nvPr/>
            </p:nvSpPr>
            <p:spPr>
              <a:xfrm>
                <a:off x="7597824" y="2060848"/>
                <a:ext cx="288032" cy="230160"/>
              </a:xfrm>
              <a:prstGeom prst="cub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03" name="302 Conector recto"/>
            <p:cNvCxnSpPr>
              <a:stCxn id="304" idx="2"/>
              <a:endCxn id="305" idx="4"/>
            </p:cNvCxnSpPr>
            <p:nvPr/>
          </p:nvCxnSpPr>
          <p:spPr>
            <a:xfrm>
              <a:off x="7204427" y="3650777"/>
              <a:ext cx="439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305 Elipse"/>
          <p:cNvSpPr/>
          <p:nvPr/>
        </p:nvSpPr>
        <p:spPr>
          <a:xfrm>
            <a:off x="2559582" y="4084929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7</a:t>
            </a:r>
          </a:p>
        </p:txBody>
      </p:sp>
      <p:sp>
        <p:nvSpPr>
          <p:cNvPr id="307" name="306 Elipse"/>
          <p:cNvSpPr/>
          <p:nvPr/>
        </p:nvSpPr>
        <p:spPr>
          <a:xfrm>
            <a:off x="3208259" y="3682513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19</a:t>
            </a:r>
            <a:endParaRPr lang="es-MX" sz="900" dirty="0"/>
          </a:p>
        </p:txBody>
      </p:sp>
      <p:sp>
        <p:nvSpPr>
          <p:cNvPr id="308" name="307 Elipse"/>
          <p:cNvSpPr/>
          <p:nvPr/>
        </p:nvSpPr>
        <p:spPr>
          <a:xfrm>
            <a:off x="2653479" y="3243933"/>
            <a:ext cx="358585" cy="291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7</a:t>
            </a:r>
            <a:endParaRPr lang="es-MX" sz="900" dirty="0"/>
          </a:p>
        </p:txBody>
      </p:sp>
      <p:sp>
        <p:nvSpPr>
          <p:cNvPr id="312" name="311 Elipse"/>
          <p:cNvSpPr/>
          <p:nvPr/>
        </p:nvSpPr>
        <p:spPr>
          <a:xfrm>
            <a:off x="4261235" y="4707548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12</a:t>
            </a:r>
            <a:endParaRPr lang="es-MX" sz="900" dirty="0"/>
          </a:p>
        </p:txBody>
      </p:sp>
      <p:sp>
        <p:nvSpPr>
          <p:cNvPr id="313" name="312 CuadroTexto"/>
          <p:cNvSpPr txBox="1"/>
          <p:nvPr/>
        </p:nvSpPr>
        <p:spPr>
          <a:xfrm>
            <a:off x="6890979" y="1408166"/>
            <a:ext cx="993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  TIZIMIN</a:t>
            </a:r>
            <a:endParaRPr lang="es-MX" sz="1200" dirty="0"/>
          </a:p>
        </p:txBody>
      </p:sp>
      <p:sp>
        <p:nvSpPr>
          <p:cNvPr id="314" name="313 CuadroTexto"/>
          <p:cNvSpPr txBox="1"/>
          <p:nvPr/>
        </p:nvSpPr>
        <p:spPr>
          <a:xfrm>
            <a:off x="695663" y="1126123"/>
            <a:ext cx="993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  MERIDA</a:t>
            </a:r>
            <a:endParaRPr lang="es-MX" sz="1200" dirty="0"/>
          </a:p>
        </p:txBody>
      </p:sp>
      <p:sp>
        <p:nvSpPr>
          <p:cNvPr id="315" name="314 CuadroTexto"/>
          <p:cNvSpPr txBox="1"/>
          <p:nvPr/>
        </p:nvSpPr>
        <p:spPr>
          <a:xfrm>
            <a:off x="1114548" y="4386204"/>
            <a:ext cx="1296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TEKAL DE VENEGAS</a:t>
            </a:r>
            <a:endParaRPr lang="es-MX" sz="1100" dirty="0"/>
          </a:p>
        </p:txBody>
      </p:sp>
      <p:sp>
        <p:nvSpPr>
          <p:cNvPr id="316" name="315 Flecha derecha"/>
          <p:cNvSpPr/>
          <p:nvPr/>
        </p:nvSpPr>
        <p:spPr>
          <a:xfrm>
            <a:off x="6407973" y="1553023"/>
            <a:ext cx="471076" cy="143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7" name="316 Flecha derecha"/>
          <p:cNvSpPr/>
          <p:nvPr/>
        </p:nvSpPr>
        <p:spPr>
          <a:xfrm rot="10800000">
            <a:off x="714188" y="1331350"/>
            <a:ext cx="471076" cy="143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25" name="3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27095"/>
              </p:ext>
            </p:extLst>
          </p:nvPr>
        </p:nvGraphicFramePr>
        <p:xfrm>
          <a:off x="6992091" y="3825145"/>
          <a:ext cx="1816100" cy="2705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100"/>
              </a:tblGrid>
              <a:tr h="8255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MX" sz="800" kern="1200" dirty="0" smtClean="0">
                          <a:solidFill>
                            <a:schemeClr val="tx1"/>
                          </a:solidFill>
                          <a:effectLst/>
                        </a:rPr>
                        <a:t>1.           Florián 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Chi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Kauil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925" marR="34925" marT="9525" marB="0" anchor="ctr">
                    <a:solidFill>
                      <a:schemeClr val="bg1"/>
                    </a:solidFill>
                  </a:tcPr>
                </a:tc>
              </a:tr>
              <a:tr h="13449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José Juan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Dzul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Pedro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Colli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Colli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Raimundo Herrera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Dzul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Florencio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Ceh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Nereo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Uicab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Víctor Leandro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Uicab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Fidelio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Núñez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Dzib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María De La Cruz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Ku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Borge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Librada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Chuc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Chale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Daniela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Chuc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Moo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José Herrera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Dzul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Raquelio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Noh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Dzib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Bernabé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Ku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Pool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Gerónimo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Noh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Canul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Daniel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Chuc</a:t>
                      </a: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Chale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925" marR="34925" marT="9525" marB="0" anchor="ctr">
                    <a:solidFill>
                      <a:schemeClr val="bg1"/>
                    </a:solidFill>
                  </a:tcPr>
                </a:tc>
              </a:tr>
              <a:tr h="4432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17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María Eusebia Canche </a:t>
                      </a:r>
                      <a:r>
                        <a:rPr lang="es-MX" sz="800" kern="1200" dirty="0" err="1">
                          <a:solidFill>
                            <a:schemeClr val="tx1"/>
                          </a:solidFill>
                          <a:effectLst/>
                        </a:rPr>
                        <a:t>Dzib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17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 Lilia Brito Chan 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17"/>
                        <a:tabLst>
                          <a:tab pos="457200" algn="l"/>
                        </a:tabLst>
                      </a:pPr>
                      <a:r>
                        <a:rPr lang="es-MX" sz="800" kern="1200" dirty="0">
                          <a:solidFill>
                            <a:schemeClr val="tx1"/>
                          </a:solidFill>
                          <a:effectLst/>
                        </a:rPr>
                        <a:t>Carlos Florentino Gamboa Pérez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925" marR="349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6" name="325 Elipse"/>
          <p:cNvSpPr/>
          <p:nvPr/>
        </p:nvSpPr>
        <p:spPr>
          <a:xfrm>
            <a:off x="4832898" y="3019664"/>
            <a:ext cx="426577" cy="35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13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31658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313</Words>
  <Application>Microsoft Office PowerPoint</Application>
  <PresentationFormat>Presentación en pantalla (4:3)</PresentationFormat>
  <Paragraphs>141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personl</dc:creator>
  <cp:lastModifiedBy>Educe coop</cp:lastModifiedBy>
  <cp:revision>29</cp:revision>
  <dcterms:created xsi:type="dcterms:W3CDTF">2015-02-11T18:34:26Z</dcterms:created>
  <dcterms:modified xsi:type="dcterms:W3CDTF">2015-12-13T16:34:01Z</dcterms:modified>
</cp:coreProperties>
</file>