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8" d="100"/>
          <a:sy n="98" d="100"/>
        </p:scale>
        <p:origin x="-133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5D43-DB4C-46DC-A646-677F0D09A26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5AD3-0B9D-47F0-990B-47A5CB887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UATEM~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22" y="689599"/>
            <a:ext cx="4856732" cy="52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cto de flecha 3"/>
          <p:cNvCxnSpPr/>
          <p:nvPr/>
        </p:nvCxnSpPr>
        <p:spPr>
          <a:xfrm flipH="1" flipV="1">
            <a:off x="3813243" y="3891064"/>
            <a:ext cx="1060315" cy="28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89115" y="3647872"/>
            <a:ext cx="924128" cy="52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Catarina San Marcos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7130374" y="3922678"/>
            <a:ext cx="429590" cy="179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206246" y="3550595"/>
            <a:ext cx="924128" cy="44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Teculután, Zacapa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32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</dc:creator>
  <cp:lastModifiedBy>Sebastian</cp:lastModifiedBy>
  <cp:revision>1</cp:revision>
  <dcterms:created xsi:type="dcterms:W3CDTF">2017-04-18T00:06:19Z</dcterms:created>
  <dcterms:modified xsi:type="dcterms:W3CDTF">2017-04-18T00:07:41Z</dcterms:modified>
</cp:coreProperties>
</file>