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8" r:id="rId4"/>
    <p:sldId id="267" r:id="rId5"/>
    <p:sldId id="266" r:id="rId6"/>
    <p:sldId id="261" r:id="rId7"/>
    <p:sldId id="264" r:id="rId8"/>
    <p:sldId id="259" r:id="rId9"/>
    <p:sldId id="262" r:id="rId10"/>
    <p:sldId id="269" r:id="rId11"/>
    <p:sldId id="265" r:id="rId12"/>
    <p:sldId id="260" r:id="rId13"/>
    <p:sldId id="270" r:id="rId14"/>
    <p:sldId id="268" r:id="rId15"/>
    <p:sldId id="263" r:id="rId16"/>
    <p:sldId id="271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5085" autoAdjust="0"/>
  </p:normalViewPr>
  <p:slideViewPr>
    <p:cSldViewPr>
      <p:cViewPr varScale="1">
        <p:scale>
          <a:sx n="103" d="100"/>
          <a:sy n="103" d="100"/>
        </p:scale>
        <p:origin x="2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8A7E-DC0C-4366-8105-D29420529395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8F17-D2B1-4545-9256-F0F3D9C74C1E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40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1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11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0FD14-C52C-482D-B411-760254B0538D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69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06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58F17-D2B1-4545-9256-F0F3D9C74C1E}" type="slidenum">
              <a:rPr lang="es-MX" smtClean="0"/>
              <a:pPr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2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A0F-A5B8-4A8A-8526-BE814592EC87}" type="datetimeFigureOut">
              <a:rPr lang="es-MX" smtClean="0"/>
              <a:pPr/>
              <a:t>30/11/2017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8E0A-BE43-4D4D-A3B2-B93D58D64C32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Forma libre"/>
          <p:cNvSpPr/>
          <p:nvPr/>
        </p:nvSpPr>
        <p:spPr>
          <a:xfrm>
            <a:off x="2152264" y="4029075"/>
            <a:ext cx="2781686" cy="2733675"/>
          </a:xfrm>
          <a:custGeom>
            <a:avLst/>
            <a:gdLst>
              <a:gd name="connsiteX0" fmla="*/ 2781686 w 2781686"/>
              <a:gd name="connsiteY0" fmla="*/ 0 h 2733675"/>
              <a:gd name="connsiteX1" fmla="*/ 2753111 w 2781686"/>
              <a:gd name="connsiteY1" fmla="*/ 19050 h 2733675"/>
              <a:gd name="connsiteX2" fmla="*/ 2724536 w 2781686"/>
              <a:gd name="connsiteY2" fmla="*/ 28575 h 2733675"/>
              <a:gd name="connsiteX3" fmla="*/ 2705486 w 2781686"/>
              <a:gd name="connsiteY3" fmla="*/ 57150 h 2733675"/>
              <a:gd name="connsiteX4" fmla="*/ 2715011 w 2781686"/>
              <a:gd name="connsiteY4" fmla="*/ 190500 h 2733675"/>
              <a:gd name="connsiteX5" fmla="*/ 2676911 w 2781686"/>
              <a:gd name="connsiteY5" fmla="*/ 409575 h 2733675"/>
              <a:gd name="connsiteX6" fmla="*/ 2648336 w 2781686"/>
              <a:gd name="connsiteY6" fmla="*/ 419100 h 2733675"/>
              <a:gd name="connsiteX7" fmla="*/ 2638811 w 2781686"/>
              <a:gd name="connsiteY7" fmla="*/ 447675 h 2733675"/>
              <a:gd name="connsiteX8" fmla="*/ 2619761 w 2781686"/>
              <a:gd name="connsiteY8" fmla="*/ 476250 h 2733675"/>
              <a:gd name="connsiteX9" fmla="*/ 2610236 w 2781686"/>
              <a:gd name="connsiteY9" fmla="*/ 514350 h 2733675"/>
              <a:gd name="connsiteX10" fmla="*/ 2572136 w 2781686"/>
              <a:gd name="connsiteY10" fmla="*/ 523875 h 2733675"/>
              <a:gd name="connsiteX11" fmla="*/ 2562611 w 2781686"/>
              <a:gd name="connsiteY11" fmla="*/ 552450 h 2733675"/>
              <a:gd name="connsiteX12" fmla="*/ 2524511 w 2781686"/>
              <a:gd name="connsiteY12" fmla="*/ 619125 h 2733675"/>
              <a:gd name="connsiteX13" fmla="*/ 2467361 w 2781686"/>
              <a:gd name="connsiteY13" fmla="*/ 638175 h 2733675"/>
              <a:gd name="connsiteX14" fmla="*/ 2543561 w 2781686"/>
              <a:gd name="connsiteY14" fmla="*/ 628650 h 2733675"/>
              <a:gd name="connsiteX15" fmla="*/ 2391161 w 2781686"/>
              <a:gd name="connsiteY15" fmla="*/ 638175 h 2733675"/>
              <a:gd name="connsiteX16" fmla="*/ 2362586 w 2781686"/>
              <a:gd name="connsiteY16" fmla="*/ 647700 h 2733675"/>
              <a:gd name="connsiteX17" fmla="*/ 2334011 w 2781686"/>
              <a:gd name="connsiteY17" fmla="*/ 704850 h 2733675"/>
              <a:gd name="connsiteX18" fmla="*/ 2324486 w 2781686"/>
              <a:gd name="connsiteY18" fmla="*/ 895350 h 2733675"/>
              <a:gd name="connsiteX19" fmla="*/ 2295911 w 2781686"/>
              <a:gd name="connsiteY19" fmla="*/ 933450 h 2733675"/>
              <a:gd name="connsiteX20" fmla="*/ 2181611 w 2781686"/>
              <a:gd name="connsiteY20" fmla="*/ 1009650 h 2733675"/>
              <a:gd name="connsiteX21" fmla="*/ 2153036 w 2781686"/>
              <a:gd name="connsiteY21" fmla="*/ 1028700 h 2733675"/>
              <a:gd name="connsiteX22" fmla="*/ 2095886 w 2781686"/>
              <a:gd name="connsiteY22" fmla="*/ 1076325 h 2733675"/>
              <a:gd name="connsiteX23" fmla="*/ 2086361 w 2781686"/>
              <a:gd name="connsiteY23" fmla="*/ 1104900 h 2733675"/>
              <a:gd name="connsiteX24" fmla="*/ 2057786 w 2781686"/>
              <a:gd name="connsiteY24" fmla="*/ 1114425 h 2733675"/>
              <a:gd name="connsiteX25" fmla="*/ 2010161 w 2781686"/>
              <a:gd name="connsiteY25" fmla="*/ 1143000 h 2733675"/>
              <a:gd name="connsiteX26" fmla="*/ 1953011 w 2781686"/>
              <a:gd name="connsiteY26" fmla="*/ 1162050 h 2733675"/>
              <a:gd name="connsiteX27" fmla="*/ 1924436 w 2781686"/>
              <a:gd name="connsiteY27" fmla="*/ 1171575 h 2733675"/>
              <a:gd name="connsiteX28" fmla="*/ 1914911 w 2781686"/>
              <a:gd name="connsiteY28" fmla="*/ 1247775 h 2733675"/>
              <a:gd name="connsiteX29" fmla="*/ 1886336 w 2781686"/>
              <a:gd name="connsiteY29" fmla="*/ 1257300 h 2733675"/>
              <a:gd name="connsiteX30" fmla="*/ 1838711 w 2781686"/>
              <a:gd name="connsiteY30" fmla="*/ 1266825 h 2733675"/>
              <a:gd name="connsiteX31" fmla="*/ 1743461 w 2781686"/>
              <a:gd name="connsiteY31" fmla="*/ 1276350 h 2733675"/>
              <a:gd name="connsiteX32" fmla="*/ 1714886 w 2781686"/>
              <a:gd name="connsiteY32" fmla="*/ 1295400 h 2733675"/>
              <a:gd name="connsiteX33" fmla="*/ 1686311 w 2781686"/>
              <a:gd name="connsiteY33" fmla="*/ 1352550 h 2733675"/>
              <a:gd name="connsiteX34" fmla="*/ 1657736 w 2781686"/>
              <a:gd name="connsiteY34" fmla="*/ 1371600 h 2733675"/>
              <a:gd name="connsiteX35" fmla="*/ 1600586 w 2781686"/>
              <a:gd name="connsiteY35" fmla="*/ 1390650 h 2733675"/>
              <a:gd name="connsiteX36" fmla="*/ 1581536 w 2781686"/>
              <a:gd name="connsiteY36" fmla="*/ 1419225 h 2733675"/>
              <a:gd name="connsiteX37" fmla="*/ 1572011 w 2781686"/>
              <a:gd name="connsiteY37" fmla="*/ 1466850 h 2733675"/>
              <a:gd name="connsiteX38" fmla="*/ 1543436 w 2781686"/>
              <a:gd name="connsiteY38" fmla="*/ 1476375 h 2733675"/>
              <a:gd name="connsiteX39" fmla="*/ 1457711 w 2781686"/>
              <a:gd name="connsiteY39" fmla="*/ 1485900 h 2733675"/>
              <a:gd name="connsiteX40" fmla="*/ 1419611 w 2781686"/>
              <a:gd name="connsiteY40" fmla="*/ 1514475 h 2733675"/>
              <a:gd name="connsiteX41" fmla="*/ 1391036 w 2781686"/>
              <a:gd name="connsiteY41" fmla="*/ 1543050 h 2733675"/>
              <a:gd name="connsiteX42" fmla="*/ 1295786 w 2781686"/>
              <a:gd name="connsiteY42" fmla="*/ 1581150 h 2733675"/>
              <a:gd name="connsiteX43" fmla="*/ 1295786 w 2781686"/>
              <a:gd name="connsiteY43" fmla="*/ 1581150 h 2733675"/>
              <a:gd name="connsiteX44" fmla="*/ 1267211 w 2781686"/>
              <a:gd name="connsiteY44" fmla="*/ 1600200 h 2733675"/>
              <a:gd name="connsiteX45" fmla="*/ 1238636 w 2781686"/>
              <a:gd name="connsiteY45" fmla="*/ 1666875 h 2733675"/>
              <a:gd name="connsiteX46" fmla="*/ 1219586 w 2781686"/>
              <a:gd name="connsiteY46" fmla="*/ 1743075 h 2733675"/>
              <a:gd name="connsiteX47" fmla="*/ 1191011 w 2781686"/>
              <a:gd name="connsiteY47" fmla="*/ 1762125 h 2733675"/>
              <a:gd name="connsiteX48" fmla="*/ 1124336 w 2781686"/>
              <a:gd name="connsiteY48" fmla="*/ 1790700 h 2733675"/>
              <a:gd name="connsiteX49" fmla="*/ 1038611 w 2781686"/>
              <a:gd name="connsiteY49" fmla="*/ 1800225 h 2733675"/>
              <a:gd name="connsiteX50" fmla="*/ 1010036 w 2781686"/>
              <a:gd name="connsiteY50" fmla="*/ 1809750 h 2733675"/>
              <a:gd name="connsiteX51" fmla="*/ 971936 w 2781686"/>
              <a:gd name="connsiteY51" fmla="*/ 1857375 h 2733675"/>
              <a:gd name="connsiteX52" fmla="*/ 867161 w 2781686"/>
              <a:gd name="connsiteY52" fmla="*/ 1866900 h 2733675"/>
              <a:gd name="connsiteX53" fmla="*/ 848111 w 2781686"/>
              <a:gd name="connsiteY53" fmla="*/ 1895475 h 2733675"/>
              <a:gd name="connsiteX54" fmla="*/ 838586 w 2781686"/>
              <a:gd name="connsiteY54" fmla="*/ 1924050 h 2733675"/>
              <a:gd name="connsiteX55" fmla="*/ 733811 w 2781686"/>
              <a:gd name="connsiteY55" fmla="*/ 1952625 h 2733675"/>
              <a:gd name="connsiteX56" fmla="*/ 638561 w 2781686"/>
              <a:gd name="connsiteY56" fmla="*/ 1943100 h 2733675"/>
              <a:gd name="connsiteX57" fmla="*/ 600461 w 2781686"/>
              <a:gd name="connsiteY57" fmla="*/ 1933575 h 2733675"/>
              <a:gd name="connsiteX58" fmla="*/ 505211 w 2781686"/>
              <a:gd name="connsiteY58" fmla="*/ 1943100 h 2733675"/>
              <a:gd name="connsiteX59" fmla="*/ 467111 w 2781686"/>
              <a:gd name="connsiteY59" fmla="*/ 2000250 h 2733675"/>
              <a:gd name="connsiteX60" fmla="*/ 438536 w 2781686"/>
              <a:gd name="connsiteY60" fmla="*/ 2095500 h 2733675"/>
              <a:gd name="connsiteX61" fmla="*/ 429011 w 2781686"/>
              <a:gd name="connsiteY61" fmla="*/ 2171700 h 2733675"/>
              <a:gd name="connsiteX62" fmla="*/ 409961 w 2781686"/>
              <a:gd name="connsiteY62" fmla="*/ 2200275 h 2733675"/>
              <a:gd name="connsiteX63" fmla="*/ 190886 w 2781686"/>
              <a:gd name="connsiteY63" fmla="*/ 2209800 h 2733675"/>
              <a:gd name="connsiteX64" fmla="*/ 124211 w 2781686"/>
              <a:gd name="connsiteY64" fmla="*/ 2257425 h 2733675"/>
              <a:gd name="connsiteX65" fmla="*/ 76586 w 2781686"/>
              <a:gd name="connsiteY65" fmla="*/ 2305050 h 2733675"/>
              <a:gd name="connsiteX66" fmla="*/ 19436 w 2781686"/>
              <a:gd name="connsiteY66" fmla="*/ 2314575 h 2733675"/>
              <a:gd name="connsiteX67" fmla="*/ 386 w 2781686"/>
              <a:gd name="connsiteY67" fmla="*/ 2343150 h 2733675"/>
              <a:gd name="connsiteX68" fmla="*/ 19436 w 2781686"/>
              <a:gd name="connsiteY68" fmla="*/ 2438400 h 2733675"/>
              <a:gd name="connsiteX69" fmla="*/ 48011 w 2781686"/>
              <a:gd name="connsiteY69" fmla="*/ 2466975 h 2733675"/>
              <a:gd name="connsiteX70" fmla="*/ 219461 w 2781686"/>
              <a:gd name="connsiteY70" fmla="*/ 2476500 h 2733675"/>
              <a:gd name="connsiteX71" fmla="*/ 286136 w 2781686"/>
              <a:gd name="connsiteY71" fmla="*/ 2543175 h 2733675"/>
              <a:gd name="connsiteX72" fmla="*/ 314711 w 2781686"/>
              <a:gd name="connsiteY72" fmla="*/ 2533650 h 2733675"/>
              <a:gd name="connsiteX73" fmla="*/ 343286 w 2781686"/>
              <a:gd name="connsiteY73" fmla="*/ 2514600 h 2733675"/>
              <a:gd name="connsiteX74" fmla="*/ 448061 w 2781686"/>
              <a:gd name="connsiteY74" fmla="*/ 2524125 h 2733675"/>
              <a:gd name="connsiteX75" fmla="*/ 476636 w 2781686"/>
              <a:gd name="connsiteY75" fmla="*/ 2543175 h 2733675"/>
              <a:gd name="connsiteX76" fmla="*/ 609986 w 2781686"/>
              <a:gd name="connsiteY76" fmla="*/ 2505075 h 2733675"/>
              <a:gd name="connsiteX77" fmla="*/ 629036 w 2781686"/>
              <a:gd name="connsiteY77" fmla="*/ 2476500 h 2733675"/>
              <a:gd name="connsiteX78" fmla="*/ 695711 w 2781686"/>
              <a:gd name="connsiteY78" fmla="*/ 2486025 h 2733675"/>
              <a:gd name="connsiteX79" fmla="*/ 743336 w 2781686"/>
              <a:gd name="connsiteY79" fmla="*/ 2543175 h 2733675"/>
              <a:gd name="connsiteX80" fmla="*/ 771911 w 2781686"/>
              <a:gd name="connsiteY80" fmla="*/ 2686050 h 2733675"/>
              <a:gd name="connsiteX81" fmla="*/ 800486 w 2781686"/>
              <a:gd name="connsiteY81" fmla="*/ 2705100 h 2733675"/>
              <a:gd name="connsiteX82" fmla="*/ 829061 w 2781686"/>
              <a:gd name="connsiteY82" fmla="*/ 2714625 h 2733675"/>
              <a:gd name="connsiteX83" fmla="*/ 914786 w 2781686"/>
              <a:gd name="connsiteY83" fmla="*/ 2695575 h 2733675"/>
              <a:gd name="connsiteX84" fmla="*/ 962411 w 2781686"/>
              <a:gd name="connsiteY84" fmla="*/ 2628900 h 2733675"/>
              <a:gd name="connsiteX85" fmla="*/ 971936 w 2781686"/>
              <a:gd name="connsiteY85" fmla="*/ 2600325 h 2733675"/>
              <a:gd name="connsiteX86" fmla="*/ 1029086 w 2781686"/>
              <a:gd name="connsiteY86" fmla="*/ 2562225 h 2733675"/>
              <a:gd name="connsiteX87" fmla="*/ 1095761 w 2781686"/>
              <a:gd name="connsiteY87" fmla="*/ 2571750 h 2733675"/>
              <a:gd name="connsiteX88" fmla="*/ 1105286 w 2781686"/>
              <a:gd name="connsiteY88" fmla="*/ 2609850 h 2733675"/>
              <a:gd name="connsiteX89" fmla="*/ 1124336 w 2781686"/>
              <a:gd name="connsiteY89" fmla="*/ 2638425 h 2733675"/>
              <a:gd name="connsiteX90" fmla="*/ 1133861 w 2781686"/>
              <a:gd name="connsiteY90" fmla="*/ 2667000 h 2733675"/>
              <a:gd name="connsiteX91" fmla="*/ 1162436 w 2781686"/>
              <a:gd name="connsiteY91" fmla="*/ 2676525 h 2733675"/>
              <a:gd name="connsiteX92" fmla="*/ 1219586 w 2781686"/>
              <a:gd name="connsiteY92" fmla="*/ 2705100 h 2733675"/>
              <a:gd name="connsiteX93" fmla="*/ 1267211 w 2781686"/>
              <a:gd name="connsiteY93" fmla="*/ 2695575 h 2733675"/>
              <a:gd name="connsiteX94" fmla="*/ 1295786 w 2781686"/>
              <a:gd name="connsiteY94" fmla="*/ 2628900 h 2733675"/>
              <a:gd name="connsiteX95" fmla="*/ 1324361 w 2781686"/>
              <a:gd name="connsiteY95" fmla="*/ 2571750 h 2733675"/>
              <a:gd name="connsiteX96" fmla="*/ 1352936 w 2781686"/>
              <a:gd name="connsiteY96" fmla="*/ 2552700 h 2733675"/>
              <a:gd name="connsiteX97" fmla="*/ 1448186 w 2781686"/>
              <a:gd name="connsiteY97" fmla="*/ 2562225 h 2733675"/>
              <a:gd name="connsiteX98" fmla="*/ 1467236 w 2781686"/>
              <a:gd name="connsiteY98" fmla="*/ 2600325 h 2733675"/>
              <a:gd name="connsiteX99" fmla="*/ 1486286 w 2781686"/>
              <a:gd name="connsiteY99" fmla="*/ 2628900 h 2733675"/>
              <a:gd name="connsiteX100" fmla="*/ 1495811 w 2781686"/>
              <a:gd name="connsiteY100" fmla="*/ 2657475 h 2733675"/>
              <a:gd name="connsiteX101" fmla="*/ 1533911 w 2781686"/>
              <a:gd name="connsiteY101" fmla="*/ 2686050 h 2733675"/>
              <a:gd name="connsiteX102" fmla="*/ 1619636 w 2781686"/>
              <a:gd name="connsiteY102" fmla="*/ 2733675 h 2733675"/>
              <a:gd name="connsiteX103" fmla="*/ 1705361 w 2781686"/>
              <a:gd name="connsiteY103" fmla="*/ 2714625 h 2733675"/>
              <a:gd name="connsiteX104" fmla="*/ 1714886 w 2781686"/>
              <a:gd name="connsiteY104" fmla="*/ 2667000 h 2733675"/>
              <a:gd name="connsiteX105" fmla="*/ 1724411 w 2781686"/>
              <a:gd name="connsiteY105" fmla="*/ 2562225 h 2733675"/>
              <a:gd name="connsiteX106" fmla="*/ 1810136 w 2781686"/>
              <a:gd name="connsiteY106" fmla="*/ 2571750 h 2733675"/>
              <a:gd name="connsiteX107" fmla="*/ 1848236 w 2781686"/>
              <a:gd name="connsiteY107" fmla="*/ 2562225 h 2733675"/>
              <a:gd name="connsiteX108" fmla="*/ 1972061 w 2781686"/>
              <a:gd name="connsiteY108" fmla="*/ 2571750 h 2733675"/>
              <a:gd name="connsiteX109" fmla="*/ 1981586 w 2781686"/>
              <a:gd name="connsiteY109" fmla="*/ 2600325 h 2733675"/>
              <a:gd name="connsiteX110" fmla="*/ 2057786 w 2781686"/>
              <a:gd name="connsiteY110" fmla="*/ 2628900 h 2733675"/>
              <a:gd name="connsiteX111" fmla="*/ 2095886 w 2781686"/>
              <a:gd name="connsiteY111" fmla="*/ 2543175 h 2733675"/>
              <a:gd name="connsiteX112" fmla="*/ 2124461 w 2781686"/>
              <a:gd name="connsiteY112" fmla="*/ 2524125 h 2733675"/>
              <a:gd name="connsiteX113" fmla="*/ 2191136 w 2781686"/>
              <a:gd name="connsiteY113" fmla="*/ 2552700 h 2733675"/>
              <a:gd name="connsiteX114" fmla="*/ 2219711 w 2781686"/>
              <a:gd name="connsiteY114" fmla="*/ 2609850 h 2733675"/>
              <a:gd name="connsiteX115" fmla="*/ 2248286 w 2781686"/>
              <a:gd name="connsiteY115" fmla="*/ 2628900 h 2733675"/>
              <a:gd name="connsiteX116" fmla="*/ 2305436 w 2781686"/>
              <a:gd name="connsiteY116" fmla="*/ 2647950 h 2733675"/>
              <a:gd name="connsiteX117" fmla="*/ 2400686 w 2781686"/>
              <a:gd name="connsiteY117" fmla="*/ 2619375 h 2733675"/>
              <a:gd name="connsiteX118" fmla="*/ 2400686 w 2781686"/>
              <a:gd name="connsiteY118" fmla="*/ 2609850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781686" h="2733675">
                <a:moveTo>
                  <a:pt x="2781686" y="0"/>
                </a:moveTo>
                <a:cubicBezTo>
                  <a:pt x="2772161" y="6350"/>
                  <a:pt x="2763350" y="13930"/>
                  <a:pt x="2753111" y="19050"/>
                </a:cubicBezTo>
                <a:cubicBezTo>
                  <a:pt x="2744131" y="23540"/>
                  <a:pt x="2732376" y="22303"/>
                  <a:pt x="2724536" y="28575"/>
                </a:cubicBezTo>
                <a:cubicBezTo>
                  <a:pt x="2715597" y="35726"/>
                  <a:pt x="2711836" y="47625"/>
                  <a:pt x="2705486" y="57150"/>
                </a:cubicBezTo>
                <a:cubicBezTo>
                  <a:pt x="2708661" y="101600"/>
                  <a:pt x="2715011" y="145937"/>
                  <a:pt x="2715011" y="190500"/>
                </a:cubicBezTo>
                <a:cubicBezTo>
                  <a:pt x="2715011" y="315180"/>
                  <a:pt x="2759299" y="368381"/>
                  <a:pt x="2676911" y="409575"/>
                </a:cubicBezTo>
                <a:cubicBezTo>
                  <a:pt x="2667931" y="414065"/>
                  <a:pt x="2657861" y="415925"/>
                  <a:pt x="2648336" y="419100"/>
                </a:cubicBezTo>
                <a:cubicBezTo>
                  <a:pt x="2645161" y="428625"/>
                  <a:pt x="2643301" y="438695"/>
                  <a:pt x="2638811" y="447675"/>
                </a:cubicBezTo>
                <a:cubicBezTo>
                  <a:pt x="2633691" y="457914"/>
                  <a:pt x="2624270" y="465728"/>
                  <a:pt x="2619761" y="476250"/>
                </a:cubicBezTo>
                <a:cubicBezTo>
                  <a:pt x="2614604" y="488282"/>
                  <a:pt x="2619493" y="505093"/>
                  <a:pt x="2610236" y="514350"/>
                </a:cubicBezTo>
                <a:cubicBezTo>
                  <a:pt x="2600979" y="523607"/>
                  <a:pt x="2584836" y="520700"/>
                  <a:pt x="2572136" y="523875"/>
                </a:cubicBezTo>
                <a:cubicBezTo>
                  <a:pt x="2568961" y="533400"/>
                  <a:pt x="2565369" y="542796"/>
                  <a:pt x="2562611" y="552450"/>
                </a:cubicBezTo>
                <a:cubicBezTo>
                  <a:pt x="2553196" y="585402"/>
                  <a:pt x="2558867" y="600038"/>
                  <a:pt x="2524511" y="619125"/>
                </a:cubicBezTo>
                <a:cubicBezTo>
                  <a:pt x="2506958" y="628877"/>
                  <a:pt x="2447436" y="640666"/>
                  <a:pt x="2467361" y="638175"/>
                </a:cubicBezTo>
                <a:cubicBezTo>
                  <a:pt x="2492761" y="635000"/>
                  <a:pt x="2569159" y="628650"/>
                  <a:pt x="2543561" y="628650"/>
                </a:cubicBezTo>
                <a:cubicBezTo>
                  <a:pt x="2492662" y="628650"/>
                  <a:pt x="2441961" y="635000"/>
                  <a:pt x="2391161" y="638175"/>
                </a:cubicBezTo>
                <a:cubicBezTo>
                  <a:pt x="2381636" y="641350"/>
                  <a:pt x="2370426" y="641428"/>
                  <a:pt x="2362586" y="647700"/>
                </a:cubicBezTo>
                <a:cubicBezTo>
                  <a:pt x="2345800" y="661129"/>
                  <a:pt x="2340286" y="686026"/>
                  <a:pt x="2334011" y="704850"/>
                </a:cubicBezTo>
                <a:cubicBezTo>
                  <a:pt x="2330836" y="768350"/>
                  <a:pt x="2334938" y="832636"/>
                  <a:pt x="2324486" y="895350"/>
                </a:cubicBezTo>
                <a:cubicBezTo>
                  <a:pt x="2321876" y="911009"/>
                  <a:pt x="2306531" y="921650"/>
                  <a:pt x="2295911" y="933450"/>
                </a:cubicBezTo>
                <a:cubicBezTo>
                  <a:pt x="2159176" y="1085378"/>
                  <a:pt x="2313055" y="922020"/>
                  <a:pt x="2181611" y="1009650"/>
                </a:cubicBezTo>
                <a:cubicBezTo>
                  <a:pt x="2172086" y="1016000"/>
                  <a:pt x="2161830" y="1021371"/>
                  <a:pt x="2153036" y="1028700"/>
                </a:cubicBezTo>
                <a:cubicBezTo>
                  <a:pt x="2079697" y="1089816"/>
                  <a:pt x="2166832" y="1029027"/>
                  <a:pt x="2095886" y="1076325"/>
                </a:cubicBezTo>
                <a:cubicBezTo>
                  <a:pt x="2092711" y="1085850"/>
                  <a:pt x="2093461" y="1097800"/>
                  <a:pt x="2086361" y="1104900"/>
                </a:cubicBezTo>
                <a:cubicBezTo>
                  <a:pt x="2079261" y="1112000"/>
                  <a:pt x="2066766" y="1109935"/>
                  <a:pt x="2057786" y="1114425"/>
                </a:cubicBezTo>
                <a:cubicBezTo>
                  <a:pt x="2041227" y="1122704"/>
                  <a:pt x="2027015" y="1135339"/>
                  <a:pt x="2010161" y="1143000"/>
                </a:cubicBezTo>
                <a:cubicBezTo>
                  <a:pt x="1991880" y="1151309"/>
                  <a:pt x="1972061" y="1155700"/>
                  <a:pt x="1953011" y="1162050"/>
                </a:cubicBezTo>
                <a:lnTo>
                  <a:pt x="1924436" y="1171575"/>
                </a:lnTo>
                <a:cubicBezTo>
                  <a:pt x="1921261" y="1196975"/>
                  <a:pt x="1925307" y="1224384"/>
                  <a:pt x="1914911" y="1247775"/>
                </a:cubicBezTo>
                <a:cubicBezTo>
                  <a:pt x="1910833" y="1256950"/>
                  <a:pt x="1896076" y="1254865"/>
                  <a:pt x="1886336" y="1257300"/>
                </a:cubicBezTo>
                <a:cubicBezTo>
                  <a:pt x="1870630" y="1261227"/>
                  <a:pt x="1854758" y="1264685"/>
                  <a:pt x="1838711" y="1266825"/>
                </a:cubicBezTo>
                <a:cubicBezTo>
                  <a:pt x="1807083" y="1271042"/>
                  <a:pt x="1775211" y="1273175"/>
                  <a:pt x="1743461" y="1276350"/>
                </a:cubicBezTo>
                <a:cubicBezTo>
                  <a:pt x="1733936" y="1282700"/>
                  <a:pt x="1722037" y="1286461"/>
                  <a:pt x="1714886" y="1295400"/>
                </a:cubicBezTo>
                <a:cubicBezTo>
                  <a:pt x="1652911" y="1372869"/>
                  <a:pt x="1766605" y="1272256"/>
                  <a:pt x="1686311" y="1352550"/>
                </a:cubicBezTo>
                <a:cubicBezTo>
                  <a:pt x="1678216" y="1360645"/>
                  <a:pt x="1668197" y="1366951"/>
                  <a:pt x="1657736" y="1371600"/>
                </a:cubicBezTo>
                <a:cubicBezTo>
                  <a:pt x="1639386" y="1379755"/>
                  <a:pt x="1600586" y="1390650"/>
                  <a:pt x="1600586" y="1390650"/>
                </a:cubicBezTo>
                <a:cubicBezTo>
                  <a:pt x="1594236" y="1400175"/>
                  <a:pt x="1585556" y="1408506"/>
                  <a:pt x="1581536" y="1419225"/>
                </a:cubicBezTo>
                <a:cubicBezTo>
                  <a:pt x="1575852" y="1434384"/>
                  <a:pt x="1580991" y="1453380"/>
                  <a:pt x="1572011" y="1466850"/>
                </a:cubicBezTo>
                <a:cubicBezTo>
                  <a:pt x="1566442" y="1475204"/>
                  <a:pt x="1553340" y="1474724"/>
                  <a:pt x="1543436" y="1476375"/>
                </a:cubicBezTo>
                <a:cubicBezTo>
                  <a:pt x="1515076" y="1481102"/>
                  <a:pt x="1486286" y="1482725"/>
                  <a:pt x="1457711" y="1485900"/>
                </a:cubicBezTo>
                <a:cubicBezTo>
                  <a:pt x="1445011" y="1495425"/>
                  <a:pt x="1431664" y="1504144"/>
                  <a:pt x="1419611" y="1514475"/>
                </a:cubicBezTo>
                <a:cubicBezTo>
                  <a:pt x="1409384" y="1523241"/>
                  <a:pt x="1401997" y="1535220"/>
                  <a:pt x="1391036" y="1543050"/>
                </a:cubicBezTo>
                <a:cubicBezTo>
                  <a:pt x="1366510" y="1560569"/>
                  <a:pt x="1321811" y="1572475"/>
                  <a:pt x="1295786" y="1581150"/>
                </a:cubicBezTo>
                <a:lnTo>
                  <a:pt x="1295786" y="1581150"/>
                </a:lnTo>
                <a:lnTo>
                  <a:pt x="1267211" y="1600200"/>
                </a:lnTo>
                <a:cubicBezTo>
                  <a:pt x="1242692" y="1636978"/>
                  <a:pt x="1248887" y="1620745"/>
                  <a:pt x="1238636" y="1666875"/>
                </a:cubicBezTo>
                <a:cubicBezTo>
                  <a:pt x="1238089" y="1669338"/>
                  <a:pt x="1227442" y="1733255"/>
                  <a:pt x="1219586" y="1743075"/>
                </a:cubicBezTo>
                <a:cubicBezTo>
                  <a:pt x="1212435" y="1752014"/>
                  <a:pt x="1200950" y="1756445"/>
                  <a:pt x="1191011" y="1762125"/>
                </a:cubicBezTo>
                <a:cubicBezTo>
                  <a:pt x="1176723" y="1770290"/>
                  <a:pt x="1143194" y="1787557"/>
                  <a:pt x="1124336" y="1790700"/>
                </a:cubicBezTo>
                <a:cubicBezTo>
                  <a:pt x="1095976" y="1795427"/>
                  <a:pt x="1067186" y="1797050"/>
                  <a:pt x="1038611" y="1800225"/>
                </a:cubicBezTo>
                <a:cubicBezTo>
                  <a:pt x="1029086" y="1803400"/>
                  <a:pt x="1017136" y="1802650"/>
                  <a:pt x="1010036" y="1809750"/>
                </a:cubicBezTo>
                <a:cubicBezTo>
                  <a:pt x="982079" y="1837707"/>
                  <a:pt x="1025753" y="1845843"/>
                  <a:pt x="971936" y="1857375"/>
                </a:cubicBezTo>
                <a:cubicBezTo>
                  <a:pt x="937645" y="1864723"/>
                  <a:pt x="902086" y="1863725"/>
                  <a:pt x="867161" y="1866900"/>
                </a:cubicBezTo>
                <a:cubicBezTo>
                  <a:pt x="860811" y="1876425"/>
                  <a:pt x="853231" y="1885236"/>
                  <a:pt x="848111" y="1895475"/>
                </a:cubicBezTo>
                <a:cubicBezTo>
                  <a:pt x="843621" y="1904455"/>
                  <a:pt x="846756" y="1918214"/>
                  <a:pt x="838586" y="1924050"/>
                </a:cubicBezTo>
                <a:cubicBezTo>
                  <a:pt x="819787" y="1937478"/>
                  <a:pt x="757824" y="1947822"/>
                  <a:pt x="733811" y="1952625"/>
                </a:cubicBezTo>
                <a:cubicBezTo>
                  <a:pt x="702061" y="1949450"/>
                  <a:pt x="670149" y="1947613"/>
                  <a:pt x="638561" y="1943100"/>
                </a:cubicBezTo>
                <a:cubicBezTo>
                  <a:pt x="625602" y="1941249"/>
                  <a:pt x="613552" y="1933575"/>
                  <a:pt x="600461" y="1933575"/>
                </a:cubicBezTo>
                <a:cubicBezTo>
                  <a:pt x="568553" y="1933575"/>
                  <a:pt x="536961" y="1939925"/>
                  <a:pt x="505211" y="1943100"/>
                </a:cubicBezTo>
                <a:cubicBezTo>
                  <a:pt x="492511" y="1962150"/>
                  <a:pt x="474351" y="1978530"/>
                  <a:pt x="467111" y="2000250"/>
                </a:cubicBezTo>
                <a:cubicBezTo>
                  <a:pt x="458642" y="2025657"/>
                  <a:pt x="443334" y="2066710"/>
                  <a:pt x="438536" y="2095500"/>
                </a:cubicBezTo>
                <a:cubicBezTo>
                  <a:pt x="434328" y="2120749"/>
                  <a:pt x="435746" y="2147004"/>
                  <a:pt x="429011" y="2171700"/>
                </a:cubicBezTo>
                <a:cubicBezTo>
                  <a:pt x="425999" y="2182744"/>
                  <a:pt x="421265" y="2198466"/>
                  <a:pt x="409961" y="2200275"/>
                </a:cubicBezTo>
                <a:cubicBezTo>
                  <a:pt x="337785" y="2211823"/>
                  <a:pt x="263911" y="2206625"/>
                  <a:pt x="190886" y="2209800"/>
                </a:cubicBezTo>
                <a:cubicBezTo>
                  <a:pt x="174661" y="2220617"/>
                  <a:pt x="136026" y="2245610"/>
                  <a:pt x="124211" y="2257425"/>
                </a:cubicBezTo>
                <a:cubicBezTo>
                  <a:pt x="98811" y="2282825"/>
                  <a:pt x="114686" y="2292350"/>
                  <a:pt x="76586" y="2305050"/>
                </a:cubicBezTo>
                <a:cubicBezTo>
                  <a:pt x="58264" y="2311157"/>
                  <a:pt x="38486" y="2311400"/>
                  <a:pt x="19436" y="2314575"/>
                </a:cubicBezTo>
                <a:cubicBezTo>
                  <a:pt x="13086" y="2324100"/>
                  <a:pt x="1525" y="2331759"/>
                  <a:pt x="386" y="2343150"/>
                </a:cubicBezTo>
                <a:cubicBezTo>
                  <a:pt x="0" y="2347008"/>
                  <a:pt x="7879" y="2421064"/>
                  <a:pt x="19436" y="2438400"/>
                </a:cubicBezTo>
                <a:cubicBezTo>
                  <a:pt x="26908" y="2449608"/>
                  <a:pt x="34779" y="2464455"/>
                  <a:pt x="48011" y="2466975"/>
                </a:cubicBezTo>
                <a:cubicBezTo>
                  <a:pt x="104238" y="2477685"/>
                  <a:pt x="162311" y="2473325"/>
                  <a:pt x="219461" y="2476500"/>
                </a:cubicBezTo>
                <a:cubicBezTo>
                  <a:pt x="263130" y="2542004"/>
                  <a:pt x="235841" y="2526410"/>
                  <a:pt x="286136" y="2543175"/>
                </a:cubicBezTo>
                <a:cubicBezTo>
                  <a:pt x="295661" y="2540000"/>
                  <a:pt x="305731" y="2538140"/>
                  <a:pt x="314711" y="2533650"/>
                </a:cubicBezTo>
                <a:cubicBezTo>
                  <a:pt x="324950" y="2528530"/>
                  <a:pt x="331867" y="2515416"/>
                  <a:pt x="343286" y="2514600"/>
                </a:cubicBezTo>
                <a:cubicBezTo>
                  <a:pt x="378266" y="2512101"/>
                  <a:pt x="413136" y="2520950"/>
                  <a:pt x="448061" y="2524125"/>
                </a:cubicBezTo>
                <a:cubicBezTo>
                  <a:pt x="457586" y="2530475"/>
                  <a:pt x="465217" y="2542359"/>
                  <a:pt x="476636" y="2543175"/>
                </a:cubicBezTo>
                <a:cubicBezTo>
                  <a:pt x="557878" y="2548978"/>
                  <a:pt x="570806" y="2552091"/>
                  <a:pt x="609986" y="2505075"/>
                </a:cubicBezTo>
                <a:cubicBezTo>
                  <a:pt x="617315" y="2496281"/>
                  <a:pt x="622686" y="2486025"/>
                  <a:pt x="629036" y="2476500"/>
                </a:cubicBezTo>
                <a:cubicBezTo>
                  <a:pt x="651261" y="2479675"/>
                  <a:pt x="674866" y="2477687"/>
                  <a:pt x="695711" y="2486025"/>
                </a:cubicBezTo>
                <a:cubicBezTo>
                  <a:pt x="712379" y="2492692"/>
                  <a:pt x="733812" y="2528889"/>
                  <a:pt x="743336" y="2543175"/>
                </a:cubicBezTo>
                <a:cubicBezTo>
                  <a:pt x="747700" y="2595547"/>
                  <a:pt x="733484" y="2647623"/>
                  <a:pt x="771911" y="2686050"/>
                </a:cubicBezTo>
                <a:cubicBezTo>
                  <a:pt x="780006" y="2694145"/>
                  <a:pt x="790247" y="2699980"/>
                  <a:pt x="800486" y="2705100"/>
                </a:cubicBezTo>
                <a:cubicBezTo>
                  <a:pt x="809466" y="2709590"/>
                  <a:pt x="819536" y="2711450"/>
                  <a:pt x="829061" y="2714625"/>
                </a:cubicBezTo>
                <a:cubicBezTo>
                  <a:pt x="857636" y="2708275"/>
                  <a:pt x="887766" y="2706833"/>
                  <a:pt x="914786" y="2695575"/>
                </a:cubicBezTo>
                <a:cubicBezTo>
                  <a:pt x="937512" y="2686106"/>
                  <a:pt x="954086" y="2648326"/>
                  <a:pt x="962411" y="2628900"/>
                </a:cubicBezTo>
                <a:cubicBezTo>
                  <a:pt x="966366" y="2619672"/>
                  <a:pt x="966367" y="2608679"/>
                  <a:pt x="971936" y="2600325"/>
                </a:cubicBezTo>
                <a:cubicBezTo>
                  <a:pt x="992321" y="2569747"/>
                  <a:pt x="999128" y="2572211"/>
                  <a:pt x="1029086" y="2562225"/>
                </a:cubicBezTo>
                <a:cubicBezTo>
                  <a:pt x="1051311" y="2565400"/>
                  <a:pt x="1076723" y="2559851"/>
                  <a:pt x="1095761" y="2571750"/>
                </a:cubicBezTo>
                <a:cubicBezTo>
                  <a:pt x="1106862" y="2578688"/>
                  <a:pt x="1100129" y="2597818"/>
                  <a:pt x="1105286" y="2609850"/>
                </a:cubicBezTo>
                <a:cubicBezTo>
                  <a:pt x="1109795" y="2620372"/>
                  <a:pt x="1119216" y="2628186"/>
                  <a:pt x="1124336" y="2638425"/>
                </a:cubicBezTo>
                <a:cubicBezTo>
                  <a:pt x="1128826" y="2647405"/>
                  <a:pt x="1126761" y="2659900"/>
                  <a:pt x="1133861" y="2667000"/>
                </a:cubicBezTo>
                <a:cubicBezTo>
                  <a:pt x="1140961" y="2674100"/>
                  <a:pt x="1153456" y="2672035"/>
                  <a:pt x="1162436" y="2676525"/>
                </a:cubicBezTo>
                <a:cubicBezTo>
                  <a:pt x="1236294" y="2713454"/>
                  <a:pt x="1147762" y="2681159"/>
                  <a:pt x="1219586" y="2705100"/>
                </a:cubicBezTo>
                <a:cubicBezTo>
                  <a:pt x="1235461" y="2701925"/>
                  <a:pt x="1253155" y="2703607"/>
                  <a:pt x="1267211" y="2695575"/>
                </a:cubicBezTo>
                <a:cubicBezTo>
                  <a:pt x="1287016" y="2684258"/>
                  <a:pt x="1290925" y="2645915"/>
                  <a:pt x="1295786" y="2628900"/>
                </a:cubicBezTo>
                <a:cubicBezTo>
                  <a:pt x="1301984" y="2607209"/>
                  <a:pt x="1307663" y="2588448"/>
                  <a:pt x="1324361" y="2571750"/>
                </a:cubicBezTo>
                <a:cubicBezTo>
                  <a:pt x="1332456" y="2563655"/>
                  <a:pt x="1343411" y="2559050"/>
                  <a:pt x="1352936" y="2552700"/>
                </a:cubicBezTo>
                <a:cubicBezTo>
                  <a:pt x="1384686" y="2555875"/>
                  <a:pt x="1418732" y="2549953"/>
                  <a:pt x="1448186" y="2562225"/>
                </a:cubicBezTo>
                <a:cubicBezTo>
                  <a:pt x="1461293" y="2567686"/>
                  <a:pt x="1460191" y="2587997"/>
                  <a:pt x="1467236" y="2600325"/>
                </a:cubicBezTo>
                <a:cubicBezTo>
                  <a:pt x="1472916" y="2610264"/>
                  <a:pt x="1481166" y="2618661"/>
                  <a:pt x="1486286" y="2628900"/>
                </a:cubicBezTo>
                <a:cubicBezTo>
                  <a:pt x="1490776" y="2637880"/>
                  <a:pt x="1489383" y="2649762"/>
                  <a:pt x="1495811" y="2657475"/>
                </a:cubicBezTo>
                <a:cubicBezTo>
                  <a:pt x="1505974" y="2669671"/>
                  <a:pt x="1520906" y="2676946"/>
                  <a:pt x="1533911" y="2686050"/>
                </a:cubicBezTo>
                <a:cubicBezTo>
                  <a:pt x="1593460" y="2727734"/>
                  <a:pt x="1571952" y="2717780"/>
                  <a:pt x="1619636" y="2733675"/>
                </a:cubicBezTo>
                <a:cubicBezTo>
                  <a:pt x="1648211" y="2727325"/>
                  <a:pt x="1681380" y="2731411"/>
                  <a:pt x="1705361" y="2714625"/>
                </a:cubicBezTo>
                <a:cubicBezTo>
                  <a:pt x="1718624" y="2705341"/>
                  <a:pt x="1712878" y="2683064"/>
                  <a:pt x="1714886" y="2667000"/>
                </a:cubicBezTo>
                <a:cubicBezTo>
                  <a:pt x="1719236" y="2632202"/>
                  <a:pt x="1721236" y="2597150"/>
                  <a:pt x="1724411" y="2562225"/>
                </a:cubicBezTo>
                <a:cubicBezTo>
                  <a:pt x="1752986" y="2565400"/>
                  <a:pt x="1781385" y="2571750"/>
                  <a:pt x="1810136" y="2571750"/>
                </a:cubicBezTo>
                <a:cubicBezTo>
                  <a:pt x="1823227" y="2571750"/>
                  <a:pt x="1835145" y="2562225"/>
                  <a:pt x="1848236" y="2562225"/>
                </a:cubicBezTo>
                <a:cubicBezTo>
                  <a:pt x="1889633" y="2562225"/>
                  <a:pt x="1930786" y="2568575"/>
                  <a:pt x="1972061" y="2571750"/>
                </a:cubicBezTo>
                <a:cubicBezTo>
                  <a:pt x="1975236" y="2581275"/>
                  <a:pt x="1975314" y="2592485"/>
                  <a:pt x="1981586" y="2600325"/>
                </a:cubicBezTo>
                <a:cubicBezTo>
                  <a:pt x="2000273" y="2623684"/>
                  <a:pt x="2031970" y="2623737"/>
                  <a:pt x="2057786" y="2628900"/>
                </a:cubicBezTo>
                <a:cubicBezTo>
                  <a:pt x="2121369" y="2607706"/>
                  <a:pt x="2057776" y="2638451"/>
                  <a:pt x="2095886" y="2543175"/>
                </a:cubicBezTo>
                <a:cubicBezTo>
                  <a:pt x="2100138" y="2532546"/>
                  <a:pt x="2114936" y="2530475"/>
                  <a:pt x="2124461" y="2524125"/>
                </a:cubicBezTo>
                <a:cubicBezTo>
                  <a:pt x="2147340" y="2529845"/>
                  <a:pt x="2174691" y="2532144"/>
                  <a:pt x="2191136" y="2552700"/>
                </a:cubicBezTo>
                <a:cubicBezTo>
                  <a:pt x="2253111" y="2630169"/>
                  <a:pt x="2139417" y="2529556"/>
                  <a:pt x="2219711" y="2609850"/>
                </a:cubicBezTo>
                <a:cubicBezTo>
                  <a:pt x="2227806" y="2617945"/>
                  <a:pt x="2237825" y="2624251"/>
                  <a:pt x="2248286" y="2628900"/>
                </a:cubicBezTo>
                <a:cubicBezTo>
                  <a:pt x="2266636" y="2637055"/>
                  <a:pt x="2305436" y="2647950"/>
                  <a:pt x="2305436" y="2647950"/>
                </a:cubicBezTo>
                <a:cubicBezTo>
                  <a:pt x="2347403" y="2641955"/>
                  <a:pt x="2371808" y="2648253"/>
                  <a:pt x="2400686" y="2619375"/>
                </a:cubicBezTo>
                <a:lnTo>
                  <a:pt x="2400686" y="260985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orma libre"/>
          <p:cNvSpPr/>
          <p:nvPr/>
        </p:nvSpPr>
        <p:spPr>
          <a:xfrm>
            <a:off x="5295900" y="3486150"/>
            <a:ext cx="594566" cy="495300"/>
          </a:xfrm>
          <a:custGeom>
            <a:avLst/>
            <a:gdLst>
              <a:gd name="connsiteX0" fmla="*/ 0 w 594566"/>
              <a:gd name="connsiteY0" fmla="*/ 0 h 495300"/>
              <a:gd name="connsiteX1" fmla="*/ 9525 w 594566"/>
              <a:gd name="connsiteY1" fmla="*/ 28575 h 495300"/>
              <a:gd name="connsiteX2" fmla="*/ 66675 w 594566"/>
              <a:gd name="connsiteY2" fmla="*/ 57150 h 495300"/>
              <a:gd name="connsiteX3" fmla="*/ 85725 w 594566"/>
              <a:gd name="connsiteY3" fmla="*/ 85725 h 495300"/>
              <a:gd name="connsiteX4" fmla="*/ 95250 w 594566"/>
              <a:gd name="connsiteY4" fmla="*/ 171450 h 495300"/>
              <a:gd name="connsiteX5" fmla="*/ 142875 w 594566"/>
              <a:gd name="connsiteY5" fmla="*/ 180975 h 495300"/>
              <a:gd name="connsiteX6" fmla="*/ 123825 w 594566"/>
              <a:gd name="connsiteY6" fmla="*/ 209550 h 495300"/>
              <a:gd name="connsiteX7" fmla="*/ 123825 w 594566"/>
              <a:gd name="connsiteY7" fmla="*/ 323850 h 495300"/>
              <a:gd name="connsiteX8" fmla="*/ 304800 w 594566"/>
              <a:gd name="connsiteY8" fmla="*/ 323850 h 495300"/>
              <a:gd name="connsiteX9" fmla="*/ 361950 w 594566"/>
              <a:gd name="connsiteY9" fmla="*/ 361950 h 495300"/>
              <a:gd name="connsiteX10" fmla="*/ 485775 w 594566"/>
              <a:gd name="connsiteY10" fmla="*/ 371475 h 495300"/>
              <a:gd name="connsiteX11" fmla="*/ 504825 w 594566"/>
              <a:gd name="connsiteY11" fmla="*/ 400050 h 495300"/>
              <a:gd name="connsiteX12" fmla="*/ 581025 w 594566"/>
              <a:gd name="connsiteY12" fmla="*/ 428625 h 495300"/>
              <a:gd name="connsiteX13" fmla="*/ 590550 w 594566"/>
              <a:gd name="connsiteY1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4566" h="495300">
                <a:moveTo>
                  <a:pt x="0" y="0"/>
                </a:moveTo>
                <a:cubicBezTo>
                  <a:pt x="3175" y="9525"/>
                  <a:pt x="3253" y="20735"/>
                  <a:pt x="9525" y="28575"/>
                </a:cubicBezTo>
                <a:cubicBezTo>
                  <a:pt x="22954" y="45361"/>
                  <a:pt x="47851" y="50875"/>
                  <a:pt x="66675" y="57150"/>
                </a:cubicBezTo>
                <a:cubicBezTo>
                  <a:pt x="73025" y="66675"/>
                  <a:pt x="82949" y="74619"/>
                  <a:pt x="85725" y="85725"/>
                </a:cubicBezTo>
                <a:cubicBezTo>
                  <a:pt x="92698" y="113617"/>
                  <a:pt x="80458" y="146796"/>
                  <a:pt x="95250" y="171450"/>
                </a:cubicBezTo>
                <a:cubicBezTo>
                  <a:pt x="103579" y="185332"/>
                  <a:pt x="127000" y="177800"/>
                  <a:pt x="142875" y="180975"/>
                </a:cubicBezTo>
                <a:cubicBezTo>
                  <a:pt x="136525" y="190500"/>
                  <a:pt x="128334" y="199028"/>
                  <a:pt x="123825" y="209550"/>
                </a:cubicBezTo>
                <a:cubicBezTo>
                  <a:pt x="105554" y="252182"/>
                  <a:pt x="117638" y="274357"/>
                  <a:pt x="123825" y="323850"/>
                </a:cubicBezTo>
                <a:cubicBezTo>
                  <a:pt x="191248" y="314218"/>
                  <a:pt x="231306" y="303435"/>
                  <a:pt x="304800" y="323850"/>
                </a:cubicBezTo>
                <a:cubicBezTo>
                  <a:pt x="326860" y="329978"/>
                  <a:pt x="339122" y="360194"/>
                  <a:pt x="361950" y="361950"/>
                </a:cubicBezTo>
                <a:lnTo>
                  <a:pt x="485775" y="371475"/>
                </a:lnTo>
                <a:cubicBezTo>
                  <a:pt x="492125" y="381000"/>
                  <a:pt x="496730" y="391955"/>
                  <a:pt x="504825" y="400050"/>
                </a:cubicBezTo>
                <a:cubicBezTo>
                  <a:pt x="529351" y="424576"/>
                  <a:pt x="546950" y="421810"/>
                  <a:pt x="581025" y="428625"/>
                </a:cubicBezTo>
                <a:cubicBezTo>
                  <a:pt x="594566" y="469248"/>
                  <a:pt x="590550" y="447160"/>
                  <a:pt x="590550" y="4953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Forma libre"/>
          <p:cNvSpPr/>
          <p:nvPr/>
        </p:nvSpPr>
        <p:spPr>
          <a:xfrm>
            <a:off x="3185969" y="3600450"/>
            <a:ext cx="862156" cy="1241963"/>
          </a:xfrm>
          <a:custGeom>
            <a:avLst/>
            <a:gdLst>
              <a:gd name="connsiteX0" fmla="*/ 862156 w 862156"/>
              <a:gd name="connsiteY0" fmla="*/ 1228725 h 1241963"/>
              <a:gd name="connsiteX1" fmla="*/ 709756 w 862156"/>
              <a:gd name="connsiteY1" fmla="*/ 1219200 h 1241963"/>
              <a:gd name="connsiteX2" fmla="*/ 728806 w 862156"/>
              <a:gd name="connsiteY2" fmla="*/ 1162050 h 1241963"/>
              <a:gd name="connsiteX3" fmla="*/ 671656 w 862156"/>
              <a:gd name="connsiteY3" fmla="*/ 1152525 h 1241963"/>
              <a:gd name="connsiteX4" fmla="*/ 633556 w 862156"/>
              <a:gd name="connsiteY4" fmla="*/ 1028700 h 1241963"/>
              <a:gd name="connsiteX5" fmla="*/ 604981 w 862156"/>
              <a:gd name="connsiteY5" fmla="*/ 1019175 h 1241963"/>
              <a:gd name="connsiteX6" fmla="*/ 547831 w 862156"/>
              <a:gd name="connsiteY6" fmla="*/ 1009650 h 1241963"/>
              <a:gd name="connsiteX7" fmla="*/ 538306 w 862156"/>
              <a:gd name="connsiteY7" fmla="*/ 981075 h 1241963"/>
              <a:gd name="connsiteX8" fmla="*/ 519256 w 862156"/>
              <a:gd name="connsiteY8" fmla="*/ 952500 h 1241963"/>
              <a:gd name="connsiteX9" fmla="*/ 509731 w 862156"/>
              <a:gd name="connsiteY9" fmla="*/ 885825 h 1241963"/>
              <a:gd name="connsiteX10" fmla="*/ 452581 w 862156"/>
              <a:gd name="connsiteY10" fmla="*/ 857250 h 1241963"/>
              <a:gd name="connsiteX11" fmla="*/ 443056 w 862156"/>
              <a:gd name="connsiteY11" fmla="*/ 733425 h 1241963"/>
              <a:gd name="connsiteX12" fmla="*/ 347806 w 862156"/>
              <a:gd name="connsiteY12" fmla="*/ 723900 h 1241963"/>
              <a:gd name="connsiteX13" fmla="*/ 290656 w 862156"/>
              <a:gd name="connsiteY13" fmla="*/ 704850 h 1241963"/>
              <a:gd name="connsiteX14" fmla="*/ 233506 w 862156"/>
              <a:gd name="connsiteY14" fmla="*/ 695325 h 1241963"/>
              <a:gd name="connsiteX15" fmla="*/ 204931 w 862156"/>
              <a:gd name="connsiteY15" fmla="*/ 638175 h 1241963"/>
              <a:gd name="connsiteX16" fmla="*/ 195406 w 862156"/>
              <a:gd name="connsiteY16" fmla="*/ 581025 h 1241963"/>
              <a:gd name="connsiteX17" fmla="*/ 138256 w 862156"/>
              <a:gd name="connsiteY17" fmla="*/ 561975 h 1241963"/>
              <a:gd name="connsiteX18" fmla="*/ 109681 w 862156"/>
              <a:gd name="connsiteY18" fmla="*/ 542925 h 1241963"/>
              <a:gd name="connsiteX19" fmla="*/ 33481 w 862156"/>
              <a:gd name="connsiteY19" fmla="*/ 533400 h 1241963"/>
              <a:gd name="connsiteX20" fmla="*/ 14431 w 862156"/>
              <a:gd name="connsiteY20" fmla="*/ 504825 h 1241963"/>
              <a:gd name="connsiteX21" fmla="*/ 14431 w 862156"/>
              <a:gd name="connsiteY21" fmla="*/ 419100 h 1241963"/>
              <a:gd name="connsiteX22" fmla="*/ 52531 w 862156"/>
              <a:gd name="connsiteY22" fmla="*/ 361950 h 1241963"/>
              <a:gd name="connsiteX23" fmla="*/ 62056 w 862156"/>
              <a:gd name="connsiteY23" fmla="*/ 304800 h 1241963"/>
              <a:gd name="connsiteX24" fmla="*/ 81106 w 862156"/>
              <a:gd name="connsiteY24" fmla="*/ 276225 h 1241963"/>
              <a:gd name="connsiteX25" fmla="*/ 119206 w 862156"/>
              <a:gd name="connsiteY25" fmla="*/ 209550 h 1241963"/>
              <a:gd name="connsiteX26" fmla="*/ 223981 w 862156"/>
              <a:gd name="connsiteY26" fmla="*/ 219075 h 1241963"/>
              <a:gd name="connsiteX27" fmla="*/ 233506 w 862156"/>
              <a:gd name="connsiteY27" fmla="*/ 190500 h 1241963"/>
              <a:gd name="connsiteX28" fmla="*/ 195406 w 862156"/>
              <a:gd name="connsiteY28" fmla="*/ 76200 h 1241963"/>
              <a:gd name="connsiteX29" fmla="*/ 185881 w 862156"/>
              <a:gd name="connsiteY29" fmla="*/ 19050 h 1241963"/>
              <a:gd name="connsiteX30" fmla="*/ 243031 w 862156"/>
              <a:gd name="connsiteY30" fmla="*/ 0 h 1241963"/>
              <a:gd name="connsiteX31" fmla="*/ 328756 w 862156"/>
              <a:gd name="connsiteY31" fmla="*/ 9525 h 1241963"/>
              <a:gd name="connsiteX32" fmla="*/ 385906 w 862156"/>
              <a:gd name="connsiteY32" fmla="*/ 38100 h 124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62156" h="1241963">
                <a:moveTo>
                  <a:pt x="862156" y="1228725"/>
                </a:moveTo>
                <a:cubicBezTo>
                  <a:pt x="811356" y="1225550"/>
                  <a:pt x="755282" y="1241963"/>
                  <a:pt x="709756" y="1219200"/>
                </a:cubicBezTo>
                <a:cubicBezTo>
                  <a:pt x="691795" y="1210220"/>
                  <a:pt x="728806" y="1162050"/>
                  <a:pt x="728806" y="1162050"/>
                </a:cubicBezTo>
                <a:cubicBezTo>
                  <a:pt x="709756" y="1158875"/>
                  <a:pt x="689304" y="1160369"/>
                  <a:pt x="671656" y="1152525"/>
                </a:cubicBezTo>
                <a:cubicBezTo>
                  <a:pt x="618417" y="1128863"/>
                  <a:pt x="649399" y="1072270"/>
                  <a:pt x="633556" y="1028700"/>
                </a:cubicBezTo>
                <a:cubicBezTo>
                  <a:pt x="630125" y="1019264"/>
                  <a:pt x="614782" y="1021353"/>
                  <a:pt x="604981" y="1019175"/>
                </a:cubicBezTo>
                <a:cubicBezTo>
                  <a:pt x="586128" y="1014985"/>
                  <a:pt x="566881" y="1012825"/>
                  <a:pt x="547831" y="1009650"/>
                </a:cubicBezTo>
                <a:cubicBezTo>
                  <a:pt x="544656" y="1000125"/>
                  <a:pt x="542796" y="990055"/>
                  <a:pt x="538306" y="981075"/>
                </a:cubicBezTo>
                <a:cubicBezTo>
                  <a:pt x="533186" y="970836"/>
                  <a:pt x="522545" y="963465"/>
                  <a:pt x="519256" y="952500"/>
                </a:cubicBezTo>
                <a:cubicBezTo>
                  <a:pt x="512805" y="930996"/>
                  <a:pt x="518849" y="906341"/>
                  <a:pt x="509731" y="885825"/>
                </a:cubicBezTo>
                <a:cubicBezTo>
                  <a:pt x="503309" y="871375"/>
                  <a:pt x="465260" y="861476"/>
                  <a:pt x="452581" y="857250"/>
                </a:cubicBezTo>
                <a:cubicBezTo>
                  <a:pt x="449406" y="815975"/>
                  <a:pt x="468632" y="765976"/>
                  <a:pt x="443056" y="733425"/>
                </a:cubicBezTo>
                <a:cubicBezTo>
                  <a:pt x="423342" y="708335"/>
                  <a:pt x="379168" y="729780"/>
                  <a:pt x="347806" y="723900"/>
                </a:cubicBezTo>
                <a:cubicBezTo>
                  <a:pt x="328069" y="720199"/>
                  <a:pt x="310463" y="708151"/>
                  <a:pt x="290656" y="704850"/>
                </a:cubicBezTo>
                <a:lnTo>
                  <a:pt x="233506" y="695325"/>
                </a:lnTo>
                <a:cubicBezTo>
                  <a:pt x="216381" y="669637"/>
                  <a:pt x="211504" y="667751"/>
                  <a:pt x="204931" y="638175"/>
                </a:cubicBezTo>
                <a:cubicBezTo>
                  <a:pt x="200741" y="619322"/>
                  <a:pt x="208124" y="595559"/>
                  <a:pt x="195406" y="581025"/>
                </a:cubicBezTo>
                <a:cubicBezTo>
                  <a:pt x="182183" y="565913"/>
                  <a:pt x="154964" y="573114"/>
                  <a:pt x="138256" y="561975"/>
                </a:cubicBezTo>
                <a:cubicBezTo>
                  <a:pt x="128731" y="555625"/>
                  <a:pt x="120725" y="545937"/>
                  <a:pt x="109681" y="542925"/>
                </a:cubicBezTo>
                <a:cubicBezTo>
                  <a:pt x="84985" y="536190"/>
                  <a:pt x="58881" y="536575"/>
                  <a:pt x="33481" y="533400"/>
                </a:cubicBezTo>
                <a:cubicBezTo>
                  <a:pt x="27131" y="523875"/>
                  <a:pt x="19551" y="515064"/>
                  <a:pt x="14431" y="504825"/>
                </a:cubicBezTo>
                <a:cubicBezTo>
                  <a:pt x="0" y="475962"/>
                  <a:pt x="946" y="451465"/>
                  <a:pt x="14431" y="419100"/>
                </a:cubicBezTo>
                <a:cubicBezTo>
                  <a:pt x="23237" y="397966"/>
                  <a:pt x="52531" y="361950"/>
                  <a:pt x="52531" y="361950"/>
                </a:cubicBezTo>
                <a:cubicBezTo>
                  <a:pt x="55706" y="342900"/>
                  <a:pt x="55949" y="323122"/>
                  <a:pt x="62056" y="304800"/>
                </a:cubicBezTo>
                <a:cubicBezTo>
                  <a:pt x="65676" y="293940"/>
                  <a:pt x="77486" y="287085"/>
                  <a:pt x="81106" y="276225"/>
                </a:cubicBezTo>
                <a:cubicBezTo>
                  <a:pt x="104854" y="204981"/>
                  <a:pt x="65773" y="227361"/>
                  <a:pt x="119206" y="209550"/>
                </a:cubicBezTo>
                <a:cubicBezTo>
                  <a:pt x="154131" y="212725"/>
                  <a:pt x="189389" y="224840"/>
                  <a:pt x="223981" y="219075"/>
                </a:cubicBezTo>
                <a:cubicBezTo>
                  <a:pt x="233885" y="217424"/>
                  <a:pt x="233506" y="200540"/>
                  <a:pt x="233506" y="190500"/>
                </a:cubicBezTo>
                <a:cubicBezTo>
                  <a:pt x="233506" y="90969"/>
                  <a:pt x="246704" y="110399"/>
                  <a:pt x="195406" y="76200"/>
                </a:cubicBezTo>
                <a:cubicBezTo>
                  <a:pt x="186258" y="62478"/>
                  <a:pt x="159167" y="38132"/>
                  <a:pt x="185881" y="19050"/>
                </a:cubicBezTo>
                <a:cubicBezTo>
                  <a:pt x="202221" y="7378"/>
                  <a:pt x="243031" y="0"/>
                  <a:pt x="243031" y="0"/>
                </a:cubicBezTo>
                <a:cubicBezTo>
                  <a:pt x="271606" y="3175"/>
                  <a:pt x="301481" y="433"/>
                  <a:pt x="328756" y="9525"/>
                </a:cubicBezTo>
                <a:cubicBezTo>
                  <a:pt x="434687" y="44835"/>
                  <a:pt x="293924" y="38100"/>
                  <a:pt x="385906" y="381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orma libre"/>
          <p:cNvSpPr/>
          <p:nvPr/>
        </p:nvSpPr>
        <p:spPr>
          <a:xfrm>
            <a:off x="2562225" y="3981450"/>
            <a:ext cx="609600" cy="180975"/>
          </a:xfrm>
          <a:custGeom>
            <a:avLst/>
            <a:gdLst>
              <a:gd name="connsiteX0" fmla="*/ 0 w 609600"/>
              <a:gd name="connsiteY0" fmla="*/ 171450 h 180975"/>
              <a:gd name="connsiteX1" fmla="*/ 9525 w 609600"/>
              <a:gd name="connsiteY1" fmla="*/ 142875 h 180975"/>
              <a:gd name="connsiteX2" fmla="*/ 19050 w 609600"/>
              <a:gd name="connsiteY2" fmla="*/ 76200 h 180975"/>
              <a:gd name="connsiteX3" fmla="*/ 38100 w 609600"/>
              <a:gd name="connsiteY3" fmla="*/ 114300 h 180975"/>
              <a:gd name="connsiteX4" fmla="*/ 104775 w 609600"/>
              <a:gd name="connsiteY4" fmla="*/ 180975 h 180975"/>
              <a:gd name="connsiteX5" fmla="*/ 171450 w 609600"/>
              <a:gd name="connsiteY5" fmla="*/ 161925 h 180975"/>
              <a:gd name="connsiteX6" fmla="*/ 200025 w 609600"/>
              <a:gd name="connsiteY6" fmla="*/ 76200 h 180975"/>
              <a:gd name="connsiteX7" fmla="*/ 209550 w 609600"/>
              <a:gd name="connsiteY7" fmla="*/ 47625 h 180975"/>
              <a:gd name="connsiteX8" fmla="*/ 238125 w 609600"/>
              <a:gd name="connsiteY8" fmla="*/ 38100 h 180975"/>
              <a:gd name="connsiteX9" fmla="*/ 285750 w 609600"/>
              <a:gd name="connsiteY9" fmla="*/ 85725 h 180975"/>
              <a:gd name="connsiteX10" fmla="*/ 323850 w 609600"/>
              <a:gd name="connsiteY10" fmla="*/ 76200 h 180975"/>
              <a:gd name="connsiteX11" fmla="*/ 333375 w 609600"/>
              <a:gd name="connsiteY11" fmla="*/ 47625 h 180975"/>
              <a:gd name="connsiteX12" fmla="*/ 342900 w 609600"/>
              <a:gd name="connsiteY12" fmla="*/ 9525 h 180975"/>
              <a:gd name="connsiteX13" fmla="*/ 371475 w 609600"/>
              <a:gd name="connsiteY13" fmla="*/ 19050 h 180975"/>
              <a:gd name="connsiteX14" fmla="*/ 419100 w 609600"/>
              <a:gd name="connsiteY14" fmla="*/ 76200 h 180975"/>
              <a:gd name="connsiteX15" fmla="*/ 447675 w 609600"/>
              <a:gd name="connsiteY15" fmla="*/ 85725 h 180975"/>
              <a:gd name="connsiteX16" fmla="*/ 476250 w 609600"/>
              <a:gd name="connsiteY16" fmla="*/ 76200 h 180975"/>
              <a:gd name="connsiteX17" fmla="*/ 514350 w 609600"/>
              <a:gd name="connsiteY17" fmla="*/ 19050 h 180975"/>
              <a:gd name="connsiteX18" fmla="*/ 581025 w 609600"/>
              <a:gd name="connsiteY18" fmla="*/ 0 h 180975"/>
              <a:gd name="connsiteX19" fmla="*/ 600075 w 609600"/>
              <a:gd name="connsiteY19" fmla="*/ 28575 h 180975"/>
              <a:gd name="connsiteX20" fmla="*/ 609600 w 609600"/>
              <a:gd name="connsiteY20" fmla="*/ 5715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80975">
                <a:moveTo>
                  <a:pt x="0" y="171450"/>
                </a:moveTo>
                <a:cubicBezTo>
                  <a:pt x="3175" y="161925"/>
                  <a:pt x="7556" y="152720"/>
                  <a:pt x="9525" y="142875"/>
                </a:cubicBezTo>
                <a:cubicBezTo>
                  <a:pt x="13928" y="120860"/>
                  <a:pt x="3175" y="92075"/>
                  <a:pt x="19050" y="76200"/>
                </a:cubicBezTo>
                <a:cubicBezTo>
                  <a:pt x="29090" y="66160"/>
                  <a:pt x="30795" y="102124"/>
                  <a:pt x="38100" y="114300"/>
                </a:cubicBezTo>
                <a:cubicBezTo>
                  <a:pt x="76311" y="177984"/>
                  <a:pt x="56873" y="165008"/>
                  <a:pt x="104775" y="180975"/>
                </a:cubicBezTo>
                <a:cubicBezTo>
                  <a:pt x="127000" y="174625"/>
                  <a:pt x="151244" y="173150"/>
                  <a:pt x="171450" y="161925"/>
                </a:cubicBezTo>
                <a:cubicBezTo>
                  <a:pt x="196658" y="147921"/>
                  <a:pt x="196303" y="92951"/>
                  <a:pt x="200025" y="76200"/>
                </a:cubicBezTo>
                <a:cubicBezTo>
                  <a:pt x="202203" y="66399"/>
                  <a:pt x="202450" y="54725"/>
                  <a:pt x="209550" y="47625"/>
                </a:cubicBezTo>
                <a:cubicBezTo>
                  <a:pt x="216650" y="40525"/>
                  <a:pt x="228600" y="41275"/>
                  <a:pt x="238125" y="38100"/>
                </a:cubicBezTo>
                <a:cubicBezTo>
                  <a:pt x="248820" y="54142"/>
                  <a:pt x="262355" y="82383"/>
                  <a:pt x="285750" y="85725"/>
                </a:cubicBezTo>
                <a:cubicBezTo>
                  <a:pt x="298709" y="87576"/>
                  <a:pt x="311150" y="79375"/>
                  <a:pt x="323850" y="76200"/>
                </a:cubicBezTo>
                <a:cubicBezTo>
                  <a:pt x="327025" y="66675"/>
                  <a:pt x="330617" y="57279"/>
                  <a:pt x="333375" y="47625"/>
                </a:cubicBezTo>
                <a:cubicBezTo>
                  <a:pt x="336971" y="35038"/>
                  <a:pt x="332427" y="17380"/>
                  <a:pt x="342900" y="9525"/>
                </a:cubicBezTo>
                <a:cubicBezTo>
                  <a:pt x="350932" y="3501"/>
                  <a:pt x="361950" y="15875"/>
                  <a:pt x="371475" y="19050"/>
                </a:cubicBezTo>
                <a:cubicBezTo>
                  <a:pt x="385532" y="40135"/>
                  <a:pt x="397098" y="61532"/>
                  <a:pt x="419100" y="76200"/>
                </a:cubicBezTo>
                <a:cubicBezTo>
                  <a:pt x="427454" y="81769"/>
                  <a:pt x="438150" y="82550"/>
                  <a:pt x="447675" y="85725"/>
                </a:cubicBezTo>
                <a:cubicBezTo>
                  <a:pt x="457200" y="82550"/>
                  <a:pt x="469150" y="83300"/>
                  <a:pt x="476250" y="76200"/>
                </a:cubicBezTo>
                <a:cubicBezTo>
                  <a:pt x="492439" y="60011"/>
                  <a:pt x="492138" y="24603"/>
                  <a:pt x="514350" y="19050"/>
                </a:cubicBezTo>
                <a:cubicBezTo>
                  <a:pt x="562190" y="7090"/>
                  <a:pt x="540031" y="13665"/>
                  <a:pt x="581025" y="0"/>
                </a:cubicBezTo>
                <a:cubicBezTo>
                  <a:pt x="587375" y="9525"/>
                  <a:pt x="594955" y="18336"/>
                  <a:pt x="600075" y="28575"/>
                </a:cubicBezTo>
                <a:cubicBezTo>
                  <a:pt x="604565" y="37555"/>
                  <a:pt x="609600" y="57150"/>
                  <a:pt x="609600" y="571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Forma libre"/>
          <p:cNvSpPr/>
          <p:nvPr/>
        </p:nvSpPr>
        <p:spPr>
          <a:xfrm>
            <a:off x="5743575" y="1924512"/>
            <a:ext cx="866775" cy="554416"/>
          </a:xfrm>
          <a:custGeom>
            <a:avLst/>
            <a:gdLst>
              <a:gd name="connsiteX0" fmla="*/ 0 w 866775"/>
              <a:gd name="connsiteY0" fmla="*/ 437688 h 554416"/>
              <a:gd name="connsiteX1" fmla="*/ 19050 w 866775"/>
              <a:gd name="connsiteY1" fmla="*/ 466263 h 554416"/>
              <a:gd name="connsiteX2" fmla="*/ 76200 w 866775"/>
              <a:gd name="connsiteY2" fmla="*/ 504363 h 554416"/>
              <a:gd name="connsiteX3" fmla="*/ 114300 w 866775"/>
              <a:gd name="connsiteY3" fmla="*/ 542463 h 554416"/>
              <a:gd name="connsiteX4" fmla="*/ 133350 w 866775"/>
              <a:gd name="connsiteY4" fmla="*/ 513888 h 554416"/>
              <a:gd name="connsiteX5" fmla="*/ 409575 w 866775"/>
              <a:gd name="connsiteY5" fmla="*/ 513888 h 554416"/>
              <a:gd name="connsiteX6" fmla="*/ 419100 w 866775"/>
              <a:gd name="connsiteY6" fmla="*/ 475788 h 554416"/>
              <a:gd name="connsiteX7" fmla="*/ 514350 w 866775"/>
              <a:gd name="connsiteY7" fmla="*/ 485313 h 554416"/>
              <a:gd name="connsiteX8" fmla="*/ 542925 w 866775"/>
              <a:gd name="connsiteY8" fmla="*/ 504363 h 554416"/>
              <a:gd name="connsiteX9" fmla="*/ 628650 w 866775"/>
              <a:gd name="connsiteY9" fmla="*/ 494838 h 554416"/>
              <a:gd name="connsiteX10" fmla="*/ 638175 w 866775"/>
              <a:gd name="connsiteY10" fmla="*/ 456738 h 554416"/>
              <a:gd name="connsiteX11" fmla="*/ 647700 w 866775"/>
              <a:gd name="connsiteY11" fmla="*/ 428163 h 554416"/>
              <a:gd name="connsiteX12" fmla="*/ 676275 w 866775"/>
              <a:gd name="connsiteY12" fmla="*/ 323388 h 554416"/>
              <a:gd name="connsiteX13" fmla="*/ 771525 w 866775"/>
              <a:gd name="connsiteY13" fmla="*/ 332913 h 554416"/>
              <a:gd name="connsiteX14" fmla="*/ 828675 w 866775"/>
              <a:gd name="connsiteY14" fmla="*/ 323388 h 554416"/>
              <a:gd name="connsiteX15" fmla="*/ 790575 w 866775"/>
              <a:gd name="connsiteY15" fmla="*/ 266238 h 554416"/>
              <a:gd name="connsiteX16" fmla="*/ 819150 w 866775"/>
              <a:gd name="connsiteY16" fmla="*/ 247188 h 554416"/>
              <a:gd name="connsiteX17" fmla="*/ 847725 w 866775"/>
              <a:gd name="connsiteY17" fmla="*/ 237663 h 554416"/>
              <a:gd name="connsiteX18" fmla="*/ 866775 w 866775"/>
              <a:gd name="connsiteY18" fmla="*/ 199563 h 554416"/>
              <a:gd name="connsiteX19" fmla="*/ 857250 w 866775"/>
              <a:gd name="connsiteY19" fmla="*/ 94788 h 554416"/>
              <a:gd name="connsiteX20" fmla="*/ 847725 w 866775"/>
              <a:gd name="connsiteY20" fmla="*/ 28113 h 55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6775" h="554416">
                <a:moveTo>
                  <a:pt x="0" y="437688"/>
                </a:moveTo>
                <a:cubicBezTo>
                  <a:pt x="6350" y="447213"/>
                  <a:pt x="10435" y="458725"/>
                  <a:pt x="19050" y="466263"/>
                </a:cubicBezTo>
                <a:cubicBezTo>
                  <a:pt x="36280" y="481340"/>
                  <a:pt x="76200" y="504363"/>
                  <a:pt x="76200" y="504363"/>
                </a:cubicBezTo>
                <a:cubicBezTo>
                  <a:pt x="80682" y="517810"/>
                  <a:pt x="84418" y="554416"/>
                  <a:pt x="114300" y="542463"/>
                </a:cubicBezTo>
                <a:cubicBezTo>
                  <a:pt x="124929" y="538211"/>
                  <a:pt x="127000" y="523413"/>
                  <a:pt x="133350" y="513888"/>
                </a:cubicBezTo>
                <a:cubicBezTo>
                  <a:pt x="231666" y="526177"/>
                  <a:pt x="299031" y="539012"/>
                  <a:pt x="409575" y="513888"/>
                </a:cubicBezTo>
                <a:cubicBezTo>
                  <a:pt x="422340" y="510987"/>
                  <a:pt x="415925" y="488488"/>
                  <a:pt x="419100" y="475788"/>
                </a:cubicBezTo>
                <a:cubicBezTo>
                  <a:pt x="450850" y="478963"/>
                  <a:pt x="483259" y="478138"/>
                  <a:pt x="514350" y="485313"/>
                </a:cubicBezTo>
                <a:cubicBezTo>
                  <a:pt x="525504" y="487887"/>
                  <a:pt x="531517" y="503412"/>
                  <a:pt x="542925" y="504363"/>
                </a:cubicBezTo>
                <a:cubicBezTo>
                  <a:pt x="571577" y="506751"/>
                  <a:pt x="600075" y="498013"/>
                  <a:pt x="628650" y="494838"/>
                </a:cubicBezTo>
                <a:cubicBezTo>
                  <a:pt x="631825" y="482138"/>
                  <a:pt x="634579" y="469325"/>
                  <a:pt x="638175" y="456738"/>
                </a:cubicBezTo>
                <a:cubicBezTo>
                  <a:pt x="640933" y="447084"/>
                  <a:pt x="645904" y="438041"/>
                  <a:pt x="647700" y="428163"/>
                </a:cubicBezTo>
                <a:cubicBezTo>
                  <a:pt x="665485" y="330343"/>
                  <a:pt x="639967" y="377850"/>
                  <a:pt x="676275" y="323388"/>
                </a:cubicBezTo>
                <a:cubicBezTo>
                  <a:pt x="708025" y="326563"/>
                  <a:pt x="739617" y="332913"/>
                  <a:pt x="771525" y="332913"/>
                </a:cubicBezTo>
                <a:cubicBezTo>
                  <a:pt x="790838" y="332913"/>
                  <a:pt x="823369" y="341958"/>
                  <a:pt x="828675" y="323388"/>
                </a:cubicBezTo>
                <a:cubicBezTo>
                  <a:pt x="834965" y="301374"/>
                  <a:pt x="790575" y="266238"/>
                  <a:pt x="790575" y="266238"/>
                </a:cubicBezTo>
                <a:cubicBezTo>
                  <a:pt x="800100" y="259888"/>
                  <a:pt x="808911" y="252308"/>
                  <a:pt x="819150" y="247188"/>
                </a:cubicBezTo>
                <a:cubicBezTo>
                  <a:pt x="828130" y="242698"/>
                  <a:pt x="840625" y="244763"/>
                  <a:pt x="847725" y="237663"/>
                </a:cubicBezTo>
                <a:cubicBezTo>
                  <a:pt x="857765" y="227623"/>
                  <a:pt x="860425" y="212263"/>
                  <a:pt x="866775" y="199563"/>
                </a:cubicBezTo>
                <a:cubicBezTo>
                  <a:pt x="863600" y="164638"/>
                  <a:pt x="862210" y="129505"/>
                  <a:pt x="857250" y="94788"/>
                </a:cubicBezTo>
                <a:cubicBezTo>
                  <a:pt x="843709" y="0"/>
                  <a:pt x="847725" y="144766"/>
                  <a:pt x="847725" y="28113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2243698" y="2695575"/>
            <a:ext cx="89927" cy="276225"/>
          </a:xfrm>
          <a:custGeom>
            <a:avLst/>
            <a:gdLst>
              <a:gd name="connsiteX0" fmla="*/ 89927 w 89927"/>
              <a:gd name="connsiteY0" fmla="*/ 276225 h 276225"/>
              <a:gd name="connsiteX1" fmla="*/ 4202 w 89927"/>
              <a:gd name="connsiteY1" fmla="*/ 228600 h 276225"/>
              <a:gd name="connsiteX2" fmla="*/ 51827 w 89927"/>
              <a:gd name="connsiteY2" fmla="*/ 209550 h 276225"/>
              <a:gd name="connsiteX3" fmla="*/ 80402 w 89927"/>
              <a:gd name="connsiteY3" fmla="*/ 200025 h 276225"/>
              <a:gd name="connsiteX4" fmla="*/ 70877 w 89927"/>
              <a:gd name="connsiteY4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27" h="276225">
                <a:moveTo>
                  <a:pt x="89927" y="276225"/>
                </a:moveTo>
                <a:cubicBezTo>
                  <a:pt x="24423" y="232556"/>
                  <a:pt x="54497" y="245365"/>
                  <a:pt x="4202" y="228600"/>
                </a:cubicBezTo>
                <a:cubicBezTo>
                  <a:pt x="20924" y="178433"/>
                  <a:pt x="0" y="209550"/>
                  <a:pt x="51827" y="209550"/>
                </a:cubicBezTo>
                <a:cubicBezTo>
                  <a:pt x="61867" y="209550"/>
                  <a:pt x="70877" y="203200"/>
                  <a:pt x="80402" y="200025"/>
                </a:cubicBezTo>
                <a:cubicBezTo>
                  <a:pt x="70718" y="6354"/>
                  <a:pt x="70877" y="73104"/>
                  <a:pt x="70877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Botón de acción: Inicio">
            <a:hlinkClick r:id="" action="ppaction://hlinkshowjump?jump=firstslide" highlightClick="1"/>
          </p:cNvPr>
          <p:cNvSpPr/>
          <p:nvPr/>
        </p:nvSpPr>
        <p:spPr>
          <a:xfrm>
            <a:off x="4427984" y="645333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Botón de acción: Inicio">
            <a:hlinkClick r:id="" action="ppaction://hlinkshowjump?jump=firstslide" highlightClick="1"/>
          </p:cNvPr>
          <p:cNvSpPr/>
          <p:nvPr/>
        </p:nvSpPr>
        <p:spPr>
          <a:xfrm>
            <a:off x="4283968" y="57332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547664" y="486916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40770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>
          <a:xfrm>
            <a:off x="899592" y="29249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Botón de acción: Inicio">
            <a:hlinkClick r:id="" action="ppaction://hlinkshowjump?jump=firstslide" highlightClick="1"/>
          </p:cNvPr>
          <p:cNvSpPr/>
          <p:nvPr/>
        </p:nvSpPr>
        <p:spPr>
          <a:xfrm>
            <a:off x="2195736" y="256490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Botón de acción: Inicio">
            <a:hlinkClick r:id="" action="ppaction://hlinkshowjump?jump=firstslide" highlightClick="1"/>
          </p:cNvPr>
          <p:cNvSpPr/>
          <p:nvPr/>
        </p:nvSpPr>
        <p:spPr>
          <a:xfrm>
            <a:off x="3275856" y="47251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450912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Botón de acción: Inicio">
            <a:hlinkClick r:id="" action="ppaction://hlinkshowjump?jump=firstslide" highlightClick="1"/>
          </p:cNvPr>
          <p:cNvSpPr/>
          <p:nvPr/>
        </p:nvSpPr>
        <p:spPr>
          <a:xfrm>
            <a:off x="3059832" y="386104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Botón de acción: Inicio">
            <a:hlinkClick r:id="" action="ppaction://hlinkshowjump?jump=firstslide" highlightClick="1"/>
          </p:cNvPr>
          <p:cNvSpPr/>
          <p:nvPr/>
        </p:nvSpPr>
        <p:spPr>
          <a:xfrm>
            <a:off x="3563888" y="350100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Botón de acción: Inicio">
            <a:hlinkClick r:id="" action="ppaction://hlinkshowjump?jump=firstslide" highlightClick="1"/>
          </p:cNvPr>
          <p:cNvSpPr/>
          <p:nvPr/>
        </p:nvSpPr>
        <p:spPr>
          <a:xfrm>
            <a:off x="3851920" y="350100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Botón de acción: Inicio">
            <a:hlinkClick r:id="" action="ppaction://hlinkshowjump?jump=firstslide" highlightClick="1"/>
          </p:cNvPr>
          <p:cNvSpPr/>
          <p:nvPr/>
        </p:nvSpPr>
        <p:spPr>
          <a:xfrm>
            <a:off x="5652120" y="40050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Botón de acción: Inicio">
            <a:hlinkClick r:id="" action="ppaction://hlinkshowjump?jump=firstslide" highlightClick="1"/>
          </p:cNvPr>
          <p:cNvSpPr/>
          <p:nvPr/>
        </p:nvSpPr>
        <p:spPr>
          <a:xfrm>
            <a:off x="5868144" y="378904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5940152" y="22768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Botón de acción: Inicio">
            <a:hlinkClick r:id="" action="ppaction://hlinkshowjump?jump=firstslide" highlightClick="1"/>
          </p:cNvPr>
          <p:cNvSpPr/>
          <p:nvPr/>
        </p:nvSpPr>
        <p:spPr>
          <a:xfrm>
            <a:off x="6516216" y="184482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Forma libre"/>
          <p:cNvSpPr/>
          <p:nvPr/>
        </p:nvSpPr>
        <p:spPr>
          <a:xfrm>
            <a:off x="4743450" y="377753"/>
            <a:ext cx="1011868" cy="3637426"/>
          </a:xfrm>
          <a:custGeom>
            <a:avLst/>
            <a:gdLst>
              <a:gd name="connsiteX0" fmla="*/ 171450 w 1011868"/>
              <a:gd name="connsiteY0" fmla="*/ 3632272 h 3637426"/>
              <a:gd name="connsiteX1" fmla="*/ 247650 w 1011868"/>
              <a:gd name="connsiteY1" fmla="*/ 3622747 h 3637426"/>
              <a:gd name="connsiteX2" fmla="*/ 266700 w 1011868"/>
              <a:gd name="connsiteY2" fmla="*/ 3565597 h 3637426"/>
              <a:gd name="connsiteX3" fmla="*/ 276225 w 1011868"/>
              <a:gd name="connsiteY3" fmla="*/ 3479872 h 3637426"/>
              <a:gd name="connsiteX4" fmla="*/ 333375 w 1011868"/>
              <a:gd name="connsiteY4" fmla="*/ 3470347 h 3637426"/>
              <a:gd name="connsiteX5" fmla="*/ 390525 w 1011868"/>
              <a:gd name="connsiteY5" fmla="*/ 3422722 h 3637426"/>
              <a:gd name="connsiteX6" fmla="*/ 400050 w 1011868"/>
              <a:gd name="connsiteY6" fmla="*/ 3384622 h 3637426"/>
              <a:gd name="connsiteX7" fmla="*/ 409575 w 1011868"/>
              <a:gd name="connsiteY7" fmla="*/ 3317947 h 3637426"/>
              <a:gd name="connsiteX8" fmla="*/ 428625 w 1011868"/>
              <a:gd name="connsiteY8" fmla="*/ 3289372 h 3637426"/>
              <a:gd name="connsiteX9" fmla="*/ 438150 w 1011868"/>
              <a:gd name="connsiteY9" fmla="*/ 3260797 h 3637426"/>
              <a:gd name="connsiteX10" fmla="*/ 466725 w 1011868"/>
              <a:gd name="connsiteY10" fmla="*/ 3203647 h 3637426"/>
              <a:gd name="connsiteX11" fmla="*/ 476250 w 1011868"/>
              <a:gd name="connsiteY11" fmla="*/ 3136972 h 3637426"/>
              <a:gd name="connsiteX12" fmla="*/ 504825 w 1011868"/>
              <a:gd name="connsiteY12" fmla="*/ 3117922 h 3637426"/>
              <a:gd name="connsiteX13" fmla="*/ 561975 w 1011868"/>
              <a:gd name="connsiteY13" fmla="*/ 3079822 h 3637426"/>
              <a:gd name="connsiteX14" fmla="*/ 609600 w 1011868"/>
              <a:gd name="connsiteY14" fmla="*/ 3003622 h 3637426"/>
              <a:gd name="connsiteX15" fmla="*/ 723900 w 1011868"/>
              <a:gd name="connsiteY15" fmla="*/ 2994097 h 3637426"/>
              <a:gd name="connsiteX16" fmla="*/ 781050 w 1011868"/>
              <a:gd name="connsiteY16" fmla="*/ 2946472 h 3637426"/>
              <a:gd name="connsiteX17" fmla="*/ 790575 w 1011868"/>
              <a:gd name="connsiteY17" fmla="*/ 2917897 h 3637426"/>
              <a:gd name="connsiteX18" fmla="*/ 781050 w 1011868"/>
              <a:gd name="connsiteY18" fmla="*/ 2832172 h 3637426"/>
              <a:gd name="connsiteX19" fmla="*/ 762000 w 1011868"/>
              <a:gd name="connsiteY19" fmla="*/ 2803597 h 3637426"/>
              <a:gd name="connsiteX20" fmla="*/ 752475 w 1011868"/>
              <a:gd name="connsiteY20" fmla="*/ 2775022 h 3637426"/>
              <a:gd name="connsiteX21" fmla="*/ 762000 w 1011868"/>
              <a:gd name="connsiteY21" fmla="*/ 2717872 h 3637426"/>
              <a:gd name="connsiteX22" fmla="*/ 828675 w 1011868"/>
              <a:gd name="connsiteY22" fmla="*/ 2679772 h 3637426"/>
              <a:gd name="connsiteX23" fmla="*/ 857250 w 1011868"/>
              <a:gd name="connsiteY23" fmla="*/ 2660722 h 3637426"/>
              <a:gd name="connsiteX24" fmla="*/ 876300 w 1011868"/>
              <a:gd name="connsiteY24" fmla="*/ 2594047 h 3637426"/>
              <a:gd name="connsiteX25" fmla="*/ 885825 w 1011868"/>
              <a:gd name="connsiteY25" fmla="*/ 2565472 h 3637426"/>
              <a:gd name="connsiteX26" fmla="*/ 895350 w 1011868"/>
              <a:gd name="connsiteY26" fmla="*/ 2527372 h 3637426"/>
              <a:gd name="connsiteX27" fmla="*/ 914400 w 1011868"/>
              <a:gd name="connsiteY27" fmla="*/ 2498797 h 3637426"/>
              <a:gd name="connsiteX28" fmla="*/ 923925 w 1011868"/>
              <a:gd name="connsiteY28" fmla="*/ 2470222 h 3637426"/>
              <a:gd name="connsiteX29" fmla="*/ 914400 w 1011868"/>
              <a:gd name="connsiteY29" fmla="*/ 2384497 h 3637426"/>
              <a:gd name="connsiteX30" fmla="*/ 857250 w 1011868"/>
              <a:gd name="connsiteY30" fmla="*/ 2346397 h 3637426"/>
              <a:gd name="connsiteX31" fmla="*/ 866775 w 1011868"/>
              <a:gd name="connsiteY31" fmla="*/ 2308297 h 3637426"/>
              <a:gd name="connsiteX32" fmla="*/ 876300 w 1011868"/>
              <a:gd name="connsiteY32" fmla="*/ 2222572 h 3637426"/>
              <a:gd name="connsiteX33" fmla="*/ 904875 w 1011868"/>
              <a:gd name="connsiteY33" fmla="*/ 2184472 h 3637426"/>
              <a:gd name="connsiteX34" fmla="*/ 990600 w 1011868"/>
              <a:gd name="connsiteY34" fmla="*/ 2117797 h 3637426"/>
              <a:gd name="connsiteX35" fmla="*/ 990600 w 1011868"/>
              <a:gd name="connsiteY35" fmla="*/ 2003497 h 3637426"/>
              <a:gd name="connsiteX36" fmla="*/ 962025 w 1011868"/>
              <a:gd name="connsiteY36" fmla="*/ 1974922 h 3637426"/>
              <a:gd name="connsiteX37" fmla="*/ 904875 w 1011868"/>
              <a:gd name="connsiteY37" fmla="*/ 1955872 h 3637426"/>
              <a:gd name="connsiteX38" fmla="*/ 885825 w 1011868"/>
              <a:gd name="connsiteY38" fmla="*/ 1927297 h 3637426"/>
              <a:gd name="connsiteX39" fmla="*/ 876300 w 1011868"/>
              <a:gd name="connsiteY39" fmla="*/ 1898722 h 3637426"/>
              <a:gd name="connsiteX40" fmla="*/ 819150 w 1011868"/>
              <a:gd name="connsiteY40" fmla="*/ 1851097 h 3637426"/>
              <a:gd name="connsiteX41" fmla="*/ 809625 w 1011868"/>
              <a:gd name="connsiteY41" fmla="*/ 1708222 h 3637426"/>
              <a:gd name="connsiteX42" fmla="*/ 781050 w 1011868"/>
              <a:gd name="connsiteY42" fmla="*/ 1698697 h 3637426"/>
              <a:gd name="connsiteX43" fmla="*/ 733425 w 1011868"/>
              <a:gd name="connsiteY43" fmla="*/ 1641547 h 3637426"/>
              <a:gd name="connsiteX44" fmla="*/ 723900 w 1011868"/>
              <a:gd name="connsiteY44" fmla="*/ 1612972 h 3637426"/>
              <a:gd name="connsiteX45" fmla="*/ 685800 w 1011868"/>
              <a:gd name="connsiteY45" fmla="*/ 1555822 h 3637426"/>
              <a:gd name="connsiteX46" fmla="*/ 666750 w 1011868"/>
              <a:gd name="connsiteY46" fmla="*/ 1527247 h 3637426"/>
              <a:gd name="connsiteX47" fmla="*/ 657225 w 1011868"/>
              <a:gd name="connsiteY47" fmla="*/ 1374847 h 3637426"/>
              <a:gd name="connsiteX48" fmla="*/ 619125 w 1011868"/>
              <a:gd name="connsiteY48" fmla="*/ 1355797 h 3637426"/>
              <a:gd name="connsiteX49" fmla="*/ 561975 w 1011868"/>
              <a:gd name="connsiteY49" fmla="*/ 1336747 h 3637426"/>
              <a:gd name="connsiteX50" fmla="*/ 552450 w 1011868"/>
              <a:gd name="connsiteY50" fmla="*/ 1241497 h 3637426"/>
              <a:gd name="connsiteX51" fmla="*/ 533400 w 1011868"/>
              <a:gd name="connsiteY51" fmla="*/ 1184347 h 3637426"/>
              <a:gd name="connsiteX52" fmla="*/ 523875 w 1011868"/>
              <a:gd name="connsiteY52" fmla="*/ 1108147 h 3637426"/>
              <a:gd name="connsiteX53" fmla="*/ 419100 w 1011868"/>
              <a:gd name="connsiteY53" fmla="*/ 1060522 h 3637426"/>
              <a:gd name="connsiteX54" fmla="*/ 409575 w 1011868"/>
              <a:gd name="connsiteY54" fmla="*/ 898597 h 3637426"/>
              <a:gd name="connsiteX55" fmla="*/ 381000 w 1011868"/>
              <a:gd name="connsiteY55" fmla="*/ 889072 h 3637426"/>
              <a:gd name="connsiteX56" fmla="*/ 266700 w 1011868"/>
              <a:gd name="connsiteY56" fmla="*/ 870022 h 3637426"/>
              <a:gd name="connsiteX57" fmla="*/ 190500 w 1011868"/>
              <a:gd name="connsiteY57" fmla="*/ 831922 h 3637426"/>
              <a:gd name="connsiteX58" fmla="*/ 171450 w 1011868"/>
              <a:gd name="connsiteY58" fmla="*/ 803347 h 3637426"/>
              <a:gd name="connsiteX59" fmla="*/ 133350 w 1011868"/>
              <a:gd name="connsiteY59" fmla="*/ 793822 h 3637426"/>
              <a:gd name="connsiteX60" fmla="*/ 123825 w 1011868"/>
              <a:gd name="connsiteY60" fmla="*/ 755722 h 3637426"/>
              <a:gd name="connsiteX61" fmla="*/ 114300 w 1011868"/>
              <a:gd name="connsiteY61" fmla="*/ 631897 h 3637426"/>
              <a:gd name="connsiteX62" fmla="*/ 114300 w 1011868"/>
              <a:gd name="connsiteY62" fmla="*/ 479497 h 3637426"/>
              <a:gd name="connsiteX63" fmla="*/ 85725 w 1011868"/>
              <a:gd name="connsiteY63" fmla="*/ 460447 h 3637426"/>
              <a:gd name="connsiteX64" fmla="*/ 57150 w 1011868"/>
              <a:gd name="connsiteY64" fmla="*/ 403297 h 3637426"/>
              <a:gd name="connsiteX65" fmla="*/ 38100 w 1011868"/>
              <a:gd name="connsiteY65" fmla="*/ 374722 h 3637426"/>
              <a:gd name="connsiteX66" fmla="*/ 19050 w 1011868"/>
              <a:gd name="connsiteY66" fmla="*/ 308047 h 3637426"/>
              <a:gd name="connsiteX67" fmla="*/ 0 w 1011868"/>
              <a:gd name="connsiteY67" fmla="*/ 279472 h 3637426"/>
              <a:gd name="connsiteX68" fmla="*/ 9525 w 1011868"/>
              <a:gd name="connsiteY68" fmla="*/ 88972 h 363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011868" h="3637426">
                <a:moveTo>
                  <a:pt x="171450" y="3632272"/>
                </a:moveTo>
                <a:cubicBezTo>
                  <a:pt x="196850" y="3629097"/>
                  <a:pt x="226680" y="3637426"/>
                  <a:pt x="247650" y="3622747"/>
                </a:cubicBezTo>
                <a:cubicBezTo>
                  <a:pt x="264101" y="3611232"/>
                  <a:pt x="266700" y="3565597"/>
                  <a:pt x="266700" y="3565597"/>
                </a:cubicBezTo>
                <a:cubicBezTo>
                  <a:pt x="269875" y="3537022"/>
                  <a:pt x="259737" y="3503426"/>
                  <a:pt x="276225" y="3479872"/>
                </a:cubicBezTo>
                <a:cubicBezTo>
                  <a:pt x="287300" y="3464050"/>
                  <a:pt x="315053" y="3476454"/>
                  <a:pt x="333375" y="3470347"/>
                </a:cubicBezTo>
                <a:cubicBezTo>
                  <a:pt x="353267" y="3463716"/>
                  <a:pt x="377262" y="3435985"/>
                  <a:pt x="390525" y="3422722"/>
                </a:cubicBezTo>
                <a:cubicBezTo>
                  <a:pt x="393700" y="3410022"/>
                  <a:pt x="397708" y="3397502"/>
                  <a:pt x="400050" y="3384622"/>
                </a:cubicBezTo>
                <a:cubicBezTo>
                  <a:pt x="404066" y="3362533"/>
                  <a:pt x="403124" y="3339451"/>
                  <a:pt x="409575" y="3317947"/>
                </a:cubicBezTo>
                <a:cubicBezTo>
                  <a:pt x="412864" y="3306982"/>
                  <a:pt x="423505" y="3299611"/>
                  <a:pt x="428625" y="3289372"/>
                </a:cubicBezTo>
                <a:cubicBezTo>
                  <a:pt x="433115" y="3280392"/>
                  <a:pt x="433660" y="3269777"/>
                  <a:pt x="438150" y="3260797"/>
                </a:cubicBezTo>
                <a:cubicBezTo>
                  <a:pt x="475079" y="3186939"/>
                  <a:pt x="442784" y="3275471"/>
                  <a:pt x="466725" y="3203647"/>
                </a:cubicBezTo>
                <a:cubicBezTo>
                  <a:pt x="469900" y="3181422"/>
                  <a:pt x="467132" y="3157488"/>
                  <a:pt x="476250" y="3136972"/>
                </a:cubicBezTo>
                <a:cubicBezTo>
                  <a:pt x="480899" y="3126511"/>
                  <a:pt x="496031" y="3125251"/>
                  <a:pt x="504825" y="3117922"/>
                </a:cubicBezTo>
                <a:cubicBezTo>
                  <a:pt x="552391" y="3078284"/>
                  <a:pt x="511757" y="3096561"/>
                  <a:pt x="561975" y="3079822"/>
                </a:cubicBezTo>
                <a:cubicBezTo>
                  <a:pt x="571406" y="3051528"/>
                  <a:pt x="571864" y="3011169"/>
                  <a:pt x="609600" y="3003622"/>
                </a:cubicBezTo>
                <a:cubicBezTo>
                  <a:pt x="647090" y="2996124"/>
                  <a:pt x="685800" y="2997272"/>
                  <a:pt x="723900" y="2994097"/>
                </a:cubicBezTo>
                <a:cubicBezTo>
                  <a:pt x="744985" y="2980040"/>
                  <a:pt x="766382" y="2968474"/>
                  <a:pt x="781050" y="2946472"/>
                </a:cubicBezTo>
                <a:cubicBezTo>
                  <a:pt x="786619" y="2938118"/>
                  <a:pt x="787400" y="2927422"/>
                  <a:pt x="790575" y="2917897"/>
                </a:cubicBezTo>
                <a:cubicBezTo>
                  <a:pt x="787400" y="2889322"/>
                  <a:pt x="788023" y="2860064"/>
                  <a:pt x="781050" y="2832172"/>
                </a:cubicBezTo>
                <a:cubicBezTo>
                  <a:pt x="778274" y="2821066"/>
                  <a:pt x="767120" y="2813836"/>
                  <a:pt x="762000" y="2803597"/>
                </a:cubicBezTo>
                <a:cubicBezTo>
                  <a:pt x="757510" y="2794617"/>
                  <a:pt x="755650" y="2784547"/>
                  <a:pt x="752475" y="2775022"/>
                </a:cubicBezTo>
                <a:cubicBezTo>
                  <a:pt x="755650" y="2755972"/>
                  <a:pt x="752621" y="2734754"/>
                  <a:pt x="762000" y="2717872"/>
                </a:cubicBezTo>
                <a:cubicBezTo>
                  <a:pt x="779717" y="2685982"/>
                  <a:pt x="803011" y="2692604"/>
                  <a:pt x="828675" y="2679772"/>
                </a:cubicBezTo>
                <a:cubicBezTo>
                  <a:pt x="838914" y="2674652"/>
                  <a:pt x="847725" y="2667072"/>
                  <a:pt x="857250" y="2660722"/>
                </a:cubicBezTo>
                <a:cubicBezTo>
                  <a:pt x="880088" y="2592209"/>
                  <a:pt x="852380" y="2677768"/>
                  <a:pt x="876300" y="2594047"/>
                </a:cubicBezTo>
                <a:cubicBezTo>
                  <a:pt x="879058" y="2584393"/>
                  <a:pt x="883067" y="2575126"/>
                  <a:pt x="885825" y="2565472"/>
                </a:cubicBezTo>
                <a:cubicBezTo>
                  <a:pt x="889421" y="2552885"/>
                  <a:pt x="890193" y="2539404"/>
                  <a:pt x="895350" y="2527372"/>
                </a:cubicBezTo>
                <a:cubicBezTo>
                  <a:pt x="899859" y="2516850"/>
                  <a:pt x="909280" y="2509036"/>
                  <a:pt x="914400" y="2498797"/>
                </a:cubicBezTo>
                <a:cubicBezTo>
                  <a:pt x="918890" y="2489817"/>
                  <a:pt x="920750" y="2479747"/>
                  <a:pt x="923925" y="2470222"/>
                </a:cubicBezTo>
                <a:cubicBezTo>
                  <a:pt x="920750" y="2441647"/>
                  <a:pt x="928031" y="2409811"/>
                  <a:pt x="914400" y="2384497"/>
                </a:cubicBezTo>
                <a:cubicBezTo>
                  <a:pt x="903545" y="2364338"/>
                  <a:pt x="857250" y="2346397"/>
                  <a:pt x="857250" y="2346397"/>
                </a:cubicBezTo>
                <a:cubicBezTo>
                  <a:pt x="860425" y="2333697"/>
                  <a:pt x="864784" y="2321236"/>
                  <a:pt x="866775" y="2308297"/>
                </a:cubicBezTo>
                <a:cubicBezTo>
                  <a:pt x="871147" y="2279880"/>
                  <a:pt x="867845" y="2250051"/>
                  <a:pt x="876300" y="2222572"/>
                </a:cubicBezTo>
                <a:cubicBezTo>
                  <a:pt x="880969" y="2207399"/>
                  <a:pt x="894255" y="2196272"/>
                  <a:pt x="904875" y="2184472"/>
                </a:cubicBezTo>
                <a:cubicBezTo>
                  <a:pt x="959946" y="2123282"/>
                  <a:pt x="939887" y="2134701"/>
                  <a:pt x="990600" y="2117797"/>
                </a:cubicBezTo>
                <a:cubicBezTo>
                  <a:pt x="1005503" y="2073087"/>
                  <a:pt x="1011868" y="2067300"/>
                  <a:pt x="990600" y="2003497"/>
                </a:cubicBezTo>
                <a:cubicBezTo>
                  <a:pt x="986340" y="1990718"/>
                  <a:pt x="973800" y="1981464"/>
                  <a:pt x="962025" y="1974922"/>
                </a:cubicBezTo>
                <a:cubicBezTo>
                  <a:pt x="944472" y="1965170"/>
                  <a:pt x="904875" y="1955872"/>
                  <a:pt x="904875" y="1955872"/>
                </a:cubicBezTo>
                <a:cubicBezTo>
                  <a:pt x="898525" y="1946347"/>
                  <a:pt x="890945" y="1937536"/>
                  <a:pt x="885825" y="1927297"/>
                </a:cubicBezTo>
                <a:cubicBezTo>
                  <a:pt x="881335" y="1918317"/>
                  <a:pt x="881869" y="1907076"/>
                  <a:pt x="876300" y="1898722"/>
                </a:cubicBezTo>
                <a:cubicBezTo>
                  <a:pt x="861632" y="1876720"/>
                  <a:pt x="840235" y="1865154"/>
                  <a:pt x="819150" y="1851097"/>
                </a:cubicBezTo>
                <a:cubicBezTo>
                  <a:pt x="815975" y="1803472"/>
                  <a:pt x="821201" y="1754528"/>
                  <a:pt x="809625" y="1708222"/>
                </a:cubicBezTo>
                <a:cubicBezTo>
                  <a:pt x="807190" y="1698482"/>
                  <a:pt x="789404" y="1704266"/>
                  <a:pt x="781050" y="1698697"/>
                </a:cubicBezTo>
                <a:cubicBezTo>
                  <a:pt x="765251" y="1688164"/>
                  <a:pt x="742210" y="1659118"/>
                  <a:pt x="733425" y="1641547"/>
                </a:cubicBezTo>
                <a:cubicBezTo>
                  <a:pt x="728935" y="1632567"/>
                  <a:pt x="728776" y="1621749"/>
                  <a:pt x="723900" y="1612972"/>
                </a:cubicBezTo>
                <a:cubicBezTo>
                  <a:pt x="712781" y="1592958"/>
                  <a:pt x="698500" y="1574872"/>
                  <a:pt x="685800" y="1555822"/>
                </a:cubicBezTo>
                <a:lnTo>
                  <a:pt x="666750" y="1527247"/>
                </a:lnTo>
                <a:cubicBezTo>
                  <a:pt x="663575" y="1476447"/>
                  <a:pt x="670848" y="1423889"/>
                  <a:pt x="657225" y="1374847"/>
                </a:cubicBezTo>
                <a:cubicBezTo>
                  <a:pt x="653425" y="1361166"/>
                  <a:pt x="632308" y="1361070"/>
                  <a:pt x="619125" y="1355797"/>
                </a:cubicBezTo>
                <a:cubicBezTo>
                  <a:pt x="600481" y="1348339"/>
                  <a:pt x="561975" y="1336747"/>
                  <a:pt x="561975" y="1336747"/>
                </a:cubicBezTo>
                <a:cubicBezTo>
                  <a:pt x="558800" y="1304997"/>
                  <a:pt x="558330" y="1272859"/>
                  <a:pt x="552450" y="1241497"/>
                </a:cubicBezTo>
                <a:cubicBezTo>
                  <a:pt x="548749" y="1221760"/>
                  <a:pt x="533400" y="1184347"/>
                  <a:pt x="533400" y="1184347"/>
                </a:cubicBezTo>
                <a:cubicBezTo>
                  <a:pt x="530225" y="1158947"/>
                  <a:pt x="543687" y="1124356"/>
                  <a:pt x="523875" y="1108147"/>
                </a:cubicBezTo>
                <a:cubicBezTo>
                  <a:pt x="391160" y="999562"/>
                  <a:pt x="446391" y="1169684"/>
                  <a:pt x="419100" y="1060522"/>
                </a:cubicBezTo>
                <a:cubicBezTo>
                  <a:pt x="415925" y="1006547"/>
                  <a:pt x="421304" y="951378"/>
                  <a:pt x="409575" y="898597"/>
                </a:cubicBezTo>
                <a:cubicBezTo>
                  <a:pt x="407397" y="888796"/>
                  <a:pt x="390845" y="891041"/>
                  <a:pt x="381000" y="889072"/>
                </a:cubicBezTo>
                <a:cubicBezTo>
                  <a:pt x="343125" y="881497"/>
                  <a:pt x="303343" y="882236"/>
                  <a:pt x="266700" y="870022"/>
                </a:cubicBezTo>
                <a:cubicBezTo>
                  <a:pt x="220562" y="854643"/>
                  <a:pt x="246734" y="865663"/>
                  <a:pt x="190500" y="831922"/>
                </a:cubicBezTo>
                <a:cubicBezTo>
                  <a:pt x="184150" y="822397"/>
                  <a:pt x="180975" y="809697"/>
                  <a:pt x="171450" y="803347"/>
                </a:cubicBezTo>
                <a:cubicBezTo>
                  <a:pt x="160558" y="796085"/>
                  <a:pt x="142607" y="803079"/>
                  <a:pt x="133350" y="793822"/>
                </a:cubicBezTo>
                <a:cubicBezTo>
                  <a:pt x="124093" y="784565"/>
                  <a:pt x="127000" y="768422"/>
                  <a:pt x="123825" y="755722"/>
                </a:cubicBezTo>
                <a:cubicBezTo>
                  <a:pt x="120650" y="714447"/>
                  <a:pt x="114300" y="673294"/>
                  <a:pt x="114300" y="631897"/>
                </a:cubicBezTo>
                <a:cubicBezTo>
                  <a:pt x="114300" y="579523"/>
                  <a:pt x="137265" y="531168"/>
                  <a:pt x="114300" y="479497"/>
                </a:cubicBezTo>
                <a:cubicBezTo>
                  <a:pt x="109651" y="469036"/>
                  <a:pt x="95250" y="466797"/>
                  <a:pt x="85725" y="460447"/>
                </a:cubicBezTo>
                <a:cubicBezTo>
                  <a:pt x="31130" y="378555"/>
                  <a:pt x="96585" y="482167"/>
                  <a:pt x="57150" y="403297"/>
                </a:cubicBezTo>
                <a:cubicBezTo>
                  <a:pt x="52030" y="393058"/>
                  <a:pt x="43220" y="384961"/>
                  <a:pt x="38100" y="374722"/>
                </a:cubicBezTo>
                <a:cubicBezTo>
                  <a:pt x="19564" y="337651"/>
                  <a:pt x="37361" y="350773"/>
                  <a:pt x="19050" y="308047"/>
                </a:cubicBezTo>
                <a:cubicBezTo>
                  <a:pt x="14541" y="297525"/>
                  <a:pt x="6350" y="288997"/>
                  <a:pt x="0" y="279472"/>
                </a:cubicBezTo>
                <a:cubicBezTo>
                  <a:pt x="9813" y="63579"/>
                  <a:pt x="9525" y="0"/>
                  <a:pt x="9525" y="8897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1084471" y="980728"/>
            <a:ext cx="3487529" cy="2429222"/>
          </a:xfrm>
          <a:custGeom>
            <a:avLst/>
            <a:gdLst>
              <a:gd name="connsiteX0" fmla="*/ 1379 w 3565490"/>
              <a:gd name="connsiteY0" fmla="*/ 2533650 h 2762250"/>
              <a:gd name="connsiteX1" fmla="*/ 10904 w 3565490"/>
              <a:gd name="connsiteY1" fmla="*/ 2628900 h 2762250"/>
              <a:gd name="connsiteX2" fmla="*/ 39479 w 3565490"/>
              <a:gd name="connsiteY2" fmla="*/ 2638425 h 2762250"/>
              <a:gd name="connsiteX3" fmla="*/ 106154 w 3565490"/>
              <a:gd name="connsiteY3" fmla="*/ 2628900 h 2762250"/>
              <a:gd name="connsiteX4" fmla="*/ 115679 w 3565490"/>
              <a:gd name="connsiteY4" fmla="*/ 2600325 h 2762250"/>
              <a:gd name="connsiteX5" fmla="*/ 210929 w 3565490"/>
              <a:gd name="connsiteY5" fmla="*/ 2590800 h 2762250"/>
              <a:gd name="connsiteX6" fmla="*/ 239504 w 3565490"/>
              <a:gd name="connsiteY6" fmla="*/ 2676525 h 2762250"/>
              <a:gd name="connsiteX7" fmla="*/ 268079 w 3565490"/>
              <a:gd name="connsiteY7" fmla="*/ 2733675 h 2762250"/>
              <a:gd name="connsiteX8" fmla="*/ 325229 w 3565490"/>
              <a:gd name="connsiteY8" fmla="*/ 2762250 h 2762250"/>
              <a:gd name="connsiteX9" fmla="*/ 353804 w 3565490"/>
              <a:gd name="connsiteY9" fmla="*/ 2752725 h 2762250"/>
              <a:gd name="connsiteX10" fmla="*/ 420479 w 3565490"/>
              <a:gd name="connsiteY10" fmla="*/ 2686050 h 2762250"/>
              <a:gd name="connsiteX11" fmla="*/ 449054 w 3565490"/>
              <a:gd name="connsiteY11" fmla="*/ 2657475 h 2762250"/>
              <a:gd name="connsiteX12" fmla="*/ 544304 w 3565490"/>
              <a:gd name="connsiteY12" fmla="*/ 2657475 h 2762250"/>
              <a:gd name="connsiteX13" fmla="*/ 696704 w 3565490"/>
              <a:gd name="connsiteY13" fmla="*/ 2647950 h 2762250"/>
              <a:gd name="connsiteX14" fmla="*/ 706229 w 3565490"/>
              <a:gd name="connsiteY14" fmla="*/ 2524125 h 2762250"/>
              <a:gd name="connsiteX15" fmla="*/ 744329 w 3565490"/>
              <a:gd name="connsiteY15" fmla="*/ 2514600 h 2762250"/>
              <a:gd name="connsiteX16" fmla="*/ 791954 w 3565490"/>
              <a:gd name="connsiteY16" fmla="*/ 2505075 h 2762250"/>
              <a:gd name="connsiteX17" fmla="*/ 782429 w 3565490"/>
              <a:gd name="connsiteY17" fmla="*/ 2428875 h 2762250"/>
              <a:gd name="connsiteX18" fmla="*/ 753854 w 3565490"/>
              <a:gd name="connsiteY18" fmla="*/ 2409825 h 2762250"/>
              <a:gd name="connsiteX19" fmla="*/ 658604 w 3565490"/>
              <a:gd name="connsiteY19" fmla="*/ 2400300 h 2762250"/>
              <a:gd name="connsiteX20" fmla="*/ 630029 w 3565490"/>
              <a:gd name="connsiteY20" fmla="*/ 2381250 h 2762250"/>
              <a:gd name="connsiteX21" fmla="*/ 610979 w 3565490"/>
              <a:gd name="connsiteY21" fmla="*/ 2314575 h 2762250"/>
              <a:gd name="connsiteX22" fmla="*/ 591929 w 3565490"/>
              <a:gd name="connsiteY22" fmla="*/ 2286000 h 2762250"/>
              <a:gd name="connsiteX23" fmla="*/ 630029 w 3565490"/>
              <a:gd name="connsiteY23" fmla="*/ 2266950 h 2762250"/>
              <a:gd name="connsiteX24" fmla="*/ 668129 w 3565490"/>
              <a:gd name="connsiteY24" fmla="*/ 2257425 h 2762250"/>
              <a:gd name="connsiteX25" fmla="*/ 687179 w 3565490"/>
              <a:gd name="connsiteY25" fmla="*/ 2219325 h 2762250"/>
              <a:gd name="connsiteX26" fmla="*/ 677654 w 3565490"/>
              <a:gd name="connsiteY26" fmla="*/ 2181225 h 2762250"/>
              <a:gd name="connsiteX27" fmla="*/ 620504 w 3565490"/>
              <a:gd name="connsiteY27" fmla="*/ 2143125 h 2762250"/>
              <a:gd name="connsiteX28" fmla="*/ 706229 w 3565490"/>
              <a:gd name="connsiteY28" fmla="*/ 2038350 h 2762250"/>
              <a:gd name="connsiteX29" fmla="*/ 734804 w 3565490"/>
              <a:gd name="connsiteY29" fmla="*/ 2095500 h 2762250"/>
              <a:gd name="connsiteX30" fmla="*/ 753854 w 3565490"/>
              <a:gd name="connsiteY30" fmla="*/ 2124075 h 2762250"/>
              <a:gd name="connsiteX31" fmla="*/ 772904 w 3565490"/>
              <a:gd name="connsiteY31" fmla="*/ 2181225 h 2762250"/>
              <a:gd name="connsiteX32" fmla="*/ 830054 w 3565490"/>
              <a:gd name="connsiteY32" fmla="*/ 2200275 h 2762250"/>
              <a:gd name="connsiteX33" fmla="*/ 934829 w 3565490"/>
              <a:gd name="connsiteY33" fmla="*/ 2200275 h 2762250"/>
              <a:gd name="connsiteX34" fmla="*/ 963404 w 3565490"/>
              <a:gd name="connsiteY34" fmla="*/ 2257425 h 2762250"/>
              <a:gd name="connsiteX35" fmla="*/ 1020554 w 3565490"/>
              <a:gd name="connsiteY35" fmla="*/ 2286000 h 2762250"/>
              <a:gd name="connsiteX36" fmla="*/ 1268204 w 3565490"/>
              <a:gd name="connsiteY36" fmla="*/ 2276475 h 2762250"/>
              <a:gd name="connsiteX37" fmla="*/ 1239629 w 3565490"/>
              <a:gd name="connsiteY37" fmla="*/ 2162175 h 2762250"/>
              <a:gd name="connsiteX38" fmla="*/ 1268204 w 3565490"/>
              <a:gd name="connsiteY38" fmla="*/ 2276475 h 2762250"/>
              <a:gd name="connsiteX39" fmla="*/ 1296779 w 3565490"/>
              <a:gd name="connsiteY39" fmla="*/ 2286000 h 2762250"/>
              <a:gd name="connsiteX40" fmla="*/ 1315829 w 3565490"/>
              <a:gd name="connsiteY40" fmla="*/ 2314575 h 2762250"/>
              <a:gd name="connsiteX41" fmla="*/ 1372979 w 3565490"/>
              <a:gd name="connsiteY41" fmla="*/ 2333625 h 2762250"/>
              <a:gd name="connsiteX42" fmla="*/ 1420604 w 3565490"/>
              <a:gd name="connsiteY42" fmla="*/ 2324100 h 2762250"/>
              <a:gd name="connsiteX43" fmla="*/ 1430129 w 3565490"/>
              <a:gd name="connsiteY43" fmla="*/ 2286000 h 2762250"/>
              <a:gd name="connsiteX44" fmla="*/ 1439654 w 3565490"/>
              <a:gd name="connsiteY44" fmla="*/ 2257425 h 2762250"/>
              <a:gd name="connsiteX45" fmla="*/ 1496804 w 3565490"/>
              <a:gd name="connsiteY45" fmla="*/ 2276475 h 2762250"/>
              <a:gd name="connsiteX46" fmla="*/ 1525379 w 3565490"/>
              <a:gd name="connsiteY46" fmla="*/ 2333625 h 2762250"/>
              <a:gd name="connsiteX47" fmla="*/ 1553954 w 3565490"/>
              <a:gd name="connsiteY47" fmla="*/ 2352675 h 2762250"/>
              <a:gd name="connsiteX48" fmla="*/ 1630154 w 3565490"/>
              <a:gd name="connsiteY48" fmla="*/ 2333625 h 2762250"/>
              <a:gd name="connsiteX49" fmla="*/ 1649204 w 3565490"/>
              <a:gd name="connsiteY49" fmla="*/ 2286000 h 2762250"/>
              <a:gd name="connsiteX50" fmla="*/ 1687304 w 3565490"/>
              <a:gd name="connsiteY50" fmla="*/ 2200275 h 2762250"/>
              <a:gd name="connsiteX51" fmla="*/ 1715879 w 3565490"/>
              <a:gd name="connsiteY51" fmla="*/ 2181225 h 2762250"/>
              <a:gd name="connsiteX52" fmla="*/ 1896854 w 3565490"/>
              <a:gd name="connsiteY52" fmla="*/ 2162175 h 2762250"/>
              <a:gd name="connsiteX53" fmla="*/ 1915904 w 3565490"/>
              <a:gd name="connsiteY53" fmla="*/ 2105025 h 2762250"/>
              <a:gd name="connsiteX54" fmla="*/ 1982579 w 3565490"/>
              <a:gd name="connsiteY54" fmla="*/ 2057400 h 2762250"/>
              <a:gd name="connsiteX55" fmla="*/ 2011154 w 3565490"/>
              <a:gd name="connsiteY55" fmla="*/ 2047875 h 2762250"/>
              <a:gd name="connsiteX56" fmla="*/ 2144504 w 3565490"/>
              <a:gd name="connsiteY56" fmla="*/ 2028825 h 2762250"/>
              <a:gd name="connsiteX57" fmla="*/ 2173079 w 3565490"/>
              <a:gd name="connsiteY57" fmla="*/ 2009775 h 2762250"/>
              <a:gd name="connsiteX58" fmla="*/ 2201654 w 3565490"/>
              <a:gd name="connsiteY58" fmla="*/ 1952625 h 2762250"/>
              <a:gd name="connsiteX59" fmla="*/ 2211179 w 3565490"/>
              <a:gd name="connsiteY59" fmla="*/ 1876425 h 2762250"/>
              <a:gd name="connsiteX60" fmla="*/ 2220704 w 3565490"/>
              <a:gd name="connsiteY60" fmla="*/ 1666875 h 2762250"/>
              <a:gd name="connsiteX61" fmla="*/ 2249279 w 3565490"/>
              <a:gd name="connsiteY61" fmla="*/ 1657350 h 2762250"/>
              <a:gd name="connsiteX62" fmla="*/ 2487404 w 3565490"/>
              <a:gd name="connsiteY62" fmla="*/ 1647825 h 2762250"/>
              <a:gd name="connsiteX63" fmla="*/ 2525504 w 3565490"/>
              <a:gd name="connsiteY63" fmla="*/ 1590675 h 2762250"/>
              <a:gd name="connsiteX64" fmla="*/ 2506454 w 3565490"/>
              <a:gd name="connsiteY64" fmla="*/ 1533525 h 2762250"/>
              <a:gd name="connsiteX65" fmla="*/ 2468354 w 3565490"/>
              <a:gd name="connsiteY65" fmla="*/ 1476375 h 2762250"/>
              <a:gd name="connsiteX66" fmla="*/ 2449304 w 3565490"/>
              <a:gd name="connsiteY66" fmla="*/ 1419225 h 2762250"/>
              <a:gd name="connsiteX67" fmla="*/ 2458829 w 3565490"/>
              <a:gd name="connsiteY67" fmla="*/ 1343025 h 2762250"/>
              <a:gd name="connsiteX68" fmla="*/ 2487404 w 3565490"/>
              <a:gd name="connsiteY68" fmla="*/ 1323975 h 2762250"/>
              <a:gd name="connsiteX69" fmla="*/ 2611229 w 3565490"/>
              <a:gd name="connsiteY69" fmla="*/ 1304925 h 2762250"/>
              <a:gd name="connsiteX70" fmla="*/ 2639804 w 3565490"/>
              <a:gd name="connsiteY70" fmla="*/ 1295400 h 2762250"/>
              <a:gd name="connsiteX71" fmla="*/ 2649329 w 3565490"/>
              <a:gd name="connsiteY71" fmla="*/ 1266825 h 2762250"/>
              <a:gd name="connsiteX72" fmla="*/ 2677904 w 3565490"/>
              <a:gd name="connsiteY72" fmla="*/ 1152525 h 2762250"/>
              <a:gd name="connsiteX73" fmla="*/ 2706479 w 3565490"/>
              <a:gd name="connsiteY73" fmla="*/ 1143000 h 2762250"/>
              <a:gd name="connsiteX74" fmla="*/ 2858879 w 3565490"/>
              <a:gd name="connsiteY74" fmla="*/ 1133475 h 2762250"/>
              <a:gd name="connsiteX75" fmla="*/ 2916029 w 3565490"/>
              <a:gd name="connsiteY75" fmla="*/ 1085850 h 2762250"/>
              <a:gd name="connsiteX76" fmla="*/ 2935079 w 3565490"/>
              <a:gd name="connsiteY76" fmla="*/ 1057275 h 2762250"/>
              <a:gd name="connsiteX77" fmla="*/ 2925554 w 3565490"/>
              <a:gd name="connsiteY77" fmla="*/ 942975 h 2762250"/>
              <a:gd name="connsiteX78" fmla="*/ 2925554 w 3565490"/>
              <a:gd name="connsiteY78" fmla="*/ 885825 h 2762250"/>
              <a:gd name="connsiteX79" fmla="*/ 3192254 w 3565490"/>
              <a:gd name="connsiteY79" fmla="*/ 866775 h 2762250"/>
              <a:gd name="connsiteX80" fmla="*/ 3211304 w 3565490"/>
              <a:gd name="connsiteY80" fmla="*/ 828675 h 2762250"/>
              <a:gd name="connsiteX81" fmla="*/ 3201779 w 3565490"/>
              <a:gd name="connsiteY81" fmla="*/ 714375 h 2762250"/>
              <a:gd name="connsiteX82" fmla="*/ 3116054 w 3565490"/>
              <a:gd name="connsiteY82" fmla="*/ 666750 h 2762250"/>
              <a:gd name="connsiteX83" fmla="*/ 3077954 w 3565490"/>
              <a:gd name="connsiteY83" fmla="*/ 609600 h 2762250"/>
              <a:gd name="connsiteX84" fmla="*/ 3087479 w 3565490"/>
              <a:gd name="connsiteY84" fmla="*/ 581025 h 2762250"/>
              <a:gd name="connsiteX85" fmla="*/ 3154154 w 3565490"/>
              <a:gd name="connsiteY85" fmla="*/ 571500 h 2762250"/>
              <a:gd name="connsiteX86" fmla="*/ 3135104 w 3565490"/>
              <a:gd name="connsiteY86" fmla="*/ 495300 h 2762250"/>
              <a:gd name="connsiteX87" fmla="*/ 3077954 w 3565490"/>
              <a:gd name="connsiteY87" fmla="*/ 476250 h 2762250"/>
              <a:gd name="connsiteX88" fmla="*/ 3049379 w 3565490"/>
              <a:gd name="connsiteY88" fmla="*/ 409575 h 2762250"/>
              <a:gd name="connsiteX89" fmla="*/ 3097004 w 3565490"/>
              <a:gd name="connsiteY89" fmla="*/ 304800 h 2762250"/>
              <a:gd name="connsiteX90" fmla="*/ 3192254 w 3565490"/>
              <a:gd name="connsiteY90" fmla="*/ 323850 h 2762250"/>
              <a:gd name="connsiteX91" fmla="*/ 3220829 w 3565490"/>
              <a:gd name="connsiteY91" fmla="*/ 342900 h 2762250"/>
              <a:gd name="connsiteX92" fmla="*/ 3249404 w 3565490"/>
              <a:gd name="connsiteY92" fmla="*/ 352425 h 2762250"/>
              <a:gd name="connsiteX93" fmla="*/ 3344654 w 3565490"/>
              <a:gd name="connsiteY93" fmla="*/ 342900 h 2762250"/>
              <a:gd name="connsiteX94" fmla="*/ 3363704 w 3565490"/>
              <a:gd name="connsiteY94" fmla="*/ 314325 h 2762250"/>
              <a:gd name="connsiteX95" fmla="*/ 3382754 w 3565490"/>
              <a:gd name="connsiteY95" fmla="*/ 247650 h 2762250"/>
              <a:gd name="connsiteX96" fmla="*/ 3430379 w 3565490"/>
              <a:gd name="connsiteY96" fmla="*/ 200025 h 2762250"/>
              <a:gd name="connsiteX97" fmla="*/ 3468479 w 3565490"/>
              <a:gd name="connsiteY97" fmla="*/ 190500 h 2762250"/>
              <a:gd name="connsiteX98" fmla="*/ 3468479 w 3565490"/>
              <a:gd name="connsiteY98" fmla="*/ 38100 h 2762250"/>
              <a:gd name="connsiteX99" fmla="*/ 3478004 w 3565490"/>
              <a:gd name="connsiteY99" fmla="*/ 0 h 2762250"/>
              <a:gd name="connsiteX100" fmla="*/ 3544679 w 3565490"/>
              <a:gd name="connsiteY100" fmla="*/ 66675 h 2762250"/>
              <a:gd name="connsiteX101" fmla="*/ 3563729 w 3565490"/>
              <a:gd name="connsiteY101" fmla="*/ 1047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565490" h="2762250">
                <a:moveTo>
                  <a:pt x="1379" y="2533650"/>
                </a:moveTo>
                <a:cubicBezTo>
                  <a:pt x="4554" y="2565400"/>
                  <a:pt x="0" y="2598913"/>
                  <a:pt x="10904" y="2628900"/>
                </a:cubicBezTo>
                <a:cubicBezTo>
                  <a:pt x="14335" y="2638336"/>
                  <a:pt x="29439" y="2638425"/>
                  <a:pt x="39479" y="2638425"/>
                </a:cubicBezTo>
                <a:cubicBezTo>
                  <a:pt x="61930" y="2638425"/>
                  <a:pt x="83929" y="2632075"/>
                  <a:pt x="106154" y="2628900"/>
                </a:cubicBezTo>
                <a:cubicBezTo>
                  <a:pt x="109329" y="2619375"/>
                  <a:pt x="109407" y="2608165"/>
                  <a:pt x="115679" y="2600325"/>
                </a:cubicBezTo>
                <a:cubicBezTo>
                  <a:pt x="143143" y="2565994"/>
                  <a:pt x="171734" y="2585201"/>
                  <a:pt x="210929" y="2590800"/>
                </a:cubicBezTo>
                <a:lnTo>
                  <a:pt x="239504" y="2676525"/>
                </a:lnTo>
                <a:cubicBezTo>
                  <a:pt x="247251" y="2699766"/>
                  <a:pt x="249615" y="2715211"/>
                  <a:pt x="268079" y="2733675"/>
                </a:cubicBezTo>
                <a:cubicBezTo>
                  <a:pt x="286543" y="2752139"/>
                  <a:pt x="301988" y="2754503"/>
                  <a:pt x="325229" y="2762250"/>
                </a:cubicBezTo>
                <a:cubicBezTo>
                  <a:pt x="334754" y="2759075"/>
                  <a:pt x="346704" y="2759825"/>
                  <a:pt x="353804" y="2752725"/>
                </a:cubicBezTo>
                <a:cubicBezTo>
                  <a:pt x="430225" y="2676304"/>
                  <a:pt x="355821" y="2707603"/>
                  <a:pt x="420479" y="2686050"/>
                </a:cubicBezTo>
                <a:cubicBezTo>
                  <a:pt x="430004" y="2676525"/>
                  <a:pt x="437846" y="2664947"/>
                  <a:pt x="449054" y="2657475"/>
                </a:cubicBezTo>
                <a:cubicBezTo>
                  <a:pt x="478391" y="2637917"/>
                  <a:pt x="513610" y="2653090"/>
                  <a:pt x="544304" y="2657475"/>
                </a:cubicBezTo>
                <a:cubicBezTo>
                  <a:pt x="595104" y="2654300"/>
                  <a:pt x="657413" y="2680307"/>
                  <a:pt x="696704" y="2647950"/>
                </a:cubicBezTo>
                <a:cubicBezTo>
                  <a:pt x="728660" y="2621634"/>
                  <a:pt x="692306" y="2563110"/>
                  <a:pt x="706229" y="2524125"/>
                </a:cubicBezTo>
                <a:cubicBezTo>
                  <a:pt x="710632" y="2511797"/>
                  <a:pt x="731550" y="2517440"/>
                  <a:pt x="744329" y="2514600"/>
                </a:cubicBezTo>
                <a:cubicBezTo>
                  <a:pt x="760133" y="2511088"/>
                  <a:pt x="776079" y="2508250"/>
                  <a:pt x="791954" y="2505075"/>
                </a:cubicBezTo>
                <a:cubicBezTo>
                  <a:pt x="788779" y="2479675"/>
                  <a:pt x="791936" y="2452642"/>
                  <a:pt x="782429" y="2428875"/>
                </a:cubicBezTo>
                <a:cubicBezTo>
                  <a:pt x="778177" y="2418246"/>
                  <a:pt x="765008" y="2412399"/>
                  <a:pt x="753854" y="2409825"/>
                </a:cubicBezTo>
                <a:cubicBezTo>
                  <a:pt x="722763" y="2402650"/>
                  <a:pt x="690354" y="2403475"/>
                  <a:pt x="658604" y="2400300"/>
                </a:cubicBezTo>
                <a:cubicBezTo>
                  <a:pt x="649079" y="2393950"/>
                  <a:pt x="637180" y="2390189"/>
                  <a:pt x="630029" y="2381250"/>
                </a:cubicBezTo>
                <a:cubicBezTo>
                  <a:pt x="624326" y="2374121"/>
                  <a:pt x="612559" y="2318261"/>
                  <a:pt x="610979" y="2314575"/>
                </a:cubicBezTo>
                <a:cubicBezTo>
                  <a:pt x="606470" y="2304053"/>
                  <a:pt x="598279" y="2295525"/>
                  <a:pt x="591929" y="2286000"/>
                </a:cubicBezTo>
                <a:cubicBezTo>
                  <a:pt x="604629" y="2279650"/>
                  <a:pt x="616734" y="2271936"/>
                  <a:pt x="630029" y="2266950"/>
                </a:cubicBezTo>
                <a:cubicBezTo>
                  <a:pt x="642286" y="2262353"/>
                  <a:pt x="658072" y="2265806"/>
                  <a:pt x="668129" y="2257425"/>
                </a:cubicBezTo>
                <a:cubicBezTo>
                  <a:pt x="679037" y="2248335"/>
                  <a:pt x="680829" y="2232025"/>
                  <a:pt x="687179" y="2219325"/>
                </a:cubicBezTo>
                <a:cubicBezTo>
                  <a:pt x="684004" y="2206625"/>
                  <a:pt x="684149" y="2192591"/>
                  <a:pt x="677654" y="2181225"/>
                </a:cubicBezTo>
                <a:cubicBezTo>
                  <a:pt x="660866" y="2151846"/>
                  <a:pt x="647781" y="2152217"/>
                  <a:pt x="620504" y="2143125"/>
                </a:cubicBezTo>
                <a:cubicBezTo>
                  <a:pt x="628374" y="2048683"/>
                  <a:pt x="594623" y="1993708"/>
                  <a:pt x="706229" y="2038350"/>
                </a:cubicBezTo>
                <a:cubicBezTo>
                  <a:pt x="723290" y="2045174"/>
                  <a:pt x="728288" y="2082468"/>
                  <a:pt x="734804" y="2095500"/>
                </a:cubicBezTo>
                <a:cubicBezTo>
                  <a:pt x="739924" y="2105739"/>
                  <a:pt x="749205" y="2113614"/>
                  <a:pt x="753854" y="2124075"/>
                </a:cubicBezTo>
                <a:cubicBezTo>
                  <a:pt x="762009" y="2142425"/>
                  <a:pt x="753854" y="2174875"/>
                  <a:pt x="772904" y="2181225"/>
                </a:cubicBezTo>
                <a:lnTo>
                  <a:pt x="830054" y="2200275"/>
                </a:lnTo>
                <a:cubicBezTo>
                  <a:pt x="870240" y="2186880"/>
                  <a:pt x="880977" y="2178734"/>
                  <a:pt x="934829" y="2200275"/>
                </a:cubicBezTo>
                <a:cubicBezTo>
                  <a:pt x="958445" y="2209721"/>
                  <a:pt x="951139" y="2242094"/>
                  <a:pt x="963404" y="2257425"/>
                </a:cubicBezTo>
                <a:cubicBezTo>
                  <a:pt x="976833" y="2274211"/>
                  <a:pt x="1001730" y="2279725"/>
                  <a:pt x="1020554" y="2286000"/>
                </a:cubicBezTo>
                <a:cubicBezTo>
                  <a:pt x="1103104" y="2282825"/>
                  <a:pt x="1188653" y="2298749"/>
                  <a:pt x="1268204" y="2276475"/>
                </a:cubicBezTo>
                <a:cubicBezTo>
                  <a:pt x="1279762" y="2273239"/>
                  <a:pt x="1239432" y="2160995"/>
                  <a:pt x="1239629" y="2162175"/>
                </a:cubicBezTo>
                <a:cubicBezTo>
                  <a:pt x="1241069" y="2170816"/>
                  <a:pt x="1254885" y="2272035"/>
                  <a:pt x="1268204" y="2276475"/>
                </a:cubicBezTo>
                <a:lnTo>
                  <a:pt x="1296779" y="2286000"/>
                </a:lnTo>
                <a:cubicBezTo>
                  <a:pt x="1303129" y="2295525"/>
                  <a:pt x="1306121" y="2308508"/>
                  <a:pt x="1315829" y="2314575"/>
                </a:cubicBezTo>
                <a:cubicBezTo>
                  <a:pt x="1332857" y="2325218"/>
                  <a:pt x="1372979" y="2333625"/>
                  <a:pt x="1372979" y="2333625"/>
                </a:cubicBezTo>
                <a:cubicBezTo>
                  <a:pt x="1388854" y="2330450"/>
                  <a:pt x="1408167" y="2334464"/>
                  <a:pt x="1420604" y="2324100"/>
                </a:cubicBezTo>
                <a:cubicBezTo>
                  <a:pt x="1430661" y="2315719"/>
                  <a:pt x="1426533" y="2298587"/>
                  <a:pt x="1430129" y="2286000"/>
                </a:cubicBezTo>
                <a:cubicBezTo>
                  <a:pt x="1432887" y="2276346"/>
                  <a:pt x="1436479" y="2266950"/>
                  <a:pt x="1439654" y="2257425"/>
                </a:cubicBezTo>
                <a:cubicBezTo>
                  <a:pt x="1458704" y="2263775"/>
                  <a:pt x="1479776" y="2265832"/>
                  <a:pt x="1496804" y="2276475"/>
                </a:cubicBezTo>
                <a:cubicBezTo>
                  <a:pt x="1528922" y="2296549"/>
                  <a:pt x="1505657" y="2308973"/>
                  <a:pt x="1525379" y="2333625"/>
                </a:cubicBezTo>
                <a:cubicBezTo>
                  <a:pt x="1532530" y="2342564"/>
                  <a:pt x="1544429" y="2346325"/>
                  <a:pt x="1553954" y="2352675"/>
                </a:cubicBezTo>
                <a:cubicBezTo>
                  <a:pt x="1579354" y="2346325"/>
                  <a:pt x="1608705" y="2348639"/>
                  <a:pt x="1630154" y="2333625"/>
                </a:cubicBezTo>
                <a:cubicBezTo>
                  <a:pt x="1644161" y="2323820"/>
                  <a:pt x="1643361" y="2302068"/>
                  <a:pt x="1649204" y="2286000"/>
                </a:cubicBezTo>
                <a:cubicBezTo>
                  <a:pt x="1659983" y="2256358"/>
                  <a:pt x="1663894" y="2223685"/>
                  <a:pt x="1687304" y="2200275"/>
                </a:cubicBezTo>
                <a:cubicBezTo>
                  <a:pt x="1695399" y="2192180"/>
                  <a:pt x="1705640" y="2186345"/>
                  <a:pt x="1715879" y="2181225"/>
                </a:cubicBezTo>
                <a:cubicBezTo>
                  <a:pt x="1763460" y="2157434"/>
                  <a:pt x="1882873" y="2163049"/>
                  <a:pt x="1896854" y="2162175"/>
                </a:cubicBezTo>
                <a:lnTo>
                  <a:pt x="1915904" y="2105025"/>
                </a:lnTo>
                <a:cubicBezTo>
                  <a:pt x="1931779" y="2057400"/>
                  <a:pt x="1915904" y="2079625"/>
                  <a:pt x="1982579" y="2057400"/>
                </a:cubicBezTo>
                <a:cubicBezTo>
                  <a:pt x="1992104" y="2054225"/>
                  <a:pt x="2001215" y="2049295"/>
                  <a:pt x="2011154" y="2047875"/>
                </a:cubicBezTo>
                <a:lnTo>
                  <a:pt x="2144504" y="2028825"/>
                </a:lnTo>
                <a:cubicBezTo>
                  <a:pt x="2154029" y="2022475"/>
                  <a:pt x="2164984" y="2017870"/>
                  <a:pt x="2173079" y="2009775"/>
                </a:cubicBezTo>
                <a:cubicBezTo>
                  <a:pt x="2191543" y="1991311"/>
                  <a:pt x="2193907" y="1975866"/>
                  <a:pt x="2201654" y="1952625"/>
                </a:cubicBezTo>
                <a:cubicBezTo>
                  <a:pt x="2204829" y="1927225"/>
                  <a:pt x="2209476" y="1901966"/>
                  <a:pt x="2211179" y="1876425"/>
                </a:cubicBezTo>
                <a:cubicBezTo>
                  <a:pt x="2215830" y="1806658"/>
                  <a:pt x="2208723" y="1735763"/>
                  <a:pt x="2220704" y="1666875"/>
                </a:cubicBezTo>
                <a:cubicBezTo>
                  <a:pt x="2222424" y="1656983"/>
                  <a:pt x="2239264" y="1658065"/>
                  <a:pt x="2249279" y="1657350"/>
                </a:cubicBezTo>
                <a:cubicBezTo>
                  <a:pt x="2328516" y="1651690"/>
                  <a:pt x="2408029" y="1651000"/>
                  <a:pt x="2487404" y="1647825"/>
                </a:cubicBezTo>
                <a:cubicBezTo>
                  <a:pt x="2500104" y="1628775"/>
                  <a:pt x="2532744" y="1612395"/>
                  <a:pt x="2525504" y="1590675"/>
                </a:cubicBezTo>
                <a:cubicBezTo>
                  <a:pt x="2519154" y="1571625"/>
                  <a:pt x="2517593" y="1550233"/>
                  <a:pt x="2506454" y="1533525"/>
                </a:cubicBezTo>
                <a:cubicBezTo>
                  <a:pt x="2493754" y="1514475"/>
                  <a:pt x="2475594" y="1498095"/>
                  <a:pt x="2468354" y="1476375"/>
                </a:cubicBezTo>
                <a:lnTo>
                  <a:pt x="2449304" y="1419225"/>
                </a:lnTo>
                <a:cubicBezTo>
                  <a:pt x="2452479" y="1393825"/>
                  <a:pt x="2449322" y="1366792"/>
                  <a:pt x="2458829" y="1343025"/>
                </a:cubicBezTo>
                <a:cubicBezTo>
                  <a:pt x="2463081" y="1332396"/>
                  <a:pt x="2476882" y="1328484"/>
                  <a:pt x="2487404" y="1323975"/>
                </a:cubicBezTo>
                <a:cubicBezTo>
                  <a:pt x="2516276" y="1311601"/>
                  <a:pt x="2594020" y="1306837"/>
                  <a:pt x="2611229" y="1304925"/>
                </a:cubicBezTo>
                <a:cubicBezTo>
                  <a:pt x="2620754" y="1301750"/>
                  <a:pt x="2632704" y="1302500"/>
                  <a:pt x="2639804" y="1295400"/>
                </a:cubicBezTo>
                <a:cubicBezTo>
                  <a:pt x="2646904" y="1288300"/>
                  <a:pt x="2647678" y="1276729"/>
                  <a:pt x="2649329" y="1266825"/>
                </a:cubicBezTo>
                <a:cubicBezTo>
                  <a:pt x="2654510" y="1235737"/>
                  <a:pt x="2645139" y="1178737"/>
                  <a:pt x="2677904" y="1152525"/>
                </a:cubicBezTo>
                <a:cubicBezTo>
                  <a:pt x="2685744" y="1146253"/>
                  <a:pt x="2696494" y="1144051"/>
                  <a:pt x="2706479" y="1143000"/>
                </a:cubicBezTo>
                <a:cubicBezTo>
                  <a:pt x="2757098" y="1137672"/>
                  <a:pt x="2808079" y="1136650"/>
                  <a:pt x="2858879" y="1133475"/>
                </a:cubicBezTo>
                <a:cubicBezTo>
                  <a:pt x="2886976" y="1114744"/>
                  <a:pt x="2893110" y="1113352"/>
                  <a:pt x="2916029" y="1085850"/>
                </a:cubicBezTo>
                <a:cubicBezTo>
                  <a:pt x="2923358" y="1077056"/>
                  <a:pt x="2928729" y="1066800"/>
                  <a:pt x="2935079" y="1057275"/>
                </a:cubicBezTo>
                <a:cubicBezTo>
                  <a:pt x="2931904" y="1019175"/>
                  <a:pt x="2930607" y="980872"/>
                  <a:pt x="2925554" y="942975"/>
                </a:cubicBezTo>
                <a:cubicBezTo>
                  <a:pt x="2918297" y="888546"/>
                  <a:pt x="2907411" y="940254"/>
                  <a:pt x="2925554" y="885825"/>
                </a:cubicBezTo>
                <a:cubicBezTo>
                  <a:pt x="3025803" y="892508"/>
                  <a:pt x="3097260" y="911105"/>
                  <a:pt x="3192254" y="866775"/>
                </a:cubicBezTo>
                <a:cubicBezTo>
                  <a:pt x="3205121" y="860770"/>
                  <a:pt x="3204954" y="841375"/>
                  <a:pt x="3211304" y="828675"/>
                </a:cubicBezTo>
                <a:cubicBezTo>
                  <a:pt x="3208129" y="790575"/>
                  <a:pt x="3217103" y="749402"/>
                  <a:pt x="3201779" y="714375"/>
                </a:cubicBezTo>
                <a:cubicBezTo>
                  <a:pt x="3190595" y="688812"/>
                  <a:pt x="3142528" y="675575"/>
                  <a:pt x="3116054" y="666750"/>
                </a:cubicBezTo>
                <a:cubicBezTo>
                  <a:pt x="3103354" y="647700"/>
                  <a:pt x="3070714" y="631320"/>
                  <a:pt x="3077954" y="609600"/>
                </a:cubicBezTo>
                <a:cubicBezTo>
                  <a:pt x="3081129" y="600075"/>
                  <a:pt x="3078499" y="585515"/>
                  <a:pt x="3087479" y="581025"/>
                </a:cubicBezTo>
                <a:cubicBezTo>
                  <a:pt x="3107559" y="570985"/>
                  <a:pt x="3131929" y="574675"/>
                  <a:pt x="3154154" y="571500"/>
                </a:cubicBezTo>
                <a:cubicBezTo>
                  <a:pt x="3147804" y="546100"/>
                  <a:pt x="3151460" y="515744"/>
                  <a:pt x="3135104" y="495300"/>
                </a:cubicBezTo>
                <a:cubicBezTo>
                  <a:pt x="3122560" y="479620"/>
                  <a:pt x="3077954" y="476250"/>
                  <a:pt x="3077954" y="476250"/>
                </a:cubicBezTo>
                <a:cubicBezTo>
                  <a:pt x="3065986" y="458297"/>
                  <a:pt x="3045279" y="434178"/>
                  <a:pt x="3049379" y="409575"/>
                </a:cubicBezTo>
                <a:cubicBezTo>
                  <a:pt x="3057829" y="358872"/>
                  <a:pt x="3073095" y="340663"/>
                  <a:pt x="3097004" y="304800"/>
                </a:cubicBezTo>
                <a:cubicBezTo>
                  <a:pt x="3128754" y="311150"/>
                  <a:pt x="3161307" y="314328"/>
                  <a:pt x="3192254" y="323850"/>
                </a:cubicBezTo>
                <a:cubicBezTo>
                  <a:pt x="3203195" y="327217"/>
                  <a:pt x="3210590" y="337780"/>
                  <a:pt x="3220829" y="342900"/>
                </a:cubicBezTo>
                <a:cubicBezTo>
                  <a:pt x="3229809" y="347390"/>
                  <a:pt x="3239879" y="349250"/>
                  <a:pt x="3249404" y="352425"/>
                </a:cubicBezTo>
                <a:cubicBezTo>
                  <a:pt x="3281154" y="349250"/>
                  <a:pt x="3314383" y="352990"/>
                  <a:pt x="3344654" y="342900"/>
                </a:cubicBezTo>
                <a:cubicBezTo>
                  <a:pt x="3355514" y="339280"/>
                  <a:pt x="3359452" y="324954"/>
                  <a:pt x="3363704" y="314325"/>
                </a:cubicBezTo>
                <a:cubicBezTo>
                  <a:pt x="3372288" y="292864"/>
                  <a:pt x="3374170" y="269111"/>
                  <a:pt x="3382754" y="247650"/>
                </a:cubicBezTo>
                <a:cubicBezTo>
                  <a:pt x="3391513" y="225753"/>
                  <a:pt x="3408920" y="209222"/>
                  <a:pt x="3430379" y="200025"/>
                </a:cubicBezTo>
                <a:cubicBezTo>
                  <a:pt x="3442411" y="194868"/>
                  <a:pt x="3455779" y="193675"/>
                  <a:pt x="3468479" y="190500"/>
                </a:cubicBezTo>
                <a:cubicBezTo>
                  <a:pt x="3493592" y="115162"/>
                  <a:pt x="3468479" y="202821"/>
                  <a:pt x="3468479" y="38100"/>
                </a:cubicBezTo>
                <a:cubicBezTo>
                  <a:pt x="3468479" y="25009"/>
                  <a:pt x="3474829" y="12700"/>
                  <a:pt x="3478004" y="0"/>
                </a:cubicBezTo>
                <a:cubicBezTo>
                  <a:pt x="3521673" y="65504"/>
                  <a:pt x="3494384" y="49910"/>
                  <a:pt x="3544679" y="66675"/>
                </a:cubicBezTo>
                <a:cubicBezTo>
                  <a:pt x="3565490" y="97892"/>
                  <a:pt x="3563729" y="83802"/>
                  <a:pt x="3563729" y="1047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 rot="3937464">
            <a:off x="4543467" y="848629"/>
            <a:ext cx="218181" cy="356698"/>
          </a:xfrm>
          <a:custGeom>
            <a:avLst/>
            <a:gdLst>
              <a:gd name="connsiteX0" fmla="*/ 0 w 249216"/>
              <a:gd name="connsiteY0" fmla="*/ 247650 h 247650"/>
              <a:gd name="connsiteX1" fmla="*/ 9525 w 249216"/>
              <a:gd name="connsiteY1" fmla="*/ 209550 h 247650"/>
              <a:gd name="connsiteX2" fmla="*/ 38100 w 249216"/>
              <a:gd name="connsiteY2" fmla="*/ 200025 h 247650"/>
              <a:gd name="connsiteX3" fmla="*/ 114300 w 249216"/>
              <a:gd name="connsiteY3" fmla="*/ 190500 h 247650"/>
              <a:gd name="connsiteX4" fmla="*/ 123825 w 249216"/>
              <a:gd name="connsiteY4" fmla="*/ 161925 h 247650"/>
              <a:gd name="connsiteX5" fmla="*/ 152400 w 249216"/>
              <a:gd name="connsiteY5" fmla="*/ 152400 h 247650"/>
              <a:gd name="connsiteX6" fmla="*/ 200025 w 249216"/>
              <a:gd name="connsiteY6" fmla="*/ 142875 h 247650"/>
              <a:gd name="connsiteX7" fmla="*/ 219075 w 249216"/>
              <a:gd name="connsiteY7" fmla="*/ 85725 h 247650"/>
              <a:gd name="connsiteX8" fmla="*/ 247650 w 249216"/>
              <a:gd name="connsiteY8" fmla="*/ 28575 h 247650"/>
              <a:gd name="connsiteX9" fmla="*/ 247650 w 249216"/>
              <a:gd name="connsiteY9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216" h="247650">
                <a:moveTo>
                  <a:pt x="0" y="247650"/>
                </a:moveTo>
                <a:cubicBezTo>
                  <a:pt x="3175" y="234950"/>
                  <a:pt x="1347" y="219772"/>
                  <a:pt x="9525" y="209550"/>
                </a:cubicBezTo>
                <a:cubicBezTo>
                  <a:pt x="15797" y="201710"/>
                  <a:pt x="28222" y="201821"/>
                  <a:pt x="38100" y="200025"/>
                </a:cubicBezTo>
                <a:cubicBezTo>
                  <a:pt x="63285" y="195446"/>
                  <a:pt x="88900" y="193675"/>
                  <a:pt x="114300" y="190500"/>
                </a:cubicBezTo>
                <a:cubicBezTo>
                  <a:pt x="117475" y="180975"/>
                  <a:pt x="116725" y="169025"/>
                  <a:pt x="123825" y="161925"/>
                </a:cubicBezTo>
                <a:cubicBezTo>
                  <a:pt x="130925" y="154825"/>
                  <a:pt x="142660" y="154835"/>
                  <a:pt x="152400" y="152400"/>
                </a:cubicBezTo>
                <a:cubicBezTo>
                  <a:pt x="168106" y="148473"/>
                  <a:pt x="184150" y="146050"/>
                  <a:pt x="200025" y="142875"/>
                </a:cubicBezTo>
                <a:cubicBezTo>
                  <a:pt x="206375" y="123825"/>
                  <a:pt x="207936" y="102433"/>
                  <a:pt x="219075" y="85725"/>
                </a:cubicBezTo>
                <a:cubicBezTo>
                  <a:pt x="233703" y="63784"/>
                  <a:pt x="243268" y="54865"/>
                  <a:pt x="247650" y="28575"/>
                </a:cubicBezTo>
                <a:cubicBezTo>
                  <a:pt x="249216" y="19180"/>
                  <a:pt x="247650" y="9525"/>
                  <a:pt x="24765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Forma libre"/>
          <p:cNvSpPr/>
          <p:nvPr/>
        </p:nvSpPr>
        <p:spPr>
          <a:xfrm>
            <a:off x="1646361" y="4631154"/>
            <a:ext cx="2878014" cy="915823"/>
          </a:xfrm>
          <a:custGeom>
            <a:avLst/>
            <a:gdLst>
              <a:gd name="connsiteX0" fmla="*/ 2878014 w 2878014"/>
              <a:gd name="connsiteY0" fmla="*/ 36096 h 915823"/>
              <a:gd name="connsiteX1" fmla="*/ 2849439 w 2878014"/>
              <a:gd name="connsiteY1" fmla="*/ 26571 h 915823"/>
              <a:gd name="connsiteX2" fmla="*/ 2820864 w 2878014"/>
              <a:gd name="connsiteY2" fmla="*/ 7521 h 915823"/>
              <a:gd name="connsiteX3" fmla="*/ 2782764 w 2878014"/>
              <a:gd name="connsiteY3" fmla="*/ 17046 h 915823"/>
              <a:gd name="connsiteX4" fmla="*/ 2763714 w 2878014"/>
              <a:gd name="connsiteY4" fmla="*/ 83721 h 915823"/>
              <a:gd name="connsiteX5" fmla="*/ 2754189 w 2878014"/>
              <a:gd name="connsiteY5" fmla="*/ 112296 h 915823"/>
              <a:gd name="connsiteX6" fmla="*/ 2725614 w 2878014"/>
              <a:gd name="connsiteY6" fmla="*/ 131346 h 915823"/>
              <a:gd name="connsiteX7" fmla="*/ 2677989 w 2878014"/>
              <a:gd name="connsiteY7" fmla="*/ 121821 h 915823"/>
              <a:gd name="connsiteX8" fmla="*/ 2668464 w 2878014"/>
              <a:gd name="connsiteY8" fmla="*/ 93246 h 915823"/>
              <a:gd name="connsiteX9" fmla="*/ 2639889 w 2878014"/>
              <a:gd name="connsiteY9" fmla="*/ 74196 h 915823"/>
              <a:gd name="connsiteX10" fmla="*/ 2601789 w 2878014"/>
              <a:gd name="connsiteY10" fmla="*/ 83721 h 915823"/>
              <a:gd name="connsiteX11" fmla="*/ 2573214 w 2878014"/>
              <a:gd name="connsiteY11" fmla="*/ 150396 h 915823"/>
              <a:gd name="connsiteX12" fmla="*/ 2544639 w 2878014"/>
              <a:gd name="connsiteY12" fmla="*/ 159921 h 915823"/>
              <a:gd name="connsiteX13" fmla="*/ 2468439 w 2878014"/>
              <a:gd name="connsiteY13" fmla="*/ 169446 h 915823"/>
              <a:gd name="connsiteX14" fmla="*/ 2449389 w 2878014"/>
              <a:gd name="connsiteY14" fmla="*/ 198021 h 915823"/>
              <a:gd name="connsiteX15" fmla="*/ 2411289 w 2878014"/>
              <a:gd name="connsiteY15" fmla="*/ 188496 h 915823"/>
              <a:gd name="connsiteX16" fmla="*/ 2335089 w 2878014"/>
              <a:gd name="connsiteY16" fmla="*/ 198021 h 915823"/>
              <a:gd name="connsiteX17" fmla="*/ 2316039 w 2878014"/>
              <a:gd name="connsiteY17" fmla="*/ 226596 h 915823"/>
              <a:gd name="connsiteX18" fmla="*/ 2154114 w 2878014"/>
              <a:gd name="connsiteY18" fmla="*/ 255171 h 915823"/>
              <a:gd name="connsiteX19" fmla="*/ 2144589 w 2878014"/>
              <a:gd name="connsiteY19" fmla="*/ 283746 h 915823"/>
              <a:gd name="connsiteX20" fmla="*/ 2125539 w 2878014"/>
              <a:gd name="connsiteY20" fmla="*/ 312321 h 915823"/>
              <a:gd name="connsiteX21" fmla="*/ 2068389 w 2878014"/>
              <a:gd name="connsiteY21" fmla="*/ 340896 h 915823"/>
              <a:gd name="connsiteX22" fmla="*/ 1982664 w 2878014"/>
              <a:gd name="connsiteY22" fmla="*/ 331371 h 915823"/>
              <a:gd name="connsiteX23" fmla="*/ 1915989 w 2878014"/>
              <a:gd name="connsiteY23" fmla="*/ 350421 h 915823"/>
              <a:gd name="connsiteX24" fmla="*/ 1896939 w 2878014"/>
              <a:gd name="connsiteY24" fmla="*/ 407571 h 915823"/>
              <a:gd name="connsiteX25" fmla="*/ 1839789 w 2878014"/>
              <a:gd name="connsiteY25" fmla="*/ 426621 h 915823"/>
              <a:gd name="connsiteX26" fmla="*/ 1811214 w 2878014"/>
              <a:gd name="connsiteY26" fmla="*/ 436146 h 915823"/>
              <a:gd name="connsiteX27" fmla="*/ 1735014 w 2878014"/>
              <a:gd name="connsiteY27" fmla="*/ 455196 h 915823"/>
              <a:gd name="connsiteX28" fmla="*/ 1715964 w 2878014"/>
              <a:gd name="connsiteY28" fmla="*/ 483771 h 915823"/>
              <a:gd name="connsiteX29" fmla="*/ 1706439 w 2878014"/>
              <a:gd name="connsiteY29" fmla="*/ 512346 h 915823"/>
              <a:gd name="connsiteX30" fmla="*/ 1677864 w 2878014"/>
              <a:gd name="connsiteY30" fmla="*/ 531396 h 915823"/>
              <a:gd name="connsiteX31" fmla="*/ 1573089 w 2878014"/>
              <a:gd name="connsiteY31" fmla="*/ 559971 h 915823"/>
              <a:gd name="connsiteX32" fmla="*/ 1544514 w 2878014"/>
              <a:gd name="connsiteY32" fmla="*/ 569496 h 915823"/>
              <a:gd name="connsiteX33" fmla="*/ 1468314 w 2878014"/>
              <a:gd name="connsiteY33" fmla="*/ 559971 h 915823"/>
              <a:gd name="connsiteX34" fmla="*/ 1458789 w 2878014"/>
              <a:gd name="connsiteY34" fmla="*/ 531396 h 915823"/>
              <a:gd name="connsiteX35" fmla="*/ 1430214 w 2878014"/>
              <a:gd name="connsiteY35" fmla="*/ 512346 h 915823"/>
              <a:gd name="connsiteX36" fmla="*/ 1411164 w 2878014"/>
              <a:gd name="connsiteY36" fmla="*/ 483771 h 915823"/>
              <a:gd name="connsiteX37" fmla="*/ 1382589 w 2878014"/>
              <a:gd name="connsiteY37" fmla="*/ 464721 h 915823"/>
              <a:gd name="connsiteX38" fmla="*/ 1239714 w 2878014"/>
              <a:gd name="connsiteY38" fmla="*/ 445671 h 915823"/>
              <a:gd name="connsiteX39" fmla="*/ 1220664 w 2878014"/>
              <a:gd name="connsiteY39" fmla="*/ 388521 h 915823"/>
              <a:gd name="connsiteX40" fmla="*/ 1163514 w 2878014"/>
              <a:gd name="connsiteY40" fmla="*/ 369471 h 915823"/>
              <a:gd name="connsiteX41" fmla="*/ 1134939 w 2878014"/>
              <a:gd name="connsiteY41" fmla="*/ 312321 h 915823"/>
              <a:gd name="connsiteX42" fmla="*/ 1115889 w 2878014"/>
              <a:gd name="connsiteY42" fmla="*/ 283746 h 915823"/>
              <a:gd name="connsiteX43" fmla="*/ 1106364 w 2878014"/>
              <a:gd name="connsiteY43" fmla="*/ 255171 h 915823"/>
              <a:gd name="connsiteX44" fmla="*/ 1068264 w 2878014"/>
              <a:gd name="connsiteY44" fmla="*/ 245646 h 915823"/>
              <a:gd name="connsiteX45" fmla="*/ 1049214 w 2878014"/>
              <a:gd name="connsiteY45" fmla="*/ 217071 h 915823"/>
              <a:gd name="connsiteX46" fmla="*/ 1039689 w 2878014"/>
              <a:gd name="connsiteY46" fmla="*/ 188496 h 915823"/>
              <a:gd name="connsiteX47" fmla="*/ 1011114 w 2878014"/>
              <a:gd name="connsiteY47" fmla="*/ 178971 h 915823"/>
              <a:gd name="connsiteX48" fmla="*/ 973014 w 2878014"/>
              <a:gd name="connsiteY48" fmla="*/ 255171 h 915823"/>
              <a:gd name="connsiteX49" fmla="*/ 944439 w 2878014"/>
              <a:gd name="connsiteY49" fmla="*/ 264696 h 915823"/>
              <a:gd name="connsiteX50" fmla="*/ 906339 w 2878014"/>
              <a:gd name="connsiteY50" fmla="*/ 274221 h 915823"/>
              <a:gd name="connsiteX51" fmla="*/ 839664 w 2878014"/>
              <a:gd name="connsiteY51" fmla="*/ 264696 h 915823"/>
              <a:gd name="connsiteX52" fmla="*/ 820614 w 2878014"/>
              <a:gd name="connsiteY52" fmla="*/ 293271 h 915823"/>
              <a:gd name="connsiteX53" fmla="*/ 801564 w 2878014"/>
              <a:gd name="connsiteY53" fmla="*/ 359946 h 915823"/>
              <a:gd name="connsiteX54" fmla="*/ 782514 w 2878014"/>
              <a:gd name="connsiteY54" fmla="*/ 388521 h 915823"/>
              <a:gd name="connsiteX55" fmla="*/ 772989 w 2878014"/>
              <a:gd name="connsiteY55" fmla="*/ 521871 h 915823"/>
              <a:gd name="connsiteX56" fmla="*/ 763464 w 2878014"/>
              <a:gd name="connsiteY56" fmla="*/ 550446 h 915823"/>
              <a:gd name="connsiteX57" fmla="*/ 668214 w 2878014"/>
              <a:gd name="connsiteY57" fmla="*/ 579021 h 915823"/>
              <a:gd name="connsiteX58" fmla="*/ 649164 w 2878014"/>
              <a:gd name="connsiteY58" fmla="*/ 693321 h 915823"/>
              <a:gd name="connsiteX59" fmla="*/ 630114 w 2878014"/>
              <a:gd name="connsiteY59" fmla="*/ 721896 h 915823"/>
              <a:gd name="connsiteX60" fmla="*/ 620589 w 2878014"/>
              <a:gd name="connsiteY60" fmla="*/ 750471 h 915823"/>
              <a:gd name="connsiteX61" fmla="*/ 592014 w 2878014"/>
              <a:gd name="connsiteY61" fmla="*/ 769521 h 915823"/>
              <a:gd name="connsiteX62" fmla="*/ 525339 w 2878014"/>
              <a:gd name="connsiteY62" fmla="*/ 788571 h 915823"/>
              <a:gd name="connsiteX63" fmla="*/ 477714 w 2878014"/>
              <a:gd name="connsiteY63" fmla="*/ 779046 h 915823"/>
              <a:gd name="connsiteX64" fmla="*/ 449139 w 2878014"/>
              <a:gd name="connsiteY64" fmla="*/ 769521 h 915823"/>
              <a:gd name="connsiteX65" fmla="*/ 439614 w 2878014"/>
              <a:gd name="connsiteY65" fmla="*/ 798096 h 915823"/>
              <a:gd name="connsiteX66" fmla="*/ 430089 w 2878014"/>
              <a:gd name="connsiteY66" fmla="*/ 836196 h 915823"/>
              <a:gd name="connsiteX67" fmla="*/ 401514 w 2878014"/>
              <a:gd name="connsiteY67" fmla="*/ 845721 h 915823"/>
              <a:gd name="connsiteX68" fmla="*/ 211014 w 2878014"/>
              <a:gd name="connsiteY68" fmla="*/ 855246 h 915823"/>
              <a:gd name="connsiteX69" fmla="*/ 106239 w 2878014"/>
              <a:gd name="connsiteY69" fmla="*/ 893346 h 915823"/>
              <a:gd name="connsiteX70" fmla="*/ 96714 w 2878014"/>
              <a:gd name="connsiteY70" fmla="*/ 855246 h 915823"/>
              <a:gd name="connsiteX71" fmla="*/ 10989 w 2878014"/>
              <a:gd name="connsiteY71" fmla="*/ 845721 h 915823"/>
              <a:gd name="connsiteX72" fmla="*/ 39564 w 2878014"/>
              <a:gd name="connsiteY72" fmla="*/ 826671 h 915823"/>
              <a:gd name="connsiteX73" fmla="*/ 96714 w 2878014"/>
              <a:gd name="connsiteY73" fmla="*/ 807621 h 915823"/>
              <a:gd name="connsiteX74" fmla="*/ 77664 w 2878014"/>
              <a:gd name="connsiteY74" fmla="*/ 759996 h 915823"/>
              <a:gd name="connsiteX75" fmla="*/ 96714 w 2878014"/>
              <a:gd name="connsiteY75" fmla="*/ 731421 h 915823"/>
              <a:gd name="connsiteX76" fmla="*/ 134814 w 2878014"/>
              <a:gd name="connsiteY76" fmla="*/ 721896 h 915823"/>
              <a:gd name="connsiteX77" fmla="*/ 163389 w 2878014"/>
              <a:gd name="connsiteY77" fmla="*/ 712371 h 915823"/>
              <a:gd name="connsiteX78" fmla="*/ 153864 w 2878014"/>
              <a:gd name="connsiteY78" fmla="*/ 636171 h 915823"/>
              <a:gd name="connsiteX79" fmla="*/ 125289 w 2878014"/>
              <a:gd name="connsiteY79" fmla="*/ 626646 h 915823"/>
              <a:gd name="connsiteX80" fmla="*/ 115764 w 2878014"/>
              <a:gd name="connsiteY80" fmla="*/ 598071 h 915823"/>
              <a:gd name="connsiteX81" fmla="*/ 10989 w 2878014"/>
              <a:gd name="connsiteY81" fmla="*/ 559971 h 915823"/>
              <a:gd name="connsiteX82" fmla="*/ 1464 w 2878014"/>
              <a:gd name="connsiteY82" fmla="*/ 493296 h 91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878014" h="915823">
                <a:moveTo>
                  <a:pt x="2878014" y="36096"/>
                </a:moveTo>
                <a:cubicBezTo>
                  <a:pt x="2868489" y="32921"/>
                  <a:pt x="2858419" y="31061"/>
                  <a:pt x="2849439" y="26571"/>
                </a:cubicBezTo>
                <a:cubicBezTo>
                  <a:pt x="2839200" y="21451"/>
                  <a:pt x="2832197" y="9140"/>
                  <a:pt x="2820864" y="7521"/>
                </a:cubicBezTo>
                <a:cubicBezTo>
                  <a:pt x="2807905" y="5670"/>
                  <a:pt x="2795464" y="13871"/>
                  <a:pt x="2782764" y="17046"/>
                </a:cubicBezTo>
                <a:cubicBezTo>
                  <a:pt x="2759926" y="85559"/>
                  <a:pt x="2787634" y="0"/>
                  <a:pt x="2763714" y="83721"/>
                </a:cubicBezTo>
                <a:cubicBezTo>
                  <a:pt x="2760956" y="93375"/>
                  <a:pt x="2760461" y="104456"/>
                  <a:pt x="2754189" y="112296"/>
                </a:cubicBezTo>
                <a:cubicBezTo>
                  <a:pt x="2747038" y="121235"/>
                  <a:pt x="2735139" y="124996"/>
                  <a:pt x="2725614" y="131346"/>
                </a:cubicBezTo>
                <a:cubicBezTo>
                  <a:pt x="2709739" y="128171"/>
                  <a:pt x="2691459" y="130801"/>
                  <a:pt x="2677989" y="121821"/>
                </a:cubicBezTo>
                <a:cubicBezTo>
                  <a:pt x="2669635" y="116252"/>
                  <a:pt x="2674736" y="101086"/>
                  <a:pt x="2668464" y="93246"/>
                </a:cubicBezTo>
                <a:cubicBezTo>
                  <a:pt x="2661313" y="84307"/>
                  <a:pt x="2649414" y="80546"/>
                  <a:pt x="2639889" y="74196"/>
                </a:cubicBezTo>
                <a:cubicBezTo>
                  <a:pt x="2627189" y="77371"/>
                  <a:pt x="2612681" y="76459"/>
                  <a:pt x="2601789" y="83721"/>
                </a:cubicBezTo>
                <a:cubicBezTo>
                  <a:pt x="2562352" y="110012"/>
                  <a:pt x="2600525" y="116258"/>
                  <a:pt x="2573214" y="150396"/>
                </a:cubicBezTo>
                <a:cubicBezTo>
                  <a:pt x="2566942" y="158236"/>
                  <a:pt x="2554517" y="158125"/>
                  <a:pt x="2544639" y="159921"/>
                </a:cubicBezTo>
                <a:cubicBezTo>
                  <a:pt x="2519454" y="164500"/>
                  <a:pt x="2493839" y="166271"/>
                  <a:pt x="2468439" y="169446"/>
                </a:cubicBezTo>
                <a:cubicBezTo>
                  <a:pt x="2462089" y="178971"/>
                  <a:pt x="2460249" y="194401"/>
                  <a:pt x="2449389" y="198021"/>
                </a:cubicBezTo>
                <a:cubicBezTo>
                  <a:pt x="2436970" y="202161"/>
                  <a:pt x="2424380" y="188496"/>
                  <a:pt x="2411289" y="188496"/>
                </a:cubicBezTo>
                <a:cubicBezTo>
                  <a:pt x="2385691" y="188496"/>
                  <a:pt x="2360489" y="194846"/>
                  <a:pt x="2335089" y="198021"/>
                </a:cubicBezTo>
                <a:cubicBezTo>
                  <a:pt x="2328739" y="207546"/>
                  <a:pt x="2325747" y="220529"/>
                  <a:pt x="2316039" y="226596"/>
                </a:cubicBezTo>
                <a:cubicBezTo>
                  <a:pt x="2274998" y="252247"/>
                  <a:pt x="2192652" y="251668"/>
                  <a:pt x="2154114" y="255171"/>
                </a:cubicBezTo>
                <a:cubicBezTo>
                  <a:pt x="2150939" y="264696"/>
                  <a:pt x="2149079" y="274766"/>
                  <a:pt x="2144589" y="283746"/>
                </a:cubicBezTo>
                <a:cubicBezTo>
                  <a:pt x="2139469" y="293985"/>
                  <a:pt x="2133634" y="304226"/>
                  <a:pt x="2125539" y="312321"/>
                </a:cubicBezTo>
                <a:cubicBezTo>
                  <a:pt x="2107075" y="330785"/>
                  <a:pt x="2091630" y="333149"/>
                  <a:pt x="2068389" y="340896"/>
                </a:cubicBezTo>
                <a:cubicBezTo>
                  <a:pt x="2039814" y="337721"/>
                  <a:pt x="2011415" y="331371"/>
                  <a:pt x="1982664" y="331371"/>
                </a:cubicBezTo>
                <a:cubicBezTo>
                  <a:pt x="1970704" y="331371"/>
                  <a:pt x="1929464" y="345929"/>
                  <a:pt x="1915989" y="350421"/>
                </a:cubicBezTo>
                <a:cubicBezTo>
                  <a:pt x="1909639" y="369471"/>
                  <a:pt x="1915989" y="401221"/>
                  <a:pt x="1896939" y="407571"/>
                </a:cubicBezTo>
                <a:lnTo>
                  <a:pt x="1839789" y="426621"/>
                </a:lnTo>
                <a:cubicBezTo>
                  <a:pt x="1830264" y="429796"/>
                  <a:pt x="1821059" y="434177"/>
                  <a:pt x="1811214" y="436146"/>
                </a:cubicBezTo>
                <a:cubicBezTo>
                  <a:pt x="1753744" y="447640"/>
                  <a:pt x="1778948" y="440551"/>
                  <a:pt x="1735014" y="455196"/>
                </a:cubicBezTo>
                <a:cubicBezTo>
                  <a:pt x="1728664" y="464721"/>
                  <a:pt x="1721084" y="473532"/>
                  <a:pt x="1715964" y="483771"/>
                </a:cubicBezTo>
                <a:cubicBezTo>
                  <a:pt x="1711474" y="492751"/>
                  <a:pt x="1712711" y="504506"/>
                  <a:pt x="1706439" y="512346"/>
                </a:cubicBezTo>
                <a:cubicBezTo>
                  <a:pt x="1699288" y="521285"/>
                  <a:pt x="1688325" y="526747"/>
                  <a:pt x="1677864" y="531396"/>
                </a:cubicBezTo>
                <a:cubicBezTo>
                  <a:pt x="1625319" y="554749"/>
                  <a:pt x="1624309" y="547166"/>
                  <a:pt x="1573089" y="559971"/>
                </a:cubicBezTo>
                <a:cubicBezTo>
                  <a:pt x="1563349" y="562406"/>
                  <a:pt x="1554039" y="566321"/>
                  <a:pt x="1544514" y="569496"/>
                </a:cubicBezTo>
                <a:cubicBezTo>
                  <a:pt x="1519114" y="566321"/>
                  <a:pt x="1491705" y="570367"/>
                  <a:pt x="1468314" y="559971"/>
                </a:cubicBezTo>
                <a:cubicBezTo>
                  <a:pt x="1459139" y="555893"/>
                  <a:pt x="1465061" y="539236"/>
                  <a:pt x="1458789" y="531396"/>
                </a:cubicBezTo>
                <a:cubicBezTo>
                  <a:pt x="1451638" y="522457"/>
                  <a:pt x="1439739" y="518696"/>
                  <a:pt x="1430214" y="512346"/>
                </a:cubicBezTo>
                <a:cubicBezTo>
                  <a:pt x="1423864" y="502821"/>
                  <a:pt x="1419259" y="491866"/>
                  <a:pt x="1411164" y="483771"/>
                </a:cubicBezTo>
                <a:cubicBezTo>
                  <a:pt x="1403069" y="475676"/>
                  <a:pt x="1392828" y="469841"/>
                  <a:pt x="1382589" y="464721"/>
                </a:cubicBezTo>
                <a:cubicBezTo>
                  <a:pt x="1343682" y="445267"/>
                  <a:pt x="1265250" y="447799"/>
                  <a:pt x="1239714" y="445671"/>
                </a:cubicBezTo>
                <a:cubicBezTo>
                  <a:pt x="1233364" y="426621"/>
                  <a:pt x="1239714" y="394871"/>
                  <a:pt x="1220664" y="388521"/>
                </a:cubicBezTo>
                <a:lnTo>
                  <a:pt x="1163514" y="369471"/>
                </a:lnTo>
                <a:cubicBezTo>
                  <a:pt x="1108919" y="287579"/>
                  <a:pt x="1174374" y="391191"/>
                  <a:pt x="1134939" y="312321"/>
                </a:cubicBezTo>
                <a:cubicBezTo>
                  <a:pt x="1129819" y="302082"/>
                  <a:pt x="1121009" y="293985"/>
                  <a:pt x="1115889" y="283746"/>
                </a:cubicBezTo>
                <a:cubicBezTo>
                  <a:pt x="1111399" y="274766"/>
                  <a:pt x="1114204" y="261443"/>
                  <a:pt x="1106364" y="255171"/>
                </a:cubicBezTo>
                <a:cubicBezTo>
                  <a:pt x="1096142" y="246993"/>
                  <a:pt x="1080964" y="248821"/>
                  <a:pt x="1068264" y="245646"/>
                </a:cubicBezTo>
                <a:cubicBezTo>
                  <a:pt x="1061914" y="236121"/>
                  <a:pt x="1054334" y="227310"/>
                  <a:pt x="1049214" y="217071"/>
                </a:cubicBezTo>
                <a:cubicBezTo>
                  <a:pt x="1044724" y="208091"/>
                  <a:pt x="1046789" y="195596"/>
                  <a:pt x="1039689" y="188496"/>
                </a:cubicBezTo>
                <a:cubicBezTo>
                  <a:pt x="1032589" y="181396"/>
                  <a:pt x="1020639" y="182146"/>
                  <a:pt x="1011114" y="178971"/>
                </a:cubicBezTo>
                <a:cubicBezTo>
                  <a:pt x="946556" y="200490"/>
                  <a:pt x="1016794" y="167612"/>
                  <a:pt x="973014" y="255171"/>
                </a:cubicBezTo>
                <a:cubicBezTo>
                  <a:pt x="968524" y="264151"/>
                  <a:pt x="954093" y="261938"/>
                  <a:pt x="944439" y="264696"/>
                </a:cubicBezTo>
                <a:cubicBezTo>
                  <a:pt x="931852" y="268292"/>
                  <a:pt x="919039" y="271046"/>
                  <a:pt x="906339" y="274221"/>
                </a:cubicBezTo>
                <a:cubicBezTo>
                  <a:pt x="884114" y="271046"/>
                  <a:pt x="861580" y="259826"/>
                  <a:pt x="839664" y="264696"/>
                </a:cubicBezTo>
                <a:cubicBezTo>
                  <a:pt x="828489" y="267179"/>
                  <a:pt x="825123" y="282749"/>
                  <a:pt x="820614" y="293271"/>
                </a:cubicBezTo>
                <a:cubicBezTo>
                  <a:pt x="802303" y="335997"/>
                  <a:pt x="820100" y="322875"/>
                  <a:pt x="801564" y="359946"/>
                </a:cubicBezTo>
                <a:cubicBezTo>
                  <a:pt x="796444" y="370185"/>
                  <a:pt x="788864" y="378996"/>
                  <a:pt x="782514" y="388521"/>
                </a:cubicBezTo>
                <a:cubicBezTo>
                  <a:pt x="779339" y="432971"/>
                  <a:pt x="778196" y="477613"/>
                  <a:pt x="772989" y="521871"/>
                </a:cubicBezTo>
                <a:cubicBezTo>
                  <a:pt x="771816" y="531842"/>
                  <a:pt x="771634" y="544610"/>
                  <a:pt x="763464" y="550446"/>
                </a:cubicBezTo>
                <a:cubicBezTo>
                  <a:pt x="750977" y="559365"/>
                  <a:pt x="688582" y="573929"/>
                  <a:pt x="668214" y="579021"/>
                </a:cubicBezTo>
                <a:cubicBezTo>
                  <a:pt x="666114" y="595823"/>
                  <a:pt x="660270" y="667407"/>
                  <a:pt x="649164" y="693321"/>
                </a:cubicBezTo>
                <a:cubicBezTo>
                  <a:pt x="644655" y="703843"/>
                  <a:pt x="635234" y="711657"/>
                  <a:pt x="630114" y="721896"/>
                </a:cubicBezTo>
                <a:cubicBezTo>
                  <a:pt x="625624" y="730876"/>
                  <a:pt x="626861" y="742631"/>
                  <a:pt x="620589" y="750471"/>
                </a:cubicBezTo>
                <a:cubicBezTo>
                  <a:pt x="613438" y="759410"/>
                  <a:pt x="602253" y="764401"/>
                  <a:pt x="592014" y="769521"/>
                </a:cubicBezTo>
                <a:cubicBezTo>
                  <a:pt x="578349" y="776353"/>
                  <a:pt x="537546" y="785519"/>
                  <a:pt x="525339" y="788571"/>
                </a:cubicBezTo>
                <a:cubicBezTo>
                  <a:pt x="509464" y="785396"/>
                  <a:pt x="493420" y="782973"/>
                  <a:pt x="477714" y="779046"/>
                </a:cubicBezTo>
                <a:cubicBezTo>
                  <a:pt x="467974" y="776611"/>
                  <a:pt x="458119" y="765031"/>
                  <a:pt x="449139" y="769521"/>
                </a:cubicBezTo>
                <a:cubicBezTo>
                  <a:pt x="440159" y="774011"/>
                  <a:pt x="442372" y="788442"/>
                  <a:pt x="439614" y="798096"/>
                </a:cubicBezTo>
                <a:cubicBezTo>
                  <a:pt x="436018" y="810683"/>
                  <a:pt x="438267" y="825974"/>
                  <a:pt x="430089" y="836196"/>
                </a:cubicBezTo>
                <a:cubicBezTo>
                  <a:pt x="423817" y="844036"/>
                  <a:pt x="411516" y="844851"/>
                  <a:pt x="401514" y="845721"/>
                </a:cubicBezTo>
                <a:cubicBezTo>
                  <a:pt x="338174" y="851229"/>
                  <a:pt x="274514" y="852071"/>
                  <a:pt x="211014" y="855246"/>
                </a:cubicBezTo>
                <a:cubicBezTo>
                  <a:pt x="184846" y="894497"/>
                  <a:pt x="181164" y="915823"/>
                  <a:pt x="106239" y="893346"/>
                </a:cubicBezTo>
                <a:cubicBezTo>
                  <a:pt x="93700" y="889584"/>
                  <a:pt x="108423" y="861100"/>
                  <a:pt x="96714" y="855246"/>
                </a:cubicBezTo>
                <a:cubicBezTo>
                  <a:pt x="70998" y="842388"/>
                  <a:pt x="39564" y="848896"/>
                  <a:pt x="10989" y="845721"/>
                </a:cubicBezTo>
                <a:cubicBezTo>
                  <a:pt x="20514" y="839371"/>
                  <a:pt x="29103" y="831320"/>
                  <a:pt x="39564" y="826671"/>
                </a:cubicBezTo>
                <a:cubicBezTo>
                  <a:pt x="57914" y="818516"/>
                  <a:pt x="96714" y="807621"/>
                  <a:pt x="96714" y="807621"/>
                </a:cubicBezTo>
                <a:cubicBezTo>
                  <a:pt x="127403" y="715554"/>
                  <a:pt x="94590" y="844625"/>
                  <a:pt x="77664" y="759996"/>
                </a:cubicBezTo>
                <a:cubicBezTo>
                  <a:pt x="75419" y="748771"/>
                  <a:pt x="87189" y="737771"/>
                  <a:pt x="96714" y="731421"/>
                </a:cubicBezTo>
                <a:cubicBezTo>
                  <a:pt x="107606" y="724159"/>
                  <a:pt x="122227" y="725492"/>
                  <a:pt x="134814" y="721896"/>
                </a:cubicBezTo>
                <a:cubicBezTo>
                  <a:pt x="144468" y="719138"/>
                  <a:pt x="153864" y="715546"/>
                  <a:pt x="163389" y="712371"/>
                </a:cubicBezTo>
                <a:cubicBezTo>
                  <a:pt x="182277" y="655708"/>
                  <a:pt x="201303" y="659891"/>
                  <a:pt x="153864" y="636171"/>
                </a:cubicBezTo>
                <a:cubicBezTo>
                  <a:pt x="144884" y="631681"/>
                  <a:pt x="134814" y="629821"/>
                  <a:pt x="125289" y="626646"/>
                </a:cubicBezTo>
                <a:cubicBezTo>
                  <a:pt x="122114" y="617121"/>
                  <a:pt x="125200" y="601502"/>
                  <a:pt x="115764" y="598071"/>
                </a:cubicBezTo>
                <a:cubicBezTo>
                  <a:pt x="0" y="555975"/>
                  <a:pt x="33916" y="628751"/>
                  <a:pt x="10989" y="559971"/>
                </a:cubicBezTo>
                <a:lnTo>
                  <a:pt x="1464" y="493296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Forma libre"/>
          <p:cNvSpPr/>
          <p:nvPr/>
        </p:nvSpPr>
        <p:spPr>
          <a:xfrm>
            <a:off x="1685925" y="4085778"/>
            <a:ext cx="942975" cy="744268"/>
          </a:xfrm>
          <a:custGeom>
            <a:avLst/>
            <a:gdLst>
              <a:gd name="connsiteX0" fmla="*/ 942975 w 942975"/>
              <a:gd name="connsiteY0" fmla="*/ 743397 h 744268"/>
              <a:gd name="connsiteX1" fmla="*/ 866775 w 942975"/>
              <a:gd name="connsiteY1" fmla="*/ 733872 h 744268"/>
              <a:gd name="connsiteX2" fmla="*/ 857250 w 942975"/>
              <a:gd name="connsiteY2" fmla="*/ 705297 h 744268"/>
              <a:gd name="connsiteX3" fmla="*/ 838200 w 942975"/>
              <a:gd name="connsiteY3" fmla="*/ 676722 h 744268"/>
              <a:gd name="connsiteX4" fmla="*/ 914400 w 942975"/>
              <a:gd name="connsiteY4" fmla="*/ 610047 h 744268"/>
              <a:gd name="connsiteX5" fmla="*/ 923925 w 942975"/>
              <a:gd name="connsiteY5" fmla="*/ 571947 h 744268"/>
              <a:gd name="connsiteX6" fmla="*/ 790575 w 942975"/>
              <a:gd name="connsiteY6" fmla="*/ 495747 h 744268"/>
              <a:gd name="connsiteX7" fmla="*/ 790575 w 942975"/>
              <a:gd name="connsiteY7" fmla="*/ 410022 h 744268"/>
              <a:gd name="connsiteX8" fmla="*/ 819150 w 942975"/>
              <a:gd name="connsiteY8" fmla="*/ 390972 h 744268"/>
              <a:gd name="connsiteX9" fmla="*/ 876300 w 942975"/>
              <a:gd name="connsiteY9" fmla="*/ 371922 h 744268"/>
              <a:gd name="connsiteX10" fmla="*/ 895350 w 942975"/>
              <a:gd name="connsiteY10" fmla="*/ 295722 h 744268"/>
              <a:gd name="connsiteX11" fmla="*/ 885825 w 942975"/>
              <a:gd name="connsiteY11" fmla="*/ 248097 h 744268"/>
              <a:gd name="connsiteX12" fmla="*/ 857250 w 942975"/>
              <a:gd name="connsiteY12" fmla="*/ 238572 h 744268"/>
              <a:gd name="connsiteX13" fmla="*/ 800100 w 942975"/>
              <a:gd name="connsiteY13" fmla="*/ 200472 h 744268"/>
              <a:gd name="connsiteX14" fmla="*/ 809625 w 942975"/>
              <a:gd name="connsiteY14" fmla="*/ 105222 h 744268"/>
              <a:gd name="connsiteX15" fmla="*/ 838200 w 942975"/>
              <a:gd name="connsiteY15" fmla="*/ 95697 h 744268"/>
              <a:gd name="connsiteX16" fmla="*/ 866775 w 942975"/>
              <a:gd name="connsiteY16" fmla="*/ 76647 h 744268"/>
              <a:gd name="connsiteX17" fmla="*/ 771525 w 942975"/>
              <a:gd name="connsiteY17" fmla="*/ 38547 h 744268"/>
              <a:gd name="connsiteX18" fmla="*/ 762000 w 942975"/>
              <a:gd name="connsiteY18" fmla="*/ 67122 h 744268"/>
              <a:gd name="connsiteX19" fmla="*/ 742950 w 942975"/>
              <a:gd name="connsiteY19" fmla="*/ 95697 h 744268"/>
              <a:gd name="connsiteX20" fmla="*/ 685800 w 942975"/>
              <a:gd name="connsiteY20" fmla="*/ 200472 h 744268"/>
              <a:gd name="connsiteX21" fmla="*/ 619125 w 942975"/>
              <a:gd name="connsiteY21" fmla="*/ 190947 h 744268"/>
              <a:gd name="connsiteX22" fmla="*/ 609600 w 942975"/>
              <a:gd name="connsiteY22" fmla="*/ 143322 h 744268"/>
              <a:gd name="connsiteX23" fmla="*/ 600075 w 942975"/>
              <a:gd name="connsiteY23" fmla="*/ 114747 h 744268"/>
              <a:gd name="connsiteX24" fmla="*/ 590550 w 942975"/>
              <a:gd name="connsiteY24" fmla="*/ 76647 h 744268"/>
              <a:gd name="connsiteX25" fmla="*/ 561975 w 942975"/>
              <a:gd name="connsiteY25" fmla="*/ 67122 h 744268"/>
              <a:gd name="connsiteX26" fmla="*/ 533400 w 942975"/>
              <a:gd name="connsiteY26" fmla="*/ 76647 h 744268"/>
              <a:gd name="connsiteX27" fmla="*/ 523875 w 942975"/>
              <a:gd name="connsiteY27" fmla="*/ 114747 h 744268"/>
              <a:gd name="connsiteX28" fmla="*/ 514350 w 942975"/>
              <a:gd name="connsiteY28" fmla="*/ 143322 h 744268"/>
              <a:gd name="connsiteX29" fmla="*/ 495300 w 942975"/>
              <a:gd name="connsiteY29" fmla="*/ 219522 h 744268"/>
              <a:gd name="connsiteX30" fmla="*/ 485775 w 942975"/>
              <a:gd name="connsiteY30" fmla="*/ 257622 h 744268"/>
              <a:gd name="connsiteX31" fmla="*/ 457200 w 942975"/>
              <a:gd name="connsiteY31" fmla="*/ 276672 h 744268"/>
              <a:gd name="connsiteX32" fmla="*/ 409575 w 942975"/>
              <a:gd name="connsiteY32" fmla="*/ 238572 h 744268"/>
              <a:gd name="connsiteX33" fmla="*/ 314325 w 942975"/>
              <a:gd name="connsiteY33" fmla="*/ 209997 h 744268"/>
              <a:gd name="connsiteX34" fmla="*/ 295275 w 942975"/>
              <a:gd name="connsiteY34" fmla="*/ 181422 h 744268"/>
              <a:gd name="connsiteX35" fmla="*/ 257175 w 942975"/>
              <a:gd name="connsiteY35" fmla="*/ 105222 h 744268"/>
              <a:gd name="connsiteX36" fmla="*/ 247650 w 942975"/>
              <a:gd name="connsiteY36" fmla="*/ 133797 h 744268"/>
              <a:gd name="connsiteX37" fmla="*/ 228600 w 942975"/>
              <a:gd name="connsiteY37" fmla="*/ 162372 h 744268"/>
              <a:gd name="connsiteX38" fmla="*/ 200025 w 942975"/>
              <a:gd name="connsiteY38" fmla="*/ 238572 h 744268"/>
              <a:gd name="connsiteX39" fmla="*/ 142875 w 942975"/>
              <a:gd name="connsiteY39" fmla="*/ 257622 h 744268"/>
              <a:gd name="connsiteX40" fmla="*/ 95250 w 942975"/>
              <a:gd name="connsiteY40" fmla="*/ 248097 h 744268"/>
              <a:gd name="connsiteX41" fmla="*/ 85725 w 942975"/>
              <a:gd name="connsiteY41" fmla="*/ 219522 h 744268"/>
              <a:gd name="connsiteX42" fmla="*/ 38100 w 942975"/>
              <a:gd name="connsiteY42" fmla="*/ 171897 h 744268"/>
              <a:gd name="connsiteX43" fmla="*/ 0 w 942975"/>
              <a:gd name="connsiteY43" fmla="*/ 171897 h 74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42975" h="744268">
                <a:moveTo>
                  <a:pt x="942975" y="743397"/>
                </a:moveTo>
                <a:cubicBezTo>
                  <a:pt x="917575" y="740222"/>
                  <a:pt x="890166" y="744268"/>
                  <a:pt x="866775" y="733872"/>
                </a:cubicBezTo>
                <a:cubicBezTo>
                  <a:pt x="857600" y="729794"/>
                  <a:pt x="861740" y="714277"/>
                  <a:pt x="857250" y="705297"/>
                </a:cubicBezTo>
                <a:cubicBezTo>
                  <a:pt x="852130" y="695058"/>
                  <a:pt x="844550" y="686247"/>
                  <a:pt x="838200" y="676722"/>
                </a:cubicBezTo>
                <a:cubicBezTo>
                  <a:pt x="904875" y="632272"/>
                  <a:pt x="882650" y="657672"/>
                  <a:pt x="914400" y="610047"/>
                </a:cubicBezTo>
                <a:cubicBezTo>
                  <a:pt x="917575" y="597347"/>
                  <a:pt x="923925" y="585038"/>
                  <a:pt x="923925" y="571947"/>
                </a:cubicBezTo>
                <a:cubicBezTo>
                  <a:pt x="923925" y="465474"/>
                  <a:pt x="908426" y="504812"/>
                  <a:pt x="790575" y="495747"/>
                </a:cubicBezTo>
                <a:cubicBezTo>
                  <a:pt x="779591" y="462794"/>
                  <a:pt x="770459" y="450254"/>
                  <a:pt x="790575" y="410022"/>
                </a:cubicBezTo>
                <a:cubicBezTo>
                  <a:pt x="795695" y="399783"/>
                  <a:pt x="808689" y="395621"/>
                  <a:pt x="819150" y="390972"/>
                </a:cubicBezTo>
                <a:cubicBezTo>
                  <a:pt x="837500" y="382817"/>
                  <a:pt x="876300" y="371922"/>
                  <a:pt x="876300" y="371922"/>
                </a:cubicBezTo>
                <a:cubicBezTo>
                  <a:pt x="883816" y="349373"/>
                  <a:pt x="895350" y="318710"/>
                  <a:pt x="895350" y="295722"/>
                </a:cubicBezTo>
                <a:cubicBezTo>
                  <a:pt x="895350" y="279533"/>
                  <a:pt x="894805" y="261567"/>
                  <a:pt x="885825" y="248097"/>
                </a:cubicBezTo>
                <a:cubicBezTo>
                  <a:pt x="880256" y="239743"/>
                  <a:pt x="866027" y="243448"/>
                  <a:pt x="857250" y="238572"/>
                </a:cubicBezTo>
                <a:cubicBezTo>
                  <a:pt x="837236" y="227453"/>
                  <a:pt x="800100" y="200472"/>
                  <a:pt x="800100" y="200472"/>
                </a:cubicBezTo>
                <a:cubicBezTo>
                  <a:pt x="803275" y="168722"/>
                  <a:pt x="798721" y="135209"/>
                  <a:pt x="809625" y="105222"/>
                </a:cubicBezTo>
                <a:cubicBezTo>
                  <a:pt x="813056" y="95786"/>
                  <a:pt x="829220" y="100187"/>
                  <a:pt x="838200" y="95697"/>
                </a:cubicBezTo>
                <a:cubicBezTo>
                  <a:pt x="848439" y="90577"/>
                  <a:pt x="857250" y="82997"/>
                  <a:pt x="866775" y="76647"/>
                </a:cubicBezTo>
                <a:cubicBezTo>
                  <a:pt x="854679" y="16165"/>
                  <a:pt x="867893" y="0"/>
                  <a:pt x="771525" y="38547"/>
                </a:cubicBezTo>
                <a:cubicBezTo>
                  <a:pt x="762203" y="42276"/>
                  <a:pt x="766490" y="58142"/>
                  <a:pt x="762000" y="67122"/>
                </a:cubicBezTo>
                <a:cubicBezTo>
                  <a:pt x="756880" y="77361"/>
                  <a:pt x="747353" y="85130"/>
                  <a:pt x="742950" y="95697"/>
                </a:cubicBezTo>
                <a:cubicBezTo>
                  <a:pt x="699611" y="199712"/>
                  <a:pt x="743672" y="161890"/>
                  <a:pt x="685800" y="200472"/>
                </a:cubicBezTo>
                <a:cubicBezTo>
                  <a:pt x="663575" y="197297"/>
                  <a:pt x="637086" y="204417"/>
                  <a:pt x="619125" y="190947"/>
                </a:cubicBezTo>
                <a:cubicBezTo>
                  <a:pt x="606173" y="181233"/>
                  <a:pt x="613527" y="159028"/>
                  <a:pt x="609600" y="143322"/>
                </a:cubicBezTo>
                <a:cubicBezTo>
                  <a:pt x="607165" y="133582"/>
                  <a:pt x="602833" y="124401"/>
                  <a:pt x="600075" y="114747"/>
                </a:cubicBezTo>
                <a:cubicBezTo>
                  <a:pt x="596479" y="102160"/>
                  <a:pt x="598728" y="86869"/>
                  <a:pt x="590550" y="76647"/>
                </a:cubicBezTo>
                <a:cubicBezTo>
                  <a:pt x="584278" y="68807"/>
                  <a:pt x="571500" y="70297"/>
                  <a:pt x="561975" y="67122"/>
                </a:cubicBezTo>
                <a:cubicBezTo>
                  <a:pt x="552450" y="70297"/>
                  <a:pt x="539672" y="68807"/>
                  <a:pt x="533400" y="76647"/>
                </a:cubicBezTo>
                <a:cubicBezTo>
                  <a:pt x="525222" y="86869"/>
                  <a:pt x="527471" y="102160"/>
                  <a:pt x="523875" y="114747"/>
                </a:cubicBezTo>
                <a:cubicBezTo>
                  <a:pt x="521117" y="124401"/>
                  <a:pt x="516992" y="133636"/>
                  <a:pt x="514350" y="143322"/>
                </a:cubicBezTo>
                <a:cubicBezTo>
                  <a:pt x="507461" y="168581"/>
                  <a:pt x="501650" y="194122"/>
                  <a:pt x="495300" y="219522"/>
                </a:cubicBezTo>
                <a:cubicBezTo>
                  <a:pt x="492125" y="232222"/>
                  <a:pt x="496667" y="250360"/>
                  <a:pt x="485775" y="257622"/>
                </a:cubicBezTo>
                <a:lnTo>
                  <a:pt x="457200" y="276672"/>
                </a:lnTo>
                <a:cubicBezTo>
                  <a:pt x="388975" y="253930"/>
                  <a:pt x="467020" y="286443"/>
                  <a:pt x="409575" y="238572"/>
                </a:cubicBezTo>
                <a:cubicBezTo>
                  <a:pt x="381888" y="215500"/>
                  <a:pt x="347823" y="215580"/>
                  <a:pt x="314325" y="209997"/>
                </a:cubicBezTo>
                <a:cubicBezTo>
                  <a:pt x="307975" y="200472"/>
                  <a:pt x="298051" y="192528"/>
                  <a:pt x="295275" y="181422"/>
                </a:cubicBezTo>
                <a:cubicBezTo>
                  <a:pt x="272372" y="89808"/>
                  <a:pt x="317310" y="85177"/>
                  <a:pt x="257175" y="105222"/>
                </a:cubicBezTo>
                <a:cubicBezTo>
                  <a:pt x="254000" y="114747"/>
                  <a:pt x="252140" y="124817"/>
                  <a:pt x="247650" y="133797"/>
                </a:cubicBezTo>
                <a:cubicBezTo>
                  <a:pt x="242530" y="144036"/>
                  <a:pt x="233109" y="151850"/>
                  <a:pt x="228600" y="162372"/>
                </a:cubicBezTo>
                <a:cubicBezTo>
                  <a:pt x="220107" y="182190"/>
                  <a:pt x="220075" y="223535"/>
                  <a:pt x="200025" y="238572"/>
                </a:cubicBezTo>
                <a:cubicBezTo>
                  <a:pt x="183961" y="250620"/>
                  <a:pt x="142875" y="257622"/>
                  <a:pt x="142875" y="257622"/>
                </a:cubicBezTo>
                <a:cubicBezTo>
                  <a:pt x="127000" y="254447"/>
                  <a:pt x="108720" y="257077"/>
                  <a:pt x="95250" y="248097"/>
                </a:cubicBezTo>
                <a:cubicBezTo>
                  <a:pt x="86896" y="242528"/>
                  <a:pt x="90215" y="228502"/>
                  <a:pt x="85725" y="219522"/>
                </a:cubicBezTo>
                <a:cubicBezTo>
                  <a:pt x="76200" y="200472"/>
                  <a:pt x="60325" y="178247"/>
                  <a:pt x="38100" y="171897"/>
                </a:cubicBezTo>
                <a:cubicBezTo>
                  <a:pt x="25889" y="168408"/>
                  <a:pt x="12700" y="171897"/>
                  <a:pt x="0" y="17189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orma libre"/>
          <p:cNvSpPr/>
          <p:nvPr/>
        </p:nvSpPr>
        <p:spPr>
          <a:xfrm>
            <a:off x="2761488" y="2769133"/>
            <a:ext cx="592162" cy="1240892"/>
          </a:xfrm>
          <a:custGeom>
            <a:avLst/>
            <a:gdLst>
              <a:gd name="connsiteX0" fmla="*/ 162687 w 592162"/>
              <a:gd name="connsiteY0" fmla="*/ 1240892 h 1240892"/>
              <a:gd name="connsiteX1" fmla="*/ 134112 w 592162"/>
              <a:gd name="connsiteY1" fmla="*/ 1221842 h 1240892"/>
              <a:gd name="connsiteX2" fmla="*/ 134112 w 592162"/>
              <a:gd name="connsiteY2" fmla="*/ 1155167 h 1240892"/>
              <a:gd name="connsiteX3" fmla="*/ 143637 w 592162"/>
              <a:gd name="connsiteY3" fmla="*/ 1126592 h 1240892"/>
              <a:gd name="connsiteX4" fmla="*/ 134112 w 592162"/>
              <a:gd name="connsiteY4" fmla="*/ 1078967 h 1240892"/>
              <a:gd name="connsiteX5" fmla="*/ 86487 w 592162"/>
              <a:gd name="connsiteY5" fmla="*/ 1069442 h 1240892"/>
              <a:gd name="connsiteX6" fmla="*/ 57912 w 592162"/>
              <a:gd name="connsiteY6" fmla="*/ 1050392 h 1240892"/>
              <a:gd name="connsiteX7" fmla="*/ 162687 w 592162"/>
              <a:gd name="connsiteY7" fmla="*/ 840842 h 1240892"/>
              <a:gd name="connsiteX8" fmla="*/ 191262 w 592162"/>
              <a:gd name="connsiteY8" fmla="*/ 821792 h 1240892"/>
              <a:gd name="connsiteX9" fmla="*/ 200787 w 592162"/>
              <a:gd name="connsiteY9" fmla="*/ 697967 h 1240892"/>
              <a:gd name="connsiteX10" fmla="*/ 229362 w 592162"/>
              <a:gd name="connsiteY10" fmla="*/ 688442 h 1240892"/>
              <a:gd name="connsiteX11" fmla="*/ 296037 w 592162"/>
              <a:gd name="connsiteY11" fmla="*/ 678917 h 1240892"/>
              <a:gd name="connsiteX12" fmla="*/ 315087 w 592162"/>
              <a:gd name="connsiteY12" fmla="*/ 612242 h 1240892"/>
              <a:gd name="connsiteX13" fmla="*/ 343662 w 592162"/>
              <a:gd name="connsiteY13" fmla="*/ 593192 h 1240892"/>
              <a:gd name="connsiteX14" fmla="*/ 381762 w 592162"/>
              <a:gd name="connsiteY14" fmla="*/ 583667 h 1240892"/>
              <a:gd name="connsiteX15" fmla="*/ 391287 w 592162"/>
              <a:gd name="connsiteY15" fmla="*/ 555092 h 1240892"/>
              <a:gd name="connsiteX16" fmla="*/ 381762 w 592162"/>
              <a:gd name="connsiteY16" fmla="*/ 440792 h 1240892"/>
              <a:gd name="connsiteX17" fmla="*/ 467487 w 592162"/>
              <a:gd name="connsiteY17" fmla="*/ 431267 h 1240892"/>
              <a:gd name="connsiteX18" fmla="*/ 505587 w 592162"/>
              <a:gd name="connsiteY18" fmla="*/ 421742 h 1240892"/>
              <a:gd name="connsiteX19" fmla="*/ 543687 w 592162"/>
              <a:gd name="connsiteY19" fmla="*/ 364592 h 1240892"/>
              <a:gd name="connsiteX20" fmla="*/ 562737 w 592162"/>
              <a:gd name="connsiteY20" fmla="*/ 336017 h 1240892"/>
              <a:gd name="connsiteX21" fmla="*/ 534162 w 592162"/>
              <a:gd name="connsiteY21" fmla="*/ 316967 h 1240892"/>
              <a:gd name="connsiteX22" fmla="*/ 505587 w 592162"/>
              <a:gd name="connsiteY22" fmla="*/ 307442 h 1240892"/>
              <a:gd name="connsiteX23" fmla="*/ 543687 w 592162"/>
              <a:gd name="connsiteY23" fmla="*/ 221717 h 1240892"/>
              <a:gd name="connsiteX24" fmla="*/ 562737 w 592162"/>
              <a:gd name="connsiteY24" fmla="*/ 116942 h 1240892"/>
              <a:gd name="connsiteX25" fmla="*/ 534162 w 592162"/>
              <a:gd name="connsiteY25" fmla="*/ 107417 h 1240892"/>
              <a:gd name="connsiteX26" fmla="*/ 496062 w 592162"/>
              <a:gd name="connsiteY26" fmla="*/ 59792 h 1240892"/>
              <a:gd name="connsiteX27" fmla="*/ 477012 w 592162"/>
              <a:gd name="connsiteY27" fmla="*/ 31217 h 1240892"/>
              <a:gd name="connsiteX28" fmla="*/ 448437 w 592162"/>
              <a:gd name="connsiteY28" fmla="*/ 2642 h 124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2162" h="1240892">
                <a:moveTo>
                  <a:pt x="162687" y="1240892"/>
                </a:moveTo>
                <a:cubicBezTo>
                  <a:pt x="153162" y="1234542"/>
                  <a:pt x="141263" y="1230781"/>
                  <a:pt x="134112" y="1221842"/>
                </a:cubicBezTo>
                <a:cubicBezTo>
                  <a:pt x="116379" y="1199675"/>
                  <a:pt x="127457" y="1178460"/>
                  <a:pt x="134112" y="1155167"/>
                </a:cubicBezTo>
                <a:cubicBezTo>
                  <a:pt x="136870" y="1145513"/>
                  <a:pt x="140462" y="1136117"/>
                  <a:pt x="143637" y="1126592"/>
                </a:cubicBezTo>
                <a:cubicBezTo>
                  <a:pt x="140462" y="1110717"/>
                  <a:pt x="145560" y="1090415"/>
                  <a:pt x="134112" y="1078967"/>
                </a:cubicBezTo>
                <a:cubicBezTo>
                  <a:pt x="122664" y="1067519"/>
                  <a:pt x="101646" y="1075126"/>
                  <a:pt x="86487" y="1069442"/>
                </a:cubicBezTo>
                <a:cubicBezTo>
                  <a:pt x="75768" y="1065422"/>
                  <a:pt x="67437" y="1056742"/>
                  <a:pt x="57912" y="1050392"/>
                </a:cubicBezTo>
                <a:cubicBezTo>
                  <a:pt x="71084" y="773777"/>
                  <a:pt x="0" y="878385"/>
                  <a:pt x="162687" y="840842"/>
                </a:cubicBezTo>
                <a:cubicBezTo>
                  <a:pt x="173841" y="838268"/>
                  <a:pt x="181737" y="828142"/>
                  <a:pt x="191262" y="821792"/>
                </a:cubicBezTo>
                <a:cubicBezTo>
                  <a:pt x="194437" y="780517"/>
                  <a:pt x="189414" y="737771"/>
                  <a:pt x="200787" y="697967"/>
                </a:cubicBezTo>
                <a:cubicBezTo>
                  <a:pt x="203545" y="688313"/>
                  <a:pt x="219517" y="690411"/>
                  <a:pt x="229362" y="688442"/>
                </a:cubicBezTo>
                <a:cubicBezTo>
                  <a:pt x="251377" y="684039"/>
                  <a:pt x="273812" y="682092"/>
                  <a:pt x="296037" y="678917"/>
                </a:cubicBezTo>
                <a:cubicBezTo>
                  <a:pt x="296659" y="676428"/>
                  <a:pt x="310118" y="618453"/>
                  <a:pt x="315087" y="612242"/>
                </a:cubicBezTo>
                <a:cubicBezTo>
                  <a:pt x="322238" y="603303"/>
                  <a:pt x="333140" y="597701"/>
                  <a:pt x="343662" y="593192"/>
                </a:cubicBezTo>
                <a:cubicBezTo>
                  <a:pt x="355694" y="588035"/>
                  <a:pt x="369062" y="586842"/>
                  <a:pt x="381762" y="583667"/>
                </a:cubicBezTo>
                <a:cubicBezTo>
                  <a:pt x="384937" y="574142"/>
                  <a:pt x="392938" y="564996"/>
                  <a:pt x="391287" y="555092"/>
                </a:cubicBezTo>
                <a:cubicBezTo>
                  <a:pt x="383697" y="509554"/>
                  <a:pt x="302136" y="520418"/>
                  <a:pt x="381762" y="440792"/>
                </a:cubicBezTo>
                <a:cubicBezTo>
                  <a:pt x="402092" y="420462"/>
                  <a:pt x="438912" y="434442"/>
                  <a:pt x="467487" y="431267"/>
                </a:cubicBezTo>
                <a:cubicBezTo>
                  <a:pt x="480187" y="428092"/>
                  <a:pt x="494221" y="428237"/>
                  <a:pt x="505587" y="421742"/>
                </a:cubicBezTo>
                <a:cubicBezTo>
                  <a:pt x="543505" y="400075"/>
                  <a:pt x="528230" y="395506"/>
                  <a:pt x="543687" y="364592"/>
                </a:cubicBezTo>
                <a:cubicBezTo>
                  <a:pt x="548807" y="354353"/>
                  <a:pt x="556387" y="345542"/>
                  <a:pt x="562737" y="336017"/>
                </a:cubicBezTo>
                <a:cubicBezTo>
                  <a:pt x="553212" y="329667"/>
                  <a:pt x="544401" y="322087"/>
                  <a:pt x="534162" y="316967"/>
                </a:cubicBezTo>
                <a:cubicBezTo>
                  <a:pt x="525182" y="312477"/>
                  <a:pt x="507765" y="317243"/>
                  <a:pt x="505587" y="307442"/>
                </a:cubicBezTo>
                <a:cubicBezTo>
                  <a:pt x="488503" y="230564"/>
                  <a:pt x="501753" y="235695"/>
                  <a:pt x="543687" y="221717"/>
                </a:cubicBezTo>
                <a:cubicBezTo>
                  <a:pt x="573248" y="182302"/>
                  <a:pt x="592162" y="175792"/>
                  <a:pt x="562737" y="116942"/>
                </a:cubicBezTo>
                <a:cubicBezTo>
                  <a:pt x="558247" y="107962"/>
                  <a:pt x="543687" y="110592"/>
                  <a:pt x="534162" y="107417"/>
                </a:cubicBezTo>
                <a:cubicBezTo>
                  <a:pt x="515619" y="51787"/>
                  <a:pt x="539146" y="102876"/>
                  <a:pt x="496062" y="59792"/>
                </a:cubicBezTo>
                <a:cubicBezTo>
                  <a:pt x="487967" y="51697"/>
                  <a:pt x="485107" y="39312"/>
                  <a:pt x="477012" y="31217"/>
                </a:cubicBezTo>
                <a:cubicBezTo>
                  <a:pt x="445795" y="0"/>
                  <a:pt x="448437" y="26501"/>
                  <a:pt x="448437" y="264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3467100" y="4886325"/>
            <a:ext cx="114300" cy="104775"/>
          </a:xfrm>
          <a:custGeom>
            <a:avLst/>
            <a:gdLst>
              <a:gd name="connsiteX0" fmla="*/ 114300 w 114300"/>
              <a:gd name="connsiteY0" fmla="*/ 104775 h 104775"/>
              <a:gd name="connsiteX1" fmla="*/ 104775 w 114300"/>
              <a:gd name="connsiteY1" fmla="*/ 66675 h 104775"/>
              <a:gd name="connsiteX2" fmla="*/ 76200 w 114300"/>
              <a:gd name="connsiteY2" fmla="*/ 57150 h 104775"/>
              <a:gd name="connsiteX3" fmla="*/ 66675 w 114300"/>
              <a:gd name="connsiteY3" fmla="*/ 0 h 104775"/>
              <a:gd name="connsiteX4" fmla="*/ 0 w 114300"/>
              <a:gd name="connsiteY4" fmla="*/ 952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04775">
                <a:moveTo>
                  <a:pt x="114300" y="104775"/>
                </a:moveTo>
                <a:cubicBezTo>
                  <a:pt x="111125" y="92075"/>
                  <a:pt x="112953" y="76897"/>
                  <a:pt x="104775" y="66675"/>
                </a:cubicBezTo>
                <a:cubicBezTo>
                  <a:pt x="98503" y="58835"/>
                  <a:pt x="81181" y="65867"/>
                  <a:pt x="76200" y="57150"/>
                </a:cubicBezTo>
                <a:cubicBezTo>
                  <a:pt x="66618" y="40382"/>
                  <a:pt x="69850" y="19050"/>
                  <a:pt x="66675" y="0"/>
                </a:cubicBezTo>
                <a:cubicBezTo>
                  <a:pt x="12823" y="10770"/>
                  <a:pt x="35239" y="9525"/>
                  <a:pt x="0" y="95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4133850" y="5972175"/>
            <a:ext cx="295436" cy="619125"/>
          </a:xfrm>
          <a:custGeom>
            <a:avLst/>
            <a:gdLst>
              <a:gd name="connsiteX0" fmla="*/ 0 w 295436"/>
              <a:gd name="connsiteY0" fmla="*/ 619125 h 619125"/>
              <a:gd name="connsiteX1" fmla="*/ 9525 w 295436"/>
              <a:gd name="connsiteY1" fmla="*/ 590550 h 619125"/>
              <a:gd name="connsiteX2" fmla="*/ 47625 w 295436"/>
              <a:gd name="connsiteY2" fmla="*/ 581025 h 619125"/>
              <a:gd name="connsiteX3" fmla="*/ 57150 w 295436"/>
              <a:gd name="connsiteY3" fmla="*/ 514350 h 619125"/>
              <a:gd name="connsiteX4" fmla="*/ 95250 w 295436"/>
              <a:gd name="connsiteY4" fmla="*/ 419100 h 619125"/>
              <a:gd name="connsiteX5" fmla="*/ 114300 w 295436"/>
              <a:gd name="connsiteY5" fmla="*/ 361950 h 619125"/>
              <a:gd name="connsiteX6" fmla="*/ 247650 w 295436"/>
              <a:gd name="connsiteY6" fmla="*/ 352425 h 619125"/>
              <a:gd name="connsiteX7" fmla="*/ 285750 w 295436"/>
              <a:gd name="connsiteY7" fmla="*/ 304800 h 619125"/>
              <a:gd name="connsiteX8" fmla="*/ 257175 w 295436"/>
              <a:gd name="connsiteY8" fmla="*/ 285750 h 619125"/>
              <a:gd name="connsiteX9" fmla="*/ 266700 w 295436"/>
              <a:gd name="connsiteY9" fmla="*/ 209550 h 619125"/>
              <a:gd name="connsiteX10" fmla="*/ 285750 w 295436"/>
              <a:gd name="connsiteY10" fmla="*/ 180975 h 619125"/>
              <a:gd name="connsiteX11" fmla="*/ 247650 w 295436"/>
              <a:gd name="connsiteY11" fmla="*/ 123825 h 619125"/>
              <a:gd name="connsiteX12" fmla="*/ 209550 w 295436"/>
              <a:gd name="connsiteY12" fmla="*/ 114300 h 619125"/>
              <a:gd name="connsiteX13" fmla="*/ 171450 w 295436"/>
              <a:gd name="connsiteY13" fmla="*/ 28575 h 619125"/>
              <a:gd name="connsiteX14" fmla="*/ 171450 w 295436"/>
              <a:gd name="connsiteY14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436" h="619125">
                <a:moveTo>
                  <a:pt x="0" y="619125"/>
                </a:moveTo>
                <a:cubicBezTo>
                  <a:pt x="3175" y="609600"/>
                  <a:pt x="1685" y="596822"/>
                  <a:pt x="9525" y="590550"/>
                </a:cubicBezTo>
                <a:cubicBezTo>
                  <a:pt x="19747" y="582372"/>
                  <a:pt x="40687" y="592126"/>
                  <a:pt x="47625" y="581025"/>
                </a:cubicBezTo>
                <a:cubicBezTo>
                  <a:pt x="59524" y="561987"/>
                  <a:pt x="52102" y="536226"/>
                  <a:pt x="57150" y="514350"/>
                </a:cubicBezTo>
                <a:cubicBezTo>
                  <a:pt x="74381" y="439682"/>
                  <a:pt x="71681" y="478023"/>
                  <a:pt x="95250" y="419100"/>
                </a:cubicBezTo>
                <a:cubicBezTo>
                  <a:pt x="102708" y="400456"/>
                  <a:pt x="94271" y="363381"/>
                  <a:pt x="114300" y="361950"/>
                </a:cubicBezTo>
                <a:lnTo>
                  <a:pt x="247650" y="352425"/>
                </a:lnTo>
                <a:cubicBezTo>
                  <a:pt x="258548" y="345160"/>
                  <a:pt x="295436" y="329015"/>
                  <a:pt x="285750" y="304800"/>
                </a:cubicBezTo>
                <a:cubicBezTo>
                  <a:pt x="281498" y="294171"/>
                  <a:pt x="266700" y="292100"/>
                  <a:pt x="257175" y="285750"/>
                </a:cubicBezTo>
                <a:cubicBezTo>
                  <a:pt x="260350" y="260350"/>
                  <a:pt x="259965" y="234246"/>
                  <a:pt x="266700" y="209550"/>
                </a:cubicBezTo>
                <a:cubicBezTo>
                  <a:pt x="269712" y="198506"/>
                  <a:pt x="284131" y="192308"/>
                  <a:pt x="285750" y="180975"/>
                </a:cubicBezTo>
                <a:cubicBezTo>
                  <a:pt x="290218" y="149702"/>
                  <a:pt x="272453" y="134455"/>
                  <a:pt x="247650" y="123825"/>
                </a:cubicBezTo>
                <a:cubicBezTo>
                  <a:pt x="235618" y="118668"/>
                  <a:pt x="222250" y="117475"/>
                  <a:pt x="209550" y="114300"/>
                </a:cubicBezTo>
                <a:cubicBezTo>
                  <a:pt x="192285" y="88403"/>
                  <a:pt x="171450" y="62580"/>
                  <a:pt x="171450" y="28575"/>
                </a:cubicBezTo>
                <a:lnTo>
                  <a:pt x="171450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4572000" y="188640"/>
            <a:ext cx="360040" cy="288032"/>
          </a:xfrm>
          <a:prstGeom prst="actionButtonHo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4695825" y="323850"/>
            <a:ext cx="1238250" cy="4886325"/>
          </a:xfrm>
          <a:custGeom>
            <a:avLst/>
            <a:gdLst>
              <a:gd name="connsiteX0" fmla="*/ 676275 w 1238250"/>
              <a:gd name="connsiteY0" fmla="*/ 0 h 4886325"/>
              <a:gd name="connsiteX1" fmla="*/ 647700 w 1238250"/>
              <a:gd name="connsiteY1" fmla="*/ 114300 h 4886325"/>
              <a:gd name="connsiteX2" fmla="*/ 638175 w 1238250"/>
              <a:gd name="connsiteY2" fmla="*/ 142875 h 4886325"/>
              <a:gd name="connsiteX3" fmla="*/ 695325 w 1238250"/>
              <a:gd name="connsiteY3" fmla="*/ 161925 h 4886325"/>
              <a:gd name="connsiteX4" fmla="*/ 752475 w 1238250"/>
              <a:gd name="connsiteY4" fmla="*/ 190500 h 4886325"/>
              <a:gd name="connsiteX5" fmla="*/ 752475 w 1238250"/>
              <a:gd name="connsiteY5" fmla="*/ 419100 h 4886325"/>
              <a:gd name="connsiteX6" fmla="*/ 742950 w 1238250"/>
              <a:gd name="connsiteY6" fmla="*/ 447675 h 4886325"/>
              <a:gd name="connsiteX7" fmla="*/ 723900 w 1238250"/>
              <a:gd name="connsiteY7" fmla="*/ 476250 h 4886325"/>
              <a:gd name="connsiteX8" fmla="*/ 733425 w 1238250"/>
              <a:gd name="connsiteY8" fmla="*/ 542925 h 4886325"/>
              <a:gd name="connsiteX9" fmla="*/ 762000 w 1238250"/>
              <a:gd name="connsiteY9" fmla="*/ 552450 h 4886325"/>
              <a:gd name="connsiteX10" fmla="*/ 781050 w 1238250"/>
              <a:gd name="connsiteY10" fmla="*/ 581025 h 4886325"/>
              <a:gd name="connsiteX11" fmla="*/ 800100 w 1238250"/>
              <a:gd name="connsiteY11" fmla="*/ 685800 h 4886325"/>
              <a:gd name="connsiteX12" fmla="*/ 809625 w 1238250"/>
              <a:gd name="connsiteY12" fmla="*/ 800100 h 4886325"/>
              <a:gd name="connsiteX13" fmla="*/ 838200 w 1238250"/>
              <a:gd name="connsiteY13" fmla="*/ 809625 h 4886325"/>
              <a:gd name="connsiteX14" fmla="*/ 866775 w 1238250"/>
              <a:gd name="connsiteY14" fmla="*/ 828675 h 4886325"/>
              <a:gd name="connsiteX15" fmla="*/ 847725 w 1238250"/>
              <a:gd name="connsiteY15" fmla="*/ 952500 h 4886325"/>
              <a:gd name="connsiteX16" fmla="*/ 838200 w 1238250"/>
              <a:gd name="connsiteY16" fmla="*/ 1028700 h 4886325"/>
              <a:gd name="connsiteX17" fmla="*/ 914400 w 1238250"/>
              <a:gd name="connsiteY17" fmla="*/ 1066800 h 4886325"/>
              <a:gd name="connsiteX18" fmla="*/ 923925 w 1238250"/>
              <a:gd name="connsiteY18" fmla="*/ 1257300 h 4886325"/>
              <a:gd name="connsiteX19" fmla="*/ 971550 w 1238250"/>
              <a:gd name="connsiteY19" fmla="*/ 1266825 h 4886325"/>
              <a:gd name="connsiteX20" fmla="*/ 981075 w 1238250"/>
              <a:gd name="connsiteY20" fmla="*/ 1295400 h 4886325"/>
              <a:gd name="connsiteX21" fmla="*/ 942975 w 1238250"/>
              <a:gd name="connsiteY21" fmla="*/ 1457325 h 4886325"/>
              <a:gd name="connsiteX22" fmla="*/ 923925 w 1238250"/>
              <a:gd name="connsiteY22" fmla="*/ 1514475 h 4886325"/>
              <a:gd name="connsiteX23" fmla="*/ 933450 w 1238250"/>
              <a:gd name="connsiteY23" fmla="*/ 1552575 h 4886325"/>
              <a:gd name="connsiteX24" fmla="*/ 962025 w 1238250"/>
              <a:gd name="connsiteY24" fmla="*/ 1562100 h 4886325"/>
              <a:gd name="connsiteX25" fmla="*/ 1019175 w 1238250"/>
              <a:gd name="connsiteY25" fmla="*/ 1571625 h 4886325"/>
              <a:gd name="connsiteX26" fmla="*/ 1047750 w 1238250"/>
              <a:gd name="connsiteY26" fmla="*/ 1590675 h 4886325"/>
              <a:gd name="connsiteX27" fmla="*/ 1057275 w 1238250"/>
              <a:gd name="connsiteY27" fmla="*/ 1704975 h 4886325"/>
              <a:gd name="connsiteX28" fmla="*/ 1066800 w 1238250"/>
              <a:gd name="connsiteY28" fmla="*/ 1752600 h 4886325"/>
              <a:gd name="connsiteX29" fmla="*/ 1104900 w 1238250"/>
              <a:gd name="connsiteY29" fmla="*/ 1809750 h 4886325"/>
              <a:gd name="connsiteX30" fmla="*/ 1114425 w 1238250"/>
              <a:gd name="connsiteY30" fmla="*/ 1905000 h 4886325"/>
              <a:gd name="connsiteX31" fmla="*/ 1133475 w 1238250"/>
              <a:gd name="connsiteY31" fmla="*/ 1933575 h 4886325"/>
              <a:gd name="connsiteX32" fmla="*/ 1143000 w 1238250"/>
              <a:gd name="connsiteY32" fmla="*/ 1962150 h 4886325"/>
              <a:gd name="connsiteX33" fmla="*/ 1152525 w 1238250"/>
              <a:gd name="connsiteY33" fmla="*/ 2038350 h 4886325"/>
              <a:gd name="connsiteX34" fmla="*/ 1190625 w 1238250"/>
              <a:gd name="connsiteY34" fmla="*/ 2295525 h 4886325"/>
              <a:gd name="connsiteX35" fmla="*/ 1209675 w 1238250"/>
              <a:gd name="connsiteY35" fmla="*/ 2647950 h 4886325"/>
              <a:gd name="connsiteX36" fmla="*/ 1228725 w 1238250"/>
              <a:gd name="connsiteY36" fmla="*/ 2705100 h 4886325"/>
              <a:gd name="connsiteX37" fmla="*/ 1238250 w 1238250"/>
              <a:gd name="connsiteY37" fmla="*/ 2733675 h 4886325"/>
              <a:gd name="connsiteX38" fmla="*/ 1228725 w 1238250"/>
              <a:gd name="connsiteY38" fmla="*/ 2828925 h 4886325"/>
              <a:gd name="connsiteX39" fmla="*/ 1219200 w 1238250"/>
              <a:gd name="connsiteY39" fmla="*/ 2857500 h 4886325"/>
              <a:gd name="connsiteX40" fmla="*/ 1190625 w 1238250"/>
              <a:gd name="connsiteY40" fmla="*/ 2886075 h 4886325"/>
              <a:gd name="connsiteX41" fmla="*/ 1152525 w 1238250"/>
              <a:gd name="connsiteY41" fmla="*/ 2943225 h 4886325"/>
              <a:gd name="connsiteX42" fmla="*/ 1095375 w 1238250"/>
              <a:gd name="connsiteY42" fmla="*/ 2981325 h 4886325"/>
              <a:gd name="connsiteX43" fmla="*/ 1085850 w 1238250"/>
              <a:gd name="connsiteY43" fmla="*/ 3105150 h 4886325"/>
              <a:gd name="connsiteX44" fmla="*/ 1066800 w 1238250"/>
              <a:gd name="connsiteY44" fmla="*/ 3133725 h 4886325"/>
              <a:gd name="connsiteX45" fmla="*/ 1009650 w 1238250"/>
              <a:gd name="connsiteY45" fmla="*/ 3152775 h 4886325"/>
              <a:gd name="connsiteX46" fmla="*/ 981075 w 1238250"/>
              <a:gd name="connsiteY46" fmla="*/ 3162300 h 4886325"/>
              <a:gd name="connsiteX47" fmla="*/ 885825 w 1238250"/>
              <a:gd name="connsiteY47" fmla="*/ 3305175 h 4886325"/>
              <a:gd name="connsiteX48" fmla="*/ 847725 w 1238250"/>
              <a:gd name="connsiteY48" fmla="*/ 3324225 h 4886325"/>
              <a:gd name="connsiteX49" fmla="*/ 800100 w 1238250"/>
              <a:gd name="connsiteY49" fmla="*/ 3381375 h 4886325"/>
              <a:gd name="connsiteX50" fmla="*/ 790575 w 1238250"/>
              <a:gd name="connsiteY50" fmla="*/ 3467100 h 4886325"/>
              <a:gd name="connsiteX51" fmla="*/ 695325 w 1238250"/>
              <a:gd name="connsiteY51" fmla="*/ 3476625 h 4886325"/>
              <a:gd name="connsiteX52" fmla="*/ 657225 w 1238250"/>
              <a:gd name="connsiteY52" fmla="*/ 3495675 h 4886325"/>
              <a:gd name="connsiteX53" fmla="*/ 628650 w 1238250"/>
              <a:gd name="connsiteY53" fmla="*/ 3562350 h 4886325"/>
              <a:gd name="connsiteX54" fmla="*/ 590550 w 1238250"/>
              <a:gd name="connsiteY54" fmla="*/ 3629025 h 4886325"/>
              <a:gd name="connsiteX55" fmla="*/ 590550 w 1238250"/>
              <a:gd name="connsiteY55" fmla="*/ 3876675 h 4886325"/>
              <a:gd name="connsiteX56" fmla="*/ 581025 w 1238250"/>
              <a:gd name="connsiteY56" fmla="*/ 3971925 h 4886325"/>
              <a:gd name="connsiteX57" fmla="*/ 552450 w 1238250"/>
              <a:gd name="connsiteY57" fmla="*/ 3990975 h 4886325"/>
              <a:gd name="connsiteX58" fmla="*/ 523875 w 1238250"/>
              <a:gd name="connsiteY58" fmla="*/ 4019550 h 4886325"/>
              <a:gd name="connsiteX59" fmla="*/ 514350 w 1238250"/>
              <a:gd name="connsiteY59" fmla="*/ 4048125 h 4886325"/>
              <a:gd name="connsiteX60" fmla="*/ 504825 w 1238250"/>
              <a:gd name="connsiteY60" fmla="*/ 4191000 h 4886325"/>
              <a:gd name="connsiteX61" fmla="*/ 466725 w 1238250"/>
              <a:gd name="connsiteY61" fmla="*/ 4248150 h 4886325"/>
              <a:gd name="connsiteX62" fmla="*/ 409575 w 1238250"/>
              <a:gd name="connsiteY62" fmla="*/ 4286250 h 4886325"/>
              <a:gd name="connsiteX63" fmla="*/ 390525 w 1238250"/>
              <a:gd name="connsiteY63" fmla="*/ 4324350 h 4886325"/>
              <a:gd name="connsiteX64" fmla="*/ 381000 w 1238250"/>
              <a:gd name="connsiteY64" fmla="*/ 4362450 h 4886325"/>
              <a:gd name="connsiteX65" fmla="*/ 371475 w 1238250"/>
              <a:gd name="connsiteY65" fmla="*/ 4391025 h 4886325"/>
              <a:gd name="connsiteX66" fmla="*/ 333375 w 1238250"/>
              <a:gd name="connsiteY66" fmla="*/ 4505325 h 4886325"/>
              <a:gd name="connsiteX67" fmla="*/ 304800 w 1238250"/>
              <a:gd name="connsiteY67" fmla="*/ 4514850 h 4886325"/>
              <a:gd name="connsiteX68" fmla="*/ 247650 w 1238250"/>
              <a:gd name="connsiteY68" fmla="*/ 4572000 h 4886325"/>
              <a:gd name="connsiteX69" fmla="*/ 200025 w 1238250"/>
              <a:gd name="connsiteY69" fmla="*/ 4638675 h 4886325"/>
              <a:gd name="connsiteX70" fmla="*/ 171450 w 1238250"/>
              <a:gd name="connsiteY70" fmla="*/ 4657725 h 4886325"/>
              <a:gd name="connsiteX71" fmla="*/ 161925 w 1238250"/>
              <a:gd name="connsiteY71" fmla="*/ 4695825 h 4886325"/>
              <a:gd name="connsiteX72" fmla="*/ 161925 w 1238250"/>
              <a:gd name="connsiteY72" fmla="*/ 4829175 h 4886325"/>
              <a:gd name="connsiteX73" fmla="*/ 123825 w 1238250"/>
              <a:gd name="connsiteY73" fmla="*/ 4838700 h 4886325"/>
              <a:gd name="connsiteX74" fmla="*/ 66675 w 1238250"/>
              <a:gd name="connsiteY74" fmla="*/ 4857750 h 4886325"/>
              <a:gd name="connsiteX75" fmla="*/ 38100 w 1238250"/>
              <a:gd name="connsiteY75" fmla="*/ 4867275 h 4886325"/>
              <a:gd name="connsiteX76" fmla="*/ 9525 w 1238250"/>
              <a:gd name="connsiteY76" fmla="*/ 4876800 h 4886325"/>
              <a:gd name="connsiteX77" fmla="*/ 0 w 1238250"/>
              <a:gd name="connsiteY77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238250" h="4886325">
                <a:moveTo>
                  <a:pt x="676275" y="0"/>
                </a:moveTo>
                <a:cubicBezTo>
                  <a:pt x="666750" y="38100"/>
                  <a:pt x="657819" y="76353"/>
                  <a:pt x="647700" y="114300"/>
                </a:cubicBezTo>
                <a:cubicBezTo>
                  <a:pt x="645113" y="124001"/>
                  <a:pt x="631075" y="135775"/>
                  <a:pt x="638175" y="142875"/>
                </a:cubicBezTo>
                <a:cubicBezTo>
                  <a:pt x="652374" y="157074"/>
                  <a:pt x="676275" y="155575"/>
                  <a:pt x="695325" y="161925"/>
                </a:cubicBezTo>
                <a:cubicBezTo>
                  <a:pt x="734760" y="175070"/>
                  <a:pt x="715546" y="165881"/>
                  <a:pt x="752475" y="190500"/>
                </a:cubicBezTo>
                <a:cubicBezTo>
                  <a:pt x="782206" y="279692"/>
                  <a:pt x="768479" y="227051"/>
                  <a:pt x="752475" y="419100"/>
                </a:cubicBezTo>
                <a:cubicBezTo>
                  <a:pt x="751641" y="429106"/>
                  <a:pt x="747440" y="438695"/>
                  <a:pt x="742950" y="447675"/>
                </a:cubicBezTo>
                <a:cubicBezTo>
                  <a:pt x="737830" y="457914"/>
                  <a:pt x="730250" y="466725"/>
                  <a:pt x="723900" y="476250"/>
                </a:cubicBezTo>
                <a:cubicBezTo>
                  <a:pt x="727075" y="498475"/>
                  <a:pt x="723385" y="522845"/>
                  <a:pt x="733425" y="542925"/>
                </a:cubicBezTo>
                <a:cubicBezTo>
                  <a:pt x="737915" y="551905"/>
                  <a:pt x="754160" y="546178"/>
                  <a:pt x="762000" y="552450"/>
                </a:cubicBezTo>
                <a:cubicBezTo>
                  <a:pt x="770939" y="559601"/>
                  <a:pt x="774700" y="571500"/>
                  <a:pt x="781050" y="581025"/>
                </a:cubicBezTo>
                <a:cubicBezTo>
                  <a:pt x="793005" y="628844"/>
                  <a:pt x="793895" y="626850"/>
                  <a:pt x="800100" y="685800"/>
                </a:cubicBezTo>
                <a:cubicBezTo>
                  <a:pt x="804102" y="723822"/>
                  <a:pt x="798381" y="763559"/>
                  <a:pt x="809625" y="800100"/>
                </a:cubicBezTo>
                <a:cubicBezTo>
                  <a:pt x="812578" y="809696"/>
                  <a:pt x="829220" y="805135"/>
                  <a:pt x="838200" y="809625"/>
                </a:cubicBezTo>
                <a:cubicBezTo>
                  <a:pt x="848439" y="814745"/>
                  <a:pt x="857250" y="822325"/>
                  <a:pt x="866775" y="828675"/>
                </a:cubicBezTo>
                <a:cubicBezTo>
                  <a:pt x="860425" y="869950"/>
                  <a:pt x="853631" y="911159"/>
                  <a:pt x="847725" y="952500"/>
                </a:cubicBezTo>
                <a:cubicBezTo>
                  <a:pt x="844105" y="977840"/>
                  <a:pt x="825302" y="1006589"/>
                  <a:pt x="838200" y="1028700"/>
                </a:cubicBezTo>
                <a:cubicBezTo>
                  <a:pt x="852509" y="1053230"/>
                  <a:pt x="914400" y="1066800"/>
                  <a:pt x="914400" y="1066800"/>
                </a:cubicBezTo>
                <a:cubicBezTo>
                  <a:pt x="917575" y="1130300"/>
                  <a:pt x="906458" y="1196167"/>
                  <a:pt x="923925" y="1257300"/>
                </a:cubicBezTo>
                <a:cubicBezTo>
                  <a:pt x="928373" y="1272866"/>
                  <a:pt x="958080" y="1257845"/>
                  <a:pt x="971550" y="1266825"/>
                </a:cubicBezTo>
                <a:cubicBezTo>
                  <a:pt x="979904" y="1272394"/>
                  <a:pt x="977900" y="1285875"/>
                  <a:pt x="981075" y="1295400"/>
                </a:cubicBezTo>
                <a:cubicBezTo>
                  <a:pt x="945997" y="1523410"/>
                  <a:pt x="985417" y="1351221"/>
                  <a:pt x="942975" y="1457325"/>
                </a:cubicBezTo>
                <a:cubicBezTo>
                  <a:pt x="935517" y="1475969"/>
                  <a:pt x="923925" y="1514475"/>
                  <a:pt x="923925" y="1514475"/>
                </a:cubicBezTo>
                <a:cubicBezTo>
                  <a:pt x="927100" y="1527175"/>
                  <a:pt x="925272" y="1542353"/>
                  <a:pt x="933450" y="1552575"/>
                </a:cubicBezTo>
                <a:cubicBezTo>
                  <a:pt x="939722" y="1560415"/>
                  <a:pt x="952224" y="1559922"/>
                  <a:pt x="962025" y="1562100"/>
                </a:cubicBezTo>
                <a:cubicBezTo>
                  <a:pt x="980878" y="1566290"/>
                  <a:pt x="1000125" y="1568450"/>
                  <a:pt x="1019175" y="1571625"/>
                </a:cubicBezTo>
                <a:cubicBezTo>
                  <a:pt x="1028700" y="1577975"/>
                  <a:pt x="1044605" y="1579668"/>
                  <a:pt x="1047750" y="1590675"/>
                </a:cubicBezTo>
                <a:cubicBezTo>
                  <a:pt x="1058253" y="1627436"/>
                  <a:pt x="1052808" y="1667005"/>
                  <a:pt x="1057275" y="1704975"/>
                </a:cubicBezTo>
                <a:cubicBezTo>
                  <a:pt x="1059167" y="1721053"/>
                  <a:pt x="1060101" y="1737862"/>
                  <a:pt x="1066800" y="1752600"/>
                </a:cubicBezTo>
                <a:cubicBezTo>
                  <a:pt x="1076274" y="1773443"/>
                  <a:pt x="1104900" y="1809750"/>
                  <a:pt x="1104900" y="1809750"/>
                </a:cubicBezTo>
                <a:cubicBezTo>
                  <a:pt x="1108075" y="1841500"/>
                  <a:pt x="1107250" y="1873909"/>
                  <a:pt x="1114425" y="1905000"/>
                </a:cubicBezTo>
                <a:cubicBezTo>
                  <a:pt x="1116999" y="1916154"/>
                  <a:pt x="1128355" y="1923336"/>
                  <a:pt x="1133475" y="1933575"/>
                </a:cubicBezTo>
                <a:cubicBezTo>
                  <a:pt x="1137965" y="1942555"/>
                  <a:pt x="1139825" y="1952625"/>
                  <a:pt x="1143000" y="1962150"/>
                </a:cubicBezTo>
                <a:cubicBezTo>
                  <a:pt x="1146175" y="1987550"/>
                  <a:pt x="1150928" y="2012802"/>
                  <a:pt x="1152525" y="2038350"/>
                </a:cubicBezTo>
                <a:cubicBezTo>
                  <a:pt x="1167990" y="2285788"/>
                  <a:pt x="1107172" y="2212072"/>
                  <a:pt x="1190625" y="2295525"/>
                </a:cubicBezTo>
                <a:cubicBezTo>
                  <a:pt x="1236127" y="2432032"/>
                  <a:pt x="1180214" y="2255143"/>
                  <a:pt x="1209675" y="2647950"/>
                </a:cubicBezTo>
                <a:cubicBezTo>
                  <a:pt x="1211177" y="2667974"/>
                  <a:pt x="1222375" y="2686050"/>
                  <a:pt x="1228725" y="2705100"/>
                </a:cubicBezTo>
                <a:lnTo>
                  <a:pt x="1238250" y="2733675"/>
                </a:lnTo>
                <a:cubicBezTo>
                  <a:pt x="1235075" y="2765425"/>
                  <a:pt x="1233577" y="2797388"/>
                  <a:pt x="1228725" y="2828925"/>
                </a:cubicBezTo>
                <a:cubicBezTo>
                  <a:pt x="1227198" y="2838848"/>
                  <a:pt x="1224769" y="2849146"/>
                  <a:pt x="1219200" y="2857500"/>
                </a:cubicBezTo>
                <a:cubicBezTo>
                  <a:pt x="1211728" y="2868708"/>
                  <a:pt x="1198895" y="2875442"/>
                  <a:pt x="1190625" y="2886075"/>
                </a:cubicBezTo>
                <a:cubicBezTo>
                  <a:pt x="1176569" y="2904147"/>
                  <a:pt x="1171575" y="2930525"/>
                  <a:pt x="1152525" y="2943225"/>
                </a:cubicBezTo>
                <a:lnTo>
                  <a:pt x="1095375" y="2981325"/>
                </a:lnTo>
                <a:cubicBezTo>
                  <a:pt x="1092200" y="3022600"/>
                  <a:pt x="1093479" y="3064462"/>
                  <a:pt x="1085850" y="3105150"/>
                </a:cubicBezTo>
                <a:cubicBezTo>
                  <a:pt x="1083740" y="3116402"/>
                  <a:pt x="1076508" y="3127658"/>
                  <a:pt x="1066800" y="3133725"/>
                </a:cubicBezTo>
                <a:cubicBezTo>
                  <a:pt x="1049772" y="3144368"/>
                  <a:pt x="1028700" y="3146425"/>
                  <a:pt x="1009650" y="3152775"/>
                </a:cubicBezTo>
                <a:lnTo>
                  <a:pt x="981075" y="3162300"/>
                </a:lnTo>
                <a:cubicBezTo>
                  <a:pt x="966523" y="3185584"/>
                  <a:pt x="907503" y="3283497"/>
                  <a:pt x="885825" y="3305175"/>
                </a:cubicBezTo>
                <a:cubicBezTo>
                  <a:pt x="875785" y="3315215"/>
                  <a:pt x="859279" y="3315972"/>
                  <a:pt x="847725" y="3324225"/>
                </a:cubicBezTo>
                <a:cubicBezTo>
                  <a:pt x="824390" y="3340893"/>
                  <a:pt x="815290" y="3358590"/>
                  <a:pt x="800100" y="3381375"/>
                </a:cubicBezTo>
                <a:cubicBezTo>
                  <a:pt x="796925" y="3409950"/>
                  <a:pt x="811849" y="3447760"/>
                  <a:pt x="790575" y="3467100"/>
                </a:cubicBezTo>
                <a:cubicBezTo>
                  <a:pt x="766965" y="3488564"/>
                  <a:pt x="726525" y="3469939"/>
                  <a:pt x="695325" y="3476625"/>
                </a:cubicBezTo>
                <a:cubicBezTo>
                  <a:pt x="681441" y="3479600"/>
                  <a:pt x="669925" y="3489325"/>
                  <a:pt x="657225" y="3495675"/>
                </a:cubicBezTo>
                <a:cubicBezTo>
                  <a:pt x="594044" y="3622037"/>
                  <a:pt x="670695" y="3464244"/>
                  <a:pt x="628650" y="3562350"/>
                </a:cubicBezTo>
                <a:cubicBezTo>
                  <a:pt x="614148" y="3596187"/>
                  <a:pt x="609682" y="3600327"/>
                  <a:pt x="590550" y="3629025"/>
                </a:cubicBezTo>
                <a:cubicBezTo>
                  <a:pt x="562172" y="3742538"/>
                  <a:pt x="590550" y="3613570"/>
                  <a:pt x="590550" y="3876675"/>
                </a:cubicBezTo>
                <a:cubicBezTo>
                  <a:pt x="590550" y="3908583"/>
                  <a:pt x="591115" y="3941654"/>
                  <a:pt x="581025" y="3971925"/>
                </a:cubicBezTo>
                <a:cubicBezTo>
                  <a:pt x="577405" y="3982785"/>
                  <a:pt x="561244" y="3983646"/>
                  <a:pt x="552450" y="3990975"/>
                </a:cubicBezTo>
                <a:cubicBezTo>
                  <a:pt x="542102" y="3999599"/>
                  <a:pt x="533400" y="4010025"/>
                  <a:pt x="523875" y="4019550"/>
                </a:cubicBezTo>
                <a:cubicBezTo>
                  <a:pt x="520700" y="4029075"/>
                  <a:pt x="515459" y="4038146"/>
                  <a:pt x="514350" y="4048125"/>
                </a:cubicBezTo>
                <a:cubicBezTo>
                  <a:pt x="509079" y="4095564"/>
                  <a:pt x="515880" y="4144567"/>
                  <a:pt x="504825" y="4191000"/>
                </a:cubicBezTo>
                <a:cubicBezTo>
                  <a:pt x="499522" y="4213273"/>
                  <a:pt x="485775" y="4235450"/>
                  <a:pt x="466725" y="4248150"/>
                </a:cubicBezTo>
                <a:lnTo>
                  <a:pt x="409575" y="4286250"/>
                </a:lnTo>
                <a:cubicBezTo>
                  <a:pt x="403225" y="4298950"/>
                  <a:pt x="395511" y="4311055"/>
                  <a:pt x="390525" y="4324350"/>
                </a:cubicBezTo>
                <a:cubicBezTo>
                  <a:pt x="385928" y="4336607"/>
                  <a:pt x="384596" y="4349863"/>
                  <a:pt x="381000" y="4362450"/>
                </a:cubicBezTo>
                <a:cubicBezTo>
                  <a:pt x="378242" y="4372104"/>
                  <a:pt x="374650" y="4381500"/>
                  <a:pt x="371475" y="4391025"/>
                </a:cubicBezTo>
                <a:cubicBezTo>
                  <a:pt x="364638" y="4452561"/>
                  <a:pt x="380324" y="4474026"/>
                  <a:pt x="333375" y="4505325"/>
                </a:cubicBezTo>
                <a:cubicBezTo>
                  <a:pt x="325021" y="4510894"/>
                  <a:pt x="314325" y="4511675"/>
                  <a:pt x="304800" y="4514850"/>
                </a:cubicBezTo>
                <a:cubicBezTo>
                  <a:pt x="285750" y="4533900"/>
                  <a:pt x="262594" y="4549584"/>
                  <a:pt x="247650" y="4572000"/>
                </a:cubicBezTo>
                <a:cubicBezTo>
                  <a:pt x="236833" y="4588225"/>
                  <a:pt x="211840" y="4626860"/>
                  <a:pt x="200025" y="4638675"/>
                </a:cubicBezTo>
                <a:cubicBezTo>
                  <a:pt x="191930" y="4646770"/>
                  <a:pt x="180975" y="4651375"/>
                  <a:pt x="171450" y="4657725"/>
                </a:cubicBezTo>
                <a:cubicBezTo>
                  <a:pt x="168275" y="4670425"/>
                  <a:pt x="161925" y="4682734"/>
                  <a:pt x="161925" y="4695825"/>
                </a:cubicBezTo>
                <a:cubicBezTo>
                  <a:pt x="161925" y="4747183"/>
                  <a:pt x="192048" y="4774954"/>
                  <a:pt x="161925" y="4829175"/>
                </a:cubicBezTo>
                <a:cubicBezTo>
                  <a:pt x="155568" y="4840618"/>
                  <a:pt x="136364" y="4834938"/>
                  <a:pt x="123825" y="4838700"/>
                </a:cubicBezTo>
                <a:cubicBezTo>
                  <a:pt x="104591" y="4844470"/>
                  <a:pt x="85725" y="4851400"/>
                  <a:pt x="66675" y="4857750"/>
                </a:cubicBezTo>
                <a:lnTo>
                  <a:pt x="38100" y="4867275"/>
                </a:lnTo>
                <a:cubicBezTo>
                  <a:pt x="28575" y="4870450"/>
                  <a:pt x="16625" y="4869700"/>
                  <a:pt x="9525" y="4876800"/>
                </a:cubicBezTo>
                <a:lnTo>
                  <a:pt x="0" y="4886325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5" name="34 Conector recto de flecha"/>
          <p:cNvCxnSpPr>
            <a:stCxn id="33" idx="0"/>
          </p:cNvCxnSpPr>
          <p:nvPr/>
        </p:nvCxnSpPr>
        <p:spPr>
          <a:xfrm flipH="1" flipV="1">
            <a:off x="5364088" y="116632"/>
            <a:ext cx="8012" cy="207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35 Forma libre"/>
          <p:cNvSpPr/>
          <p:nvPr/>
        </p:nvSpPr>
        <p:spPr>
          <a:xfrm>
            <a:off x="1115616" y="476672"/>
            <a:ext cx="4230100" cy="2852973"/>
          </a:xfrm>
          <a:custGeom>
            <a:avLst/>
            <a:gdLst>
              <a:gd name="connsiteX0" fmla="*/ 3945 w 4230100"/>
              <a:gd name="connsiteY0" fmla="*/ 2590800 h 2852973"/>
              <a:gd name="connsiteX1" fmla="*/ 13470 w 4230100"/>
              <a:gd name="connsiteY1" fmla="*/ 2638425 h 2852973"/>
              <a:gd name="connsiteX2" fmla="*/ 89670 w 4230100"/>
              <a:gd name="connsiteY2" fmla="*/ 2647950 h 2852973"/>
              <a:gd name="connsiteX3" fmla="*/ 118245 w 4230100"/>
              <a:gd name="connsiteY3" fmla="*/ 2667000 h 2852973"/>
              <a:gd name="connsiteX4" fmla="*/ 127770 w 4230100"/>
              <a:gd name="connsiteY4" fmla="*/ 2695575 h 2852973"/>
              <a:gd name="connsiteX5" fmla="*/ 251595 w 4230100"/>
              <a:gd name="connsiteY5" fmla="*/ 2705100 h 2852973"/>
              <a:gd name="connsiteX6" fmla="*/ 423045 w 4230100"/>
              <a:gd name="connsiteY6" fmla="*/ 2676525 h 2852973"/>
              <a:gd name="connsiteX7" fmla="*/ 432570 w 4230100"/>
              <a:gd name="connsiteY7" fmla="*/ 2647950 h 2852973"/>
              <a:gd name="connsiteX8" fmla="*/ 442095 w 4230100"/>
              <a:gd name="connsiteY8" fmla="*/ 2600325 h 2852973"/>
              <a:gd name="connsiteX9" fmla="*/ 470670 w 4230100"/>
              <a:gd name="connsiteY9" fmla="*/ 2590800 h 2852973"/>
              <a:gd name="connsiteX10" fmla="*/ 527820 w 4230100"/>
              <a:gd name="connsiteY10" fmla="*/ 2600325 h 2852973"/>
              <a:gd name="connsiteX11" fmla="*/ 546870 w 4230100"/>
              <a:gd name="connsiteY11" fmla="*/ 2695575 h 2852973"/>
              <a:gd name="connsiteX12" fmla="*/ 708795 w 4230100"/>
              <a:gd name="connsiteY12" fmla="*/ 2705100 h 2852973"/>
              <a:gd name="connsiteX13" fmla="*/ 794520 w 4230100"/>
              <a:gd name="connsiteY13" fmla="*/ 2695575 h 2852973"/>
              <a:gd name="connsiteX14" fmla="*/ 823095 w 4230100"/>
              <a:gd name="connsiteY14" fmla="*/ 2686050 h 2852973"/>
              <a:gd name="connsiteX15" fmla="*/ 842145 w 4230100"/>
              <a:gd name="connsiteY15" fmla="*/ 2657475 h 2852973"/>
              <a:gd name="connsiteX16" fmla="*/ 918345 w 4230100"/>
              <a:gd name="connsiteY16" fmla="*/ 2667000 h 2852973"/>
              <a:gd name="connsiteX17" fmla="*/ 975495 w 4230100"/>
              <a:gd name="connsiteY17" fmla="*/ 2752725 h 2852973"/>
              <a:gd name="connsiteX18" fmla="*/ 994545 w 4230100"/>
              <a:gd name="connsiteY18" fmla="*/ 2781300 h 2852973"/>
              <a:gd name="connsiteX19" fmla="*/ 1004070 w 4230100"/>
              <a:gd name="connsiteY19" fmla="*/ 2809875 h 2852973"/>
              <a:gd name="connsiteX20" fmla="*/ 1108845 w 4230100"/>
              <a:gd name="connsiteY20" fmla="*/ 2838450 h 2852973"/>
              <a:gd name="connsiteX21" fmla="*/ 1165995 w 4230100"/>
              <a:gd name="connsiteY21" fmla="*/ 2800350 h 2852973"/>
              <a:gd name="connsiteX22" fmla="*/ 1204095 w 4230100"/>
              <a:gd name="connsiteY22" fmla="*/ 2790825 h 2852973"/>
              <a:gd name="connsiteX23" fmla="*/ 1232670 w 4230100"/>
              <a:gd name="connsiteY23" fmla="*/ 2781300 h 2852973"/>
              <a:gd name="connsiteX24" fmla="*/ 1289820 w 4230100"/>
              <a:gd name="connsiteY24" fmla="*/ 2790825 h 2852973"/>
              <a:gd name="connsiteX25" fmla="*/ 1327920 w 4230100"/>
              <a:gd name="connsiteY25" fmla="*/ 2800350 h 2852973"/>
              <a:gd name="connsiteX26" fmla="*/ 1356495 w 4230100"/>
              <a:gd name="connsiteY26" fmla="*/ 2781300 h 2852973"/>
              <a:gd name="connsiteX27" fmla="*/ 1489845 w 4230100"/>
              <a:gd name="connsiteY27" fmla="*/ 2771775 h 2852973"/>
              <a:gd name="connsiteX28" fmla="*/ 1556520 w 4230100"/>
              <a:gd name="connsiteY28" fmla="*/ 2676525 h 2852973"/>
              <a:gd name="connsiteX29" fmla="*/ 1689870 w 4230100"/>
              <a:gd name="connsiteY29" fmla="*/ 2686050 h 2852973"/>
              <a:gd name="connsiteX30" fmla="*/ 1747020 w 4230100"/>
              <a:gd name="connsiteY30" fmla="*/ 2628900 h 2852973"/>
              <a:gd name="connsiteX31" fmla="*/ 1794645 w 4230100"/>
              <a:gd name="connsiteY31" fmla="*/ 2619375 h 2852973"/>
              <a:gd name="connsiteX32" fmla="*/ 1832745 w 4230100"/>
              <a:gd name="connsiteY32" fmla="*/ 2600325 h 2852973"/>
              <a:gd name="connsiteX33" fmla="*/ 1842270 w 4230100"/>
              <a:gd name="connsiteY33" fmla="*/ 2562225 h 2852973"/>
              <a:gd name="connsiteX34" fmla="*/ 1851795 w 4230100"/>
              <a:gd name="connsiteY34" fmla="*/ 2514600 h 2852973"/>
              <a:gd name="connsiteX35" fmla="*/ 1880370 w 4230100"/>
              <a:gd name="connsiteY35" fmla="*/ 2505075 h 2852973"/>
              <a:gd name="connsiteX36" fmla="*/ 1927995 w 4230100"/>
              <a:gd name="connsiteY36" fmla="*/ 2495550 h 2852973"/>
              <a:gd name="connsiteX37" fmla="*/ 1947045 w 4230100"/>
              <a:gd name="connsiteY37" fmla="*/ 2438400 h 2852973"/>
              <a:gd name="connsiteX38" fmla="*/ 1956570 w 4230100"/>
              <a:gd name="connsiteY38" fmla="*/ 2409825 h 2852973"/>
              <a:gd name="connsiteX39" fmla="*/ 1966095 w 4230100"/>
              <a:gd name="connsiteY39" fmla="*/ 2352675 h 2852973"/>
              <a:gd name="connsiteX40" fmla="*/ 1956570 w 4230100"/>
              <a:gd name="connsiteY40" fmla="*/ 2228850 h 2852973"/>
              <a:gd name="connsiteX41" fmla="*/ 1947045 w 4230100"/>
              <a:gd name="connsiteY41" fmla="*/ 2200275 h 2852973"/>
              <a:gd name="connsiteX42" fmla="*/ 1937520 w 4230100"/>
              <a:gd name="connsiteY42" fmla="*/ 2133600 h 2852973"/>
              <a:gd name="connsiteX43" fmla="*/ 1947045 w 4230100"/>
              <a:gd name="connsiteY43" fmla="*/ 2095500 h 2852973"/>
              <a:gd name="connsiteX44" fmla="*/ 1975620 w 4230100"/>
              <a:gd name="connsiteY44" fmla="*/ 2085975 h 2852973"/>
              <a:gd name="connsiteX45" fmla="*/ 1947045 w 4230100"/>
              <a:gd name="connsiteY45" fmla="*/ 1885950 h 2852973"/>
              <a:gd name="connsiteX46" fmla="*/ 1966095 w 4230100"/>
              <a:gd name="connsiteY46" fmla="*/ 1828800 h 2852973"/>
              <a:gd name="connsiteX47" fmla="*/ 1994670 w 4230100"/>
              <a:gd name="connsiteY47" fmla="*/ 1800225 h 2852973"/>
              <a:gd name="connsiteX48" fmla="*/ 2013720 w 4230100"/>
              <a:gd name="connsiteY48" fmla="*/ 1771650 h 2852973"/>
              <a:gd name="connsiteX49" fmla="*/ 2070870 w 4230100"/>
              <a:gd name="connsiteY49" fmla="*/ 1743075 h 2852973"/>
              <a:gd name="connsiteX50" fmla="*/ 2080395 w 4230100"/>
              <a:gd name="connsiteY50" fmla="*/ 1543050 h 2852973"/>
              <a:gd name="connsiteX51" fmla="*/ 2108970 w 4230100"/>
              <a:gd name="connsiteY51" fmla="*/ 1524000 h 2852973"/>
              <a:gd name="connsiteX52" fmla="*/ 2137545 w 4230100"/>
              <a:gd name="connsiteY52" fmla="*/ 1485900 h 2852973"/>
              <a:gd name="connsiteX53" fmla="*/ 2156595 w 4230100"/>
              <a:gd name="connsiteY53" fmla="*/ 1447800 h 2852973"/>
              <a:gd name="connsiteX54" fmla="*/ 2185170 w 4230100"/>
              <a:gd name="connsiteY54" fmla="*/ 1438275 h 2852973"/>
              <a:gd name="connsiteX55" fmla="*/ 2299470 w 4230100"/>
              <a:gd name="connsiteY55" fmla="*/ 1419225 h 2852973"/>
              <a:gd name="connsiteX56" fmla="*/ 2328045 w 4230100"/>
              <a:gd name="connsiteY56" fmla="*/ 1381125 h 2852973"/>
              <a:gd name="connsiteX57" fmla="*/ 2356620 w 4230100"/>
              <a:gd name="connsiteY57" fmla="*/ 1362075 h 2852973"/>
              <a:gd name="connsiteX58" fmla="*/ 2337570 w 4230100"/>
              <a:gd name="connsiteY58" fmla="*/ 1200150 h 2852973"/>
              <a:gd name="connsiteX59" fmla="*/ 2347095 w 4230100"/>
              <a:gd name="connsiteY59" fmla="*/ 1133475 h 2852973"/>
              <a:gd name="connsiteX60" fmla="*/ 2375670 w 4230100"/>
              <a:gd name="connsiteY60" fmla="*/ 1114425 h 2852973"/>
              <a:gd name="connsiteX61" fmla="*/ 2442345 w 4230100"/>
              <a:gd name="connsiteY61" fmla="*/ 1085850 h 2852973"/>
              <a:gd name="connsiteX62" fmla="*/ 2566170 w 4230100"/>
              <a:gd name="connsiteY62" fmla="*/ 1076325 h 2852973"/>
              <a:gd name="connsiteX63" fmla="*/ 2594745 w 4230100"/>
              <a:gd name="connsiteY63" fmla="*/ 1038225 h 2852973"/>
              <a:gd name="connsiteX64" fmla="*/ 2632845 w 4230100"/>
              <a:gd name="connsiteY64" fmla="*/ 981075 h 2852973"/>
              <a:gd name="connsiteX65" fmla="*/ 2661420 w 4230100"/>
              <a:gd name="connsiteY65" fmla="*/ 876300 h 2852973"/>
              <a:gd name="connsiteX66" fmla="*/ 2670945 w 4230100"/>
              <a:gd name="connsiteY66" fmla="*/ 742950 h 2852973"/>
              <a:gd name="connsiteX67" fmla="*/ 2728095 w 4230100"/>
              <a:gd name="connsiteY67" fmla="*/ 723900 h 2852973"/>
              <a:gd name="connsiteX68" fmla="*/ 2756670 w 4230100"/>
              <a:gd name="connsiteY68" fmla="*/ 704850 h 2852973"/>
              <a:gd name="connsiteX69" fmla="*/ 2794770 w 4230100"/>
              <a:gd name="connsiteY69" fmla="*/ 676275 h 2852973"/>
              <a:gd name="connsiteX70" fmla="*/ 2832870 w 4230100"/>
              <a:gd name="connsiteY70" fmla="*/ 666750 h 2852973"/>
              <a:gd name="connsiteX71" fmla="*/ 2842395 w 4230100"/>
              <a:gd name="connsiteY71" fmla="*/ 581025 h 2852973"/>
              <a:gd name="connsiteX72" fmla="*/ 2870970 w 4230100"/>
              <a:gd name="connsiteY72" fmla="*/ 571500 h 2852973"/>
              <a:gd name="connsiteX73" fmla="*/ 2890020 w 4230100"/>
              <a:gd name="connsiteY73" fmla="*/ 514350 h 2852973"/>
              <a:gd name="connsiteX74" fmla="*/ 2918595 w 4230100"/>
              <a:gd name="connsiteY74" fmla="*/ 495300 h 2852973"/>
              <a:gd name="connsiteX75" fmla="*/ 2947170 w 4230100"/>
              <a:gd name="connsiteY75" fmla="*/ 485775 h 2852973"/>
              <a:gd name="connsiteX76" fmla="*/ 3080520 w 4230100"/>
              <a:gd name="connsiteY76" fmla="*/ 466725 h 2852973"/>
              <a:gd name="connsiteX77" fmla="*/ 3109095 w 4230100"/>
              <a:gd name="connsiteY77" fmla="*/ 409575 h 2852973"/>
              <a:gd name="connsiteX78" fmla="*/ 3128145 w 4230100"/>
              <a:gd name="connsiteY78" fmla="*/ 352425 h 2852973"/>
              <a:gd name="connsiteX79" fmla="*/ 3213870 w 4230100"/>
              <a:gd name="connsiteY79" fmla="*/ 342900 h 2852973"/>
              <a:gd name="connsiteX80" fmla="*/ 3290070 w 4230100"/>
              <a:gd name="connsiteY80" fmla="*/ 352425 h 2852973"/>
              <a:gd name="connsiteX81" fmla="*/ 3213870 w 4230100"/>
              <a:gd name="connsiteY81" fmla="*/ 419100 h 2852973"/>
              <a:gd name="connsiteX82" fmla="*/ 3242445 w 4230100"/>
              <a:gd name="connsiteY82" fmla="*/ 409575 h 2852973"/>
              <a:gd name="connsiteX83" fmla="*/ 3299595 w 4230100"/>
              <a:gd name="connsiteY83" fmla="*/ 371475 h 2852973"/>
              <a:gd name="connsiteX84" fmla="*/ 3356745 w 4230100"/>
              <a:gd name="connsiteY84" fmla="*/ 352425 h 2852973"/>
              <a:gd name="connsiteX85" fmla="*/ 3366270 w 4230100"/>
              <a:gd name="connsiteY85" fmla="*/ 323850 h 2852973"/>
              <a:gd name="connsiteX86" fmla="*/ 3375795 w 4230100"/>
              <a:gd name="connsiteY86" fmla="*/ 285750 h 2852973"/>
              <a:gd name="connsiteX87" fmla="*/ 3404370 w 4230100"/>
              <a:gd name="connsiteY87" fmla="*/ 276225 h 2852973"/>
              <a:gd name="connsiteX88" fmla="*/ 3537720 w 4230100"/>
              <a:gd name="connsiteY88" fmla="*/ 266700 h 2852973"/>
              <a:gd name="connsiteX89" fmla="*/ 3642495 w 4230100"/>
              <a:gd name="connsiteY89" fmla="*/ 238125 h 2852973"/>
              <a:gd name="connsiteX90" fmla="*/ 3671070 w 4230100"/>
              <a:gd name="connsiteY90" fmla="*/ 219075 h 2852973"/>
              <a:gd name="connsiteX91" fmla="*/ 3690120 w 4230100"/>
              <a:gd name="connsiteY91" fmla="*/ 190500 h 2852973"/>
              <a:gd name="connsiteX92" fmla="*/ 3890145 w 4230100"/>
              <a:gd name="connsiteY92" fmla="*/ 180975 h 2852973"/>
              <a:gd name="connsiteX93" fmla="*/ 3918720 w 4230100"/>
              <a:gd name="connsiteY93" fmla="*/ 171450 h 2852973"/>
              <a:gd name="connsiteX94" fmla="*/ 4061595 w 4230100"/>
              <a:gd name="connsiteY94" fmla="*/ 161925 h 2852973"/>
              <a:gd name="connsiteX95" fmla="*/ 4147320 w 4230100"/>
              <a:gd name="connsiteY95" fmla="*/ 114300 h 2852973"/>
              <a:gd name="connsiteX96" fmla="*/ 4194945 w 4230100"/>
              <a:gd name="connsiteY96" fmla="*/ 104775 h 2852973"/>
              <a:gd name="connsiteX97" fmla="*/ 4223520 w 4230100"/>
              <a:gd name="connsiteY97" fmla="*/ 76200 h 2852973"/>
              <a:gd name="connsiteX98" fmla="*/ 4204470 w 4230100"/>
              <a:gd name="connsiteY98" fmla="*/ 0 h 28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30100" h="2852973">
                <a:moveTo>
                  <a:pt x="3945" y="2590800"/>
                </a:moveTo>
                <a:cubicBezTo>
                  <a:pt x="7120" y="2606675"/>
                  <a:pt x="0" y="2629445"/>
                  <a:pt x="13470" y="2638425"/>
                </a:cubicBezTo>
                <a:cubicBezTo>
                  <a:pt x="34769" y="2652624"/>
                  <a:pt x="64974" y="2641215"/>
                  <a:pt x="89670" y="2647950"/>
                </a:cubicBezTo>
                <a:cubicBezTo>
                  <a:pt x="100714" y="2650962"/>
                  <a:pt x="108720" y="2660650"/>
                  <a:pt x="118245" y="2667000"/>
                </a:cubicBezTo>
                <a:cubicBezTo>
                  <a:pt x="121420" y="2676525"/>
                  <a:pt x="121498" y="2687735"/>
                  <a:pt x="127770" y="2695575"/>
                </a:cubicBezTo>
                <a:cubicBezTo>
                  <a:pt x="159075" y="2734706"/>
                  <a:pt x="211346" y="2709125"/>
                  <a:pt x="251595" y="2705100"/>
                </a:cubicBezTo>
                <a:cubicBezTo>
                  <a:pt x="336167" y="2648719"/>
                  <a:pt x="200857" y="2732072"/>
                  <a:pt x="423045" y="2676525"/>
                </a:cubicBezTo>
                <a:cubicBezTo>
                  <a:pt x="432785" y="2674090"/>
                  <a:pt x="430135" y="2657690"/>
                  <a:pt x="432570" y="2647950"/>
                </a:cubicBezTo>
                <a:cubicBezTo>
                  <a:pt x="436497" y="2632244"/>
                  <a:pt x="433115" y="2613795"/>
                  <a:pt x="442095" y="2600325"/>
                </a:cubicBezTo>
                <a:cubicBezTo>
                  <a:pt x="447664" y="2591971"/>
                  <a:pt x="461145" y="2593975"/>
                  <a:pt x="470670" y="2590800"/>
                </a:cubicBezTo>
                <a:cubicBezTo>
                  <a:pt x="489720" y="2593975"/>
                  <a:pt x="516461" y="2584706"/>
                  <a:pt x="527820" y="2600325"/>
                </a:cubicBezTo>
                <a:cubicBezTo>
                  <a:pt x="546864" y="2626511"/>
                  <a:pt x="514547" y="2693674"/>
                  <a:pt x="546870" y="2695575"/>
                </a:cubicBezTo>
                <a:lnTo>
                  <a:pt x="708795" y="2705100"/>
                </a:lnTo>
                <a:cubicBezTo>
                  <a:pt x="737370" y="2701925"/>
                  <a:pt x="766160" y="2700302"/>
                  <a:pt x="794520" y="2695575"/>
                </a:cubicBezTo>
                <a:cubicBezTo>
                  <a:pt x="804424" y="2693924"/>
                  <a:pt x="815255" y="2692322"/>
                  <a:pt x="823095" y="2686050"/>
                </a:cubicBezTo>
                <a:cubicBezTo>
                  <a:pt x="832034" y="2678899"/>
                  <a:pt x="835795" y="2667000"/>
                  <a:pt x="842145" y="2657475"/>
                </a:cubicBezTo>
                <a:cubicBezTo>
                  <a:pt x="867545" y="2660650"/>
                  <a:pt x="896234" y="2654102"/>
                  <a:pt x="918345" y="2667000"/>
                </a:cubicBezTo>
                <a:lnTo>
                  <a:pt x="975495" y="2752725"/>
                </a:lnTo>
                <a:cubicBezTo>
                  <a:pt x="981845" y="2762250"/>
                  <a:pt x="990925" y="2770440"/>
                  <a:pt x="994545" y="2781300"/>
                </a:cubicBezTo>
                <a:cubicBezTo>
                  <a:pt x="997720" y="2790825"/>
                  <a:pt x="995900" y="2804039"/>
                  <a:pt x="1004070" y="2809875"/>
                </a:cubicBezTo>
                <a:cubicBezTo>
                  <a:pt x="1022869" y="2823303"/>
                  <a:pt x="1084832" y="2833647"/>
                  <a:pt x="1108845" y="2838450"/>
                </a:cubicBezTo>
                <a:cubicBezTo>
                  <a:pt x="1218228" y="2811104"/>
                  <a:pt x="1087060" y="2852973"/>
                  <a:pt x="1165995" y="2800350"/>
                </a:cubicBezTo>
                <a:cubicBezTo>
                  <a:pt x="1176887" y="2793088"/>
                  <a:pt x="1191508" y="2794421"/>
                  <a:pt x="1204095" y="2790825"/>
                </a:cubicBezTo>
                <a:cubicBezTo>
                  <a:pt x="1213749" y="2788067"/>
                  <a:pt x="1223145" y="2784475"/>
                  <a:pt x="1232670" y="2781300"/>
                </a:cubicBezTo>
                <a:cubicBezTo>
                  <a:pt x="1251720" y="2784475"/>
                  <a:pt x="1270882" y="2787037"/>
                  <a:pt x="1289820" y="2790825"/>
                </a:cubicBezTo>
                <a:cubicBezTo>
                  <a:pt x="1302657" y="2793392"/>
                  <a:pt x="1314961" y="2802201"/>
                  <a:pt x="1327920" y="2800350"/>
                </a:cubicBezTo>
                <a:cubicBezTo>
                  <a:pt x="1339253" y="2798731"/>
                  <a:pt x="1345222" y="2783289"/>
                  <a:pt x="1356495" y="2781300"/>
                </a:cubicBezTo>
                <a:cubicBezTo>
                  <a:pt x="1400380" y="2773556"/>
                  <a:pt x="1445395" y="2774950"/>
                  <a:pt x="1489845" y="2771775"/>
                </a:cubicBezTo>
                <a:cubicBezTo>
                  <a:pt x="1533065" y="2685336"/>
                  <a:pt x="1504316" y="2711327"/>
                  <a:pt x="1556520" y="2676525"/>
                </a:cubicBezTo>
                <a:cubicBezTo>
                  <a:pt x="1600970" y="2679700"/>
                  <a:pt x="1646637" y="2696858"/>
                  <a:pt x="1689870" y="2686050"/>
                </a:cubicBezTo>
                <a:cubicBezTo>
                  <a:pt x="1716006" y="2679516"/>
                  <a:pt x="1720602" y="2634184"/>
                  <a:pt x="1747020" y="2628900"/>
                </a:cubicBezTo>
                <a:lnTo>
                  <a:pt x="1794645" y="2619375"/>
                </a:lnTo>
                <a:cubicBezTo>
                  <a:pt x="1807345" y="2613025"/>
                  <a:pt x="1823655" y="2611233"/>
                  <a:pt x="1832745" y="2600325"/>
                </a:cubicBezTo>
                <a:cubicBezTo>
                  <a:pt x="1841126" y="2590268"/>
                  <a:pt x="1839430" y="2575004"/>
                  <a:pt x="1842270" y="2562225"/>
                </a:cubicBezTo>
                <a:cubicBezTo>
                  <a:pt x="1845782" y="2546421"/>
                  <a:pt x="1842815" y="2528070"/>
                  <a:pt x="1851795" y="2514600"/>
                </a:cubicBezTo>
                <a:cubicBezTo>
                  <a:pt x="1857364" y="2506246"/>
                  <a:pt x="1870630" y="2507510"/>
                  <a:pt x="1880370" y="2505075"/>
                </a:cubicBezTo>
                <a:cubicBezTo>
                  <a:pt x="1896076" y="2501148"/>
                  <a:pt x="1912120" y="2498725"/>
                  <a:pt x="1927995" y="2495550"/>
                </a:cubicBezTo>
                <a:lnTo>
                  <a:pt x="1947045" y="2438400"/>
                </a:lnTo>
                <a:cubicBezTo>
                  <a:pt x="1950220" y="2428875"/>
                  <a:pt x="1954919" y="2419729"/>
                  <a:pt x="1956570" y="2409825"/>
                </a:cubicBezTo>
                <a:lnTo>
                  <a:pt x="1966095" y="2352675"/>
                </a:lnTo>
                <a:cubicBezTo>
                  <a:pt x="1962920" y="2311400"/>
                  <a:pt x="1961705" y="2269927"/>
                  <a:pt x="1956570" y="2228850"/>
                </a:cubicBezTo>
                <a:cubicBezTo>
                  <a:pt x="1955325" y="2218887"/>
                  <a:pt x="1949014" y="2210120"/>
                  <a:pt x="1947045" y="2200275"/>
                </a:cubicBezTo>
                <a:cubicBezTo>
                  <a:pt x="1942642" y="2178260"/>
                  <a:pt x="1940695" y="2155825"/>
                  <a:pt x="1937520" y="2133600"/>
                </a:cubicBezTo>
                <a:cubicBezTo>
                  <a:pt x="1940695" y="2120900"/>
                  <a:pt x="1938867" y="2105722"/>
                  <a:pt x="1947045" y="2095500"/>
                </a:cubicBezTo>
                <a:cubicBezTo>
                  <a:pt x="1953317" y="2087660"/>
                  <a:pt x="1974569" y="2095960"/>
                  <a:pt x="1975620" y="2085975"/>
                </a:cubicBezTo>
                <a:cubicBezTo>
                  <a:pt x="1990860" y="1941195"/>
                  <a:pt x="1992765" y="1954530"/>
                  <a:pt x="1947045" y="1885950"/>
                </a:cubicBezTo>
                <a:cubicBezTo>
                  <a:pt x="1953395" y="1866900"/>
                  <a:pt x="1956343" y="1846353"/>
                  <a:pt x="1966095" y="1828800"/>
                </a:cubicBezTo>
                <a:cubicBezTo>
                  <a:pt x="1972637" y="1817025"/>
                  <a:pt x="1986046" y="1810573"/>
                  <a:pt x="1994670" y="1800225"/>
                </a:cubicBezTo>
                <a:cubicBezTo>
                  <a:pt x="2001999" y="1791431"/>
                  <a:pt x="2005625" y="1779745"/>
                  <a:pt x="2013720" y="1771650"/>
                </a:cubicBezTo>
                <a:cubicBezTo>
                  <a:pt x="2032184" y="1753186"/>
                  <a:pt x="2047629" y="1750822"/>
                  <a:pt x="2070870" y="1743075"/>
                </a:cubicBezTo>
                <a:cubicBezTo>
                  <a:pt x="2074045" y="1676400"/>
                  <a:pt x="2068958" y="1608813"/>
                  <a:pt x="2080395" y="1543050"/>
                </a:cubicBezTo>
                <a:cubicBezTo>
                  <a:pt x="2082356" y="1531772"/>
                  <a:pt x="2100875" y="1532095"/>
                  <a:pt x="2108970" y="1524000"/>
                </a:cubicBezTo>
                <a:cubicBezTo>
                  <a:pt x="2120195" y="1512775"/>
                  <a:pt x="2129131" y="1499362"/>
                  <a:pt x="2137545" y="1485900"/>
                </a:cubicBezTo>
                <a:cubicBezTo>
                  <a:pt x="2145070" y="1473859"/>
                  <a:pt x="2146555" y="1457840"/>
                  <a:pt x="2156595" y="1447800"/>
                </a:cubicBezTo>
                <a:cubicBezTo>
                  <a:pt x="2163695" y="1440700"/>
                  <a:pt x="2175430" y="1440710"/>
                  <a:pt x="2185170" y="1438275"/>
                </a:cubicBezTo>
                <a:cubicBezTo>
                  <a:pt x="2222311" y="1428990"/>
                  <a:pt x="2261836" y="1424601"/>
                  <a:pt x="2299470" y="1419225"/>
                </a:cubicBezTo>
                <a:cubicBezTo>
                  <a:pt x="2308995" y="1406525"/>
                  <a:pt x="2316820" y="1392350"/>
                  <a:pt x="2328045" y="1381125"/>
                </a:cubicBezTo>
                <a:cubicBezTo>
                  <a:pt x="2336140" y="1373030"/>
                  <a:pt x="2354738" y="1373367"/>
                  <a:pt x="2356620" y="1362075"/>
                </a:cubicBezTo>
                <a:cubicBezTo>
                  <a:pt x="2359334" y="1345793"/>
                  <a:pt x="2341425" y="1227133"/>
                  <a:pt x="2337570" y="1200150"/>
                </a:cubicBezTo>
                <a:cubicBezTo>
                  <a:pt x="2340745" y="1177925"/>
                  <a:pt x="2337977" y="1153991"/>
                  <a:pt x="2347095" y="1133475"/>
                </a:cubicBezTo>
                <a:cubicBezTo>
                  <a:pt x="2351744" y="1123014"/>
                  <a:pt x="2365731" y="1120105"/>
                  <a:pt x="2375670" y="1114425"/>
                </a:cubicBezTo>
                <a:cubicBezTo>
                  <a:pt x="2387469" y="1107683"/>
                  <a:pt x="2425247" y="1087987"/>
                  <a:pt x="2442345" y="1085850"/>
                </a:cubicBezTo>
                <a:cubicBezTo>
                  <a:pt x="2483422" y="1080715"/>
                  <a:pt x="2524895" y="1079500"/>
                  <a:pt x="2566170" y="1076325"/>
                </a:cubicBezTo>
                <a:cubicBezTo>
                  <a:pt x="2575695" y="1063625"/>
                  <a:pt x="2585641" y="1051230"/>
                  <a:pt x="2594745" y="1038225"/>
                </a:cubicBezTo>
                <a:cubicBezTo>
                  <a:pt x="2607875" y="1019468"/>
                  <a:pt x="2632845" y="981075"/>
                  <a:pt x="2632845" y="981075"/>
                </a:cubicBezTo>
                <a:cubicBezTo>
                  <a:pt x="2654330" y="895135"/>
                  <a:pt x="2643616" y="929713"/>
                  <a:pt x="2661420" y="876300"/>
                </a:cubicBezTo>
                <a:cubicBezTo>
                  <a:pt x="2649604" y="829035"/>
                  <a:pt x="2635571" y="796011"/>
                  <a:pt x="2670945" y="742950"/>
                </a:cubicBezTo>
                <a:cubicBezTo>
                  <a:pt x="2682084" y="726242"/>
                  <a:pt x="2711387" y="735039"/>
                  <a:pt x="2728095" y="723900"/>
                </a:cubicBezTo>
                <a:cubicBezTo>
                  <a:pt x="2737620" y="717550"/>
                  <a:pt x="2747355" y="711504"/>
                  <a:pt x="2756670" y="704850"/>
                </a:cubicBezTo>
                <a:cubicBezTo>
                  <a:pt x="2769588" y="695623"/>
                  <a:pt x="2780571" y="683375"/>
                  <a:pt x="2794770" y="676275"/>
                </a:cubicBezTo>
                <a:cubicBezTo>
                  <a:pt x="2806479" y="670421"/>
                  <a:pt x="2820170" y="669925"/>
                  <a:pt x="2832870" y="666750"/>
                </a:cubicBezTo>
                <a:cubicBezTo>
                  <a:pt x="2836045" y="638175"/>
                  <a:pt x="2831717" y="607719"/>
                  <a:pt x="2842395" y="581025"/>
                </a:cubicBezTo>
                <a:cubicBezTo>
                  <a:pt x="2846124" y="571703"/>
                  <a:pt x="2865134" y="579670"/>
                  <a:pt x="2870970" y="571500"/>
                </a:cubicBezTo>
                <a:cubicBezTo>
                  <a:pt x="2882642" y="555160"/>
                  <a:pt x="2873312" y="525489"/>
                  <a:pt x="2890020" y="514350"/>
                </a:cubicBezTo>
                <a:cubicBezTo>
                  <a:pt x="2899545" y="508000"/>
                  <a:pt x="2908356" y="500420"/>
                  <a:pt x="2918595" y="495300"/>
                </a:cubicBezTo>
                <a:cubicBezTo>
                  <a:pt x="2927575" y="490810"/>
                  <a:pt x="2937430" y="488210"/>
                  <a:pt x="2947170" y="485775"/>
                </a:cubicBezTo>
                <a:cubicBezTo>
                  <a:pt x="2995693" y="473644"/>
                  <a:pt x="3027177" y="472652"/>
                  <a:pt x="3080520" y="466725"/>
                </a:cubicBezTo>
                <a:cubicBezTo>
                  <a:pt x="3115258" y="362512"/>
                  <a:pt x="3059856" y="520362"/>
                  <a:pt x="3109095" y="409575"/>
                </a:cubicBezTo>
                <a:cubicBezTo>
                  <a:pt x="3117250" y="391225"/>
                  <a:pt x="3108187" y="354643"/>
                  <a:pt x="3128145" y="352425"/>
                </a:cubicBezTo>
                <a:lnTo>
                  <a:pt x="3213870" y="342900"/>
                </a:lnTo>
                <a:cubicBezTo>
                  <a:pt x="3239270" y="346075"/>
                  <a:pt x="3275871" y="331126"/>
                  <a:pt x="3290070" y="352425"/>
                </a:cubicBezTo>
                <a:cubicBezTo>
                  <a:pt x="3310884" y="383646"/>
                  <a:pt x="3222811" y="410159"/>
                  <a:pt x="3213870" y="419100"/>
                </a:cubicBezTo>
                <a:cubicBezTo>
                  <a:pt x="3206770" y="426200"/>
                  <a:pt x="3233668" y="414451"/>
                  <a:pt x="3242445" y="409575"/>
                </a:cubicBezTo>
                <a:cubicBezTo>
                  <a:pt x="3262459" y="398456"/>
                  <a:pt x="3277875" y="378715"/>
                  <a:pt x="3299595" y="371475"/>
                </a:cubicBezTo>
                <a:lnTo>
                  <a:pt x="3356745" y="352425"/>
                </a:lnTo>
                <a:cubicBezTo>
                  <a:pt x="3359920" y="342900"/>
                  <a:pt x="3363512" y="333504"/>
                  <a:pt x="3366270" y="323850"/>
                </a:cubicBezTo>
                <a:cubicBezTo>
                  <a:pt x="3369866" y="311263"/>
                  <a:pt x="3367617" y="295972"/>
                  <a:pt x="3375795" y="285750"/>
                </a:cubicBezTo>
                <a:cubicBezTo>
                  <a:pt x="3382067" y="277910"/>
                  <a:pt x="3394399" y="277398"/>
                  <a:pt x="3404370" y="276225"/>
                </a:cubicBezTo>
                <a:cubicBezTo>
                  <a:pt x="3448628" y="271018"/>
                  <a:pt x="3493270" y="269875"/>
                  <a:pt x="3537720" y="266700"/>
                </a:cubicBezTo>
                <a:cubicBezTo>
                  <a:pt x="3602278" y="223662"/>
                  <a:pt x="3522101" y="270960"/>
                  <a:pt x="3642495" y="238125"/>
                </a:cubicBezTo>
                <a:cubicBezTo>
                  <a:pt x="3653539" y="235113"/>
                  <a:pt x="3661545" y="225425"/>
                  <a:pt x="3671070" y="219075"/>
                </a:cubicBezTo>
                <a:cubicBezTo>
                  <a:pt x="3677420" y="209550"/>
                  <a:pt x="3678842" y="192461"/>
                  <a:pt x="3690120" y="190500"/>
                </a:cubicBezTo>
                <a:cubicBezTo>
                  <a:pt x="3755883" y="179063"/>
                  <a:pt x="3823625" y="186518"/>
                  <a:pt x="3890145" y="180975"/>
                </a:cubicBezTo>
                <a:cubicBezTo>
                  <a:pt x="3900151" y="180141"/>
                  <a:pt x="3908741" y="172559"/>
                  <a:pt x="3918720" y="171450"/>
                </a:cubicBezTo>
                <a:cubicBezTo>
                  <a:pt x="3966159" y="166179"/>
                  <a:pt x="4013970" y="165100"/>
                  <a:pt x="4061595" y="161925"/>
                </a:cubicBezTo>
                <a:cubicBezTo>
                  <a:pt x="4104161" y="133548"/>
                  <a:pt x="4107084" y="124359"/>
                  <a:pt x="4147320" y="114300"/>
                </a:cubicBezTo>
                <a:cubicBezTo>
                  <a:pt x="4163026" y="110373"/>
                  <a:pt x="4179070" y="107950"/>
                  <a:pt x="4194945" y="104775"/>
                </a:cubicBezTo>
                <a:cubicBezTo>
                  <a:pt x="4204470" y="95250"/>
                  <a:pt x="4220598" y="89350"/>
                  <a:pt x="4223520" y="76200"/>
                </a:cubicBezTo>
                <a:cubicBezTo>
                  <a:pt x="4230100" y="46591"/>
                  <a:pt x="4216283" y="23625"/>
                  <a:pt x="420447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orma libre"/>
          <p:cNvSpPr/>
          <p:nvPr/>
        </p:nvSpPr>
        <p:spPr>
          <a:xfrm>
            <a:off x="1466850" y="5207111"/>
            <a:ext cx="3248025" cy="1603264"/>
          </a:xfrm>
          <a:custGeom>
            <a:avLst/>
            <a:gdLst>
              <a:gd name="connsiteX0" fmla="*/ 3248025 w 3248025"/>
              <a:gd name="connsiteY0" fmla="*/ 3064 h 1603264"/>
              <a:gd name="connsiteX1" fmla="*/ 3143250 w 3248025"/>
              <a:gd name="connsiteY1" fmla="*/ 12589 h 1603264"/>
              <a:gd name="connsiteX2" fmla="*/ 3124200 w 3248025"/>
              <a:gd name="connsiteY2" fmla="*/ 50689 h 1603264"/>
              <a:gd name="connsiteX3" fmla="*/ 3076575 w 3248025"/>
              <a:gd name="connsiteY3" fmla="*/ 98314 h 1603264"/>
              <a:gd name="connsiteX4" fmla="*/ 2962275 w 3248025"/>
              <a:gd name="connsiteY4" fmla="*/ 136414 h 1603264"/>
              <a:gd name="connsiteX5" fmla="*/ 2933700 w 3248025"/>
              <a:gd name="connsiteY5" fmla="*/ 164989 h 1603264"/>
              <a:gd name="connsiteX6" fmla="*/ 2876550 w 3248025"/>
              <a:gd name="connsiteY6" fmla="*/ 184039 h 1603264"/>
              <a:gd name="connsiteX7" fmla="*/ 2847975 w 3248025"/>
              <a:gd name="connsiteY7" fmla="*/ 203089 h 1603264"/>
              <a:gd name="connsiteX8" fmla="*/ 2828925 w 3248025"/>
              <a:gd name="connsiteY8" fmla="*/ 241189 h 1603264"/>
              <a:gd name="connsiteX9" fmla="*/ 2790825 w 3248025"/>
              <a:gd name="connsiteY9" fmla="*/ 298339 h 1603264"/>
              <a:gd name="connsiteX10" fmla="*/ 2676525 w 3248025"/>
              <a:gd name="connsiteY10" fmla="*/ 317389 h 1603264"/>
              <a:gd name="connsiteX11" fmla="*/ 2647950 w 3248025"/>
              <a:gd name="connsiteY11" fmla="*/ 355489 h 1603264"/>
              <a:gd name="connsiteX12" fmla="*/ 2619375 w 3248025"/>
              <a:gd name="connsiteY12" fmla="*/ 384064 h 1603264"/>
              <a:gd name="connsiteX13" fmla="*/ 2609850 w 3248025"/>
              <a:gd name="connsiteY13" fmla="*/ 412639 h 1603264"/>
              <a:gd name="connsiteX14" fmla="*/ 2581275 w 3248025"/>
              <a:gd name="connsiteY14" fmla="*/ 422164 h 1603264"/>
              <a:gd name="connsiteX15" fmla="*/ 2495550 w 3248025"/>
              <a:gd name="connsiteY15" fmla="*/ 441214 h 1603264"/>
              <a:gd name="connsiteX16" fmla="*/ 2486025 w 3248025"/>
              <a:gd name="connsiteY16" fmla="*/ 469789 h 1603264"/>
              <a:gd name="connsiteX17" fmla="*/ 2438400 w 3248025"/>
              <a:gd name="connsiteY17" fmla="*/ 526939 h 1603264"/>
              <a:gd name="connsiteX18" fmla="*/ 2409825 w 3248025"/>
              <a:gd name="connsiteY18" fmla="*/ 536464 h 1603264"/>
              <a:gd name="connsiteX19" fmla="*/ 2200275 w 3248025"/>
              <a:gd name="connsiteY19" fmla="*/ 545989 h 1603264"/>
              <a:gd name="connsiteX20" fmla="*/ 2181225 w 3248025"/>
              <a:gd name="connsiteY20" fmla="*/ 574564 h 1603264"/>
              <a:gd name="connsiteX21" fmla="*/ 2152650 w 3248025"/>
              <a:gd name="connsiteY21" fmla="*/ 603139 h 1603264"/>
              <a:gd name="connsiteX22" fmla="*/ 2143125 w 3248025"/>
              <a:gd name="connsiteY22" fmla="*/ 631714 h 1603264"/>
              <a:gd name="connsiteX23" fmla="*/ 2105025 w 3248025"/>
              <a:gd name="connsiteY23" fmla="*/ 641239 h 1603264"/>
              <a:gd name="connsiteX24" fmla="*/ 2076450 w 3248025"/>
              <a:gd name="connsiteY24" fmla="*/ 660289 h 1603264"/>
              <a:gd name="connsiteX25" fmla="*/ 2009775 w 3248025"/>
              <a:gd name="connsiteY25" fmla="*/ 679339 h 1603264"/>
              <a:gd name="connsiteX26" fmla="*/ 2000250 w 3248025"/>
              <a:gd name="connsiteY26" fmla="*/ 707914 h 1603264"/>
              <a:gd name="connsiteX27" fmla="*/ 1895475 w 3248025"/>
              <a:gd name="connsiteY27" fmla="*/ 736489 h 1603264"/>
              <a:gd name="connsiteX28" fmla="*/ 1866900 w 3248025"/>
              <a:gd name="connsiteY28" fmla="*/ 755539 h 1603264"/>
              <a:gd name="connsiteX29" fmla="*/ 1857375 w 3248025"/>
              <a:gd name="connsiteY29" fmla="*/ 793639 h 1603264"/>
              <a:gd name="connsiteX30" fmla="*/ 1800225 w 3248025"/>
              <a:gd name="connsiteY30" fmla="*/ 812689 h 1603264"/>
              <a:gd name="connsiteX31" fmla="*/ 1771650 w 3248025"/>
              <a:gd name="connsiteY31" fmla="*/ 822214 h 1603264"/>
              <a:gd name="connsiteX32" fmla="*/ 1762125 w 3248025"/>
              <a:gd name="connsiteY32" fmla="*/ 850789 h 1603264"/>
              <a:gd name="connsiteX33" fmla="*/ 1724025 w 3248025"/>
              <a:gd name="connsiteY33" fmla="*/ 869839 h 1603264"/>
              <a:gd name="connsiteX34" fmla="*/ 1676400 w 3248025"/>
              <a:gd name="connsiteY34" fmla="*/ 898414 h 1603264"/>
              <a:gd name="connsiteX35" fmla="*/ 1590675 w 3248025"/>
              <a:gd name="connsiteY35" fmla="*/ 955564 h 1603264"/>
              <a:gd name="connsiteX36" fmla="*/ 1571625 w 3248025"/>
              <a:gd name="connsiteY36" fmla="*/ 993664 h 1603264"/>
              <a:gd name="connsiteX37" fmla="*/ 1533525 w 3248025"/>
              <a:gd name="connsiteY37" fmla="*/ 1050814 h 1603264"/>
              <a:gd name="connsiteX38" fmla="*/ 1438275 w 3248025"/>
              <a:gd name="connsiteY38" fmla="*/ 1098439 h 1603264"/>
              <a:gd name="connsiteX39" fmla="*/ 1428750 w 3248025"/>
              <a:gd name="connsiteY39" fmla="*/ 1136539 h 1603264"/>
              <a:gd name="connsiteX40" fmla="*/ 1409700 w 3248025"/>
              <a:gd name="connsiteY40" fmla="*/ 1165114 h 1603264"/>
              <a:gd name="connsiteX41" fmla="*/ 1381125 w 3248025"/>
              <a:gd name="connsiteY41" fmla="*/ 1174639 h 1603264"/>
              <a:gd name="connsiteX42" fmla="*/ 1314450 w 3248025"/>
              <a:gd name="connsiteY42" fmla="*/ 1184164 h 1603264"/>
              <a:gd name="connsiteX43" fmla="*/ 1285875 w 3248025"/>
              <a:gd name="connsiteY43" fmla="*/ 1222264 h 1603264"/>
              <a:gd name="connsiteX44" fmla="*/ 809625 w 3248025"/>
              <a:gd name="connsiteY44" fmla="*/ 1279414 h 1603264"/>
              <a:gd name="connsiteX45" fmla="*/ 781050 w 3248025"/>
              <a:gd name="connsiteY45" fmla="*/ 1307989 h 1603264"/>
              <a:gd name="connsiteX46" fmla="*/ 742950 w 3248025"/>
              <a:gd name="connsiteY46" fmla="*/ 1365139 h 1603264"/>
              <a:gd name="connsiteX47" fmla="*/ 714375 w 3248025"/>
              <a:gd name="connsiteY47" fmla="*/ 1374664 h 1603264"/>
              <a:gd name="connsiteX48" fmla="*/ 685800 w 3248025"/>
              <a:gd name="connsiteY48" fmla="*/ 1355614 h 1603264"/>
              <a:gd name="connsiteX49" fmla="*/ 657225 w 3248025"/>
              <a:gd name="connsiteY49" fmla="*/ 1327039 h 1603264"/>
              <a:gd name="connsiteX50" fmla="*/ 485775 w 3248025"/>
              <a:gd name="connsiteY50" fmla="*/ 1298464 h 1603264"/>
              <a:gd name="connsiteX51" fmla="*/ 428625 w 3248025"/>
              <a:gd name="connsiteY51" fmla="*/ 1307989 h 1603264"/>
              <a:gd name="connsiteX52" fmla="*/ 409575 w 3248025"/>
              <a:gd name="connsiteY52" fmla="*/ 1336564 h 1603264"/>
              <a:gd name="connsiteX53" fmla="*/ 371475 w 3248025"/>
              <a:gd name="connsiteY53" fmla="*/ 1384189 h 1603264"/>
              <a:gd name="connsiteX54" fmla="*/ 333375 w 3248025"/>
              <a:gd name="connsiteY54" fmla="*/ 1441339 h 1603264"/>
              <a:gd name="connsiteX55" fmla="*/ 314325 w 3248025"/>
              <a:gd name="connsiteY55" fmla="*/ 1469914 h 1603264"/>
              <a:gd name="connsiteX56" fmla="*/ 266700 w 3248025"/>
              <a:gd name="connsiteY56" fmla="*/ 1479439 h 1603264"/>
              <a:gd name="connsiteX57" fmla="*/ 104775 w 3248025"/>
              <a:gd name="connsiteY57" fmla="*/ 1488964 h 1603264"/>
              <a:gd name="connsiteX58" fmla="*/ 76200 w 3248025"/>
              <a:gd name="connsiteY58" fmla="*/ 1517539 h 1603264"/>
              <a:gd name="connsiteX59" fmla="*/ 57150 w 3248025"/>
              <a:gd name="connsiteY59" fmla="*/ 1546114 h 1603264"/>
              <a:gd name="connsiteX60" fmla="*/ 28575 w 3248025"/>
              <a:gd name="connsiteY60" fmla="*/ 1555639 h 1603264"/>
              <a:gd name="connsiteX61" fmla="*/ 0 w 3248025"/>
              <a:gd name="connsiteY61" fmla="*/ 1603264 h 1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48025" h="1603264">
                <a:moveTo>
                  <a:pt x="3248025" y="3064"/>
                </a:moveTo>
                <a:cubicBezTo>
                  <a:pt x="3213100" y="6239"/>
                  <a:pt x="3175982" y="0"/>
                  <a:pt x="3143250" y="12589"/>
                </a:cubicBezTo>
                <a:cubicBezTo>
                  <a:pt x="3129997" y="17686"/>
                  <a:pt x="3131245" y="38361"/>
                  <a:pt x="3124200" y="50689"/>
                </a:cubicBezTo>
                <a:cubicBezTo>
                  <a:pt x="3104662" y="84881"/>
                  <a:pt x="3108813" y="76822"/>
                  <a:pt x="3076575" y="98314"/>
                </a:cubicBezTo>
                <a:cubicBezTo>
                  <a:pt x="3033161" y="163435"/>
                  <a:pt x="3087492" y="97886"/>
                  <a:pt x="2962275" y="136414"/>
                </a:cubicBezTo>
                <a:cubicBezTo>
                  <a:pt x="2949400" y="140375"/>
                  <a:pt x="2945475" y="158447"/>
                  <a:pt x="2933700" y="164989"/>
                </a:cubicBezTo>
                <a:cubicBezTo>
                  <a:pt x="2916147" y="174741"/>
                  <a:pt x="2893258" y="172900"/>
                  <a:pt x="2876550" y="184039"/>
                </a:cubicBezTo>
                <a:lnTo>
                  <a:pt x="2847975" y="203089"/>
                </a:lnTo>
                <a:cubicBezTo>
                  <a:pt x="2841625" y="215789"/>
                  <a:pt x="2834518" y="228138"/>
                  <a:pt x="2828925" y="241189"/>
                </a:cubicBezTo>
                <a:cubicBezTo>
                  <a:pt x="2819409" y="263393"/>
                  <a:pt x="2820773" y="288356"/>
                  <a:pt x="2790825" y="298339"/>
                </a:cubicBezTo>
                <a:cubicBezTo>
                  <a:pt x="2754182" y="310553"/>
                  <a:pt x="2676525" y="317389"/>
                  <a:pt x="2676525" y="317389"/>
                </a:cubicBezTo>
                <a:cubicBezTo>
                  <a:pt x="2667000" y="330089"/>
                  <a:pt x="2658281" y="343436"/>
                  <a:pt x="2647950" y="355489"/>
                </a:cubicBezTo>
                <a:cubicBezTo>
                  <a:pt x="2639184" y="365716"/>
                  <a:pt x="2626847" y="372856"/>
                  <a:pt x="2619375" y="384064"/>
                </a:cubicBezTo>
                <a:cubicBezTo>
                  <a:pt x="2613806" y="392418"/>
                  <a:pt x="2616950" y="405539"/>
                  <a:pt x="2609850" y="412639"/>
                </a:cubicBezTo>
                <a:cubicBezTo>
                  <a:pt x="2602750" y="419739"/>
                  <a:pt x="2591076" y="419986"/>
                  <a:pt x="2581275" y="422164"/>
                </a:cubicBezTo>
                <a:cubicBezTo>
                  <a:pt x="2480695" y="444515"/>
                  <a:pt x="2559876" y="419772"/>
                  <a:pt x="2495550" y="441214"/>
                </a:cubicBezTo>
                <a:cubicBezTo>
                  <a:pt x="2492375" y="450739"/>
                  <a:pt x="2490515" y="460809"/>
                  <a:pt x="2486025" y="469789"/>
                </a:cubicBezTo>
                <a:cubicBezTo>
                  <a:pt x="2477240" y="487360"/>
                  <a:pt x="2454199" y="516406"/>
                  <a:pt x="2438400" y="526939"/>
                </a:cubicBezTo>
                <a:cubicBezTo>
                  <a:pt x="2430046" y="532508"/>
                  <a:pt x="2419833" y="535663"/>
                  <a:pt x="2409825" y="536464"/>
                </a:cubicBezTo>
                <a:cubicBezTo>
                  <a:pt x="2340126" y="542040"/>
                  <a:pt x="2270125" y="542814"/>
                  <a:pt x="2200275" y="545989"/>
                </a:cubicBezTo>
                <a:cubicBezTo>
                  <a:pt x="2193925" y="555514"/>
                  <a:pt x="2188554" y="565770"/>
                  <a:pt x="2181225" y="574564"/>
                </a:cubicBezTo>
                <a:cubicBezTo>
                  <a:pt x="2172601" y="584912"/>
                  <a:pt x="2160122" y="591931"/>
                  <a:pt x="2152650" y="603139"/>
                </a:cubicBezTo>
                <a:cubicBezTo>
                  <a:pt x="2147081" y="611493"/>
                  <a:pt x="2150965" y="625442"/>
                  <a:pt x="2143125" y="631714"/>
                </a:cubicBezTo>
                <a:cubicBezTo>
                  <a:pt x="2132903" y="639892"/>
                  <a:pt x="2117725" y="638064"/>
                  <a:pt x="2105025" y="641239"/>
                </a:cubicBezTo>
                <a:cubicBezTo>
                  <a:pt x="2095500" y="647589"/>
                  <a:pt x="2086689" y="655169"/>
                  <a:pt x="2076450" y="660289"/>
                </a:cubicBezTo>
                <a:cubicBezTo>
                  <a:pt x="2062785" y="667121"/>
                  <a:pt x="2021982" y="676287"/>
                  <a:pt x="2009775" y="679339"/>
                </a:cubicBezTo>
                <a:cubicBezTo>
                  <a:pt x="2006600" y="688864"/>
                  <a:pt x="2007350" y="700814"/>
                  <a:pt x="2000250" y="707914"/>
                </a:cubicBezTo>
                <a:cubicBezTo>
                  <a:pt x="1976008" y="732156"/>
                  <a:pt x="1922545" y="732622"/>
                  <a:pt x="1895475" y="736489"/>
                </a:cubicBezTo>
                <a:cubicBezTo>
                  <a:pt x="1885950" y="742839"/>
                  <a:pt x="1873250" y="746014"/>
                  <a:pt x="1866900" y="755539"/>
                </a:cubicBezTo>
                <a:cubicBezTo>
                  <a:pt x="1859638" y="766431"/>
                  <a:pt x="1867314" y="785120"/>
                  <a:pt x="1857375" y="793639"/>
                </a:cubicBezTo>
                <a:cubicBezTo>
                  <a:pt x="1842129" y="806707"/>
                  <a:pt x="1819275" y="806339"/>
                  <a:pt x="1800225" y="812689"/>
                </a:cubicBezTo>
                <a:lnTo>
                  <a:pt x="1771650" y="822214"/>
                </a:lnTo>
                <a:cubicBezTo>
                  <a:pt x="1768475" y="831739"/>
                  <a:pt x="1769225" y="843689"/>
                  <a:pt x="1762125" y="850789"/>
                </a:cubicBezTo>
                <a:cubicBezTo>
                  <a:pt x="1752085" y="860829"/>
                  <a:pt x="1736437" y="862943"/>
                  <a:pt x="1724025" y="869839"/>
                </a:cubicBezTo>
                <a:cubicBezTo>
                  <a:pt x="1707841" y="878830"/>
                  <a:pt x="1691973" y="888403"/>
                  <a:pt x="1676400" y="898414"/>
                </a:cubicBezTo>
                <a:cubicBezTo>
                  <a:pt x="1647512" y="916985"/>
                  <a:pt x="1590675" y="955564"/>
                  <a:pt x="1590675" y="955564"/>
                </a:cubicBezTo>
                <a:cubicBezTo>
                  <a:pt x="1584325" y="968264"/>
                  <a:pt x="1578930" y="981488"/>
                  <a:pt x="1571625" y="993664"/>
                </a:cubicBezTo>
                <a:cubicBezTo>
                  <a:pt x="1559845" y="1013297"/>
                  <a:pt x="1533525" y="1050814"/>
                  <a:pt x="1533525" y="1050814"/>
                </a:cubicBezTo>
                <a:cubicBezTo>
                  <a:pt x="1512032" y="1136787"/>
                  <a:pt x="1547981" y="1043586"/>
                  <a:pt x="1438275" y="1098439"/>
                </a:cubicBezTo>
                <a:cubicBezTo>
                  <a:pt x="1426566" y="1104293"/>
                  <a:pt x="1433907" y="1124507"/>
                  <a:pt x="1428750" y="1136539"/>
                </a:cubicBezTo>
                <a:cubicBezTo>
                  <a:pt x="1424241" y="1147061"/>
                  <a:pt x="1418639" y="1157963"/>
                  <a:pt x="1409700" y="1165114"/>
                </a:cubicBezTo>
                <a:cubicBezTo>
                  <a:pt x="1401860" y="1171386"/>
                  <a:pt x="1390970" y="1172670"/>
                  <a:pt x="1381125" y="1174639"/>
                </a:cubicBezTo>
                <a:cubicBezTo>
                  <a:pt x="1359110" y="1179042"/>
                  <a:pt x="1336675" y="1180989"/>
                  <a:pt x="1314450" y="1184164"/>
                </a:cubicBezTo>
                <a:cubicBezTo>
                  <a:pt x="1304925" y="1196864"/>
                  <a:pt x="1297740" y="1211717"/>
                  <a:pt x="1285875" y="1222264"/>
                </a:cubicBezTo>
                <a:cubicBezTo>
                  <a:pt x="1158082" y="1335858"/>
                  <a:pt x="972372" y="1272016"/>
                  <a:pt x="809625" y="1279414"/>
                </a:cubicBezTo>
                <a:cubicBezTo>
                  <a:pt x="800100" y="1288939"/>
                  <a:pt x="789320" y="1297356"/>
                  <a:pt x="781050" y="1307989"/>
                </a:cubicBezTo>
                <a:cubicBezTo>
                  <a:pt x="766994" y="1326061"/>
                  <a:pt x="764670" y="1357899"/>
                  <a:pt x="742950" y="1365139"/>
                </a:cubicBezTo>
                <a:lnTo>
                  <a:pt x="714375" y="1374664"/>
                </a:lnTo>
                <a:cubicBezTo>
                  <a:pt x="704850" y="1368314"/>
                  <a:pt x="694594" y="1362943"/>
                  <a:pt x="685800" y="1355614"/>
                </a:cubicBezTo>
                <a:cubicBezTo>
                  <a:pt x="675452" y="1346990"/>
                  <a:pt x="669000" y="1333581"/>
                  <a:pt x="657225" y="1327039"/>
                </a:cubicBezTo>
                <a:cubicBezTo>
                  <a:pt x="607767" y="1299562"/>
                  <a:pt x="536384" y="1302681"/>
                  <a:pt x="485775" y="1298464"/>
                </a:cubicBezTo>
                <a:cubicBezTo>
                  <a:pt x="466725" y="1301639"/>
                  <a:pt x="445899" y="1299352"/>
                  <a:pt x="428625" y="1307989"/>
                </a:cubicBezTo>
                <a:cubicBezTo>
                  <a:pt x="418386" y="1313109"/>
                  <a:pt x="416444" y="1327406"/>
                  <a:pt x="409575" y="1336564"/>
                </a:cubicBezTo>
                <a:cubicBezTo>
                  <a:pt x="397377" y="1352828"/>
                  <a:pt x="384175" y="1368314"/>
                  <a:pt x="371475" y="1384189"/>
                </a:cubicBezTo>
                <a:cubicBezTo>
                  <a:pt x="354736" y="1434407"/>
                  <a:pt x="373013" y="1393773"/>
                  <a:pt x="333375" y="1441339"/>
                </a:cubicBezTo>
                <a:cubicBezTo>
                  <a:pt x="326046" y="1450133"/>
                  <a:pt x="324264" y="1464234"/>
                  <a:pt x="314325" y="1469914"/>
                </a:cubicBezTo>
                <a:cubicBezTo>
                  <a:pt x="300269" y="1477946"/>
                  <a:pt x="282823" y="1477973"/>
                  <a:pt x="266700" y="1479439"/>
                </a:cubicBezTo>
                <a:cubicBezTo>
                  <a:pt x="212854" y="1484334"/>
                  <a:pt x="158750" y="1485789"/>
                  <a:pt x="104775" y="1488964"/>
                </a:cubicBezTo>
                <a:cubicBezTo>
                  <a:pt x="95250" y="1498489"/>
                  <a:pt x="84824" y="1507191"/>
                  <a:pt x="76200" y="1517539"/>
                </a:cubicBezTo>
                <a:cubicBezTo>
                  <a:pt x="68871" y="1526333"/>
                  <a:pt x="66089" y="1538963"/>
                  <a:pt x="57150" y="1546114"/>
                </a:cubicBezTo>
                <a:cubicBezTo>
                  <a:pt x="49310" y="1552386"/>
                  <a:pt x="38100" y="1552464"/>
                  <a:pt x="28575" y="1555639"/>
                </a:cubicBezTo>
                <a:cubicBezTo>
                  <a:pt x="5587" y="1590121"/>
                  <a:pt x="14645" y="1573975"/>
                  <a:pt x="0" y="1603264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Forma libre"/>
          <p:cNvSpPr/>
          <p:nvPr/>
        </p:nvSpPr>
        <p:spPr>
          <a:xfrm>
            <a:off x="733425" y="4712300"/>
            <a:ext cx="4352925" cy="1117000"/>
          </a:xfrm>
          <a:custGeom>
            <a:avLst/>
            <a:gdLst>
              <a:gd name="connsiteX0" fmla="*/ 0 w 4352925"/>
              <a:gd name="connsiteY0" fmla="*/ 936025 h 1117000"/>
              <a:gd name="connsiteX1" fmla="*/ 9525 w 4352925"/>
              <a:gd name="connsiteY1" fmla="*/ 964600 h 1117000"/>
              <a:gd name="connsiteX2" fmla="*/ 57150 w 4352925"/>
              <a:gd name="connsiteY2" fmla="*/ 993175 h 1117000"/>
              <a:gd name="connsiteX3" fmla="*/ 123825 w 4352925"/>
              <a:gd name="connsiteY3" fmla="*/ 1021750 h 1117000"/>
              <a:gd name="connsiteX4" fmla="*/ 142875 w 4352925"/>
              <a:gd name="connsiteY4" fmla="*/ 993175 h 1117000"/>
              <a:gd name="connsiteX5" fmla="*/ 171450 w 4352925"/>
              <a:gd name="connsiteY5" fmla="*/ 983650 h 1117000"/>
              <a:gd name="connsiteX6" fmla="*/ 304800 w 4352925"/>
              <a:gd name="connsiteY6" fmla="*/ 974125 h 1117000"/>
              <a:gd name="connsiteX7" fmla="*/ 333375 w 4352925"/>
              <a:gd name="connsiteY7" fmla="*/ 955075 h 1117000"/>
              <a:gd name="connsiteX8" fmla="*/ 447675 w 4352925"/>
              <a:gd name="connsiteY8" fmla="*/ 983650 h 1117000"/>
              <a:gd name="connsiteX9" fmla="*/ 466725 w 4352925"/>
              <a:gd name="connsiteY9" fmla="*/ 1040800 h 1117000"/>
              <a:gd name="connsiteX10" fmla="*/ 485775 w 4352925"/>
              <a:gd name="connsiteY10" fmla="*/ 1069375 h 1117000"/>
              <a:gd name="connsiteX11" fmla="*/ 571500 w 4352925"/>
              <a:gd name="connsiteY11" fmla="*/ 1117000 h 1117000"/>
              <a:gd name="connsiteX12" fmla="*/ 590550 w 4352925"/>
              <a:gd name="connsiteY12" fmla="*/ 1088425 h 1117000"/>
              <a:gd name="connsiteX13" fmla="*/ 600075 w 4352925"/>
              <a:gd name="connsiteY13" fmla="*/ 1059850 h 1117000"/>
              <a:gd name="connsiteX14" fmla="*/ 628650 w 4352925"/>
              <a:gd name="connsiteY14" fmla="*/ 1050325 h 1117000"/>
              <a:gd name="connsiteX15" fmla="*/ 704850 w 4352925"/>
              <a:gd name="connsiteY15" fmla="*/ 1059850 h 1117000"/>
              <a:gd name="connsiteX16" fmla="*/ 723900 w 4352925"/>
              <a:gd name="connsiteY16" fmla="*/ 1088425 h 1117000"/>
              <a:gd name="connsiteX17" fmla="*/ 752475 w 4352925"/>
              <a:gd name="connsiteY17" fmla="*/ 1097950 h 1117000"/>
              <a:gd name="connsiteX18" fmla="*/ 847725 w 4352925"/>
              <a:gd name="connsiteY18" fmla="*/ 1078900 h 1117000"/>
              <a:gd name="connsiteX19" fmla="*/ 952500 w 4352925"/>
              <a:gd name="connsiteY19" fmla="*/ 1040800 h 1117000"/>
              <a:gd name="connsiteX20" fmla="*/ 962025 w 4352925"/>
              <a:gd name="connsiteY20" fmla="*/ 1012225 h 1117000"/>
              <a:gd name="connsiteX21" fmla="*/ 1085850 w 4352925"/>
              <a:gd name="connsiteY21" fmla="*/ 974125 h 1117000"/>
              <a:gd name="connsiteX22" fmla="*/ 1095375 w 4352925"/>
              <a:gd name="connsiteY22" fmla="*/ 945550 h 1117000"/>
              <a:gd name="connsiteX23" fmla="*/ 1238250 w 4352925"/>
              <a:gd name="connsiteY23" fmla="*/ 936025 h 1117000"/>
              <a:gd name="connsiteX24" fmla="*/ 1266825 w 4352925"/>
              <a:gd name="connsiteY24" fmla="*/ 945550 h 1117000"/>
              <a:gd name="connsiteX25" fmla="*/ 1352550 w 4352925"/>
              <a:gd name="connsiteY25" fmla="*/ 964600 h 1117000"/>
              <a:gd name="connsiteX26" fmla="*/ 1438275 w 4352925"/>
              <a:gd name="connsiteY26" fmla="*/ 955075 h 1117000"/>
              <a:gd name="connsiteX27" fmla="*/ 1485900 w 4352925"/>
              <a:gd name="connsiteY27" fmla="*/ 916975 h 1117000"/>
              <a:gd name="connsiteX28" fmla="*/ 1590675 w 4352925"/>
              <a:gd name="connsiteY28" fmla="*/ 897925 h 1117000"/>
              <a:gd name="connsiteX29" fmla="*/ 1647825 w 4352925"/>
              <a:gd name="connsiteY29" fmla="*/ 878875 h 1117000"/>
              <a:gd name="connsiteX30" fmla="*/ 1724025 w 4352925"/>
              <a:gd name="connsiteY30" fmla="*/ 783625 h 1117000"/>
              <a:gd name="connsiteX31" fmla="*/ 1752600 w 4352925"/>
              <a:gd name="connsiteY31" fmla="*/ 764575 h 1117000"/>
              <a:gd name="connsiteX32" fmla="*/ 1771650 w 4352925"/>
              <a:gd name="connsiteY32" fmla="*/ 736000 h 1117000"/>
              <a:gd name="connsiteX33" fmla="*/ 1790700 w 4352925"/>
              <a:gd name="connsiteY33" fmla="*/ 678850 h 1117000"/>
              <a:gd name="connsiteX34" fmla="*/ 1800225 w 4352925"/>
              <a:gd name="connsiteY34" fmla="*/ 574075 h 1117000"/>
              <a:gd name="connsiteX35" fmla="*/ 1828800 w 4352925"/>
              <a:gd name="connsiteY35" fmla="*/ 545500 h 1117000"/>
              <a:gd name="connsiteX36" fmla="*/ 1847850 w 4352925"/>
              <a:gd name="connsiteY36" fmla="*/ 469300 h 1117000"/>
              <a:gd name="connsiteX37" fmla="*/ 1914525 w 4352925"/>
              <a:gd name="connsiteY37" fmla="*/ 497875 h 1117000"/>
              <a:gd name="connsiteX38" fmla="*/ 1933575 w 4352925"/>
              <a:gd name="connsiteY38" fmla="*/ 526450 h 1117000"/>
              <a:gd name="connsiteX39" fmla="*/ 1943100 w 4352925"/>
              <a:gd name="connsiteY39" fmla="*/ 555025 h 1117000"/>
              <a:gd name="connsiteX40" fmla="*/ 2009775 w 4352925"/>
              <a:gd name="connsiteY40" fmla="*/ 564550 h 1117000"/>
              <a:gd name="connsiteX41" fmla="*/ 2047875 w 4352925"/>
              <a:gd name="connsiteY41" fmla="*/ 631225 h 1117000"/>
              <a:gd name="connsiteX42" fmla="*/ 2114550 w 4352925"/>
              <a:gd name="connsiteY42" fmla="*/ 621700 h 1117000"/>
              <a:gd name="connsiteX43" fmla="*/ 2266950 w 4352925"/>
              <a:gd name="connsiteY43" fmla="*/ 631225 h 1117000"/>
              <a:gd name="connsiteX44" fmla="*/ 2324100 w 4352925"/>
              <a:gd name="connsiteY44" fmla="*/ 650275 h 1117000"/>
              <a:gd name="connsiteX45" fmla="*/ 2352675 w 4352925"/>
              <a:gd name="connsiteY45" fmla="*/ 659800 h 1117000"/>
              <a:gd name="connsiteX46" fmla="*/ 2371725 w 4352925"/>
              <a:gd name="connsiteY46" fmla="*/ 688375 h 1117000"/>
              <a:gd name="connsiteX47" fmla="*/ 2514600 w 4352925"/>
              <a:gd name="connsiteY47" fmla="*/ 697900 h 1117000"/>
              <a:gd name="connsiteX48" fmla="*/ 2543175 w 4352925"/>
              <a:gd name="connsiteY48" fmla="*/ 678850 h 1117000"/>
              <a:gd name="connsiteX49" fmla="*/ 2609850 w 4352925"/>
              <a:gd name="connsiteY49" fmla="*/ 659800 h 1117000"/>
              <a:gd name="connsiteX50" fmla="*/ 2628900 w 4352925"/>
              <a:gd name="connsiteY50" fmla="*/ 621700 h 1117000"/>
              <a:gd name="connsiteX51" fmla="*/ 2657475 w 4352925"/>
              <a:gd name="connsiteY51" fmla="*/ 564550 h 1117000"/>
              <a:gd name="connsiteX52" fmla="*/ 2686050 w 4352925"/>
              <a:gd name="connsiteY52" fmla="*/ 555025 h 1117000"/>
              <a:gd name="connsiteX53" fmla="*/ 2752725 w 4352925"/>
              <a:gd name="connsiteY53" fmla="*/ 545500 h 1117000"/>
              <a:gd name="connsiteX54" fmla="*/ 2762250 w 4352925"/>
              <a:gd name="connsiteY54" fmla="*/ 516925 h 1117000"/>
              <a:gd name="connsiteX55" fmla="*/ 2905125 w 4352925"/>
              <a:gd name="connsiteY55" fmla="*/ 488350 h 1117000"/>
              <a:gd name="connsiteX56" fmla="*/ 2924175 w 4352925"/>
              <a:gd name="connsiteY56" fmla="*/ 450250 h 1117000"/>
              <a:gd name="connsiteX57" fmla="*/ 2952750 w 4352925"/>
              <a:gd name="connsiteY57" fmla="*/ 431200 h 1117000"/>
              <a:gd name="connsiteX58" fmla="*/ 3019425 w 4352925"/>
              <a:gd name="connsiteY58" fmla="*/ 412150 h 1117000"/>
              <a:gd name="connsiteX59" fmla="*/ 3038475 w 4352925"/>
              <a:gd name="connsiteY59" fmla="*/ 383575 h 1117000"/>
              <a:gd name="connsiteX60" fmla="*/ 3048000 w 4352925"/>
              <a:gd name="connsiteY60" fmla="*/ 355000 h 1117000"/>
              <a:gd name="connsiteX61" fmla="*/ 3076575 w 4352925"/>
              <a:gd name="connsiteY61" fmla="*/ 345475 h 1117000"/>
              <a:gd name="connsiteX62" fmla="*/ 3143250 w 4352925"/>
              <a:gd name="connsiteY62" fmla="*/ 335950 h 1117000"/>
              <a:gd name="connsiteX63" fmla="*/ 3152775 w 4352925"/>
              <a:gd name="connsiteY63" fmla="*/ 307375 h 1117000"/>
              <a:gd name="connsiteX64" fmla="*/ 3267075 w 4352925"/>
              <a:gd name="connsiteY64" fmla="*/ 316900 h 1117000"/>
              <a:gd name="connsiteX65" fmla="*/ 3295650 w 4352925"/>
              <a:gd name="connsiteY65" fmla="*/ 307375 h 1117000"/>
              <a:gd name="connsiteX66" fmla="*/ 3305175 w 4352925"/>
              <a:gd name="connsiteY66" fmla="*/ 278800 h 1117000"/>
              <a:gd name="connsiteX67" fmla="*/ 3333750 w 4352925"/>
              <a:gd name="connsiteY67" fmla="*/ 269275 h 1117000"/>
              <a:gd name="connsiteX68" fmla="*/ 3343275 w 4352925"/>
              <a:gd name="connsiteY68" fmla="*/ 212125 h 1117000"/>
              <a:gd name="connsiteX69" fmla="*/ 3400425 w 4352925"/>
              <a:gd name="connsiteY69" fmla="*/ 193075 h 1117000"/>
              <a:gd name="connsiteX70" fmla="*/ 3476625 w 4352925"/>
              <a:gd name="connsiteY70" fmla="*/ 202600 h 1117000"/>
              <a:gd name="connsiteX71" fmla="*/ 3505200 w 4352925"/>
              <a:gd name="connsiteY71" fmla="*/ 212125 h 1117000"/>
              <a:gd name="connsiteX72" fmla="*/ 3581400 w 4352925"/>
              <a:gd name="connsiteY72" fmla="*/ 193075 h 1117000"/>
              <a:gd name="connsiteX73" fmla="*/ 3590925 w 4352925"/>
              <a:gd name="connsiteY73" fmla="*/ 164500 h 1117000"/>
              <a:gd name="connsiteX74" fmla="*/ 3638550 w 4352925"/>
              <a:gd name="connsiteY74" fmla="*/ 174025 h 1117000"/>
              <a:gd name="connsiteX75" fmla="*/ 3695700 w 4352925"/>
              <a:gd name="connsiteY75" fmla="*/ 154975 h 1117000"/>
              <a:gd name="connsiteX76" fmla="*/ 3800475 w 4352925"/>
              <a:gd name="connsiteY76" fmla="*/ 145450 h 1117000"/>
              <a:gd name="connsiteX77" fmla="*/ 3962400 w 4352925"/>
              <a:gd name="connsiteY77" fmla="*/ 116875 h 1117000"/>
              <a:gd name="connsiteX78" fmla="*/ 3981450 w 4352925"/>
              <a:gd name="connsiteY78" fmla="*/ 88300 h 1117000"/>
              <a:gd name="connsiteX79" fmla="*/ 4038600 w 4352925"/>
              <a:gd name="connsiteY79" fmla="*/ 50200 h 1117000"/>
              <a:gd name="connsiteX80" fmla="*/ 4143375 w 4352925"/>
              <a:gd name="connsiteY80" fmla="*/ 40675 h 1117000"/>
              <a:gd name="connsiteX81" fmla="*/ 4171950 w 4352925"/>
              <a:gd name="connsiteY81" fmla="*/ 31150 h 1117000"/>
              <a:gd name="connsiteX82" fmla="*/ 4229100 w 4352925"/>
              <a:gd name="connsiteY82" fmla="*/ 2575 h 1117000"/>
              <a:gd name="connsiteX83" fmla="*/ 4352925 w 4352925"/>
              <a:gd name="connsiteY83" fmla="*/ 2575 h 111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52925" h="1117000">
                <a:moveTo>
                  <a:pt x="0" y="936025"/>
                </a:moveTo>
                <a:cubicBezTo>
                  <a:pt x="3175" y="945550"/>
                  <a:pt x="2425" y="957500"/>
                  <a:pt x="9525" y="964600"/>
                </a:cubicBezTo>
                <a:cubicBezTo>
                  <a:pt x="22616" y="977691"/>
                  <a:pt x="41451" y="983363"/>
                  <a:pt x="57150" y="993175"/>
                </a:cubicBezTo>
                <a:cubicBezTo>
                  <a:pt x="101003" y="1020583"/>
                  <a:pt x="69604" y="1008195"/>
                  <a:pt x="123825" y="1021750"/>
                </a:cubicBezTo>
                <a:cubicBezTo>
                  <a:pt x="130175" y="1012225"/>
                  <a:pt x="133936" y="1000326"/>
                  <a:pt x="142875" y="993175"/>
                </a:cubicBezTo>
                <a:cubicBezTo>
                  <a:pt x="150715" y="986903"/>
                  <a:pt x="161479" y="984823"/>
                  <a:pt x="171450" y="983650"/>
                </a:cubicBezTo>
                <a:cubicBezTo>
                  <a:pt x="215708" y="978443"/>
                  <a:pt x="260350" y="977300"/>
                  <a:pt x="304800" y="974125"/>
                </a:cubicBezTo>
                <a:cubicBezTo>
                  <a:pt x="314325" y="967775"/>
                  <a:pt x="321967" y="956026"/>
                  <a:pt x="333375" y="955075"/>
                </a:cubicBezTo>
                <a:cubicBezTo>
                  <a:pt x="405303" y="949081"/>
                  <a:pt x="405202" y="955334"/>
                  <a:pt x="447675" y="983650"/>
                </a:cubicBezTo>
                <a:cubicBezTo>
                  <a:pt x="454025" y="1002700"/>
                  <a:pt x="455586" y="1024092"/>
                  <a:pt x="466725" y="1040800"/>
                </a:cubicBezTo>
                <a:cubicBezTo>
                  <a:pt x="473075" y="1050325"/>
                  <a:pt x="477160" y="1061837"/>
                  <a:pt x="485775" y="1069375"/>
                </a:cubicBezTo>
                <a:cubicBezTo>
                  <a:pt x="526085" y="1104646"/>
                  <a:pt x="532253" y="1103918"/>
                  <a:pt x="571500" y="1117000"/>
                </a:cubicBezTo>
                <a:cubicBezTo>
                  <a:pt x="577850" y="1107475"/>
                  <a:pt x="585430" y="1098664"/>
                  <a:pt x="590550" y="1088425"/>
                </a:cubicBezTo>
                <a:cubicBezTo>
                  <a:pt x="595040" y="1079445"/>
                  <a:pt x="592975" y="1066950"/>
                  <a:pt x="600075" y="1059850"/>
                </a:cubicBezTo>
                <a:cubicBezTo>
                  <a:pt x="607175" y="1052750"/>
                  <a:pt x="619125" y="1053500"/>
                  <a:pt x="628650" y="1050325"/>
                </a:cubicBezTo>
                <a:cubicBezTo>
                  <a:pt x="654050" y="1053500"/>
                  <a:pt x="681083" y="1050343"/>
                  <a:pt x="704850" y="1059850"/>
                </a:cubicBezTo>
                <a:cubicBezTo>
                  <a:pt x="715479" y="1064102"/>
                  <a:pt x="714961" y="1081274"/>
                  <a:pt x="723900" y="1088425"/>
                </a:cubicBezTo>
                <a:cubicBezTo>
                  <a:pt x="731740" y="1094697"/>
                  <a:pt x="742950" y="1094775"/>
                  <a:pt x="752475" y="1097950"/>
                </a:cubicBezTo>
                <a:cubicBezTo>
                  <a:pt x="831717" y="1071536"/>
                  <a:pt x="705441" y="1111735"/>
                  <a:pt x="847725" y="1078900"/>
                </a:cubicBezTo>
                <a:cubicBezTo>
                  <a:pt x="876629" y="1072230"/>
                  <a:pt x="924093" y="1052163"/>
                  <a:pt x="952500" y="1040800"/>
                </a:cubicBezTo>
                <a:cubicBezTo>
                  <a:pt x="955675" y="1031275"/>
                  <a:pt x="956456" y="1020579"/>
                  <a:pt x="962025" y="1012225"/>
                </a:cubicBezTo>
                <a:cubicBezTo>
                  <a:pt x="994899" y="962914"/>
                  <a:pt x="1020458" y="980664"/>
                  <a:pt x="1085850" y="974125"/>
                </a:cubicBezTo>
                <a:cubicBezTo>
                  <a:pt x="1089025" y="964600"/>
                  <a:pt x="1089103" y="953390"/>
                  <a:pt x="1095375" y="945550"/>
                </a:cubicBezTo>
                <a:cubicBezTo>
                  <a:pt x="1129342" y="903091"/>
                  <a:pt x="1200774" y="932902"/>
                  <a:pt x="1238250" y="936025"/>
                </a:cubicBezTo>
                <a:cubicBezTo>
                  <a:pt x="1247775" y="939200"/>
                  <a:pt x="1257024" y="943372"/>
                  <a:pt x="1266825" y="945550"/>
                </a:cubicBezTo>
                <a:cubicBezTo>
                  <a:pt x="1367405" y="967901"/>
                  <a:pt x="1288224" y="943158"/>
                  <a:pt x="1352550" y="964600"/>
                </a:cubicBezTo>
                <a:cubicBezTo>
                  <a:pt x="1381125" y="961425"/>
                  <a:pt x="1411199" y="964745"/>
                  <a:pt x="1438275" y="955075"/>
                </a:cubicBezTo>
                <a:cubicBezTo>
                  <a:pt x="1457421" y="948237"/>
                  <a:pt x="1468660" y="927750"/>
                  <a:pt x="1485900" y="916975"/>
                </a:cubicBezTo>
                <a:cubicBezTo>
                  <a:pt x="1507925" y="903210"/>
                  <a:pt x="1583125" y="898869"/>
                  <a:pt x="1590675" y="897925"/>
                </a:cubicBezTo>
                <a:cubicBezTo>
                  <a:pt x="1609725" y="891575"/>
                  <a:pt x="1636686" y="895583"/>
                  <a:pt x="1647825" y="878875"/>
                </a:cubicBezTo>
                <a:cubicBezTo>
                  <a:pt x="1670394" y="845022"/>
                  <a:pt x="1692374" y="810001"/>
                  <a:pt x="1724025" y="783625"/>
                </a:cubicBezTo>
                <a:cubicBezTo>
                  <a:pt x="1732819" y="776296"/>
                  <a:pt x="1743075" y="770925"/>
                  <a:pt x="1752600" y="764575"/>
                </a:cubicBezTo>
                <a:cubicBezTo>
                  <a:pt x="1758950" y="755050"/>
                  <a:pt x="1767001" y="746461"/>
                  <a:pt x="1771650" y="736000"/>
                </a:cubicBezTo>
                <a:cubicBezTo>
                  <a:pt x="1779805" y="717650"/>
                  <a:pt x="1790700" y="678850"/>
                  <a:pt x="1790700" y="678850"/>
                </a:cubicBezTo>
                <a:cubicBezTo>
                  <a:pt x="1793875" y="643925"/>
                  <a:pt x="1790591" y="607795"/>
                  <a:pt x="1800225" y="574075"/>
                </a:cubicBezTo>
                <a:cubicBezTo>
                  <a:pt x="1803926" y="561123"/>
                  <a:pt x="1823226" y="557763"/>
                  <a:pt x="1828800" y="545500"/>
                </a:cubicBezTo>
                <a:cubicBezTo>
                  <a:pt x="1839634" y="521665"/>
                  <a:pt x="1847850" y="469300"/>
                  <a:pt x="1847850" y="469300"/>
                </a:cubicBezTo>
                <a:cubicBezTo>
                  <a:pt x="1876997" y="476587"/>
                  <a:pt x="1892599" y="475949"/>
                  <a:pt x="1914525" y="497875"/>
                </a:cubicBezTo>
                <a:cubicBezTo>
                  <a:pt x="1922620" y="505970"/>
                  <a:pt x="1928455" y="516211"/>
                  <a:pt x="1933575" y="526450"/>
                </a:cubicBezTo>
                <a:cubicBezTo>
                  <a:pt x="1938065" y="535430"/>
                  <a:pt x="1934120" y="550535"/>
                  <a:pt x="1943100" y="555025"/>
                </a:cubicBezTo>
                <a:cubicBezTo>
                  <a:pt x="1963180" y="565065"/>
                  <a:pt x="1987550" y="561375"/>
                  <a:pt x="2009775" y="564550"/>
                </a:cubicBezTo>
                <a:cubicBezTo>
                  <a:pt x="2009940" y="564880"/>
                  <a:pt x="2040302" y="629542"/>
                  <a:pt x="2047875" y="631225"/>
                </a:cubicBezTo>
                <a:cubicBezTo>
                  <a:pt x="2069791" y="636095"/>
                  <a:pt x="2092325" y="624875"/>
                  <a:pt x="2114550" y="621700"/>
                </a:cubicBezTo>
                <a:cubicBezTo>
                  <a:pt x="2165350" y="624875"/>
                  <a:pt x="2216518" y="624348"/>
                  <a:pt x="2266950" y="631225"/>
                </a:cubicBezTo>
                <a:cubicBezTo>
                  <a:pt x="2286846" y="633938"/>
                  <a:pt x="2305050" y="643925"/>
                  <a:pt x="2324100" y="650275"/>
                </a:cubicBezTo>
                <a:lnTo>
                  <a:pt x="2352675" y="659800"/>
                </a:lnTo>
                <a:cubicBezTo>
                  <a:pt x="2359025" y="669325"/>
                  <a:pt x="2363630" y="680280"/>
                  <a:pt x="2371725" y="688375"/>
                </a:cubicBezTo>
                <a:cubicBezTo>
                  <a:pt x="2413531" y="730181"/>
                  <a:pt x="2450945" y="703205"/>
                  <a:pt x="2514600" y="697900"/>
                </a:cubicBezTo>
                <a:cubicBezTo>
                  <a:pt x="2524125" y="691550"/>
                  <a:pt x="2532936" y="683970"/>
                  <a:pt x="2543175" y="678850"/>
                </a:cubicBezTo>
                <a:cubicBezTo>
                  <a:pt x="2556840" y="672018"/>
                  <a:pt x="2597643" y="662852"/>
                  <a:pt x="2609850" y="659800"/>
                </a:cubicBezTo>
                <a:cubicBezTo>
                  <a:pt x="2616200" y="647100"/>
                  <a:pt x="2623307" y="634751"/>
                  <a:pt x="2628900" y="621700"/>
                </a:cubicBezTo>
                <a:cubicBezTo>
                  <a:pt x="2637903" y="600693"/>
                  <a:pt x="2637579" y="580467"/>
                  <a:pt x="2657475" y="564550"/>
                </a:cubicBezTo>
                <a:cubicBezTo>
                  <a:pt x="2665315" y="558278"/>
                  <a:pt x="2676205" y="556994"/>
                  <a:pt x="2686050" y="555025"/>
                </a:cubicBezTo>
                <a:cubicBezTo>
                  <a:pt x="2708065" y="550622"/>
                  <a:pt x="2730500" y="548675"/>
                  <a:pt x="2752725" y="545500"/>
                </a:cubicBezTo>
                <a:cubicBezTo>
                  <a:pt x="2755900" y="535975"/>
                  <a:pt x="2755978" y="524765"/>
                  <a:pt x="2762250" y="516925"/>
                </a:cubicBezTo>
                <a:cubicBezTo>
                  <a:pt x="2792443" y="479184"/>
                  <a:pt x="2880254" y="490423"/>
                  <a:pt x="2905125" y="488350"/>
                </a:cubicBezTo>
                <a:cubicBezTo>
                  <a:pt x="2911475" y="475650"/>
                  <a:pt x="2915085" y="461158"/>
                  <a:pt x="2924175" y="450250"/>
                </a:cubicBezTo>
                <a:cubicBezTo>
                  <a:pt x="2931504" y="441456"/>
                  <a:pt x="2942511" y="436320"/>
                  <a:pt x="2952750" y="431200"/>
                </a:cubicBezTo>
                <a:cubicBezTo>
                  <a:pt x="2966415" y="424368"/>
                  <a:pt x="3007218" y="415202"/>
                  <a:pt x="3019425" y="412150"/>
                </a:cubicBezTo>
                <a:cubicBezTo>
                  <a:pt x="3025775" y="402625"/>
                  <a:pt x="3033355" y="393814"/>
                  <a:pt x="3038475" y="383575"/>
                </a:cubicBezTo>
                <a:cubicBezTo>
                  <a:pt x="3042965" y="374595"/>
                  <a:pt x="3040900" y="362100"/>
                  <a:pt x="3048000" y="355000"/>
                </a:cubicBezTo>
                <a:cubicBezTo>
                  <a:pt x="3055100" y="347900"/>
                  <a:pt x="3066730" y="347444"/>
                  <a:pt x="3076575" y="345475"/>
                </a:cubicBezTo>
                <a:cubicBezTo>
                  <a:pt x="3098590" y="341072"/>
                  <a:pt x="3121025" y="339125"/>
                  <a:pt x="3143250" y="335950"/>
                </a:cubicBezTo>
                <a:cubicBezTo>
                  <a:pt x="3146425" y="326425"/>
                  <a:pt x="3142852" y="308902"/>
                  <a:pt x="3152775" y="307375"/>
                </a:cubicBezTo>
                <a:cubicBezTo>
                  <a:pt x="3190562" y="301562"/>
                  <a:pt x="3228843" y="316900"/>
                  <a:pt x="3267075" y="316900"/>
                </a:cubicBezTo>
                <a:cubicBezTo>
                  <a:pt x="3277115" y="316900"/>
                  <a:pt x="3286125" y="310550"/>
                  <a:pt x="3295650" y="307375"/>
                </a:cubicBezTo>
                <a:cubicBezTo>
                  <a:pt x="3298825" y="297850"/>
                  <a:pt x="3298075" y="285900"/>
                  <a:pt x="3305175" y="278800"/>
                </a:cubicBezTo>
                <a:cubicBezTo>
                  <a:pt x="3312275" y="271700"/>
                  <a:pt x="3328769" y="277992"/>
                  <a:pt x="3333750" y="269275"/>
                </a:cubicBezTo>
                <a:cubicBezTo>
                  <a:pt x="3343332" y="252507"/>
                  <a:pt x="3330557" y="226659"/>
                  <a:pt x="3343275" y="212125"/>
                </a:cubicBezTo>
                <a:cubicBezTo>
                  <a:pt x="3356498" y="197013"/>
                  <a:pt x="3400425" y="193075"/>
                  <a:pt x="3400425" y="193075"/>
                </a:cubicBezTo>
                <a:cubicBezTo>
                  <a:pt x="3425825" y="196250"/>
                  <a:pt x="3451440" y="198021"/>
                  <a:pt x="3476625" y="202600"/>
                </a:cubicBezTo>
                <a:cubicBezTo>
                  <a:pt x="3486503" y="204396"/>
                  <a:pt x="3495160" y="212125"/>
                  <a:pt x="3505200" y="212125"/>
                </a:cubicBezTo>
                <a:cubicBezTo>
                  <a:pt x="3528188" y="212125"/>
                  <a:pt x="3558851" y="200591"/>
                  <a:pt x="3581400" y="193075"/>
                </a:cubicBezTo>
                <a:cubicBezTo>
                  <a:pt x="3584575" y="183550"/>
                  <a:pt x="3581400" y="167675"/>
                  <a:pt x="3590925" y="164500"/>
                </a:cubicBezTo>
                <a:cubicBezTo>
                  <a:pt x="3606284" y="159380"/>
                  <a:pt x="3622427" y="175491"/>
                  <a:pt x="3638550" y="174025"/>
                </a:cubicBezTo>
                <a:cubicBezTo>
                  <a:pt x="3658548" y="172207"/>
                  <a:pt x="3675702" y="156793"/>
                  <a:pt x="3695700" y="154975"/>
                </a:cubicBezTo>
                <a:lnTo>
                  <a:pt x="3800475" y="145450"/>
                </a:lnTo>
                <a:cubicBezTo>
                  <a:pt x="3882067" y="91055"/>
                  <a:pt x="3755588" y="168578"/>
                  <a:pt x="3962400" y="116875"/>
                </a:cubicBezTo>
                <a:cubicBezTo>
                  <a:pt x="3973506" y="114099"/>
                  <a:pt x="3972835" y="95838"/>
                  <a:pt x="3981450" y="88300"/>
                </a:cubicBezTo>
                <a:cubicBezTo>
                  <a:pt x="3998680" y="73223"/>
                  <a:pt x="4015799" y="52273"/>
                  <a:pt x="4038600" y="50200"/>
                </a:cubicBezTo>
                <a:lnTo>
                  <a:pt x="4143375" y="40675"/>
                </a:lnTo>
                <a:cubicBezTo>
                  <a:pt x="4152900" y="37500"/>
                  <a:pt x="4162970" y="35640"/>
                  <a:pt x="4171950" y="31150"/>
                </a:cubicBezTo>
                <a:cubicBezTo>
                  <a:pt x="4195113" y="19569"/>
                  <a:pt x="4201738" y="4285"/>
                  <a:pt x="4229100" y="2575"/>
                </a:cubicBezTo>
                <a:cubicBezTo>
                  <a:pt x="4270295" y="0"/>
                  <a:pt x="4311650" y="2575"/>
                  <a:pt x="4352925" y="257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3943350" y="4600575"/>
            <a:ext cx="333375" cy="323850"/>
          </a:xfrm>
          <a:custGeom>
            <a:avLst/>
            <a:gdLst>
              <a:gd name="connsiteX0" fmla="*/ 0 w 333375"/>
              <a:gd name="connsiteY0" fmla="*/ 0 h 323850"/>
              <a:gd name="connsiteX1" fmla="*/ 9525 w 333375"/>
              <a:gd name="connsiteY1" fmla="*/ 28575 h 323850"/>
              <a:gd name="connsiteX2" fmla="*/ 19050 w 333375"/>
              <a:gd name="connsiteY2" fmla="*/ 114300 h 323850"/>
              <a:gd name="connsiteX3" fmla="*/ 76200 w 333375"/>
              <a:gd name="connsiteY3" fmla="*/ 123825 h 323850"/>
              <a:gd name="connsiteX4" fmla="*/ 85725 w 333375"/>
              <a:gd name="connsiteY4" fmla="*/ 200025 h 323850"/>
              <a:gd name="connsiteX5" fmla="*/ 114300 w 333375"/>
              <a:gd name="connsiteY5" fmla="*/ 209550 h 323850"/>
              <a:gd name="connsiteX6" fmla="*/ 142875 w 333375"/>
              <a:gd name="connsiteY6" fmla="*/ 228600 h 323850"/>
              <a:gd name="connsiteX7" fmla="*/ 257175 w 333375"/>
              <a:gd name="connsiteY7" fmla="*/ 247650 h 323850"/>
              <a:gd name="connsiteX8" fmla="*/ 285750 w 333375"/>
              <a:gd name="connsiteY8" fmla="*/ 257175 h 323850"/>
              <a:gd name="connsiteX9" fmla="*/ 314325 w 333375"/>
              <a:gd name="connsiteY9" fmla="*/ 314325 h 323850"/>
              <a:gd name="connsiteX10" fmla="*/ 333375 w 333375"/>
              <a:gd name="connsiteY10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75" h="323850">
                <a:moveTo>
                  <a:pt x="0" y="0"/>
                </a:moveTo>
                <a:cubicBezTo>
                  <a:pt x="3175" y="9525"/>
                  <a:pt x="7874" y="18671"/>
                  <a:pt x="9525" y="28575"/>
                </a:cubicBezTo>
                <a:cubicBezTo>
                  <a:pt x="14252" y="56935"/>
                  <a:pt x="2562" y="90746"/>
                  <a:pt x="19050" y="114300"/>
                </a:cubicBezTo>
                <a:cubicBezTo>
                  <a:pt x="30125" y="130122"/>
                  <a:pt x="57150" y="120650"/>
                  <a:pt x="76200" y="123825"/>
                </a:cubicBezTo>
                <a:cubicBezTo>
                  <a:pt x="79375" y="149225"/>
                  <a:pt x="75329" y="176634"/>
                  <a:pt x="85725" y="200025"/>
                </a:cubicBezTo>
                <a:cubicBezTo>
                  <a:pt x="89803" y="209200"/>
                  <a:pt x="105320" y="205060"/>
                  <a:pt x="114300" y="209550"/>
                </a:cubicBezTo>
                <a:cubicBezTo>
                  <a:pt x="124539" y="214670"/>
                  <a:pt x="132636" y="223480"/>
                  <a:pt x="142875" y="228600"/>
                </a:cubicBezTo>
                <a:cubicBezTo>
                  <a:pt x="174790" y="244557"/>
                  <a:pt x="230013" y="244632"/>
                  <a:pt x="257175" y="247650"/>
                </a:cubicBezTo>
                <a:cubicBezTo>
                  <a:pt x="266700" y="250825"/>
                  <a:pt x="277910" y="250903"/>
                  <a:pt x="285750" y="257175"/>
                </a:cubicBezTo>
                <a:cubicBezTo>
                  <a:pt x="324893" y="288489"/>
                  <a:pt x="288442" y="279814"/>
                  <a:pt x="314325" y="314325"/>
                </a:cubicBezTo>
                <a:cubicBezTo>
                  <a:pt x="318585" y="320005"/>
                  <a:pt x="327025" y="320675"/>
                  <a:pt x="333375" y="3238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Botón de acción: Inicio">
            <a:hlinkClick r:id="" action="ppaction://hlinkshowjump?jump=firstslide" highlightClick="1"/>
          </p:cNvPr>
          <p:cNvSpPr/>
          <p:nvPr/>
        </p:nvSpPr>
        <p:spPr>
          <a:xfrm>
            <a:off x="1907704" y="6237312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1187624" y="6094457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5373216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539552" y="532763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Cabañas</a:t>
            </a:r>
            <a:endParaRPr lang="es-MX" sz="1100" b="1" dirty="0"/>
          </a:p>
        </p:txBody>
      </p:sp>
      <p:sp>
        <p:nvSpPr>
          <p:cNvPr id="44" name="43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1556792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3923928" y="1485945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2843808" y="2492896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46 CuadroTexto"/>
          <p:cNvSpPr txBox="1"/>
          <p:nvPr/>
        </p:nvSpPr>
        <p:spPr>
          <a:xfrm>
            <a:off x="2555776" y="22768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El Plan</a:t>
            </a:r>
            <a:endParaRPr lang="es-MX" sz="1100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932040" y="1886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49" name="48 Llamada de flecha izquierda y derecha"/>
          <p:cNvSpPr/>
          <p:nvPr/>
        </p:nvSpPr>
        <p:spPr>
          <a:xfrm rot="17775830">
            <a:off x="1620520" y="3100263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Llamada de flecha izquierda y derecha"/>
          <p:cNvSpPr/>
          <p:nvPr/>
        </p:nvSpPr>
        <p:spPr>
          <a:xfrm rot="20230893">
            <a:off x="2901979" y="2773099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Llamada de flecha izquierda y derecha"/>
          <p:cNvSpPr/>
          <p:nvPr/>
        </p:nvSpPr>
        <p:spPr>
          <a:xfrm rot="16200000">
            <a:off x="4626006" y="602686"/>
            <a:ext cx="324036" cy="14401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3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Llamada de flecha izquierda y derecha"/>
          <p:cNvSpPr/>
          <p:nvPr/>
        </p:nvSpPr>
        <p:spPr>
          <a:xfrm rot="2870812">
            <a:off x="5297902" y="3679263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Llamada de flecha izquierda y derecha"/>
          <p:cNvSpPr/>
          <p:nvPr/>
        </p:nvSpPr>
        <p:spPr>
          <a:xfrm rot="20699657">
            <a:off x="3912889" y="4736788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Botón de acción: Inicio">
            <a:hlinkClick r:id="" action="ppaction://hlinkshowjump?jump=firstslide" highlightClick="1"/>
          </p:cNvPr>
          <p:cNvSpPr/>
          <p:nvPr/>
        </p:nvSpPr>
        <p:spPr>
          <a:xfrm>
            <a:off x="5436096" y="1844824"/>
            <a:ext cx="216024" cy="216024"/>
          </a:xfrm>
          <a:prstGeom prst="actionButtonHom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4932040" y="187124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6512" y="-27384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Croquis General Comon Yaj Noptic S. de S. S. Municipio de la Concordia Chiapas</a:t>
            </a:r>
            <a:r>
              <a:rPr lang="es-MX" b="1" dirty="0" smtClean="0"/>
              <a:t> </a:t>
            </a:r>
            <a:endParaRPr lang="es-MX" dirty="0"/>
          </a:p>
        </p:txBody>
      </p:sp>
      <p:sp>
        <p:nvSpPr>
          <p:cNvPr id="57" name="56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graphicFrame>
        <p:nvGraphicFramePr>
          <p:cNvPr id="62" name="61 Tabla"/>
          <p:cNvGraphicFramePr>
            <a:graphicFrameLocks noGrp="1"/>
          </p:cNvGraphicFramePr>
          <p:nvPr/>
        </p:nvGraphicFramePr>
        <p:xfrm>
          <a:off x="7085012" y="3531825"/>
          <a:ext cx="1663452" cy="3137535"/>
        </p:xfrm>
        <a:graphic>
          <a:graphicData uri="http://schemas.openxmlformats.org/drawingml/2006/table">
            <a:tbl>
              <a:tblPr/>
              <a:tblGrid>
                <a:gridCol w="367308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 dirty="0">
                          <a:latin typeface="Times New Roman"/>
                        </a:rPr>
                        <a:t>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900" b="1" i="0" u="none" strike="noStrike">
                          <a:latin typeface="Times New Roman"/>
                        </a:rPr>
                        <a:t>Comunidad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01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José las Violetas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02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Cerro Bola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03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Pablo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04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 Juan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05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Emiliano Zapata 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06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Diego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07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Berlín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08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Pacayal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09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Cerro el Gallo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10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 Francisco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Santa Rita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Buenavista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Santa</a:t>
                      </a:r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cruz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>
                          <a:latin typeface="Times New Roman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baseline="0" dirty="0" smtClean="0">
                          <a:latin typeface="Times New Roman"/>
                        </a:rPr>
                        <a:t> Plan de la Libertad Baja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15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 Palmira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62 CuadroTexto"/>
          <p:cNvSpPr txBox="1"/>
          <p:nvPr/>
        </p:nvSpPr>
        <p:spPr>
          <a:xfrm>
            <a:off x="5868144" y="197954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01</a:t>
            </a:r>
            <a:endParaRPr lang="es-MX" sz="14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6444208" y="160905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02</a:t>
            </a:r>
            <a:endParaRPr lang="es-MX" sz="1400" b="1" dirty="0"/>
          </a:p>
        </p:txBody>
      </p:sp>
      <p:sp>
        <p:nvSpPr>
          <p:cNvPr id="65" name="64 CuadroTexto"/>
          <p:cNvSpPr txBox="1"/>
          <p:nvPr/>
        </p:nvSpPr>
        <p:spPr>
          <a:xfrm>
            <a:off x="4644008" y="645333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03</a:t>
            </a:r>
            <a:endParaRPr lang="es-MX" sz="1400" b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427984" y="57332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04</a:t>
            </a:r>
            <a:endParaRPr lang="es-MX" sz="1400" b="1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187624" y="484941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05</a:t>
            </a:r>
            <a:endParaRPr lang="es-MX" sz="14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3203848" y="443711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06</a:t>
            </a:r>
            <a:endParaRPr lang="es-MX" sz="1400" b="1" dirty="0"/>
          </a:p>
        </p:txBody>
      </p:sp>
      <p:sp>
        <p:nvSpPr>
          <p:cNvPr id="69" name="68 CuadroTexto"/>
          <p:cNvSpPr txBox="1"/>
          <p:nvPr/>
        </p:nvSpPr>
        <p:spPr>
          <a:xfrm>
            <a:off x="3635896" y="42210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07</a:t>
            </a:r>
            <a:endParaRPr lang="es-MX" sz="1400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275856" y="386104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08</a:t>
            </a:r>
            <a:endParaRPr lang="es-MX" sz="14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3995936" y="350100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09</a:t>
            </a:r>
            <a:endParaRPr lang="es-MX" sz="14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1115616" y="405732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10</a:t>
            </a:r>
            <a:endParaRPr lang="es-MX" sz="1400" b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827584" y="26369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11</a:t>
            </a:r>
            <a:endParaRPr lang="es-MX" sz="1400" b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491880" y="32129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12</a:t>
            </a:r>
            <a:endParaRPr lang="es-MX" sz="14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5580112" y="420134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13</a:t>
            </a:r>
            <a:endParaRPr lang="es-MX" sz="14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6012160" y="376929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14</a:t>
            </a:r>
            <a:endParaRPr lang="es-MX" sz="14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2123728" y="2276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15</a:t>
            </a:r>
            <a:endParaRPr lang="es-MX" sz="1400" b="1" dirty="0"/>
          </a:p>
        </p:txBody>
      </p:sp>
      <p:sp>
        <p:nvSpPr>
          <p:cNvPr id="78" name="77 Forma libre"/>
          <p:cNvSpPr/>
          <p:nvPr/>
        </p:nvSpPr>
        <p:spPr>
          <a:xfrm>
            <a:off x="926683" y="3152775"/>
            <a:ext cx="178217" cy="152400"/>
          </a:xfrm>
          <a:custGeom>
            <a:avLst/>
            <a:gdLst>
              <a:gd name="connsiteX0" fmla="*/ 178217 w 178217"/>
              <a:gd name="connsiteY0" fmla="*/ 114300 h 152400"/>
              <a:gd name="connsiteX1" fmla="*/ 63917 w 178217"/>
              <a:gd name="connsiteY1" fmla="*/ 142875 h 152400"/>
              <a:gd name="connsiteX2" fmla="*/ 35342 w 178217"/>
              <a:gd name="connsiteY2" fmla="*/ 152400 h 152400"/>
              <a:gd name="connsiteX3" fmla="*/ 25817 w 178217"/>
              <a:gd name="connsiteY3" fmla="*/ 85725 h 152400"/>
              <a:gd name="connsiteX4" fmla="*/ 82967 w 178217"/>
              <a:gd name="connsiteY4" fmla="*/ 66675 h 152400"/>
              <a:gd name="connsiteX5" fmla="*/ 82967 w 178217"/>
              <a:gd name="connsiteY5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17" h="152400">
                <a:moveTo>
                  <a:pt x="178217" y="114300"/>
                </a:moveTo>
                <a:cubicBezTo>
                  <a:pt x="101260" y="127126"/>
                  <a:pt x="139389" y="117718"/>
                  <a:pt x="63917" y="142875"/>
                </a:cubicBezTo>
                <a:lnTo>
                  <a:pt x="35342" y="152400"/>
                </a:lnTo>
                <a:cubicBezTo>
                  <a:pt x="28493" y="138701"/>
                  <a:pt x="0" y="104166"/>
                  <a:pt x="25817" y="85725"/>
                </a:cubicBezTo>
                <a:cubicBezTo>
                  <a:pt x="42157" y="74053"/>
                  <a:pt x="82967" y="86755"/>
                  <a:pt x="82967" y="66675"/>
                </a:cubicBezTo>
                <a:lnTo>
                  <a:pt x="82967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Rectángulo"/>
          <p:cNvSpPr/>
          <p:nvPr/>
        </p:nvSpPr>
        <p:spPr>
          <a:xfrm>
            <a:off x="7020272" y="1268760"/>
            <a:ext cx="1656184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Botón de acción: Inicio">
            <a:hlinkClick r:id="" action="ppaction://hlinkshowjump?jump=firstslide" highlightClick="1"/>
          </p:cNvPr>
          <p:cNvSpPr/>
          <p:nvPr/>
        </p:nvSpPr>
        <p:spPr>
          <a:xfrm>
            <a:off x="7164288" y="134076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7596336" y="134076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2" name="81 Llamada de flecha izquierda y derecha"/>
          <p:cNvSpPr/>
          <p:nvPr/>
        </p:nvSpPr>
        <p:spPr>
          <a:xfrm>
            <a:off x="7092280" y="1700808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7596336" y="162880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6" name="85 Forma libre"/>
          <p:cNvSpPr/>
          <p:nvPr/>
        </p:nvSpPr>
        <p:spPr>
          <a:xfrm>
            <a:off x="7164288" y="206084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7596336" y="198884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8" name="87 Forma libre"/>
          <p:cNvSpPr/>
          <p:nvPr/>
        </p:nvSpPr>
        <p:spPr>
          <a:xfrm>
            <a:off x="7092280" y="2348880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CuadroTexto"/>
          <p:cNvSpPr txBox="1"/>
          <p:nvPr/>
        </p:nvSpPr>
        <p:spPr>
          <a:xfrm>
            <a:off x="7596336" y="227687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0" name="89 Forma libre"/>
          <p:cNvSpPr/>
          <p:nvPr/>
        </p:nvSpPr>
        <p:spPr>
          <a:xfrm flipV="1">
            <a:off x="7092280" y="263691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7596336" y="256490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2" name="91 Forma libre"/>
          <p:cNvSpPr/>
          <p:nvPr/>
        </p:nvSpPr>
        <p:spPr>
          <a:xfrm>
            <a:off x="5905500" y="2771775"/>
            <a:ext cx="504825" cy="1095375"/>
          </a:xfrm>
          <a:custGeom>
            <a:avLst/>
            <a:gdLst>
              <a:gd name="connsiteX0" fmla="*/ 504825 w 504825"/>
              <a:gd name="connsiteY0" fmla="*/ 1095375 h 1095375"/>
              <a:gd name="connsiteX1" fmla="*/ 476250 w 504825"/>
              <a:gd name="connsiteY1" fmla="*/ 1066800 h 1095375"/>
              <a:gd name="connsiteX2" fmla="*/ 447675 w 504825"/>
              <a:gd name="connsiteY2" fmla="*/ 1009650 h 1095375"/>
              <a:gd name="connsiteX3" fmla="*/ 419100 w 504825"/>
              <a:gd name="connsiteY3" fmla="*/ 1000125 h 1095375"/>
              <a:gd name="connsiteX4" fmla="*/ 381000 w 504825"/>
              <a:gd name="connsiteY4" fmla="*/ 1009650 h 1095375"/>
              <a:gd name="connsiteX5" fmla="*/ 352425 w 504825"/>
              <a:gd name="connsiteY5" fmla="*/ 1019175 h 1095375"/>
              <a:gd name="connsiteX6" fmla="*/ 323850 w 504825"/>
              <a:gd name="connsiteY6" fmla="*/ 1009650 h 1095375"/>
              <a:gd name="connsiteX7" fmla="*/ 304800 w 504825"/>
              <a:gd name="connsiteY7" fmla="*/ 981075 h 1095375"/>
              <a:gd name="connsiteX8" fmla="*/ 247650 w 504825"/>
              <a:gd name="connsiteY8" fmla="*/ 971550 h 1095375"/>
              <a:gd name="connsiteX9" fmla="*/ 219075 w 504825"/>
              <a:gd name="connsiteY9" fmla="*/ 952500 h 1095375"/>
              <a:gd name="connsiteX10" fmla="*/ 200025 w 504825"/>
              <a:gd name="connsiteY10" fmla="*/ 885825 h 1095375"/>
              <a:gd name="connsiteX11" fmla="*/ 180975 w 504825"/>
              <a:gd name="connsiteY11" fmla="*/ 762000 h 1095375"/>
              <a:gd name="connsiteX12" fmla="*/ 190500 w 504825"/>
              <a:gd name="connsiteY12" fmla="*/ 619125 h 1095375"/>
              <a:gd name="connsiteX13" fmla="*/ 209550 w 504825"/>
              <a:gd name="connsiteY13" fmla="*/ 561975 h 1095375"/>
              <a:gd name="connsiteX14" fmla="*/ 200025 w 504825"/>
              <a:gd name="connsiteY14" fmla="*/ 514350 h 1095375"/>
              <a:gd name="connsiteX15" fmla="*/ 180975 w 504825"/>
              <a:gd name="connsiteY15" fmla="*/ 485775 h 1095375"/>
              <a:gd name="connsiteX16" fmla="*/ 171450 w 504825"/>
              <a:gd name="connsiteY16" fmla="*/ 457200 h 1095375"/>
              <a:gd name="connsiteX17" fmla="*/ 161925 w 504825"/>
              <a:gd name="connsiteY17" fmla="*/ 381000 h 1095375"/>
              <a:gd name="connsiteX18" fmla="*/ 133350 w 504825"/>
              <a:gd name="connsiteY18" fmla="*/ 371475 h 1095375"/>
              <a:gd name="connsiteX19" fmla="*/ 123825 w 504825"/>
              <a:gd name="connsiteY19" fmla="*/ 323850 h 1095375"/>
              <a:gd name="connsiteX20" fmla="*/ 95250 w 504825"/>
              <a:gd name="connsiteY20" fmla="*/ 228600 h 1095375"/>
              <a:gd name="connsiteX21" fmla="*/ 85725 w 504825"/>
              <a:gd name="connsiteY21" fmla="*/ 66675 h 1095375"/>
              <a:gd name="connsiteX22" fmla="*/ 76200 w 504825"/>
              <a:gd name="connsiteY22" fmla="*/ 38100 h 1095375"/>
              <a:gd name="connsiteX23" fmla="*/ 47625 w 504825"/>
              <a:gd name="connsiteY23" fmla="*/ 28575 h 1095375"/>
              <a:gd name="connsiteX24" fmla="*/ 19050 w 504825"/>
              <a:gd name="connsiteY24" fmla="*/ 9525 h 1095375"/>
              <a:gd name="connsiteX25" fmla="*/ 0 w 504825"/>
              <a:gd name="connsiteY25" fmla="*/ 0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04825" h="1095375">
                <a:moveTo>
                  <a:pt x="504825" y="1095375"/>
                </a:moveTo>
                <a:cubicBezTo>
                  <a:pt x="495300" y="1085850"/>
                  <a:pt x="483722" y="1078008"/>
                  <a:pt x="476250" y="1066800"/>
                </a:cubicBezTo>
                <a:cubicBezTo>
                  <a:pt x="456530" y="1037219"/>
                  <a:pt x="479791" y="1035343"/>
                  <a:pt x="447675" y="1009650"/>
                </a:cubicBezTo>
                <a:cubicBezTo>
                  <a:pt x="439835" y="1003378"/>
                  <a:pt x="428625" y="1003300"/>
                  <a:pt x="419100" y="1000125"/>
                </a:cubicBezTo>
                <a:cubicBezTo>
                  <a:pt x="406400" y="1003300"/>
                  <a:pt x="393587" y="1006054"/>
                  <a:pt x="381000" y="1009650"/>
                </a:cubicBezTo>
                <a:cubicBezTo>
                  <a:pt x="371346" y="1012408"/>
                  <a:pt x="362465" y="1019175"/>
                  <a:pt x="352425" y="1019175"/>
                </a:cubicBezTo>
                <a:cubicBezTo>
                  <a:pt x="342385" y="1019175"/>
                  <a:pt x="333375" y="1012825"/>
                  <a:pt x="323850" y="1009650"/>
                </a:cubicBezTo>
                <a:cubicBezTo>
                  <a:pt x="317500" y="1000125"/>
                  <a:pt x="315039" y="986195"/>
                  <a:pt x="304800" y="981075"/>
                </a:cubicBezTo>
                <a:cubicBezTo>
                  <a:pt x="287526" y="972438"/>
                  <a:pt x="265972" y="977657"/>
                  <a:pt x="247650" y="971550"/>
                </a:cubicBezTo>
                <a:cubicBezTo>
                  <a:pt x="236790" y="967930"/>
                  <a:pt x="228600" y="958850"/>
                  <a:pt x="219075" y="952500"/>
                </a:cubicBezTo>
                <a:cubicBezTo>
                  <a:pt x="212290" y="932145"/>
                  <a:pt x="203015" y="906755"/>
                  <a:pt x="200025" y="885825"/>
                </a:cubicBezTo>
                <a:cubicBezTo>
                  <a:pt x="181608" y="756906"/>
                  <a:pt x="203074" y="828297"/>
                  <a:pt x="180975" y="762000"/>
                </a:cubicBezTo>
                <a:cubicBezTo>
                  <a:pt x="184150" y="714375"/>
                  <a:pt x="183750" y="666376"/>
                  <a:pt x="190500" y="619125"/>
                </a:cubicBezTo>
                <a:cubicBezTo>
                  <a:pt x="193340" y="599246"/>
                  <a:pt x="209550" y="561975"/>
                  <a:pt x="209550" y="561975"/>
                </a:cubicBezTo>
                <a:cubicBezTo>
                  <a:pt x="206375" y="546100"/>
                  <a:pt x="205709" y="529509"/>
                  <a:pt x="200025" y="514350"/>
                </a:cubicBezTo>
                <a:cubicBezTo>
                  <a:pt x="196005" y="503631"/>
                  <a:pt x="186095" y="496014"/>
                  <a:pt x="180975" y="485775"/>
                </a:cubicBezTo>
                <a:cubicBezTo>
                  <a:pt x="176485" y="476795"/>
                  <a:pt x="174625" y="466725"/>
                  <a:pt x="171450" y="457200"/>
                </a:cubicBezTo>
                <a:cubicBezTo>
                  <a:pt x="168275" y="431800"/>
                  <a:pt x="172321" y="404391"/>
                  <a:pt x="161925" y="381000"/>
                </a:cubicBezTo>
                <a:cubicBezTo>
                  <a:pt x="157847" y="371825"/>
                  <a:pt x="138919" y="379829"/>
                  <a:pt x="133350" y="371475"/>
                </a:cubicBezTo>
                <a:cubicBezTo>
                  <a:pt x="124370" y="358005"/>
                  <a:pt x="126487" y="339819"/>
                  <a:pt x="123825" y="323850"/>
                </a:cubicBezTo>
                <a:cubicBezTo>
                  <a:pt x="110205" y="242128"/>
                  <a:pt x="128016" y="277749"/>
                  <a:pt x="95250" y="228600"/>
                </a:cubicBezTo>
                <a:cubicBezTo>
                  <a:pt x="92075" y="174625"/>
                  <a:pt x="91105" y="120475"/>
                  <a:pt x="85725" y="66675"/>
                </a:cubicBezTo>
                <a:cubicBezTo>
                  <a:pt x="84726" y="56685"/>
                  <a:pt x="83300" y="45200"/>
                  <a:pt x="76200" y="38100"/>
                </a:cubicBezTo>
                <a:cubicBezTo>
                  <a:pt x="69100" y="31000"/>
                  <a:pt x="56605" y="33065"/>
                  <a:pt x="47625" y="28575"/>
                </a:cubicBezTo>
                <a:cubicBezTo>
                  <a:pt x="37386" y="23455"/>
                  <a:pt x="28866" y="15415"/>
                  <a:pt x="19050" y="9525"/>
                </a:cubicBezTo>
                <a:cubicBezTo>
                  <a:pt x="12962" y="5872"/>
                  <a:pt x="6350" y="3175"/>
                  <a:pt x="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Forma libre"/>
          <p:cNvSpPr/>
          <p:nvPr/>
        </p:nvSpPr>
        <p:spPr>
          <a:xfrm>
            <a:off x="5920811" y="2377566"/>
            <a:ext cx="870514" cy="422784"/>
          </a:xfrm>
          <a:custGeom>
            <a:avLst/>
            <a:gdLst>
              <a:gd name="connsiteX0" fmla="*/ 13264 w 870514"/>
              <a:gd name="connsiteY0" fmla="*/ 422784 h 422784"/>
              <a:gd name="connsiteX1" fmla="*/ 22789 w 870514"/>
              <a:gd name="connsiteY1" fmla="*/ 337059 h 422784"/>
              <a:gd name="connsiteX2" fmla="*/ 137089 w 870514"/>
              <a:gd name="connsiteY2" fmla="*/ 327534 h 422784"/>
              <a:gd name="connsiteX3" fmla="*/ 165664 w 870514"/>
              <a:gd name="connsiteY3" fmla="*/ 308484 h 422784"/>
              <a:gd name="connsiteX4" fmla="*/ 251389 w 870514"/>
              <a:gd name="connsiteY4" fmla="*/ 270384 h 422784"/>
              <a:gd name="connsiteX5" fmla="*/ 270439 w 870514"/>
              <a:gd name="connsiteY5" fmla="*/ 241809 h 422784"/>
              <a:gd name="connsiteX6" fmla="*/ 279964 w 870514"/>
              <a:gd name="connsiteY6" fmla="*/ 203709 h 422784"/>
              <a:gd name="connsiteX7" fmla="*/ 308539 w 870514"/>
              <a:gd name="connsiteY7" fmla="*/ 194184 h 422784"/>
              <a:gd name="connsiteX8" fmla="*/ 356164 w 870514"/>
              <a:gd name="connsiteY8" fmla="*/ 89409 h 422784"/>
              <a:gd name="connsiteX9" fmla="*/ 365689 w 870514"/>
              <a:gd name="connsiteY9" fmla="*/ 60834 h 422784"/>
              <a:gd name="connsiteX10" fmla="*/ 422839 w 870514"/>
              <a:gd name="connsiteY10" fmla="*/ 32259 h 422784"/>
              <a:gd name="connsiteX11" fmla="*/ 499039 w 870514"/>
              <a:gd name="connsiteY11" fmla="*/ 41784 h 422784"/>
              <a:gd name="connsiteX12" fmla="*/ 518089 w 870514"/>
              <a:gd name="connsiteY12" fmla="*/ 70359 h 422784"/>
              <a:gd name="connsiteX13" fmla="*/ 546664 w 870514"/>
              <a:gd name="connsiteY13" fmla="*/ 89409 h 422784"/>
              <a:gd name="connsiteX14" fmla="*/ 575239 w 870514"/>
              <a:gd name="connsiteY14" fmla="*/ 70359 h 422784"/>
              <a:gd name="connsiteX15" fmla="*/ 584764 w 870514"/>
              <a:gd name="connsiteY15" fmla="*/ 41784 h 422784"/>
              <a:gd name="connsiteX16" fmla="*/ 660964 w 870514"/>
              <a:gd name="connsiteY16" fmla="*/ 51309 h 422784"/>
              <a:gd name="connsiteX17" fmla="*/ 689539 w 870514"/>
              <a:gd name="connsiteY17" fmla="*/ 70359 h 422784"/>
              <a:gd name="connsiteX18" fmla="*/ 784789 w 870514"/>
              <a:gd name="connsiteY18" fmla="*/ 70359 h 422784"/>
              <a:gd name="connsiteX19" fmla="*/ 870514 w 870514"/>
              <a:gd name="connsiteY19" fmla="*/ 13209 h 42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0514" h="422784">
                <a:moveTo>
                  <a:pt x="13264" y="422784"/>
                </a:moveTo>
                <a:cubicBezTo>
                  <a:pt x="16439" y="394209"/>
                  <a:pt x="0" y="354589"/>
                  <a:pt x="22789" y="337059"/>
                </a:cubicBezTo>
                <a:cubicBezTo>
                  <a:pt x="53093" y="313748"/>
                  <a:pt x="99599" y="335032"/>
                  <a:pt x="137089" y="327534"/>
                </a:cubicBezTo>
                <a:cubicBezTo>
                  <a:pt x="148314" y="325289"/>
                  <a:pt x="156139" y="314834"/>
                  <a:pt x="165664" y="308484"/>
                </a:cubicBezTo>
                <a:cubicBezTo>
                  <a:pt x="186858" y="244901"/>
                  <a:pt x="156113" y="308494"/>
                  <a:pt x="251389" y="270384"/>
                </a:cubicBezTo>
                <a:cubicBezTo>
                  <a:pt x="262018" y="266132"/>
                  <a:pt x="264089" y="251334"/>
                  <a:pt x="270439" y="241809"/>
                </a:cubicBezTo>
                <a:cubicBezTo>
                  <a:pt x="273614" y="229109"/>
                  <a:pt x="271786" y="213931"/>
                  <a:pt x="279964" y="203709"/>
                </a:cubicBezTo>
                <a:cubicBezTo>
                  <a:pt x="286236" y="195869"/>
                  <a:pt x="305108" y="203620"/>
                  <a:pt x="308539" y="194184"/>
                </a:cubicBezTo>
                <a:cubicBezTo>
                  <a:pt x="350767" y="78058"/>
                  <a:pt x="274226" y="109893"/>
                  <a:pt x="356164" y="89409"/>
                </a:cubicBezTo>
                <a:cubicBezTo>
                  <a:pt x="359339" y="79884"/>
                  <a:pt x="359417" y="68674"/>
                  <a:pt x="365689" y="60834"/>
                </a:cubicBezTo>
                <a:cubicBezTo>
                  <a:pt x="379118" y="44048"/>
                  <a:pt x="404015" y="38534"/>
                  <a:pt x="422839" y="32259"/>
                </a:cubicBezTo>
                <a:cubicBezTo>
                  <a:pt x="448239" y="35434"/>
                  <a:pt x="475272" y="32277"/>
                  <a:pt x="499039" y="41784"/>
                </a:cubicBezTo>
                <a:cubicBezTo>
                  <a:pt x="509668" y="46036"/>
                  <a:pt x="509994" y="62264"/>
                  <a:pt x="518089" y="70359"/>
                </a:cubicBezTo>
                <a:cubicBezTo>
                  <a:pt x="526184" y="78454"/>
                  <a:pt x="537139" y="83059"/>
                  <a:pt x="546664" y="89409"/>
                </a:cubicBezTo>
                <a:cubicBezTo>
                  <a:pt x="556189" y="83059"/>
                  <a:pt x="568088" y="79298"/>
                  <a:pt x="575239" y="70359"/>
                </a:cubicBezTo>
                <a:cubicBezTo>
                  <a:pt x="581511" y="62519"/>
                  <a:pt x="574963" y="43962"/>
                  <a:pt x="584764" y="41784"/>
                </a:cubicBezTo>
                <a:cubicBezTo>
                  <a:pt x="609752" y="36231"/>
                  <a:pt x="635564" y="48134"/>
                  <a:pt x="660964" y="51309"/>
                </a:cubicBezTo>
                <a:cubicBezTo>
                  <a:pt x="670489" y="57659"/>
                  <a:pt x="678820" y="66339"/>
                  <a:pt x="689539" y="70359"/>
                </a:cubicBezTo>
                <a:cubicBezTo>
                  <a:pt x="733713" y="86924"/>
                  <a:pt x="740615" y="79194"/>
                  <a:pt x="784789" y="70359"/>
                </a:cubicBezTo>
                <a:cubicBezTo>
                  <a:pt x="831695" y="0"/>
                  <a:pt x="799994" y="13209"/>
                  <a:pt x="870514" y="13209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86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Forma libre"/>
          <p:cNvSpPr/>
          <p:nvPr/>
        </p:nvSpPr>
        <p:spPr>
          <a:xfrm rot="1824549">
            <a:off x="2450110" y="5897554"/>
            <a:ext cx="1312100" cy="345430"/>
          </a:xfrm>
          <a:custGeom>
            <a:avLst/>
            <a:gdLst>
              <a:gd name="connsiteX0" fmla="*/ 19050 w 1276350"/>
              <a:gd name="connsiteY0" fmla="*/ 0 h 533400"/>
              <a:gd name="connsiteX1" fmla="*/ 19050 w 1276350"/>
              <a:gd name="connsiteY1" fmla="*/ 57150 h 533400"/>
              <a:gd name="connsiteX2" fmla="*/ 47625 w 1276350"/>
              <a:gd name="connsiteY2" fmla="*/ 66675 h 533400"/>
              <a:gd name="connsiteX3" fmla="*/ 57150 w 1276350"/>
              <a:gd name="connsiteY3" fmla="*/ 95250 h 533400"/>
              <a:gd name="connsiteX4" fmla="*/ 85725 w 1276350"/>
              <a:gd name="connsiteY4" fmla="*/ 123825 h 533400"/>
              <a:gd name="connsiteX5" fmla="*/ 142875 w 1276350"/>
              <a:gd name="connsiteY5" fmla="*/ 152400 h 533400"/>
              <a:gd name="connsiteX6" fmla="*/ 200025 w 1276350"/>
              <a:gd name="connsiteY6" fmla="*/ 200025 h 533400"/>
              <a:gd name="connsiteX7" fmla="*/ 228600 w 1276350"/>
              <a:gd name="connsiteY7" fmla="*/ 209550 h 533400"/>
              <a:gd name="connsiteX8" fmla="*/ 314325 w 1276350"/>
              <a:gd name="connsiteY8" fmla="*/ 257175 h 533400"/>
              <a:gd name="connsiteX9" fmla="*/ 381000 w 1276350"/>
              <a:gd name="connsiteY9" fmla="*/ 257175 h 533400"/>
              <a:gd name="connsiteX10" fmla="*/ 400050 w 1276350"/>
              <a:gd name="connsiteY10" fmla="*/ 314325 h 533400"/>
              <a:gd name="connsiteX11" fmla="*/ 419100 w 1276350"/>
              <a:gd name="connsiteY11" fmla="*/ 342900 h 533400"/>
              <a:gd name="connsiteX12" fmla="*/ 466725 w 1276350"/>
              <a:gd name="connsiteY12" fmla="*/ 333375 h 533400"/>
              <a:gd name="connsiteX13" fmla="*/ 590550 w 1276350"/>
              <a:gd name="connsiteY13" fmla="*/ 352425 h 533400"/>
              <a:gd name="connsiteX14" fmla="*/ 619125 w 1276350"/>
              <a:gd name="connsiteY14" fmla="*/ 371475 h 533400"/>
              <a:gd name="connsiteX15" fmla="*/ 666750 w 1276350"/>
              <a:gd name="connsiteY15" fmla="*/ 381000 h 533400"/>
              <a:gd name="connsiteX16" fmla="*/ 695325 w 1276350"/>
              <a:gd name="connsiteY16" fmla="*/ 390525 h 533400"/>
              <a:gd name="connsiteX17" fmla="*/ 742950 w 1276350"/>
              <a:gd name="connsiteY17" fmla="*/ 438150 h 533400"/>
              <a:gd name="connsiteX18" fmla="*/ 800100 w 1276350"/>
              <a:gd name="connsiteY18" fmla="*/ 457200 h 533400"/>
              <a:gd name="connsiteX19" fmla="*/ 828675 w 1276350"/>
              <a:gd name="connsiteY19" fmla="*/ 466725 h 533400"/>
              <a:gd name="connsiteX20" fmla="*/ 857250 w 1276350"/>
              <a:gd name="connsiteY20" fmla="*/ 476250 h 533400"/>
              <a:gd name="connsiteX21" fmla="*/ 885825 w 1276350"/>
              <a:gd name="connsiteY21" fmla="*/ 495300 h 533400"/>
              <a:gd name="connsiteX22" fmla="*/ 1085850 w 1276350"/>
              <a:gd name="connsiteY22" fmla="*/ 504825 h 533400"/>
              <a:gd name="connsiteX23" fmla="*/ 1228725 w 1276350"/>
              <a:gd name="connsiteY23" fmla="*/ 514350 h 533400"/>
              <a:gd name="connsiteX24" fmla="*/ 1276350 w 1276350"/>
              <a:gd name="connsiteY24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76350" h="533400">
                <a:moveTo>
                  <a:pt x="19050" y="0"/>
                </a:moveTo>
                <a:cubicBezTo>
                  <a:pt x="12700" y="19050"/>
                  <a:pt x="0" y="38100"/>
                  <a:pt x="19050" y="57150"/>
                </a:cubicBezTo>
                <a:cubicBezTo>
                  <a:pt x="26150" y="64250"/>
                  <a:pt x="38100" y="63500"/>
                  <a:pt x="47625" y="66675"/>
                </a:cubicBezTo>
                <a:cubicBezTo>
                  <a:pt x="50800" y="76200"/>
                  <a:pt x="51581" y="86896"/>
                  <a:pt x="57150" y="95250"/>
                </a:cubicBezTo>
                <a:cubicBezTo>
                  <a:pt x="64622" y="106458"/>
                  <a:pt x="74517" y="116353"/>
                  <a:pt x="85725" y="123825"/>
                </a:cubicBezTo>
                <a:cubicBezTo>
                  <a:pt x="171642" y="181103"/>
                  <a:pt x="52949" y="77462"/>
                  <a:pt x="142875" y="152400"/>
                </a:cubicBezTo>
                <a:cubicBezTo>
                  <a:pt x="174473" y="178732"/>
                  <a:pt x="164552" y="182288"/>
                  <a:pt x="200025" y="200025"/>
                </a:cubicBezTo>
                <a:cubicBezTo>
                  <a:pt x="209005" y="204515"/>
                  <a:pt x="219823" y="204674"/>
                  <a:pt x="228600" y="209550"/>
                </a:cubicBezTo>
                <a:cubicBezTo>
                  <a:pt x="326856" y="264137"/>
                  <a:pt x="249667" y="235622"/>
                  <a:pt x="314325" y="257175"/>
                </a:cubicBezTo>
                <a:cubicBezTo>
                  <a:pt x="332896" y="250985"/>
                  <a:pt x="362395" y="235470"/>
                  <a:pt x="381000" y="257175"/>
                </a:cubicBezTo>
                <a:cubicBezTo>
                  <a:pt x="394068" y="272421"/>
                  <a:pt x="388911" y="297617"/>
                  <a:pt x="400050" y="314325"/>
                </a:cubicBezTo>
                <a:lnTo>
                  <a:pt x="419100" y="342900"/>
                </a:lnTo>
                <a:cubicBezTo>
                  <a:pt x="434975" y="339725"/>
                  <a:pt x="450536" y="333375"/>
                  <a:pt x="466725" y="333375"/>
                </a:cubicBezTo>
                <a:cubicBezTo>
                  <a:pt x="488579" y="333375"/>
                  <a:pt x="557942" y="336121"/>
                  <a:pt x="590550" y="352425"/>
                </a:cubicBezTo>
                <a:cubicBezTo>
                  <a:pt x="600789" y="357545"/>
                  <a:pt x="608406" y="367455"/>
                  <a:pt x="619125" y="371475"/>
                </a:cubicBezTo>
                <a:cubicBezTo>
                  <a:pt x="634284" y="377159"/>
                  <a:pt x="651044" y="377073"/>
                  <a:pt x="666750" y="381000"/>
                </a:cubicBezTo>
                <a:cubicBezTo>
                  <a:pt x="676490" y="383435"/>
                  <a:pt x="685800" y="387350"/>
                  <a:pt x="695325" y="390525"/>
                </a:cubicBezTo>
                <a:cubicBezTo>
                  <a:pt x="712704" y="416593"/>
                  <a:pt x="712871" y="424782"/>
                  <a:pt x="742950" y="438150"/>
                </a:cubicBezTo>
                <a:cubicBezTo>
                  <a:pt x="761300" y="446305"/>
                  <a:pt x="781050" y="450850"/>
                  <a:pt x="800100" y="457200"/>
                </a:cubicBezTo>
                <a:lnTo>
                  <a:pt x="828675" y="466725"/>
                </a:lnTo>
                <a:cubicBezTo>
                  <a:pt x="838200" y="469900"/>
                  <a:pt x="848896" y="470681"/>
                  <a:pt x="857250" y="476250"/>
                </a:cubicBezTo>
                <a:cubicBezTo>
                  <a:pt x="866775" y="482600"/>
                  <a:pt x="874466" y="493880"/>
                  <a:pt x="885825" y="495300"/>
                </a:cubicBezTo>
                <a:cubicBezTo>
                  <a:pt x="952060" y="503579"/>
                  <a:pt x="1019202" y="501122"/>
                  <a:pt x="1085850" y="504825"/>
                </a:cubicBezTo>
                <a:cubicBezTo>
                  <a:pt x="1133507" y="507473"/>
                  <a:pt x="1181100" y="511175"/>
                  <a:pt x="1228725" y="514350"/>
                </a:cubicBezTo>
                <a:cubicBezTo>
                  <a:pt x="1264035" y="526120"/>
                  <a:pt x="1248320" y="519385"/>
                  <a:pt x="1276350" y="5334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1864618" y="5483691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683568" y="306896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99270"/>
              </p:ext>
            </p:extLst>
          </p:nvPr>
        </p:nvGraphicFramePr>
        <p:xfrm>
          <a:off x="6576888" y="4941168"/>
          <a:ext cx="2387600" cy="400050"/>
        </p:xfrm>
        <a:graphic>
          <a:graphicData uri="http://schemas.openxmlformats.org/drawingml/2006/table">
            <a:tbl>
              <a:tblPr/>
              <a:tblGrid>
                <a:gridCol w="587400"/>
                <a:gridCol w="18002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0901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Dina Ventura Ochoa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0902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Roberto Silvino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Hernández Liévano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Forma libre"/>
          <p:cNvSpPr/>
          <p:nvPr/>
        </p:nvSpPr>
        <p:spPr>
          <a:xfrm>
            <a:off x="2705100" y="2580233"/>
            <a:ext cx="2635250" cy="3706267"/>
          </a:xfrm>
          <a:custGeom>
            <a:avLst/>
            <a:gdLst>
              <a:gd name="connsiteX0" fmla="*/ 0 w 2635250"/>
              <a:gd name="connsiteY0" fmla="*/ 3458617 h 3706267"/>
              <a:gd name="connsiteX1" fmla="*/ 9525 w 2635250"/>
              <a:gd name="connsiteY1" fmla="*/ 3572917 h 3706267"/>
              <a:gd name="connsiteX2" fmla="*/ 19050 w 2635250"/>
              <a:gd name="connsiteY2" fmla="*/ 3601492 h 3706267"/>
              <a:gd name="connsiteX3" fmla="*/ 76200 w 2635250"/>
              <a:gd name="connsiteY3" fmla="*/ 3620542 h 3706267"/>
              <a:gd name="connsiteX4" fmla="*/ 104775 w 2635250"/>
              <a:gd name="connsiteY4" fmla="*/ 3630067 h 3706267"/>
              <a:gd name="connsiteX5" fmla="*/ 200025 w 2635250"/>
              <a:gd name="connsiteY5" fmla="*/ 3611017 h 3706267"/>
              <a:gd name="connsiteX6" fmla="*/ 257175 w 2635250"/>
              <a:gd name="connsiteY6" fmla="*/ 3582442 h 3706267"/>
              <a:gd name="connsiteX7" fmla="*/ 295275 w 2635250"/>
              <a:gd name="connsiteY7" fmla="*/ 3591967 h 3706267"/>
              <a:gd name="connsiteX8" fmla="*/ 323850 w 2635250"/>
              <a:gd name="connsiteY8" fmla="*/ 3611017 h 3706267"/>
              <a:gd name="connsiteX9" fmla="*/ 400050 w 2635250"/>
              <a:gd name="connsiteY9" fmla="*/ 3620542 h 3706267"/>
              <a:gd name="connsiteX10" fmla="*/ 457200 w 2635250"/>
              <a:gd name="connsiteY10" fmla="*/ 3658642 h 3706267"/>
              <a:gd name="connsiteX11" fmla="*/ 514350 w 2635250"/>
              <a:gd name="connsiteY11" fmla="*/ 3677692 h 3706267"/>
              <a:gd name="connsiteX12" fmla="*/ 561975 w 2635250"/>
              <a:gd name="connsiteY12" fmla="*/ 3687217 h 3706267"/>
              <a:gd name="connsiteX13" fmla="*/ 619125 w 2635250"/>
              <a:gd name="connsiteY13" fmla="*/ 3706267 h 3706267"/>
              <a:gd name="connsiteX14" fmla="*/ 666750 w 2635250"/>
              <a:gd name="connsiteY14" fmla="*/ 3696742 h 3706267"/>
              <a:gd name="connsiteX15" fmla="*/ 704850 w 2635250"/>
              <a:gd name="connsiteY15" fmla="*/ 3649117 h 3706267"/>
              <a:gd name="connsiteX16" fmla="*/ 914400 w 2635250"/>
              <a:gd name="connsiteY16" fmla="*/ 3639592 h 3706267"/>
              <a:gd name="connsiteX17" fmla="*/ 990600 w 2635250"/>
              <a:gd name="connsiteY17" fmla="*/ 3601492 h 3706267"/>
              <a:gd name="connsiteX18" fmla="*/ 1047750 w 2635250"/>
              <a:gd name="connsiteY18" fmla="*/ 3582442 h 3706267"/>
              <a:gd name="connsiteX19" fmla="*/ 1076325 w 2635250"/>
              <a:gd name="connsiteY19" fmla="*/ 3572917 h 3706267"/>
              <a:gd name="connsiteX20" fmla="*/ 1114425 w 2635250"/>
              <a:gd name="connsiteY20" fmla="*/ 3544342 h 3706267"/>
              <a:gd name="connsiteX21" fmla="*/ 1152525 w 2635250"/>
              <a:gd name="connsiteY21" fmla="*/ 3496717 h 3706267"/>
              <a:gd name="connsiteX22" fmla="*/ 1162050 w 2635250"/>
              <a:gd name="connsiteY22" fmla="*/ 3468142 h 3706267"/>
              <a:gd name="connsiteX23" fmla="*/ 1238250 w 2635250"/>
              <a:gd name="connsiteY23" fmla="*/ 3420517 h 3706267"/>
              <a:gd name="connsiteX24" fmla="*/ 1333500 w 2635250"/>
              <a:gd name="connsiteY24" fmla="*/ 3410992 h 3706267"/>
              <a:gd name="connsiteX25" fmla="*/ 1419225 w 2635250"/>
              <a:gd name="connsiteY25" fmla="*/ 3391942 h 3706267"/>
              <a:gd name="connsiteX26" fmla="*/ 1447800 w 2635250"/>
              <a:gd name="connsiteY26" fmla="*/ 3382417 h 3706267"/>
              <a:gd name="connsiteX27" fmla="*/ 1457325 w 2635250"/>
              <a:gd name="connsiteY27" fmla="*/ 3353842 h 3706267"/>
              <a:gd name="connsiteX28" fmla="*/ 1466850 w 2635250"/>
              <a:gd name="connsiteY28" fmla="*/ 3201442 h 3706267"/>
              <a:gd name="connsiteX29" fmla="*/ 1552575 w 2635250"/>
              <a:gd name="connsiteY29" fmla="*/ 3191917 h 3706267"/>
              <a:gd name="connsiteX30" fmla="*/ 1609725 w 2635250"/>
              <a:gd name="connsiteY30" fmla="*/ 3172867 h 3706267"/>
              <a:gd name="connsiteX31" fmla="*/ 1638300 w 2635250"/>
              <a:gd name="connsiteY31" fmla="*/ 3163342 h 3706267"/>
              <a:gd name="connsiteX32" fmla="*/ 1676400 w 2635250"/>
              <a:gd name="connsiteY32" fmla="*/ 3077617 h 3706267"/>
              <a:gd name="connsiteX33" fmla="*/ 1685925 w 2635250"/>
              <a:gd name="connsiteY33" fmla="*/ 3049042 h 3706267"/>
              <a:gd name="connsiteX34" fmla="*/ 1695450 w 2635250"/>
              <a:gd name="connsiteY34" fmla="*/ 2972842 h 3706267"/>
              <a:gd name="connsiteX35" fmla="*/ 1714500 w 2635250"/>
              <a:gd name="connsiteY35" fmla="*/ 2944267 h 3706267"/>
              <a:gd name="connsiteX36" fmla="*/ 1733550 w 2635250"/>
              <a:gd name="connsiteY36" fmla="*/ 2744242 h 3706267"/>
              <a:gd name="connsiteX37" fmla="*/ 1828800 w 2635250"/>
              <a:gd name="connsiteY37" fmla="*/ 2668042 h 3706267"/>
              <a:gd name="connsiteX38" fmla="*/ 1857375 w 2635250"/>
              <a:gd name="connsiteY38" fmla="*/ 2639467 h 3706267"/>
              <a:gd name="connsiteX39" fmla="*/ 1866900 w 2635250"/>
              <a:gd name="connsiteY39" fmla="*/ 2458492 h 3706267"/>
              <a:gd name="connsiteX40" fmla="*/ 1876425 w 2635250"/>
              <a:gd name="connsiteY40" fmla="*/ 2344192 h 3706267"/>
              <a:gd name="connsiteX41" fmla="*/ 1895475 w 2635250"/>
              <a:gd name="connsiteY41" fmla="*/ 2315617 h 3706267"/>
              <a:gd name="connsiteX42" fmla="*/ 1981200 w 2635250"/>
              <a:gd name="connsiteY42" fmla="*/ 2267992 h 3706267"/>
              <a:gd name="connsiteX43" fmla="*/ 1990725 w 2635250"/>
              <a:gd name="connsiteY43" fmla="*/ 2239417 h 3706267"/>
              <a:gd name="connsiteX44" fmla="*/ 2000250 w 2635250"/>
              <a:gd name="connsiteY44" fmla="*/ 2134642 h 3706267"/>
              <a:gd name="connsiteX45" fmla="*/ 2028825 w 2635250"/>
              <a:gd name="connsiteY45" fmla="*/ 2115592 h 3706267"/>
              <a:gd name="connsiteX46" fmla="*/ 2143125 w 2635250"/>
              <a:gd name="connsiteY46" fmla="*/ 2001292 h 3706267"/>
              <a:gd name="connsiteX47" fmla="*/ 2181225 w 2635250"/>
              <a:gd name="connsiteY47" fmla="*/ 1963192 h 3706267"/>
              <a:gd name="connsiteX48" fmla="*/ 2209800 w 2635250"/>
              <a:gd name="connsiteY48" fmla="*/ 1944142 h 3706267"/>
              <a:gd name="connsiteX49" fmla="*/ 2228850 w 2635250"/>
              <a:gd name="connsiteY49" fmla="*/ 1915567 h 3706267"/>
              <a:gd name="connsiteX50" fmla="*/ 2209800 w 2635250"/>
              <a:gd name="connsiteY50" fmla="*/ 1753642 h 3706267"/>
              <a:gd name="connsiteX51" fmla="*/ 2219325 w 2635250"/>
              <a:gd name="connsiteY51" fmla="*/ 1667917 h 3706267"/>
              <a:gd name="connsiteX52" fmla="*/ 2238375 w 2635250"/>
              <a:gd name="connsiteY52" fmla="*/ 1639342 h 3706267"/>
              <a:gd name="connsiteX53" fmla="*/ 2276475 w 2635250"/>
              <a:gd name="connsiteY53" fmla="*/ 1563142 h 3706267"/>
              <a:gd name="connsiteX54" fmla="*/ 2295525 w 2635250"/>
              <a:gd name="connsiteY54" fmla="*/ 1534567 h 3706267"/>
              <a:gd name="connsiteX55" fmla="*/ 2352675 w 2635250"/>
              <a:gd name="connsiteY55" fmla="*/ 1496467 h 3706267"/>
              <a:gd name="connsiteX56" fmla="*/ 2400300 w 2635250"/>
              <a:gd name="connsiteY56" fmla="*/ 1420267 h 3706267"/>
              <a:gd name="connsiteX57" fmla="*/ 2438400 w 2635250"/>
              <a:gd name="connsiteY57" fmla="*/ 1363117 h 3706267"/>
              <a:gd name="connsiteX58" fmla="*/ 2438400 w 2635250"/>
              <a:gd name="connsiteY58" fmla="*/ 1220242 h 3706267"/>
              <a:gd name="connsiteX59" fmla="*/ 2381250 w 2635250"/>
              <a:gd name="connsiteY59" fmla="*/ 1182142 h 3706267"/>
              <a:gd name="connsiteX60" fmla="*/ 2381250 w 2635250"/>
              <a:gd name="connsiteY60" fmla="*/ 1058317 h 3706267"/>
              <a:gd name="connsiteX61" fmla="*/ 2409825 w 2635250"/>
              <a:gd name="connsiteY61" fmla="*/ 1039267 h 3706267"/>
              <a:gd name="connsiteX62" fmla="*/ 2466975 w 2635250"/>
              <a:gd name="connsiteY62" fmla="*/ 991642 h 3706267"/>
              <a:gd name="connsiteX63" fmla="*/ 2486025 w 2635250"/>
              <a:gd name="connsiteY63" fmla="*/ 963067 h 3706267"/>
              <a:gd name="connsiteX64" fmla="*/ 2486025 w 2635250"/>
              <a:gd name="connsiteY64" fmla="*/ 848767 h 3706267"/>
              <a:gd name="connsiteX65" fmla="*/ 2466975 w 2635250"/>
              <a:gd name="connsiteY65" fmla="*/ 782092 h 3706267"/>
              <a:gd name="connsiteX66" fmla="*/ 2447925 w 2635250"/>
              <a:gd name="connsiteY66" fmla="*/ 753517 h 3706267"/>
              <a:gd name="connsiteX67" fmla="*/ 2419350 w 2635250"/>
              <a:gd name="connsiteY67" fmla="*/ 743992 h 3706267"/>
              <a:gd name="connsiteX68" fmla="*/ 2400300 w 2635250"/>
              <a:gd name="connsiteY68" fmla="*/ 715417 h 3706267"/>
              <a:gd name="connsiteX69" fmla="*/ 2409825 w 2635250"/>
              <a:gd name="connsiteY69" fmla="*/ 534442 h 3706267"/>
              <a:gd name="connsiteX70" fmla="*/ 2447925 w 2635250"/>
              <a:gd name="connsiteY70" fmla="*/ 477292 h 3706267"/>
              <a:gd name="connsiteX71" fmla="*/ 2524125 w 2635250"/>
              <a:gd name="connsiteY71" fmla="*/ 410617 h 3706267"/>
              <a:gd name="connsiteX72" fmla="*/ 2552700 w 2635250"/>
              <a:gd name="connsiteY72" fmla="*/ 391567 h 3706267"/>
              <a:gd name="connsiteX73" fmla="*/ 2600325 w 2635250"/>
              <a:gd name="connsiteY73" fmla="*/ 324892 h 3706267"/>
              <a:gd name="connsiteX74" fmla="*/ 2628900 w 2635250"/>
              <a:gd name="connsiteY74" fmla="*/ 296317 h 3706267"/>
              <a:gd name="connsiteX75" fmla="*/ 2619375 w 2635250"/>
              <a:gd name="connsiteY75" fmla="*/ 134392 h 3706267"/>
              <a:gd name="connsiteX76" fmla="*/ 2600325 w 2635250"/>
              <a:gd name="connsiteY76" fmla="*/ 105817 h 3706267"/>
              <a:gd name="connsiteX77" fmla="*/ 2609850 w 2635250"/>
              <a:gd name="connsiteY77" fmla="*/ 39142 h 3706267"/>
              <a:gd name="connsiteX78" fmla="*/ 2628900 w 2635250"/>
              <a:gd name="connsiteY78" fmla="*/ 10567 h 3706267"/>
              <a:gd name="connsiteX79" fmla="*/ 2590800 w 2635250"/>
              <a:gd name="connsiteY79" fmla="*/ 10567 h 370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635250" h="3706267">
                <a:moveTo>
                  <a:pt x="0" y="3458617"/>
                </a:moveTo>
                <a:cubicBezTo>
                  <a:pt x="3175" y="3496717"/>
                  <a:pt x="4472" y="3535020"/>
                  <a:pt x="9525" y="3572917"/>
                </a:cubicBezTo>
                <a:cubicBezTo>
                  <a:pt x="10852" y="3582869"/>
                  <a:pt x="10880" y="3595656"/>
                  <a:pt x="19050" y="3601492"/>
                </a:cubicBezTo>
                <a:cubicBezTo>
                  <a:pt x="35390" y="3613164"/>
                  <a:pt x="57150" y="3614192"/>
                  <a:pt x="76200" y="3620542"/>
                </a:cubicBezTo>
                <a:lnTo>
                  <a:pt x="104775" y="3630067"/>
                </a:lnTo>
                <a:cubicBezTo>
                  <a:pt x="129346" y="3626557"/>
                  <a:pt x="173426" y="3624317"/>
                  <a:pt x="200025" y="3611017"/>
                </a:cubicBezTo>
                <a:cubicBezTo>
                  <a:pt x="273883" y="3574088"/>
                  <a:pt x="185351" y="3606383"/>
                  <a:pt x="257175" y="3582442"/>
                </a:cubicBezTo>
                <a:cubicBezTo>
                  <a:pt x="269875" y="3585617"/>
                  <a:pt x="283243" y="3586810"/>
                  <a:pt x="295275" y="3591967"/>
                </a:cubicBezTo>
                <a:cubicBezTo>
                  <a:pt x="305797" y="3596476"/>
                  <a:pt x="312806" y="3608005"/>
                  <a:pt x="323850" y="3611017"/>
                </a:cubicBezTo>
                <a:cubicBezTo>
                  <a:pt x="348546" y="3617752"/>
                  <a:pt x="374650" y="3617367"/>
                  <a:pt x="400050" y="3620542"/>
                </a:cubicBezTo>
                <a:cubicBezTo>
                  <a:pt x="419100" y="3633242"/>
                  <a:pt x="435480" y="3651402"/>
                  <a:pt x="457200" y="3658642"/>
                </a:cubicBezTo>
                <a:cubicBezTo>
                  <a:pt x="476250" y="3664992"/>
                  <a:pt x="494659" y="3673754"/>
                  <a:pt x="514350" y="3677692"/>
                </a:cubicBezTo>
                <a:cubicBezTo>
                  <a:pt x="530225" y="3680867"/>
                  <a:pt x="546356" y="3682957"/>
                  <a:pt x="561975" y="3687217"/>
                </a:cubicBezTo>
                <a:cubicBezTo>
                  <a:pt x="581348" y="3692501"/>
                  <a:pt x="619125" y="3706267"/>
                  <a:pt x="619125" y="3706267"/>
                </a:cubicBezTo>
                <a:cubicBezTo>
                  <a:pt x="635000" y="3703092"/>
                  <a:pt x="653280" y="3705722"/>
                  <a:pt x="666750" y="3696742"/>
                </a:cubicBezTo>
                <a:cubicBezTo>
                  <a:pt x="703613" y="3672167"/>
                  <a:pt x="640878" y="3656794"/>
                  <a:pt x="704850" y="3649117"/>
                </a:cubicBezTo>
                <a:cubicBezTo>
                  <a:pt x="774274" y="3640786"/>
                  <a:pt x="844550" y="3642767"/>
                  <a:pt x="914400" y="3639592"/>
                </a:cubicBezTo>
                <a:cubicBezTo>
                  <a:pt x="939800" y="3626892"/>
                  <a:pt x="963659" y="3610472"/>
                  <a:pt x="990600" y="3601492"/>
                </a:cubicBezTo>
                <a:lnTo>
                  <a:pt x="1047750" y="3582442"/>
                </a:lnTo>
                <a:lnTo>
                  <a:pt x="1076325" y="3572917"/>
                </a:lnTo>
                <a:cubicBezTo>
                  <a:pt x="1089025" y="3563392"/>
                  <a:pt x="1104262" y="3556538"/>
                  <a:pt x="1114425" y="3544342"/>
                </a:cubicBezTo>
                <a:cubicBezTo>
                  <a:pt x="1171935" y="3475330"/>
                  <a:pt x="1065013" y="3555059"/>
                  <a:pt x="1152525" y="3496717"/>
                </a:cubicBezTo>
                <a:cubicBezTo>
                  <a:pt x="1155700" y="3487192"/>
                  <a:pt x="1155622" y="3475855"/>
                  <a:pt x="1162050" y="3468142"/>
                </a:cubicBezTo>
                <a:cubicBezTo>
                  <a:pt x="1171982" y="3456224"/>
                  <a:pt x="1221306" y="3424148"/>
                  <a:pt x="1238250" y="3420517"/>
                </a:cubicBezTo>
                <a:cubicBezTo>
                  <a:pt x="1269450" y="3413831"/>
                  <a:pt x="1301750" y="3414167"/>
                  <a:pt x="1333500" y="3410992"/>
                </a:cubicBezTo>
                <a:cubicBezTo>
                  <a:pt x="1362075" y="3404642"/>
                  <a:pt x="1390827" y="3399042"/>
                  <a:pt x="1419225" y="3391942"/>
                </a:cubicBezTo>
                <a:cubicBezTo>
                  <a:pt x="1428965" y="3389507"/>
                  <a:pt x="1440700" y="3389517"/>
                  <a:pt x="1447800" y="3382417"/>
                </a:cubicBezTo>
                <a:cubicBezTo>
                  <a:pt x="1454900" y="3375317"/>
                  <a:pt x="1454150" y="3363367"/>
                  <a:pt x="1457325" y="3353842"/>
                </a:cubicBezTo>
                <a:cubicBezTo>
                  <a:pt x="1460500" y="3303042"/>
                  <a:pt x="1441043" y="3245314"/>
                  <a:pt x="1466850" y="3201442"/>
                </a:cubicBezTo>
                <a:cubicBezTo>
                  <a:pt x="1481427" y="3176661"/>
                  <a:pt x="1524382" y="3197556"/>
                  <a:pt x="1552575" y="3191917"/>
                </a:cubicBezTo>
                <a:cubicBezTo>
                  <a:pt x="1572266" y="3187979"/>
                  <a:pt x="1590675" y="3179217"/>
                  <a:pt x="1609725" y="3172867"/>
                </a:cubicBezTo>
                <a:lnTo>
                  <a:pt x="1638300" y="3163342"/>
                </a:lnTo>
                <a:cubicBezTo>
                  <a:pt x="1668489" y="3118059"/>
                  <a:pt x="1653730" y="3145627"/>
                  <a:pt x="1676400" y="3077617"/>
                </a:cubicBezTo>
                <a:lnTo>
                  <a:pt x="1685925" y="3049042"/>
                </a:lnTo>
                <a:cubicBezTo>
                  <a:pt x="1689100" y="3023642"/>
                  <a:pt x="1688715" y="2997538"/>
                  <a:pt x="1695450" y="2972842"/>
                </a:cubicBezTo>
                <a:cubicBezTo>
                  <a:pt x="1698462" y="2961798"/>
                  <a:pt x="1712618" y="2955559"/>
                  <a:pt x="1714500" y="2944267"/>
                </a:cubicBezTo>
                <a:cubicBezTo>
                  <a:pt x="1725511" y="2878202"/>
                  <a:pt x="1673644" y="2774195"/>
                  <a:pt x="1733550" y="2744242"/>
                </a:cubicBezTo>
                <a:cubicBezTo>
                  <a:pt x="1795747" y="2713144"/>
                  <a:pt x="1761610" y="2735232"/>
                  <a:pt x="1828800" y="2668042"/>
                </a:cubicBezTo>
                <a:lnTo>
                  <a:pt x="1857375" y="2639467"/>
                </a:lnTo>
                <a:cubicBezTo>
                  <a:pt x="1889516" y="2543044"/>
                  <a:pt x="1877965" y="2602338"/>
                  <a:pt x="1866900" y="2458492"/>
                </a:cubicBezTo>
                <a:cubicBezTo>
                  <a:pt x="1870075" y="2420392"/>
                  <a:pt x="1868927" y="2381682"/>
                  <a:pt x="1876425" y="2344192"/>
                </a:cubicBezTo>
                <a:cubicBezTo>
                  <a:pt x="1878670" y="2332967"/>
                  <a:pt x="1886860" y="2323155"/>
                  <a:pt x="1895475" y="2315617"/>
                </a:cubicBezTo>
                <a:cubicBezTo>
                  <a:pt x="1935785" y="2280346"/>
                  <a:pt x="1941953" y="2281074"/>
                  <a:pt x="1981200" y="2267992"/>
                </a:cubicBezTo>
                <a:cubicBezTo>
                  <a:pt x="1984375" y="2258467"/>
                  <a:pt x="1989305" y="2249356"/>
                  <a:pt x="1990725" y="2239417"/>
                </a:cubicBezTo>
                <a:cubicBezTo>
                  <a:pt x="1995685" y="2204700"/>
                  <a:pt x="1989937" y="2168160"/>
                  <a:pt x="2000250" y="2134642"/>
                </a:cubicBezTo>
                <a:cubicBezTo>
                  <a:pt x="2003617" y="2123701"/>
                  <a:pt x="2020316" y="2123250"/>
                  <a:pt x="2028825" y="2115592"/>
                </a:cubicBezTo>
                <a:lnTo>
                  <a:pt x="2143125" y="2001292"/>
                </a:lnTo>
                <a:cubicBezTo>
                  <a:pt x="2155825" y="1988592"/>
                  <a:pt x="2166281" y="1973155"/>
                  <a:pt x="2181225" y="1963192"/>
                </a:cubicBezTo>
                <a:lnTo>
                  <a:pt x="2209800" y="1944142"/>
                </a:lnTo>
                <a:cubicBezTo>
                  <a:pt x="2216150" y="1934617"/>
                  <a:pt x="2228178" y="1926995"/>
                  <a:pt x="2228850" y="1915567"/>
                </a:cubicBezTo>
                <a:cubicBezTo>
                  <a:pt x="2234482" y="1819820"/>
                  <a:pt x="2229841" y="1813765"/>
                  <a:pt x="2209800" y="1753642"/>
                </a:cubicBezTo>
                <a:cubicBezTo>
                  <a:pt x="2212975" y="1725067"/>
                  <a:pt x="2212352" y="1695809"/>
                  <a:pt x="2219325" y="1667917"/>
                </a:cubicBezTo>
                <a:cubicBezTo>
                  <a:pt x="2222101" y="1656811"/>
                  <a:pt x="2232893" y="1649392"/>
                  <a:pt x="2238375" y="1639342"/>
                </a:cubicBezTo>
                <a:cubicBezTo>
                  <a:pt x="2251973" y="1614411"/>
                  <a:pt x="2260723" y="1586771"/>
                  <a:pt x="2276475" y="1563142"/>
                </a:cubicBezTo>
                <a:cubicBezTo>
                  <a:pt x="2282825" y="1553617"/>
                  <a:pt x="2286910" y="1542105"/>
                  <a:pt x="2295525" y="1534567"/>
                </a:cubicBezTo>
                <a:cubicBezTo>
                  <a:pt x="2312755" y="1519490"/>
                  <a:pt x="2352675" y="1496467"/>
                  <a:pt x="2352675" y="1496467"/>
                </a:cubicBezTo>
                <a:cubicBezTo>
                  <a:pt x="2410409" y="1409866"/>
                  <a:pt x="2319882" y="1546638"/>
                  <a:pt x="2400300" y="1420267"/>
                </a:cubicBezTo>
                <a:cubicBezTo>
                  <a:pt x="2412592" y="1400951"/>
                  <a:pt x="2438400" y="1363117"/>
                  <a:pt x="2438400" y="1363117"/>
                </a:cubicBezTo>
                <a:cubicBezTo>
                  <a:pt x="2447726" y="1316489"/>
                  <a:pt x="2462263" y="1267967"/>
                  <a:pt x="2438400" y="1220242"/>
                </a:cubicBezTo>
                <a:cubicBezTo>
                  <a:pt x="2428161" y="1199764"/>
                  <a:pt x="2381250" y="1182142"/>
                  <a:pt x="2381250" y="1182142"/>
                </a:cubicBezTo>
                <a:cubicBezTo>
                  <a:pt x="2365498" y="1134886"/>
                  <a:pt x="2358448" y="1126723"/>
                  <a:pt x="2381250" y="1058317"/>
                </a:cubicBezTo>
                <a:cubicBezTo>
                  <a:pt x="2384870" y="1047457"/>
                  <a:pt x="2401031" y="1046596"/>
                  <a:pt x="2409825" y="1039267"/>
                </a:cubicBezTo>
                <a:cubicBezTo>
                  <a:pt x="2483164" y="978151"/>
                  <a:pt x="2396029" y="1038940"/>
                  <a:pt x="2466975" y="991642"/>
                </a:cubicBezTo>
                <a:cubicBezTo>
                  <a:pt x="2473325" y="982117"/>
                  <a:pt x="2481516" y="973589"/>
                  <a:pt x="2486025" y="963067"/>
                </a:cubicBezTo>
                <a:cubicBezTo>
                  <a:pt x="2503537" y="922206"/>
                  <a:pt x="2493696" y="894796"/>
                  <a:pt x="2486025" y="848767"/>
                </a:cubicBezTo>
                <a:cubicBezTo>
                  <a:pt x="2484499" y="839612"/>
                  <a:pt x="2472637" y="793416"/>
                  <a:pt x="2466975" y="782092"/>
                </a:cubicBezTo>
                <a:cubicBezTo>
                  <a:pt x="2461855" y="771853"/>
                  <a:pt x="2456864" y="760668"/>
                  <a:pt x="2447925" y="753517"/>
                </a:cubicBezTo>
                <a:cubicBezTo>
                  <a:pt x="2440085" y="747245"/>
                  <a:pt x="2428875" y="747167"/>
                  <a:pt x="2419350" y="743992"/>
                </a:cubicBezTo>
                <a:cubicBezTo>
                  <a:pt x="2413000" y="734467"/>
                  <a:pt x="2405420" y="725656"/>
                  <a:pt x="2400300" y="715417"/>
                </a:cubicBezTo>
                <a:cubicBezTo>
                  <a:pt x="2373091" y="661000"/>
                  <a:pt x="2397148" y="580924"/>
                  <a:pt x="2409825" y="534442"/>
                </a:cubicBezTo>
                <a:cubicBezTo>
                  <a:pt x="2415849" y="512353"/>
                  <a:pt x="2435225" y="496342"/>
                  <a:pt x="2447925" y="477292"/>
                </a:cubicBezTo>
                <a:cubicBezTo>
                  <a:pt x="2479675" y="429667"/>
                  <a:pt x="2457450" y="455067"/>
                  <a:pt x="2524125" y="410617"/>
                </a:cubicBezTo>
                <a:lnTo>
                  <a:pt x="2552700" y="391567"/>
                </a:lnTo>
                <a:cubicBezTo>
                  <a:pt x="2567777" y="368952"/>
                  <a:pt x="2582603" y="345567"/>
                  <a:pt x="2600325" y="324892"/>
                </a:cubicBezTo>
                <a:cubicBezTo>
                  <a:pt x="2609091" y="314665"/>
                  <a:pt x="2619375" y="305842"/>
                  <a:pt x="2628900" y="296317"/>
                </a:cubicBezTo>
                <a:cubicBezTo>
                  <a:pt x="2625725" y="242342"/>
                  <a:pt x="2627396" y="187862"/>
                  <a:pt x="2619375" y="134392"/>
                </a:cubicBezTo>
                <a:cubicBezTo>
                  <a:pt x="2617677" y="123071"/>
                  <a:pt x="2601464" y="117208"/>
                  <a:pt x="2600325" y="105817"/>
                </a:cubicBezTo>
                <a:cubicBezTo>
                  <a:pt x="2598091" y="83478"/>
                  <a:pt x="2603399" y="60646"/>
                  <a:pt x="2609850" y="39142"/>
                </a:cubicBezTo>
                <a:cubicBezTo>
                  <a:pt x="2613139" y="28177"/>
                  <a:pt x="2635250" y="20092"/>
                  <a:pt x="2628900" y="10567"/>
                </a:cubicBezTo>
                <a:cubicBezTo>
                  <a:pt x="2621855" y="0"/>
                  <a:pt x="2603500" y="10567"/>
                  <a:pt x="2590800" y="1056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Botón de acción: Inicio">
            <a:hlinkClick r:id="" action="ppaction://hlinkshowjump?jump=firstslide" highlightClick="1"/>
          </p:cNvPr>
          <p:cNvSpPr/>
          <p:nvPr/>
        </p:nvSpPr>
        <p:spPr>
          <a:xfrm>
            <a:off x="4716016" y="54868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orma libre"/>
          <p:cNvSpPr/>
          <p:nvPr/>
        </p:nvSpPr>
        <p:spPr>
          <a:xfrm>
            <a:off x="4832054" y="1247775"/>
            <a:ext cx="501886" cy="1333500"/>
          </a:xfrm>
          <a:custGeom>
            <a:avLst/>
            <a:gdLst>
              <a:gd name="connsiteX0" fmla="*/ 473371 w 501886"/>
              <a:gd name="connsiteY0" fmla="*/ 1333500 h 1333500"/>
              <a:gd name="connsiteX1" fmla="*/ 482896 w 501886"/>
              <a:gd name="connsiteY1" fmla="*/ 1304925 h 1333500"/>
              <a:gd name="connsiteX2" fmla="*/ 482896 w 501886"/>
              <a:gd name="connsiteY2" fmla="*/ 1133475 h 1333500"/>
              <a:gd name="connsiteX3" fmla="*/ 473371 w 501886"/>
              <a:gd name="connsiteY3" fmla="*/ 1104900 h 1333500"/>
              <a:gd name="connsiteX4" fmla="*/ 454321 w 501886"/>
              <a:gd name="connsiteY4" fmla="*/ 1076325 h 1333500"/>
              <a:gd name="connsiteX5" fmla="*/ 416221 w 501886"/>
              <a:gd name="connsiteY5" fmla="*/ 885825 h 1333500"/>
              <a:gd name="connsiteX6" fmla="*/ 378121 w 501886"/>
              <a:gd name="connsiteY6" fmla="*/ 876300 h 1333500"/>
              <a:gd name="connsiteX7" fmla="*/ 349546 w 501886"/>
              <a:gd name="connsiteY7" fmla="*/ 857250 h 1333500"/>
              <a:gd name="connsiteX8" fmla="*/ 311446 w 501886"/>
              <a:gd name="connsiteY8" fmla="*/ 800100 h 1333500"/>
              <a:gd name="connsiteX9" fmla="*/ 301921 w 501886"/>
              <a:gd name="connsiteY9" fmla="*/ 695325 h 1333500"/>
              <a:gd name="connsiteX10" fmla="*/ 244771 w 501886"/>
              <a:gd name="connsiteY10" fmla="*/ 657225 h 1333500"/>
              <a:gd name="connsiteX11" fmla="*/ 216196 w 501886"/>
              <a:gd name="connsiteY11" fmla="*/ 638175 h 1333500"/>
              <a:gd name="connsiteX12" fmla="*/ 187621 w 501886"/>
              <a:gd name="connsiteY12" fmla="*/ 466725 h 1333500"/>
              <a:gd name="connsiteX13" fmla="*/ 159046 w 501886"/>
              <a:gd name="connsiteY13" fmla="*/ 409575 h 1333500"/>
              <a:gd name="connsiteX14" fmla="*/ 149521 w 501886"/>
              <a:gd name="connsiteY14" fmla="*/ 381000 h 1333500"/>
              <a:gd name="connsiteX15" fmla="*/ 139996 w 501886"/>
              <a:gd name="connsiteY15" fmla="*/ 333375 h 1333500"/>
              <a:gd name="connsiteX16" fmla="*/ 82846 w 501886"/>
              <a:gd name="connsiteY16" fmla="*/ 323850 h 1333500"/>
              <a:gd name="connsiteX17" fmla="*/ 44746 w 501886"/>
              <a:gd name="connsiteY17" fmla="*/ 266700 h 1333500"/>
              <a:gd name="connsiteX18" fmla="*/ 25696 w 501886"/>
              <a:gd name="connsiteY18" fmla="*/ 238125 h 1333500"/>
              <a:gd name="connsiteX19" fmla="*/ 16171 w 501886"/>
              <a:gd name="connsiteY19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1886" h="1333500">
                <a:moveTo>
                  <a:pt x="473371" y="1333500"/>
                </a:moveTo>
                <a:cubicBezTo>
                  <a:pt x="476546" y="1323975"/>
                  <a:pt x="481100" y="1314803"/>
                  <a:pt x="482896" y="1304925"/>
                </a:cubicBezTo>
                <a:cubicBezTo>
                  <a:pt x="496363" y="1230856"/>
                  <a:pt x="494988" y="1212071"/>
                  <a:pt x="482896" y="1133475"/>
                </a:cubicBezTo>
                <a:cubicBezTo>
                  <a:pt x="481369" y="1123552"/>
                  <a:pt x="477861" y="1113880"/>
                  <a:pt x="473371" y="1104900"/>
                </a:cubicBezTo>
                <a:cubicBezTo>
                  <a:pt x="468251" y="1094661"/>
                  <a:pt x="460671" y="1085850"/>
                  <a:pt x="454321" y="1076325"/>
                </a:cubicBezTo>
                <a:cubicBezTo>
                  <a:pt x="445583" y="910306"/>
                  <a:pt x="501886" y="910301"/>
                  <a:pt x="416221" y="885825"/>
                </a:cubicBezTo>
                <a:cubicBezTo>
                  <a:pt x="403634" y="882229"/>
                  <a:pt x="390821" y="879475"/>
                  <a:pt x="378121" y="876300"/>
                </a:cubicBezTo>
                <a:cubicBezTo>
                  <a:pt x="368596" y="869950"/>
                  <a:pt x="357084" y="865865"/>
                  <a:pt x="349546" y="857250"/>
                </a:cubicBezTo>
                <a:cubicBezTo>
                  <a:pt x="334469" y="840020"/>
                  <a:pt x="311446" y="800100"/>
                  <a:pt x="311446" y="800100"/>
                </a:cubicBezTo>
                <a:cubicBezTo>
                  <a:pt x="308271" y="765175"/>
                  <a:pt x="316751" y="727104"/>
                  <a:pt x="301921" y="695325"/>
                </a:cubicBezTo>
                <a:cubicBezTo>
                  <a:pt x="292239" y="674578"/>
                  <a:pt x="263821" y="669925"/>
                  <a:pt x="244771" y="657225"/>
                </a:cubicBezTo>
                <a:lnTo>
                  <a:pt x="216196" y="638175"/>
                </a:lnTo>
                <a:cubicBezTo>
                  <a:pt x="179177" y="527119"/>
                  <a:pt x="210006" y="634614"/>
                  <a:pt x="187621" y="466725"/>
                </a:cubicBezTo>
                <a:cubicBezTo>
                  <a:pt x="183268" y="434078"/>
                  <a:pt x="173641" y="438765"/>
                  <a:pt x="159046" y="409575"/>
                </a:cubicBezTo>
                <a:cubicBezTo>
                  <a:pt x="154556" y="400595"/>
                  <a:pt x="151956" y="390740"/>
                  <a:pt x="149521" y="381000"/>
                </a:cubicBezTo>
                <a:cubicBezTo>
                  <a:pt x="145594" y="365294"/>
                  <a:pt x="152288" y="343911"/>
                  <a:pt x="139996" y="333375"/>
                </a:cubicBezTo>
                <a:cubicBezTo>
                  <a:pt x="125333" y="320806"/>
                  <a:pt x="101896" y="327025"/>
                  <a:pt x="82846" y="323850"/>
                </a:cubicBezTo>
                <a:lnTo>
                  <a:pt x="44746" y="266700"/>
                </a:lnTo>
                <a:lnTo>
                  <a:pt x="25696" y="238125"/>
                </a:lnTo>
                <a:cubicBezTo>
                  <a:pt x="0" y="135341"/>
                  <a:pt x="16171" y="213116"/>
                  <a:pt x="16171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orma libre"/>
          <p:cNvSpPr/>
          <p:nvPr/>
        </p:nvSpPr>
        <p:spPr>
          <a:xfrm>
            <a:off x="228600" y="1407849"/>
            <a:ext cx="4600575" cy="2716476"/>
          </a:xfrm>
          <a:custGeom>
            <a:avLst/>
            <a:gdLst>
              <a:gd name="connsiteX0" fmla="*/ 4600575 w 4600575"/>
              <a:gd name="connsiteY0" fmla="*/ 30426 h 2716476"/>
              <a:gd name="connsiteX1" fmla="*/ 4572000 w 4600575"/>
              <a:gd name="connsiteY1" fmla="*/ 20901 h 2716476"/>
              <a:gd name="connsiteX2" fmla="*/ 4543425 w 4600575"/>
              <a:gd name="connsiteY2" fmla="*/ 1851 h 2716476"/>
              <a:gd name="connsiteX3" fmla="*/ 4505325 w 4600575"/>
              <a:gd name="connsiteY3" fmla="*/ 11376 h 2716476"/>
              <a:gd name="connsiteX4" fmla="*/ 4448175 w 4600575"/>
              <a:gd name="connsiteY4" fmla="*/ 68526 h 2716476"/>
              <a:gd name="connsiteX5" fmla="*/ 4429125 w 4600575"/>
              <a:gd name="connsiteY5" fmla="*/ 97101 h 2716476"/>
              <a:gd name="connsiteX6" fmla="*/ 4419600 w 4600575"/>
              <a:gd name="connsiteY6" fmla="*/ 125676 h 2716476"/>
              <a:gd name="connsiteX7" fmla="*/ 4381500 w 4600575"/>
              <a:gd name="connsiteY7" fmla="*/ 163776 h 2716476"/>
              <a:gd name="connsiteX8" fmla="*/ 4352925 w 4600575"/>
              <a:gd name="connsiteY8" fmla="*/ 173301 h 2716476"/>
              <a:gd name="connsiteX9" fmla="*/ 4095750 w 4600575"/>
              <a:gd name="connsiteY9" fmla="*/ 173301 h 2716476"/>
              <a:gd name="connsiteX10" fmla="*/ 4076700 w 4600575"/>
              <a:gd name="connsiteY10" fmla="*/ 201876 h 2716476"/>
              <a:gd name="connsiteX11" fmla="*/ 4057650 w 4600575"/>
              <a:gd name="connsiteY11" fmla="*/ 259026 h 2716476"/>
              <a:gd name="connsiteX12" fmla="*/ 4000500 w 4600575"/>
              <a:gd name="connsiteY12" fmla="*/ 306651 h 2716476"/>
              <a:gd name="connsiteX13" fmla="*/ 3933825 w 4600575"/>
              <a:gd name="connsiteY13" fmla="*/ 344751 h 2716476"/>
              <a:gd name="connsiteX14" fmla="*/ 3924300 w 4600575"/>
              <a:gd name="connsiteY14" fmla="*/ 373326 h 2716476"/>
              <a:gd name="connsiteX15" fmla="*/ 3895725 w 4600575"/>
              <a:gd name="connsiteY15" fmla="*/ 401901 h 2716476"/>
              <a:gd name="connsiteX16" fmla="*/ 3867150 w 4600575"/>
              <a:gd name="connsiteY16" fmla="*/ 411426 h 2716476"/>
              <a:gd name="connsiteX17" fmla="*/ 3714750 w 4600575"/>
              <a:gd name="connsiteY17" fmla="*/ 420951 h 2716476"/>
              <a:gd name="connsiteX18" fmla="*/ 3686175 w 4600575"/>
              <a:gd name="connsiteY18" fmla="*/ 440001 h 2716476"/>
              <a:gd name="connsiteX19" fmla="*/ 3667125 w 4600575"/>
              <a:gd name="connsiteY19" fmla="*/ 468576 h 2716476"/>
              <a:gd name="connsiteX20" fmla="*/ 3600450 w 4600575"/>
              <a:gd name="connsiteY20" fmla="*/ 487626 h 2716476"/>
              <a:gd name="connsiteX21" fmla="*/ 3314700 w 4600575"/>
              <a:gd name="connsiteY21" fmla="*/ 506676 h 2716476"/>
              <a:gd name="connsiteX22" fmla="*/ 3286125 w 4600575"/>
              <a:gd name="connsiteY22" fmla="*/ 563826 h 2716476"/>
              <a:gd name="connsiteX23" fmla="*/ 3228975 w 4600575"/>
              <a:gd name="connsiteY23" fmla="*/ 592401 h 2716476"/>
              <a:gd name="connsiteX24" fmla="*/ 2914650 w 4600575"/>
              <a:gd name="connsiteY24" fmla="*/ 601926 h 2716476"/>
              <a:gd name="connsiteX25" fmla="*/ 2876550 w 4600575"/>
              <a:gd name="connsiteY25" fmla="*/ 611451 h 2716476"/>
              <a:gd name="connsiteX26" fmla="*/ 2867025 w 4600575"/>
              <a:gd name="connsiteY26" fmla="*/ 640026 h 2716476"/>
              <a:gd name="connsiteX27" fmla="*/ 2886075 w 4600575"/>
              <a:gd name="connsiteY27" fmla="*/ 801951 h 2716476"/>
              <a:gd name="connsiteX28" fmla="*/ 2905125 w 4600575"/>
              <a:gd name="connsiteY28" fmla="*/ 830526 h 2716476"/>
              <a:gd name="connsiteX29" fmla="*/ 2847975 w 4600575"/>
              <a:gd name="connsiteY29" fmla="*/ 878151 h 2716476"/>
              <a:gd name="connsiteX30" fmla="*/ 2819400 w 4600575"/>
              <a:gd name="connsiteY30" fmla="*/ 887676 h 2716476"/>
              <a:gd name="connsiteX31" fmla="*/ 2781300 w 4600575"/>
              <a:gd name="connsiteY31" fmla="*/ 906726 h 2716476"/>
              <a:gd name="connsiteX32" fmla="*/ 2552700 w 4600575"/>
              <a:gd name="connsiteY32" fmla="*/ 897201 h 2716476"/>
              <a:gd name="connsiteX33" fmla="*/ 2514600 w 4600575"/>
              <a:gd name="connsiteY33" fmla="*/ 840051 h 2716476"/>
              <a:gd name="connsiteX34" fmla="*/ 2457450 w 4600575"/>
              <a:gd name="connsiteY34" fmla="*/ 821001 h 2716476"/>
              <a:gd name="connsiteX35" fmla="*/ 2390775 w 4600575"/>
              <a:gd name="connsiteY35" fmla="*/ 830526 h 2716476"/>
              <a:gd name="connsiteX36" fmla="*/ 2352675 w 4600575"/>
              <a:gd name="connsiteY36" fmla="*/ 878151 h 2716476"/>
              <a:gd name="connsiteX37" fmla="*/ 2324100 w 4600575"/>
              <a:gd name="connsiteY37" fmla="*/ 935301 h 2716476"/>
              <a:gd name="connsiteX38" fmla="*/ 2314575 w 4600575"/>
              <a:gd name="connsiteY38" fmla="*/ 982926 h 2716476"/>
              <a:gd name="connsiteX39" fmla="*/ 2228850 w 4600575"/>
              <a:gd name="connsiteY39" fmla="*/ 1011501 h 2716476"/>
              <a:gd name="connsiteX40" fmla="*/ 2171700 w 4600575"/>
              <a:gd name="connsiteY40" fmla="*/ 1049601 h 2716476"/>
              <a:gd name="connsiteX41" fmla="*/ 2143125 w 4600575"/>
              <a:gd name="connsiteY41" fmla="*/ 1068651 h 2716476"/>
              <a:gd name="connsiteX42" fmla="*/ 2133600 w 4600575"/>
              <a:gd name="connsiteY42" fmla="*/ 1173426 h 2716476"/>
              <a:gd name="connsiteX43" fmla="*/ 1895475 w 4600575"/>
              <a:gd name="connsiteY43" fmla="*/ 1182951 h 2716476"/>
              <a:gd name="connsiteX44" fmla="*/ 1885950 w 4600575"/>
              <a:gd name="connsiteY44" fmla="*/ 1325826 h 2716476"/>
              <a:gd name="connsiteX45" fmla="*/ 1876425 w 4600575"/>
              <a:gd name="connsiteY45" fmla="*/ 1382976 h 2716476"/>
              <a:gd name="connsiteX46" fmla="*/ 1809750 w 4600575"/>
              <a:gd name="connsiteY46" fmla="*/ 1449651 h 2716476"/>
              <a:gd name="connsiteX47" fmla="*/ 1781175 w 4600575"/>
              <a:gd name="connsiteY47" fmla="*/ 1468701 h 2716476"/>
              <a:gd name="connsiteX48" fmla="*/ 1724025 w 4600575"/>
              <a:gd name="connsiteY48" fmla="*/ 1497276 h 2716476"/>
              <a:gd name="connsiteX49" fmla="*/ 1714500 w 4600575"/>
              <a:gd name="connsiteY49" fmla="*/ 1525851 h 2716476"/>
              <a:gd name="connsiteX50" fmla="*/ 1704975 w 4600575"/>
              <a:gd name="connsiteY50" fmla="*/ 1630626 h 2716476"/>
              <a:gd name="connsiteX51" fmla="*/ 1647825 w 4600575"/>
              <a:gd name="connsiteY51" fmla="*/ 1649676 h 2716476"/>
              <a:gd name="connsiteX52" fmla="*/ 1638300 w 4600575"/>
              <a:gd name="connsiteY52" fmla="*/ 1735401 h 2716476"/>
              <a:gd name="connsiteX53" fmla="*/ 1628775 w 4600575"/>
              <a:gd name="connsiteY53" fmla="*/ 1763976 h 2716476"/>
              <a:gd name="connsiteX54" fmla="*/ 1600200 w 4600575"/>
              <a:gd name="connsiteY54" fmla="*/ 1783026 h 2716476"/>
              <a:gd name="connsiteX55" fmla="*/ 1581150 w 4600575"/>
              <a:gd name="connsiteY55" fmla="*/ 1811601 h 2716476"/>
              <a:gd name="connsiteX56" fmla="*/ 1552575 w 4600575"/>
              <a:gd name="connsiteY56" fmla="*/ 1821126 h 2716476"/>
              <a:gd name="connsiteX57" fmla="*/ 1419225 w 4600575"/>
              <a:gd name="connsiteY57" fmla="*/ 1830651 h 2716476"/>
              <a:gd name="connsiteX58" fmla="*/ 1409700 w 4600575"/>
              <a:gd name="connsiteY58" fmla="*/ 1944951 h 2716476"/>
              <a:gd name="connsiteX59" fmla="*/ 1381125 w 4600575"/>
              <a:gd name="connsiteY59" fmla="*/ 1954476 h 2716476"/>
              <a:gd name="connsiteX60" fmla="*/ 1323975 w 4600575"/>
              <a:gd name="connsiteY60" fmla="*/ 1992576 h 2716476"/>
              <a:gd name="connsiteX61" fmla="*/ 1314450 w 4600575"/>
              <a:gd name="connsiteY61" fmla="*/ 2021151 h 2716476"/>
              <a:gd name="connsiteX62" fmla="*/ 1295400 w 4600575"/>
              <a:gd name="connsiteY62" fmla="*/ 2049726 h 2716476"/>
              <a:gd name="connsiteX63" fmla="*/ 1276350 w 4600575"/>
              <a:gd name="connsiteY63" fmla="*/ 2116401 h 2716476"/>
              <a:gd name="connsiteX64" fmla="*/ 1247775 w 4600575"/>
              <a:gd name="connsiteY64" fmla="*/ 2135451 h 2716476"/>
              <a:gd name="connsiteX65" fmla="*/ 1200150 w 4600575"/>
              <a:gd name="connsiteY65" fmla="*/ 2183076 h 2716476"/>
              <a:gd name="connsiteX66" fmla="*/ 1181100 w 4600575"/>
              <a:gd name="connsiteY66" fmla="*/ 2211651 h 2716476"/>
              <a:gd name="connsiteX67" fmla="*/ 1143000 w 4600575"/>
              <a:gd name="connsiteY67" fmla="*/ 2221176 h 2716476"/>
              <a:gd name="connsiteX68" fmla="*/ 1047750 w 4600575"/>
              <a:gd name="connsiteY68" fmla="*/ 2240226 h 2716476"/>
              <a:gd name="connsiteX69" fmla="*/ 1000125 w 4600575"/>
              <a:gd name="connsiteY69" fmla="*/ 2278326 h 2716476"/>
              <a:gd name="connsiteX70" fmla="*/ 962025 w 4600575"/>
              <a:gd name="connsiteY70" fmla="*/ 2297376 h 2716476"/>
              <a:gd name="connsiteX71" fmla="*/ 914400 w 4600575"/>
              <a:gd name="connsiteY71" fmla="*/ 2383101 h 2716476"/>
              <a:gd name="connsiteX72" fmla="*/ 657225 w 4600575"/>
              <a:gd name="connsiteY72" fmla="*/ 2411676 h 2716476"/>
              <a:gd name="connsiteX73" fmla="*/ 647700 w 4600575"/>
              <a:gd name="connsiteY73" fmla="*/ 2449776 h 2716476"/>
              <a:gd name="connsiteX74" fmla="*/ 619125 w 4600575"/>
              <a:gd name="connsiteY74" fmla="*/ 2459301 h 2716476"/>
              <a:gd name="connsiteX75" fmla="*/ 457200 w 4600575"/>
              <a:gd name="connsiteY75" fmla="*/ 2468826 h 2716476"/>
              <a:gd name="connsiteX76" fmla="*/ 428625 w 4600575"/>
              <a:gd name="connsiteY76" fmla="*/ 2478351 h 2716476"/>
              <a:gd name="connsiteX77" fmla="*/ 381000 w 4600575"/>
              <a:gd name="connsiteY77" fmla="*/ 2525976 h 2716476"/>
              <a:gd name="connsiteX78" fmla="*/ 342900 w 4600575"/>
              <a:gd name="connsiteY78" fmla="*/ 2630751 h 2716476"/>
              <a:gd name="connsiteX79" fmla="*/ 314325 w 4600575"/>
              <a:gd name="connsiteY79" fmla="*/ 2640276 h 2716476"/>
              <a:gd name="connsiteX80" fmla="*/ 19050 w 4600575"/>
              <a:gd name="connsiteY80" fmla="*/ 2649801 h 2716476"/>
              <a:gd name="connsiteX81" fmla="*/ 0 w 4600575"/>
              <a:gd name="connsiteY81" fmla="*/ 2716476 h 271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600575" h="2716476">
                <a:moveTo>
                  <a:pt x="4600575" y="30426"/>
                </a:moveTo>
                <a:cubicBezTo>
                  <a:pt x="4591050" y="27251"/>
                  <a:pt x="4580980" y="25391"/>
                  <a:pt x="4572000" y="20901"/>
                </a:cubicBezTo>
                <a:cubicBezTo>
                  <a:pt x="4561761" y="15781"/>
                  <a:pt x="4554758" y="3470"/>
                  <a:pt x="4543425" y="1851"/>
                </a:cubicBezTo>
                <a:cubicBezTo>
                  <a:pt x="4530466" y="0"/>
                  <a:pt x="4518025" y="8201"/>
                  <a:pt x="4505325" y="11376"/>
                </a:cubicBezTo>
                <a:cubicBezTo>
                  <a:pt x="4486275" y="30426"/>
                  <a:pt x="4463119" y="46110"/>
                  <a:pt x="4448175" y="68526"/>
                </a:cubicBezTo>
                <a:cubicBezTo>
                  <a:pt x="4441825" y="78051"/>
                  <a:pt x="4434245" y="86862"/>
                  <a:pt x="4429125" y="97101"/>
                </a:cubicBezTo>
                <a:cubicBezTo>
                  <a:pt x="4424635" y="106081"/>
                  <a:pt x="4425436" y="117506"/>
                  <a:pt x="4419600" y="125676"/>
                </a:cubicBezTo>
                <a:cubicBezTo>
                  <a:pt x="4409161" y="140291"/>
                  <a:pt x="4396115" y="153337"/>
                  <a:pt x="4381500" y="163776"/>
                </a:cubicBezTo>
                <a:cubicBezTo>
                  <a:pt x="4373330" y="169612"/>
                  <a:pt x="4362450" y="170126"/>
                  <a:pt x="4352925" y="173301"/>
                </a:cubicBezTo>
                <a:cubicBezTo>
                  <a:pt x="4323804" y="171683"/>
                  <a:pt x="4152452" y="152682"/>
                  <a:pt x="4095750" y="173301"/>
                </a:cubicBezTo>
                <a:cubicBezTo>
                  <a:pt x="4084992" y="177213"/>
                  <a:pt x="4081349" y="191415"/>
                  <a:pt x="4076700" y="201876"/>
                </a:cubicBezTo>
                <a:cubicBezTo>
                  <a:pt x="4068545" y="220226"/>
                  <a:pt x="4068789" y="242318"/>
                  <a:pt x="4057650" y="259026"/>
                </a:cubicBezTo>
                <a:cubicBezTo>
                  <a:pt x="4025156" y="307766"/>
                  <a:pt x="4055745" y="272123"/>
                  <a:pt x="4000500" y="306651"/>
                </a:cubicBezTo>
                <a:cubicBezTo>
                  <a:pt x="3934597" y="347840"/>
                  <a:pt x="3989965" y="326038"/>
                  <a:pt x="3933825" y="344751"/>
                </a:cubicBezTo>
                <a:cubicBezTo>
                  <a:pt x="3930650" y="354276"/>
                  <a:pt x="3929869" y="364972"/>
                  <a:pt x="3924300" y="373326"/>
                </a:cubicBezTo>
                <a:cubicBezTo>
                  <a:pt x="3916828" y="384534"/>
                  <a:pt x="3906933" y="394429"/>
                  <a:pt x="3895725" y="401901"/>
                </a:cubicBezTo>
                <a:cubicBezTo>
                  <a:pt x="3887371" y="407470"/>
                  <a:pt x="3877135" y="410375"/>
                  <a:pt x="3867150" y="411426"/>
                </a:cubicBezTo>
                <a:cubicBezTo>
                  <a:pt x="3816531" y="416754"/>
                  <a:pt x="3765550" y="417776"/>
                  <a:pt x="3714750" y="420951"/>
                </a:cubicBezTo>
                <a:cubicBezTo>
                  <a:pt x="3705225" y="427301"/>
                  <a:pt x="3694270" y="431906"/>
                  <a:pt x="3686175" y="440001"/>
                </a:cubicBezTo>
                <a:cubicBezTo>
                  <a:pt x="3678080" y="448096"/>
                  <a:pt x="3676064" y="461425"/>
                  <a:pt x="3667125" y="468576"/>
                </a:cubicBezTo>
                <a:cubicBezTo>
                  <a:pt x="3661073" y="473418"/>
                  <a:pt x="3602732" y="487170"/>
                  <a:pt x="3600450" y="487626"/>
                </a:cubicBezTo>
                <a:cubicBezTo>
                  <a:pt x="3495941" y="508528"/>
                  <a:pt x="3452541" y="500933"/>
                  <a:pt x="3314700" y="506676"/>
                </a:cubicBezTo>
                <a:cubicBezTo>
                  <a:pt x="3306953" y="529917"/>
                  <a:pt x="3304589" y="545362"/>
                  <a:pt x="3286125" y="563826"/>
                </a:cubicBezTo>
                <a:cubicBezTo>
                  <a:pt x="3275454" y="574497"/>
                  <a:pt x="3245380" y="591490"/>
                  <a:pt x="3228975" y="592401"/>
                </a:cubicBezTo>
                <a:cubicBezTo>
                  <a:pt x="3124313" y="598216"/>
                  <a:pt x="3019425" y="598751"/>
                  <a:pt x="2914650" y="601926"/>
                </a:cubicBezTo>
                <a:cubicBezTo>
                  <a:pt x="2901950" y="605101"/>
                  <a:pt x="2886772" y="603273"/>
                  <a:pt x="2876550" y="611451"/>
                </a:cubicBezTo>
                <a:cubicBezTo>
                  <a:pt x="2868710" y="617723"/>
                  <a:pt x="2867025" y="629986"/>
                  <a:pt x="2867025" y="640026"/>
                </a:cubicBezTo>
                <a:cubicBezTo>
                  <a:pt x="2867025" y="658086"/>
                  <a:pt x="2864765" y="759331"/>
                  <a:pt x="2886075" y="801951"/>
                </a:cubicBezTo>
                <a:cubicBezTo>
                  <a:pt x="2891195" y="812190"/>
                  <a:pt x="2898775" y="821001"/>
                  <a:pt x="2905125" y="830526"/>
                </a:cubicBezTo>
                <a:cubicBezTo>
                  <a:pt x="2884059" y="851592"/>
                  <a:pt x="2874497" y="864890"/>
                  <a:pt x="2847975" y="878151"/>
                </a:cubicBezTo>
                <a:cubicBezTo>
                  <a:pt x="2838995" y="882641"/>
                  <a:pt x="2828628" y="883721"/>
                  <a:pt x="2819400" y="887676"/>
                </a:cubicBezTo>
                <a:cubicBezTo>
                  <a:pt x="2806349" y="893269"/>
                  <a:pt x="2794000" y="900376"/>
                  <a:pt x="2781300" y="906726"/>
                </a:cubicBezTo>
                <a:cubicBezTo>
                  <a:pt x="2705100" y="903551"/>
                  <a:pt x="2626689" y="915698"/>
                  <a:pt x="2552700" y="897201"/>
                </a:cubicBezTo>
                <a:cubicBezTo>
                  <a:pt x="2530488" y="891648"/>
                  <a:pt x="2536320" y="847291"/>
                  <a:pt x="2514600" y="840051"/>
                </a:cubicBezTo>
                <a:lnTo>
                  <a:pt x="2457450" y="821001"/>
                </a:lnTo>
                <a:cubicBezTo>
                  <a:pt x="2435225" y="824176"/>
                  <a:pt x="2412279" y="824075"/>
                  <a:pt x="2390775" y="830526"/>
                </a:cubicBezTo>
                <a:cubicBezTo>
                  <a:pt x="2352995" y="841860"/>
                  <a:pt x="2366567" y="850368"/>
                  <a:pt x="2352675" y="878151"/>
                </a:cubicBezTo>
                <a:cubicBezTo>
                  <a:pt x="2329395" y="924712"/>
                  <a:pt x="2336071" y="887418"/>
                  <a:pt x="2324100" y="935301"/>
                </a:cubicBezTo>
                <a:cubicBezTo>
                  <a:pt x="2320173" y="951007"/>
                  <a:pt x="2326023" y="971478"/>
                  <a:pt x="2314575" y="982926"/>
                </a:cubicBezTo>
                <a:cubicBezTo>
                  <a:pt x="2286000" y="1011501"/>
                  <a:pt x="2257425" y="992451"/>
                  <a:pt x="2228850" y="1011501"/>
                </a:cubicBezTo>
                <a:lnTo>
                  <a:pt x="2171700" y="1049601"/>
                </a:lnTo>
                <a:lnTo>
                  <a:pt x="2143125" y="1068651"/>
                </a:lnTo>
                <a:cubicBezTo>
                  <a:pt x="2139950" y="1103576"/>
                  <a:pt x="2165441" y="1158730"/>
                  <a:pt x="2133600" y="1173426"/>
                </a:cubicBezTo>
                <a:cubicBezTo>
                  <a:pt x="2061473" y="1206715"/>
                  <a:pt x="1963129" y="1141317"/>
                  <a:pt x="1895475" y="1182951"/>
                </a:cubicBezTo>
                <a:cubicBezTo>
                  <a:pt x="1854825" y="1207967"/>
                  <a:pt x="1890475" y="1278310"/>
                  <a:pt x="1885950" y="1325826"/>
                </a:cubicBezTo>
                <a:cubicBezTo>
                  <a:pt x="1884119" y="1345052"/>
                  <a:pt x="1880615" y="1364123"/>
                  <a:pt x="1876425" y="1382976"/>
                </a:cubicBezTo>
                <a:cubicBezTo>
                  <a:pt x="1866220" y="1428898"/>
                  <a:pt x="1860294" y="1415955"/>
                  <a:pt x="1809750" y="1449651"/>
                </a:cubicBezTo>
                <a:cubicBezTo>
                  <a:pt x="1800225" y="1456001"/>
                  <a:pt x="1792035" y="1465081"/>
                  <a:pt x="1781175" y="1468701"/>
                </a:cubicBezTo>
                <a:cubicBezTo>
                  <a:pt x="1741740" y="1481846"/>
                  <a:pt x="1760954" y="1472657"/>
                  <a:pt x="1724025" y="1497276"/>
                </a:cubicBezTo>
                <a:cubicBezTo>
                  <a:pt x="1720850" y="1506801"/>
                  <a:pt x="1715920" y="1515912"/>
                  <a:pt x="1714500" y="1525851"/>
                </a:cubicBezTo>
                <a:cubicBezTo>
                  <a:pt x="1709540" y="1560568"/>
                  <a:pt x="1721601" y="1599749"/>
                  <a:pt x="1704975" y="1630626"/>
                </a:cubicBezTo>
                <a:cubicBezTo>
                  <a:pt x="1695455" y="1648306"/>
                  <a:pt x="1647825" y="1649676"/>
                  <a:pt x="1647825" y="1649676"/>
                </a:cubicBezTo>
                <a:cubicBezTo>
                  <a:pt x="1644650" y="1678251"/>
                  <a:pt x="1643027" y="1707041"/>
                  <a:pt x="1638300" y="1735401"/>
                </a:cubicBezTo>
                <a:cubicBezTo>
                  <a:pt x="1636649" y="1745305"/>
                  <a:pt x="1635047" y="1756136"/>
                  <a:pt x="1628775" y="1763976"/>
                </a:cubicBezTo>
                <a:cubicBezTo>
                  <a:pt x="1621624" y="1772915"/>
                  <a:pt x="1609725" y="1776676"/>
                  <a:pt x="1600200" y="1783026"/>
                </a:cubicBezTo>
                <a:cubicBezTo>
                  <a:pt x="1593850" y="1792551"/>
                  <a:pt x="1590089" y="1804450"/>
                  <a:pt x="1581150" y="1811601"/>
                </a:cubicBezTo>
                <a:cubicBezTo>
                  <a:pt x="1573310" y="1817873"/>
                  <a:pt x="1562546" y="1819953"/>
                  <a:pt x="1552575" y="1821126"/>
                </a:cubicBezTo>
                <a:cubicBezTo>
                  <a:pt x="1508317" y="1826333"/>
                  <a:pt x="1463675" y="1827476"/>
                  <a:pt x="1419225" y="1830651"/>
                </a:cubicBezTo>
                <a:cubicBezTo>
                  <a:pt x="1416050" y="1868751"/>
                  <a:pt x="1420944" y="1908410"/>
                  <a:pt x="1409700" y="1944951"/>
                </a:cubicBezTo>
                <a:cubicBezTo>
                  <a:pt x="1406747" y="1954547"/>
                  <a:pt x="1389902" y="1949600"/>
                  <a:pt x="1381125" y="1954476"/>
                </a:cubicBezTo>
                <a:cubicBezTo>
                  <a:pt x="1361111" y="1965595"/>
                  <a:pt x="1323975" y="1992576"/>
                  <a:pt x="1323975" y="1992576"/>
                </a:cubicBezTo>
                <a:cubicBezTo>
                  <a:pt x="1320800" y="2002101"/>
                  <a:pt x="1318940" y="2012171"/>
                  <a:pt x="1314450" y="2021151"/>
                </a:cubicBezTo>
                <a:cubicBezTo>
                  <a:pt x="1309330" y="2031390"/>
                  <a:pt x="1299909" y="2039204"/>
                  <a:pt x="1295400" y="2049726"/>
                </a:cubicBezTo>
                <a:cubicBezTo>
                  <a:pt x="1293820" y="2053412"/>
                  <a:pt x="1282053" y="2109272"/>
                  <a:pt x="1276350" y="2116401"/>
                </a:cubicBezTo>
                <a:cubicBezTo>
                  <a:pt x="1269199" y="2125340"/>
                  <a:pt x="1257300" y="2129101"/>
                  <a:pt x="1247775" y="2135451"/>
                </a:cubicBezTo>
                <a:cubicBezTo>
                  <a:pt x="1196975" y="2211651"/>
                  <a:pt x="1263650" y="2119576"/>
                  <a:pt x="1200150" y="2183076"/>
                </a:cubicBezTo>
                <a:cubicBezTo>
                  <a:pt x="1192055" y="2191171"/>
                  <a:pt x="1190625" y="2205301"/>
                  <a:pt x="1181100" y="2211651"/>
                </a:cubicBezTo>
                <a:cubicBezTo>
                  <a:pt x="1170208" y="2218913"/>
                  <a:pt x="1155587" y="2217580"/>
                  <a:pt x="1143000" y="2221176"/>
                </a:cubicBezTo>
                <a:cubicBezTo>
                  <a:pt x="1076502" y="2240175"/>
                  <a:pt x="1161538" y="2223971"/>
                  <a:pt x="1047750" y="2240226"/>
                </a:cubicBezTo>
                <a:cubicBezTo>
                  <a:pt x="979525" y="2262968"/>
                  <a:pt x="1057570" y="2230455"/>
                  <a:pt x="1000125" y="2278326"/>
                </a:cubicBezTo>
                <a:cubicBezTo>
                  <a:pt x="989217" y="2287416"/>
                  <a:pt x="974725" y="2291026"/>
                  <a:pt x="962025" y="2297376"/>
                </a:cubicBezTo>
                <a:cubicBezTo>
                  <a:pt x="953638" y="2322537"/>
                  <a:pt x="938964" y="2374913"/>
                  <a:pt x="914400" y="2383101"/>
                </a:cubicBezTo>
                <a:cubicBezTo>
                  <a:pt x="793925" y="2423259"/>
                  <a:pt x="877308" y="2401196"/>
                  <a:pt x="657225" y="2411676"/>
                </a:cubicBezTo>
                <a:cubicBezTo>
                  <a:pt x="654050" y="2424376"/>
                  <a:pt x="655878" y="2439554"/>
                  <a:pt x="647700" y="2449776"/>
                </a:cubicBezTo>
                <a:cubicBezTo>
                  <a:pt x="641428" y="2457616"/>
                  <a:pt x="629115" y="2458302"/>
                  <a:pt x="619125" y="2459301"/>
                </a:cubicBezTo>
                <a:cubicBezTo>
                  <a:pt x="565325" y="2464681"/>
                  <a:pt x="511175" y="2465651"/>
                  <a:pt x="457200" y="2468826"/>
                </a:cubicBezTo>
                <a:cubicBezTo>
                  <a:pt x="447675" y="2472001"/>
                  <a:pt x="437605" y="2473861"/>
                  <a:pt x="428625" y="2478351"/>
                </a:cubicBezTo>
                <a:cubicBezTo>
                  <a:pt x="405039" y="2490144"/>
                  <a:pt x="391886" y="2501483"/>
                  <a:pt x="381000" y="2525976"/>
                </a:cubicBezTo>
                <a:cubicBezTo>
                  <a:pt x="377618" y="2533585"/>
                  <a:pt x="351463" y="2620475"/>
                  <a:pt x="342900" y="2630751"/>
                </a:cubicBezTo>
                <a:cubicBezTo>
                  <a:pt x="336472" y="2638464"/>
                  <a:pt x="324348" y="2639686"/>
                  <a:pt x="314325" y="2640276"/>
                </a:cubicBezTo>
                <a:cubicBezTo>
                  <a:pt x="216019" y="2646059"/>
                  <a:pt x="117475" y="2646626"/>
                  <a:pt x="19050" y="2649801"/>
                </a:cubicBezTo>
                <a:cubicBezTo>
                  <a:pt x="8133" y="2704388"/>
                  <a:pt x="16765" y="2682946"/>
                  <a:pt x="0" y="2716476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Forma libre"/>
          <p:cNvSpPr/>
          <p:nvPr/>
        </p:nvSpPr>
        <p:spPr>
          <a:xfrm>
            <a:off x="857250" y="3252678"/>
            <a:ext cx="790575" cy="176322"/>
          </a:xfrm>
          <a:custGeom>
            <a:avLst/>
            <a:gdLst>
              <a:gd name="connsiteX0" fmla="*/ 790575 w 790575"/>
              <a:gd name="connsiteY0" fmla="*/ 14397 h 176322"/>
              <a:gd name="connsiteX1" fmla="*/ 762000 w 790575"/>
              <a:gd name="connsiteY1" fmla="*/ 23922 h 176322"/>
              <a:gd name="connsiteX2" fmla="*/ 742950 w 790575"/>
              <a:gd name="connsiteY2" fmla="*/ 52497 h 176322"/>
              <a:gd name="connsiteX3" fmla="*/ 714375 w 790575"/>
              <a:gd name="connsiteY3" fmla="*/ 71547 h 176322"/>
              <a:gd name="connsiteX4" fmla="*/ 638175 w 790575"/>
              <a:gd name="connsiteY4" fmla="*/ 62022 h 176322"/>
              <a:gd name="connsiteX5" fmla="*/ 628650 w 790575"/>
              <a:gd name="connsiteY5" fmla="*/ 33447 h 176322"/>
              <a:gd name="connsiteX6" fmla="*/ 600075 w 790575"/>
              <a:gd name="connsiteY6" fmla="*/ 14397 h 176322"/>
              <a:gd name="connsiteX7" fmla="*/ 476250 w 790575"/>
              <a:gd name="connsiteY7" fmla="*/ 81072 h 176322"/>
              <a:gd name="connsiteX8" fmla="*/ 476250 w 790575"/>
              <a:gd name="connsiteY8" fmla="*/ 81072 h 176322"/>
              <a:gd name="connsiteX9" fmla="*/ 342900 w 790575"/>
              <a:gd name="connsiteY9" fmla="*/ 100122 h 176322"/>
              <a:gd name="connsiteX10" fmla="*/ 304800 w 790575"/>
              <a:gd name="connsiteY10" fmla="*/ 157272 h 176322"/>
              <a:gd name="connsiteX11" fmla="*/ 247650 w 790575"/>
              <a:gd name="connsiteY11" fmla="*/ 176322 h 176322"/>
              <a:gd name="connsiteX12" fmla="*/ 171450 w 790575"/>
              <a:gd name="connsiteY12" fmla="*/ 166797 h 176322"/>
              <a:gd name="connsiteX13" fmla="*/ 142875 w 790575"/>
              <a:gd name="connsiteY13" fmla="*/ 147747 h 176322"/>
              <a:gd name="connsiteX14" fmla="*/ 47625 w 790575"/>
              <a:gd name="connsiteY14" fmla="*/ 157272 h 176322"/>
              <a:gd name="connsiteX15" fmla="*/ 0 w 790575"/>
              <a:gd name="connsiteY15" fmla="*/ 138222 h 17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0575" h="176322">
                <a:moveTo>
                  <a:pt x="790575" y="14397"/>
                </a:moveTo>
                <a:cubicBezTo>
                  <a:pt x="781050" y="17572"/>
                  <a:pt x="769840" y="17650"/>
                  <a:pt x="762000" y="23922"/>
                </a:cubicBezTo>
                <a:cubicBezTo>
                  <a:pt x="753061" y="31073"/>
                  <a:pt x="751045" y="44402"/>
                  <a:pt x="742950" y="52497"/>
                </a:cubicBezTo>
                <a:cubicBezTo>
                  <a:pt x="734855" y="60592"/>
                  <a:pt x="723900" y="65197"/>
                  <a:pt x="714375" y="71547"/>
                </a:cubicBezTo>
                <a:cubicBezTo>
                  <a:pt x="688975" y="68372"/>
                  <a:pt x="661566" y="72418"/>
                  <a:pt x="638175" y="62022"/>
                </a:cubicBezTo>
                <a:cubicBezTo>
                  <a:pt x="629000" y="57944"/>
                  <a:pt x="634922" y="41287"/>
                  <a:pt x="628650" y="33447"/>
                </a:cubicBezTo>
                <a:cubicBezTo>
                  <a:pt x="621499" y="24508"/>
                  <a:pt x="609600" y="20747"/>
                  <a:pt x="600075" y="14397"/>
                </a:cubicBezTo>
                <a:cubicBezTo>
                  <a:pt x="491595" y="26450"/>
                  <a:pt x="530298" y="0"/>
                  <a:pt x="476250" y="81072"/>
                </a:cubicBezTo>
                <a:lnTo>
                  <a:pt x="476250" y="81072"/>
                </a:lnTo>
                <a:cubicBezTo>
                  <a:pt x="414406" y="101687"/>
                  <a:pt x="457674" y="89688"/>
                  <a:pt x="342900" y="100122"/>
                </a:cubicBezTo>
                <a:cubicBezTo>
                  <a:pt x="330200" y="119172"/>
                  <a:pt x="326520" y="150032"/>
                  <a:pt x="304800" y="157272"/>
                </a:cubicBezTo>
                <a:lnTo>
                  <a:pt x="247650" y="176322"/>
                </a:lnTo>
                <a:cubicBezTo>
                  <a:pt x="222250" y="173147"/>
                  <a:pt x="196146" y="173532"/>
                  <a:pt x="171450" y="166797"/>
                </a:cubicBezTo>
                <a:cubicBezTo>
                  <a:pt x="160406" y="163785"/>
                  <a:pt x="154289" y="148625"/>
                  <a:pt x="142875" y="147747"/>
                </a:cubicBezTo>
                <a:cubicBezTo>
                  <a:pt x="111061" y="145300"/>
                  <a:pt x="79375" y="154097"/>
                  <a:pt x="47625" y="157272"/>
                </a:cubicBezTo>
                <a:cubicBezTo>
                  <a:pt x="5169" y="146658"/>
                  <a:pt x="18782" y="157004"/>
                  <a:pt x="0" y="13822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Forma libre"/>
          <p:cNvSpPr/>
          <p:nvPr/>
        </p:nvSpPr>
        <p:spPr>
          <a:xfrm>
            <a:off x="1524000" y="2066719"/>
            <a:ext cx="1114425" cy="317724"/>
          </a:xfrm>
          <a:custGeom>
            <a:avLst/>
            <a:gdLst>
              <a:gd name="connsiteX0" fmla="*/ 1114425 w 1114425"/>
              <a:gd name="connsiteY0" fmla="*/ 181181 h 317724"/>
              <a:gd name="connsiteX1" fmla="*/ 1085850 w 1114425"/>
              <a:gd name="connsiteY1" fmla="*/ 190706 h 317724"/>
              <a:gd name="connsiteX2" fmla="*/ 1038225 w 1114425"/>
              <a:gd name="connsiteY2" fmla="*/ 257381 h 317724"/>
              <a:gd name="connsiteX3" fmla="*/ 1009650 w 1114425"/>
              <a:gd name="connsiteY3" fmla="*/ 276431 h 317724"/>
              <a:gd name="connsiteX4" fmla="*/ 952500 w 1114425"/>
              <a:gd name="connsiteY4" fmla="*/ 314531 h 317724"/>
              <a:gd name="connsiteX5" fmla="*/ 895350 w 1114425"/>
              <a:gd name="connsiteY5" fmla="*/ 305006 h 317724"/>
              <a:gd name="connsiteX6" fmla="*/ 876300 w 1114425"/>
              <a:gd name="connsiteY6" fmla="*/ 247856 h 317724"/>
              <a:gd name="connsiteX7" fmla="*/ 857250 w 1114425"/>
              <a:gd name="connsiteY7" fmla="*/ 219281 h 317724"/>
              <a:gd name="connsiteX8" fmla="*/ 847725 w 1114425"/>
              <a:gd name="connsiteY8" fmla="*/ 190706 h 317724"/>
              <a:gd name="connsiteX9" fmla="*/ 819150 w 1114425"/>
              <a:gd name="connsiteY9" fmla="*/ 181181 h 317724"/>
              <a:gd name="connsiteX10" fmla="*/ 647700 w 1114425"/>
              <a:gd name="connsiteY10" fmla="*/ 171656 h 317724"/>
              <a:gd name="connsiteX11" fmla="*/ 638175 w 1114425"/>
              <a:gd name="connsiteY11" fmla="*/ 104981 h 317724"/>
              <a:gd name="connsiteX12" fmla="*/ 628650 w 1114425"/>
              <a:gd name="connsiteY12" fmla="*/ 76406 h 317724"/>
              <a:gd name="connsiteX13" fmla="*/ 600075 w 1114425"/>
              <a:gd name="connsiteY13" fmla="*/ 57356 h 317724"/>
              <a:gd name="connsiteX14" fmla="*/ 571500 w 1114425"/>
              <a:gd name="connsiteY14" fmla="*/ 47831 h 317724"/>
              <a:gd name="connsiteX15" fmla="*/ 523875 w 1114425"/>
              <a:gd name="connsiteY15" fmla="*/ 57356 h 317724"/>
              <a:gd name="connsiteX16" fmla="*/ 495300 w 1114425"/>
              <a:gd name="connsiteY16" fmla="*/ 76406 h 317724"/>
              <a:gd name="connsiteX17" fmla="*/ 333375 w 1114425"/>
              <a:gd name="connsiteY17" fmla="*/ 66881 h 317724"/>
              <a:gd name="connsiteX18" fmla="*/ 276225 w 1114425"/>
              <a:gd name="connsiteY18" fmla="*/ 19256 h 317724"/>
              <a:gd name="connsiteX19" fmla="*/ 247650 w 1114425"/>
              <a:gd name="connsiteY19" fmla="*/ 206 h 317724"/>
              <a:gd name="connsiteX20" fmla="*/ 190500 w 1114425"/>
              <a:gd name="connsiteY20" fmla="*/ 9731 h 317724"/>
              <a:gd name="connsiteX21" fmla="*/ 133350 w 1114425"/>
              <a:gd name="connsiteY21" fmla="*/ 66881 h 317724"/>
              <a:gd name="connsiteX22" fmla="*/ 114300 w 1114425"/>
              <a:gd name="connsiteY22" fmla="*/ 95456 h 317724"/>
              <a:gd name="connsiteX23" fmla="*/ 85725 w 1114425"/>
              <a:gd name="connsiteY23" fmla="*/ 104981 h 317724"/>
              <a:gd name="connsiteX24" fmla="*/ 66675 w 1114425"/>
              <a:gd name="connsiteY24" fmla="*/ 76406 h 317724"/>
              <a:gd name="connsiteX25" fmla="*/ 57150 w 1114425"/>
              <a:gd name="connsiteY25" fmla="*/ 47831 h 317724"/>
              <a:gd name="connsiteX26" fmla="*/ 0 w 1114425"/>
              <a:gd name="connsiteY26" fmla="*/ 28781 h 3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4425" h="317724">
                <a:moveTo>
                  <a:pt x="1114425" y="181181"/>
                </a:moveTo>
                <a:cubicBezTo>
                  <a:pt x="1104900" y="184356"/>
                  <a:pt x="1093563" y="184278"/>
                  <a:pt x="1085850" y="190706"/>
                </a:cubicBezTo>
                <a:cubicBezTo>
                  <a:pt x="1040850" y="228206"/>
                  <a:pt x="1072972" y="222634"/>
                  <a:pt x="1038225" y="257381"/>
                </a:cubicBezTo>
                <a:cubicBezTo>
                  <a:pt x="1030130" y="265476"/>
                  <a:pt x="1018444" y="269102"/>
                  <a:pt x="1009650" y="276431"/>
                </a:cubicBezTo>
                <a:cubicBezTo>
                  <a:pt x="962084" y="316069"/>
                  <a:pt x="1002718" y="297792"/>
                  <a:pt x="952500" y="314531"/>
                </a:cubicBezTo>
                <a:cubicBezTo>
                  <a:pt x="933450" y="311356"/>
                  <a:pt x="909884" y="317724"/>
                  <a:pt x="895350" y="305006"/>
                </a:cubicBezTo>
                <a:cubicBezTo>
                  <a:pt x="880238" y="291783"/>
                  <a:pt x="887439" y="264564"/>
                  <a:pt x="876300" y="247856"/>
                </a:cubicBezTo>
                <a:cubicBezTo>
                  <a:pt x="869950" y="238331"/>
                  <a:pt x="862370" y="229520"/>
                  <a:pt x="857250" y="219281"/>
                </a:cubicBezTo>
                <a:cubicBezTo>
                  <a:pt x="852760" y="210301"/>
                  <a:pt x="854825" y="197806"/>
                  <a:pt x="847725" y="190706"/>
                </a:cubicBezTo>
                <a:cubicBezTo>
                  <a:pt x="840625" y="183606"/>
                  <a:pt x="829145" y="182133"/>
                  <a:pt x="819150" y="181181"/>
                </a:cubicBezTo>
                <a:cubicBezTo>
                  <a:pt x="762170" y="175754"/>
                  <a:pt x="704850" y="174831"/>
                  <a:pt x="647700" y="171656"/>
                </a:cubicBezTo>
                <a:cubicBezTo>
                  <a:pt x="644525" y="149431"/>
                  <a:pt x="642578" y="126996"/>
                  <a:pt x="638175" y="104981"/>
                </a:cubicBezTo>
                <a:cubicBezTo>
                  <a:pt x="636206" y="95136"/>
                  <a:pt x="634922" y="84246"/>
                  <a:pt x="628650" y="76406"/>
                </a:cubicBezTo>
                <a:cubicBezTo>
                  <a:pt x="621499" y="67467"/>
                  <a:pt x="610314" y="62476"/>
                  <a:pt x="600075" y="57356"/>
                </a:cubicBezTo>
                <a:cubicBezTo>
                  <a:pt x="591095" y="52866"/>
                  <a:pt x="581025" y="51006"/>
                  <a:pt x="571500" y="47831"/>
                </a:cubicBezTo>
                <a:cubicBezTo>
                  <a:pt x="555625" y="51006"/>
                  <a:pt x="539034" y="51672"/>
                  <a:pt x="523875" y="57356"/>
                </a:cubicBezTo>
                <a:cubicBezTo>
                  <a:pt x="513156" y="61376"/>
                  <a:pt x="506733" y="75834"/>
                  <a:pt x="495300" y="76406"/>
                </a:cubicBezTo>
                <a:lnTo>
                  <a:pt x="333375" y="66881"/>
                </a:lnTo>
                <a:cubicBezTo>
                  <a:pt x="262429" y="19583"/>
                  <a:pt x="349564" y="80372"/>
                  <a:pt x="276225" y="19256"/>
                </a:cubicBezTo>
                <a:cubicBezTo>
                  <a:pt x="267431" y="11927"/>
                  <a:pt x="257175" y="6556"/>
                  <a:pt x="247650" y="206"/>
                </a:cubicBezTo>
                <a:cubicBezTo>
                  <a:pt x="228600" y="3381"/>
                  <a:pt x="207182" y="0"/>
                  <a:pt x="190500" y="9731"/>
                </a:cubicBezTo>
                <a:cubicBezTo>
                  <a:pt x="167229" y="23306"/>
                  <a:pt x="148294" y="44465"/>
                  <a:pt x="133350" y="66881"/>
                </a:cubicBezTo>
                <a:cubicBezTo>
                  <a:pt x="127000" y="76406"/>
                  <a:pt x="123239" y="88305"/>
                  <a:pt x="114300" y="95456"/>
                </a:cubicBezTo>
                <a:cubicBezTo>
                  <a:pt x="106460" y="101728"/>
                  <a:pt x="95250" y="101806"/>
                  <a:pt x="85725" y="104981"/>
                </a:cubicBezTo>
                <a:cubicBezTo>
                  <a:pt x="79375" y="95456"/>
                  <a:pt x="71795" y="86645"/>
                  <a:pt x="66675" y="76406"/>
                </a:cubicBezTo>
                <a:cubicBezTo>
                  <a:pt x="62185" y="67426"/>
                  <a:pt x="65320" y="53667"/>
                  <a:pt x="57150" y="47831"/>
                </a:cubicBezTo>
                <a:cubicBezTo>
                  <a:pt x="40810" y="36159"/>
                  <a:pt x="0" y="28781"/>
                  <a:pt x="0" y="2878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>
            <a:off x="949660" y="5286375"/>
            <a:ext cx="1999082" cy="1485900"/>
          </a:xfrm>
          <a:custGeom>
            <a:avLst/>
            <a:gdLst>
              <a:gd name="connsiteX0" fmla="*/ 1984040 w 1999082"/>
              <a:gd name="connsiteY0" fmla="*/ 904875 h 1485900"/>
              <a:gd name="connsiteX1" fmla="*/ 1955465 w 1999082"/>
              <a:gd name="connsiteY1" fmla="*/ 1000125 h 1485900"/>
              <a:gd name="connsiteX2" fmla="*/ 1936415 w 1999082"/>
              <a:gd name="connsiteY2" fmla="*/ 1057275 h 1485900"/>
              <a:gd name="connsiteX3" fmla="*/ 1926890 w 1999082"/>
              <a:gd name="connsiteY3" fmla="*/ 1085850 h 1485900"/>
              <a:gd name="connsiteX4" fmla="*/ 1841165 w 1999082"/>
              <a:gd name="connsiteY4" fmla="*/ 1104900 h 1485900"/>
              <a:gd name="connsiteX5" fmla="*/ 1822115 w 1999082"/>
              <a:gd name="connsiteY5" fmla="*/ 1133475 h 1485900"/>
              <a:gd name="connsiteX6" fmla="*/ 1812590 w 1999082"/>
              <a:gd name="connsiteY6" fmla="*/ 1228725 h 1485900"/>
              <a:gd name="connsiteX7" fmla="*/ 1774490 w 1999082"/>
              <a:gd name="connsiteY7" fmla="*/ 1238250 h 1485900"/>
              <a:gd name="connsiteX8" fmla="*/ 1726865 w 1999082"/>
              <a:gd name="connsiteY8" fmla="*/ 1247775 h 1485900"/>
              <a:gd name="connsiteX9" fmla="*/ 1526840 w 1999082"/>
              <a:gd name="connsiteY9" fmla="*/ 1266825 h 1485900"/>
              <a:gd name="connsiteX10" fmla="*/ 1498265 w 1999082"/>
              <a:gd name="connsiteY10" fmla="*/ 1285875 h 1485900"/>
              <a:gd name="connsiteX11" fmla="*/ 1441115 w 1999082"/>
              <a:gd name="connsiteY11" fmla="*/ 1314450 h 1485900"/>
              <a:gd name="connsiteX12" fmla="*/ 1431590 w 1999082"/>
              <a:gd name="connsiteY12" fmla="*/ 1352550 h 1485900"/>
              <a:gd name="connsiteX13" fmla="*/ 1298240 w 1999082"/>
              <a:gd name="connsiteY13" fmla="*/ 1381125 h 1485900"/>
              <a:gd name="connsiteX14" fmla="*/ 1279190 w 1999082"/>
              <a:gd name="connsiteY14" fmla="*/ 1409700 h 1485900"/>
              <a:gd name="connsiteX15" fmla="*/ 1250615 w 1999082"/>
              <a:gd name="connsiteY15" fmla="*/ 1428750 h 1485900"/>
              <a:gd name="connsiteX16" fmla="*/ 1222040 w 1999082"/>
              <a:gd name="connsiteY16" fmla="*/ 1438275 h 1485900"/>
              <a:gd name="connsiteX17" fmla="*/ 974390 w 1999082"/>
              <a:gd name="connsiteY17" fmla="*/ 1447800 h 1485900"/>
              <a:gd name="connsiteX18" fmla="*/ 964865 w 1999082"/>
              <a:gd name="connsiteY18" fmla="*/ 1476375 h 1485900"/>
              <a:gd name="connsiteX19" fmla="*/ 936290 w 1999082"/>
              <a:gd name="connsiteY19" fmla="*/ 1485900 h 1485900"/>
              <a:gd name="connsiteX20" fmla="*/ 707690 w 1999082"/>
              <a:gd name="connsiteY20" fmla="*/ 1476375 h 1485900"/>
              <a:gd name="connsiteX21" fmla="*/ 688640 w 1999082"/>
              <a:gd name="connsiteY21" fmla="*/ 1419225 h 1485900"/>
              <a:gd name="connsiteX22" fmla="*/ 660065 w 1999082"/>
              <a:gd name="connsiteY22" fmla="*/ 1266825 h 1485900"/>
              <a:gd name="connsiteX23" fmla="*/ 631490 w 1999082"/>
              <a:gd name="connsiteY23" fmla="*/ 1257300 h 1485900"/>
              <a:gd name="connsiteX24" fmla="*/ 488615 w 1999082"/>
              <a:gd name="connsiteY24" fmla="*/ 1247775 h 1485900"/>
              <a:gd name="connsiteX25" fmla="*/ 421940 w 1999082"/>
              <a:gd name="connsiteY25" fmla="*/ 1209675 h 1485900"/>
              <a:gd name="connsiteX26" fmla="*/ 393365 w 1999082"/>
              <a:gd name="connsiteY26" fmla="*/ 1152525 h 1485900"/>
              <a:gd name="connsiteX27" fmla="*/ 383840 w 1999082"/>
              <a:gd name="connsiteY27" fmla="*/ 1057275 h 1485900"/>
              <a:gd name="connsiteX28" fmla="*/ 269540 w 1999082"/>
              <a:gd name="connsiteY28" fmla="*/ 1066800 h 1485900"/>
              <a:gd name="connsiteX29" fmla="*/ 231440 w 1999082"/>
              <a:gd name="connsiteY29" fmla="*/ 1085850 h 1485900"/>
              <a:gd name="connsiteX30" fmla="*/ 164765 w 1999082"/>
              <a:gd name="connsiteY30" fmla="*/ 1104900 h 1485900"/>
              <a:gd name="connsiteX31" fmla="*/ 126665 w 1999082"/>
              <a:gd name="connsiteY31" fmla="*/ 1047750 h 1485900"/>
              <a:gd name="connsiteX32" fmla="*/ 107615 w 1999082"/>
              <a:gd name="connsiteY32" fmla="*/ 1019175 h 1485900"/>
              <a:gd name="connsiteX33" fmla="*/ 98090 w 1999082"/>
              <a:gd name="connsiteY33" fmla="*/ 990600 h 1485900"/>
              <a:gd name="connsiteX34" fmla="*/ 50465 w 1999082"/>
              <a:gd name="connsiteY34" fmla="*/ 923925 h 1485900"/>
              <a:gd name="connsiteX35" fmla="*/ 21890 w 1999082"/>
              <a:gd name="connsiteY35" fmla="*/ 914400 h 1485900"/>
              <a:gd name="connsiteX36" fmla="*/ 21890 w 1999082"/>
              <a:gd name="connsiteY36" fmla="*/ 819150 h 1485900"/>
              <a:gd name="connsiteX37" fmla="*/ 50465 w 1999082"/>
              <a:gd name="connsiteY37" fmla="*/ 809625 h 1485900"/>
              <a:gd name="connsiteX38" fmla="*/ 88565 w 1999082"/>
              <a:gd name="connsiteY38" fmla="*/ 800100 h 1485900"/>
              <a:gd name="connsiteX39" fmla="*/ 117140 w 1999082"/>
              <a:gd name="connsiteY39" fmla="*/ 742950 h 1485900"/>
              <a:gd name="connsiteX40" fmla="*/ 136190 w 1999082"/>
              <a:gd name="connsiteY40" fmla="*/ 676275 h 1485900"/>
              <a:gd name="connsiteX41" fmla="*/ 164765 w 1999082"/>
              <a:gd name="connsiteY41" fmla="*/ 647700 h 1485900"/>
              <a:gd name="connsiteX42" fmla="*/ 202865 w 1999082"/>
              <a:gd name="connsiteY42" fmla="*/ 638175 h 1485900"/>
              <a:gd name="connsiteX43" fmla="*/ 193340 w 1999082"/>
              <a:gd name="connsiteY43" fmla="*/ 552450 h 1485900"/>
              <a:gd name="connsiteX44" fmla="*/ 183815 w 1999082"/>
              <a:gd name="connsiteY44" fmla="*/ 523875 h 1485900"/>
              <a:gd name="connsiteX45" fmla="*/ 221915 w 1999082"/>
              <a:gd name="connsiteY45" fmla="*/ 457200 h 1485900"/>
              <a:gd name="connsiteX46" fmla="*/ 440990 w 1999082"/>
              <a:gd name="connsiteY46" fmla="*/ 447675 h 1485900"/>
              <a:gd name="connsiteX47" fmla="*/ 450515 w 1999082"/>
              <a:gd name="connsiteY47" fmla="*/ 419100 h 1485900"/>
              <a:gd name="connsiteX48" fmla="*/ 564815 w 1999082"/>
              <a:gd name="connsiteY48" fmla="*/ 409575 h 1485900"/>
              <a:gd name="connsiteX49" fmla="*/ 593390 w 1999082"/>
              <a:gd name="connsiteY49" fmla="*/ 438150 h 1485900"/>
              <a:gd name="connsiteX50" fmla="*/ 621965 w 1999082"/>
              <a:gd name="connsiteY50" fmla="*/ 447675 h 1485900"/>
              <a:gd name="connsiteX51" fmla="*/ 631490 w 1999082"/>
              <a:gd name="connsiteY51" fmla="*/ 476250 h 1485900"/>
              <a:gd name="connsiteX52" fmla="*/ 669590 w 1999082"/>
              <a:gd name="connsiteY52" fmla="*/ 495300 h 1485900"/>
              <a:gd name="connsiteX53" fmla="*/ 745790 w 1999082"/>
              <a:gd name="connsiteY53" fmla="*/ 485775 h 1485900"/>
              <a:gd name="connsiteX54" fmla="*/ 802940 w 1999082"/>
              <a:gd name="connsiteY54" fmla="*/ 447675 h 1485900"/>
              <a:gd name="connsiteX55" fmla="*/ 821990 w 1999082"/>
              <a:gd name="connsiteY55" fmla="*/ 419100 h 1485900"/>
              <a:gd name="connsiteX56" fmla="*/ 802940 w 1999082"/>
              <a:gd name="connsiteY56" fmla="*/ 390525 h 1485900"/>
              <a:gd name="connsiteX57" fmla="*/ 774365 w 1999082"/>
              <a:gd name="connsiteY57" fmla="*/ 295275 h 1485900"/>
              <a:gd name="connsiteX58" fmla="*/ 783890 w 1999082"/>
              <a:gd name="connsiteY58" fmla="*/ 238125 h 1485900"/>
              <a:gd name="connsiteX59" fmla="*/ 812465 w 1999082"/>
              <a:gd name="connsiteY59" fmla="*/ 219075 h 1485900"/>
              <a:gd name="connsiteX60" fmla="*/ 841040 w 1999082"/>
              <a:gd name="connsiteY60" fmla="*/ 161925 h 1485900"/>
              <a:gd name="connsiteX61" fmla="*/ 831515 w 1999082"/>
              <a:gd name="connsiteY61" fmla="*/ 66675 h 1485900"/>
              <a:gd name="connsiteX62" fmla="*/ 841040 w 1999082"/>
              <a:gd name="connsiteY62" fmla="*/ 19050 h 1485900"/>
              <a:gd name="connsiteX63" fmla="*/ 898190 w 1999082"/>
              <a:gd name="connsiteY63" fmla="*/ 28575 h 1485900"/>
              <a:gd name="connsiteX64" fmla="*/ 926765 w 1999082"/>
              <a:gd name="connsiteY64" fmla="*/ 47625 h 1485900"/>
              <a:gd name="connsiteX65" fmla="*/ 936290 w 1999082"/>
              <a:gd name="connsiteY65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99082" h="1485900">
                <a:moveTo>
                  <a:pt x="1984040" y="904875"/>
                </a:moveTo>
                <a:cubicBezTo>
                  <a:pt x="1957733" y="983797"/>
                  <a:pt x="1999082" y="858371"/>
                  <a:pt x="1955465" y="1000125"/>
                </a:cubicBezTo>
                <a:cubicBezTo>
                  <a:pt x="1949560" y="1019317"/>
                  <a:pt x="1942765" y="1038225"/>
                  <a:pt x="1936415" y="1057275"/>
                </a:cubicBezTo>
                <a:cubicBezTo>
                  <a:pt x="1933240" y="1066800"/>
                  <a:pt x="1936415" y="1082675"/>
                  <a:pt x="1926890" y="1085850"/>
                </a:cubicBezTo>
                <a:cubicBezTo>
                  <a:pt x="1879993" y="1101482"/>
                  <a:pt x="1908219" y="1093724"/>
                  <a:pt x="1841165" y="1104900"/>
                </a:cubicBezTo>
                <a:cubicBezTo>
                  <a:pt x="1834815" y="1114425"/>
                  <a:pt x="1824689" y="1122321"/>
                  <a:pt x="1822115" y="1133475"/>
                </a:cubicBezTo>
                <a:cubicBezTo>
                  <a:pt x="1814940" y="1164566"/>
                  <a:pt x="1825794" y="1199677"/>
                  <a:pt x="1812590" y="1228725"/>
                </a:cubicBezTo>
                <a:cubicBezTo>
                  <a:pt x="1807173" y="1240642"/>
                  <a:pt x="1787269" y="1235410"/>
                  <a:pt x="1774490" y="1238250"/>
                </a:cubicBezTo>
                <a:cubicBezTo>
                  <a:pt x="1758686" y="1241762"/>
                  <a:pt x="1742793" y="1244879"/>
                  <a:pt x="1726865" y="1247775"/>
                </a:cubicBezTo>
                <a:cubicBezTo>
                  <a:pt x="1636348" y="1264233"/>
                  <a:pt x="1655090" y="1258275"/>
                  <a:pt x="1526840" y="1266825"/>
                </a:cubicBezTo>
                <a:cubicBezTo>
                  <a:pt x="1517315" y="1273175"/>
                  <a:pt x="1508504" y="1280755"/>
                  <a:pt x="1498265" y="1285875"/>
                </a:cubicBezTo>
                <a:cubicBezTo>
                  <a:pt x="1419395" y="1325310"/>
                  <a:pt x="1523007" y="1259855"/>
                  <a:pt x="1441115" y="1314450"/>
                </a:cubicBezTo>
                <a:cubicBezTo>
                  <a:pt x="1437940" y="1327150"/>
                  <a:pt x="1441529" y="1344031"/>
                  <a:pt x="1431590" y="1352550"/>
                </a:cubicBezTo>
                <a:cubicBezTo>
                  <a:pt x="1408418" y="1372412"/>
                  <a:pt x="1320096" y="1378393"/>
                  <a:pt x="1298240" y="1381125"/>
                </a:cubicBezTo>
                <a:cubicBezTo>
                  <a:pt x="1291890" y="1390650"/>
                  <a:pt x="1287285" y="1401605"/>
                  <a:pt x="1279190" y="1409700"/>
                </a:cubicBezTo>
                <a:cubicBezTo>
                  <a:pt x="1271095" y="1417795"/>
                  <a:pt x="1260854" y="1423630"/>
                  <a:pt x="1250615" y="1428750"/>
                </a:cubicBezTo>
                <a:cubicBezTo>
                  <a:pt x="1241635" y="1433240"/>
                  <a:pt x="1232056" y="1437584"/>
                  <a:pt x="1222040" y="1438275"/>
                </a:cubicBezTo>
                <a:cubicBezTo>
                  <a:pt x="1139625" y="1443959"/>
                  <a:pt x="1056940" y="1444625"/>
                  <a:pt x="974390" y="1447800"/>
                </a:cubicBezTo>
                <a:cubicBezTo>
                  <a:pt x="971215" y="1457325"/>
                  <a:pt x="971965" y="1469275"/>
                  <a:pt x="964865" y="1476375"/>
                </a:cubicBezTo>
                <a:cubicBezTo>
                  <a:pt x="957765" y="1483475"/>
                  <a:pt x="946330" y="1485900"/>
                  <a:pt x="936290" y="1485900"/>
                </a:cubicBezTo>
                <a:cubicBezTo>
                  <a:pt x="860024" y="1485900"/>
                  <a:pt x="783890" y="1479550"/>
                  <a:pt x="707690" y="1476375"/>
                </a:cubicBezTo>
                <a:cubicBezTo>
                  <a:pt x="701340" y="1457325"/>
                  <a:pt x="690180" y="1439246"/>
                  <a:pt x="688640" y="1419225"/>
                </a:cubicBezTo>
                <a:cubicBezTo>
                  <a:pt x="686954" y="1397309"/>
                  <a:pt x="699667" y="1298507"/>
                  <a:pt x="660065" y="1266825"/>
                </a:cubicBezTo>
                <a:cubicBezTo>
                  <a:pt x="652225" y="1260553"/>
                  <a:pt x="641469" y="1258409"/>
                  <a:pt x="631490" y="1257300"/>
                </a:cubicBezTo>
                <a:cubicBezTo>
                  <a:pt x="584051" y="1252029"/>
                  <a:pt x="536240" y="1250950"/>
                  <a:pt x="488615" y="1247775"/>
                </a:cubicBezTo>
                <a:cubicBezTo>
                  <a:pt x="473674" y="1240304"/>
                  <a:pt x="435403" y="1223138"/>
                  <a:pt x="421940" y="1209675"/>
                </a:cubicBezTo>
                <a:cubicBezTo>
                  <a:pt x="403476" y="1191211"/>
                  <a:pt x="401112" y="1175766"/>
                  <a:pt x="393365" y="1152525"/>
                </a:cubicBezTo>
                <a:cubicBezTo>
                  <a:pt x="390190" y="1120775"/>
                  <a:pt x="410075" y="1075438"/>
                  <a:pt x="383840" y="1057275"/>
                </a:cubicBezTo>
                <a:cubicBezTo>
                  <a:pt x="352406" y="1035513"/>
                  <a:pt x="307117" y="1059754"/>
                  <a:pt x="269540" y="1066800"/>
                </a:cubicBezTo>
                <a:cubicBezTo>
                  <a:pt x="255584" y="1069417"/>
                  <a:pt x="244491" y="1080257"/>
                  <a:pt x="231440" y="1085850"/>
                </a:cubicBezTo>
                <a:cubicBezTo>
                  <a:pt x="212309" y="1094049"/>
                  <a:pt x="184099" y="1100067"/>
                  <a:pt x="164765" y="1104900"/>
                </a:cubicBezTo>
                <a:cubicBezTo>
                  <a:pt x="114540" y="1071417"/>
                  <a:pt x="151268" y="1105157"/>
                  <a:pt x="126665" y="1047750"/>
                </a:cubicBezTo>
                <a:cubicBezTo>
                  <a:pt x="122156" y="1037228"/>
                  <a:pt x="112735" y="1029414"/>
                  <a:pt x="107615" y="1019175"/>
                </a:cubicBezTo>
                <a:cubicBezTo>
                  <a:pt x="103125" y="1010195"/>
                  <a:pt x="102045" y="999828"/>
                  <a:pt x="98090" y="990600"/>
                </a:cubicBezTo>
                <a:cubicBezTo>
                  <a:pt x="86171" y="962790"/>
                  <a:pt x="76600" y="941348"/>
                  <a:pt x="50465" y="923925"/>
                </a:cubicBezTo>
                <a:cubicBezTo>
                  <a:pt x="42111" y="918356"/>
                  <a:pt x="31415" y="917575"/>
                  <a:pt x="21890" y="914400"/>
                </a:cubicBezTo>
                <a:cubicBezTo>
                  <a:pt x="10160" y="879211"/>
                  <a:pt x="0" y="862930"/>
                  <a:pt x="21890" y="819150"/>
                </a:cubicBezTo>
                <a:cubicBezTo>
                  <a:pt x="26380" y="810170"/>
                  <a:pt x="40811" y="812383"/>
                  <a:pt x="50465" y="809625"/>
                </a:cubicBezTo>
                <a:cubicBezTo>
                  <a:pt x="63052" y="806029"/>
                  <a:pt x="75865" y="803275"/>
                  <a:pt x="88565" y="800100"/>
                </a:cubicBezTo>
                <a:cubicBezTo>
                  <a:pt x="109437" y="768791"/>
                  <a:pt x="107281" y="777456"/>
                  <a:pt x="117140" y="742950"/>
                </a:cubicBezTo>
                <a:cubicBezTo>
                  <a:pt x="118728" y="737393"/>
                  <a:pt x="130481" y="684839"/>
                  <a:pt x="136190" y="676275"/>
                </a:cubicBezTo>
                <a:cubicBezTo>
                  <a:pt x="143662" y="665067"/>
                  <a:pt x="153069" y="654383"/>
                  <a:pt x="164765" y="647700"/>
                </a:cubicBezTo>
                <a:cubicBezTo>
                  <a:pt x="176131" y="641205"/>
                  <a:pt x="190165" y="641350"/>
                  <a:pt x="202865" y="638175"/>
                </a:cubicBezTo>
                <a:cubicBezTo>
                  <a:pt x="199690" y="609600"/>
                  <a:pt x="198067" y="580810"/>
                  <a:pt x="193340" y="552450"/>
                </a:cubicBezTo>
                <a:cubicBezTo>
                  <a:pt x="191689" y="542546"/>
                  <a:pt x="183815" y="533915"/>
                  <a:pt x="183815" y="523875"/>
                </a:cubicBezTo>
                <a:cubicBezTo>
                  <a:pt x="183815" y="480811"/>
                  <a:pt x="180828" y="460361"/>
                  <a:pt x="221915" y="457200"/>
                </a:cubicBezTo>
                <a:cubicBezTo>
                  <a:pt x="294794" y="451594"/>
                  <a:pt x="367965" y="450850"/>
                  <a:pt x="440990" y="447675"/>
                </a:cubicBezTo>
                <a:cubicBezTo>
                  <a:pt x="444165" y="438150"/>
                  <a:pt x="444243" y="426940"/>
                  <a:pt x="450515" y="419100"/>
                </a:cubicBezTo>
                <a:cubicBezTo>
                  <a:pt x="480513" y="381602"/>
                  <a:pt x="524218" y="405064"/>
                  <a:pt x="564815" y="409575"/>
                </a:cubicBezTo>
                <a:cubicBezTo>
                  <a:pt x="574340" y="419100"/>
                  <a:pt x="582182" y="430678"/>
                  <a:pt x="593390" y="438150"/>
                </a:cubicBezTo>
                <a:cubicBezTo>
                  <a:pt x="601744" y="443719"/>
                  <a:pt x="614865" y="440575"/>
                  <a:pt x="621965" y="447675"/>
                </a:cubicBezTo>
                <a:cubicBezTo>
                  <a:pt x="629065" y="454775"/>
                  <a:pt x="624390" y="469150"/>
                  <a:pt x="631490" y="476250"/>
                </a:cubicBezTo>
                <a:cubicBezTo>
                  <a:pt x="641530" y="486290"/>
                  <a:pt x="656890" y="488950"/>
                  <a:pt x="669590" y="495300"/>
                </a:cubicBezTo>
                <a:cubicBezTo>
                  <a:pt x="694990" y="492125"/>
                  <a:pt x="721684" y="494384"/>
                  <a:pt x="745790" y="485775"/>
                </a:cubicBezTo>
                <a:cubicBezTo>
                  <a:pt x="767351" y="478074"/>
                  <a:pt x="802940" y="447675"/>
                  <a:pt x="802940" y="447675"/>
                </a:cubicBezTo>
                <a:cubicBezTo>
                  <a:pt x="809290" y="438150"/>
                  <a:pt x="821990" y="430548"/>
                  <a:pt x="821990" y="419100"/>
                </a:cubicBezTo>
                <a:cubicBezTo>
                  <a:pt x="821990" y="407652"/>
                  <a:pt x="807589" y="400986"/>
                  <a:pt x="802940" y="390525"/>
                </a:cubicBezTo>
                <a:cubicBezTo>
                  <a:pt x="789689" y="360710"/>
                  <a:pt x="782281" y="326940"/>
                  <a:pt x="774365" y="295275"/>
                </a:cubicBezTo>
                <a:cubicBezTo>
                  <a:pt x="777540" y="276225"/>
                  <a:pt x="775253" y="255399"/>
                  <a:pt x="783890" y="238125"/>
                </a:cubicBezTo>
                <a:cubicBezTo>
                  <a:pt x="789010" y="227886"/>
                  <a:pt x="804370" y="227170"/>
                  <a:pt x="812465" y="219075"/>
                </a:cubicBezTo>
                <a:cubicBezTo>
                  <a:pt x="830929" y="200611"/>
                  <a:pt x="833293" y="185166"/>
                  <a:pt x="841040" y="161925"/>
                </a:cubicBezTo>
                <a:cubicBezTo>
                  <a:pt x="837865" y="130175"/>
                  <a:pt x="831515" y="98583"/>
                  <a:pt x="831515" y="66675"/>
                </a:cubicBezTo>
                <a:cubicBezTo>
                  <a:pt x="831515" y="50486"/>
                  <a:pt x="826984" y="27082"/>
                  <a:pt x="841040" y="19050"/>
                </a:cubicBezTo>
                <a:cubicBezTo>
                  <a:pt x="857808" y="9468"/>
                  <a:pt x="879140" y="25400"/>
                  <a:pt x="898190" y="28575"/>
                </a:cubicBezTo>
                <a:cubicBezTo>
                  <a:pt x="907715" y="34925"/>
                  <a:pt x="916526" y="52745"/>
                  <a:pt x="926765" y="47625"/>
                </a:cubicBezTo>
                <a:cubicBezTo>
                  <a:pt x="937060" y="42477"/>
                  <a:pt x="936290" y="13877"/>
                  <a:pt x="93629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515719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Botón de acción: Inicio">
            <a:hlinkClick r:id="" action="ppaction://hlinkshowjump?jump=firstslide" highlightClick="1"/>
          </p:cNvPr>
          <p:cNvSpPr/>
          <p:nvPr/>
        </p:nvSpPr>
        <p:spPr>
          <a:xfrm>
            <a:off x="2483768" y="573325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4171950" y="5972175"/>
            <a:ext cx="471678" cy="429768"/>
          </a:xfrm>
          <a:custGeom>
            <a:avLst/>
            <a:gdLst>
              <a:gd name="connsiteX0" fmla="*/ 0 w 471678"/>
              <a:gd name="connsiteY0" fmla="*/ 0 h 429768"/>
              <a:gd name="connsiteX1" fmla="*/ 9525 w 471678"/>
              <a:gd name="connsiteY1" fmla="*/ 28575 h 429768"/>
              <a:gd name="connsiteX2" fmla="*/ 47625 w 471678"/>
              <a:gd name="connsiteY2" fmla="*/ 76200 h 429768"/>
              <a:gd name="connsiteX3" fmla="*/ 57150 w 471678"/>
              <a:gd name="connsiteY3" fmla="*/ 190500 h 429768"/>
              <a:gd name="connsiteX4" fmla="*/ 180975 w 471678"/>
              <a:gd name="connsiteY4" fmla="*/ 200025 h 429768"/>
              <a:gd name="connsiteX5" fmla="*/ 190500 w 471678"/>
              <a:gd name="connsiteY5" fmla="*/ 228600 h 429768"/>
              <a:gd name="connsiteX6" fmla="*/ 200025 w 471678"/>
              <a:gd name="connsiteY6" fmla="*/ 266700 h 429768"/>
              <a:gd name="connsiteX7" fmla="*/ 266700 w 471678"/>
              <a:gd name="connsiteY7" fmla="*/ 342900 h 429768"/>
              <a:gd name="connsiteX8" fmla="*/ 342900 w 471678"/>
              <a:gd name="connsiteY8" fmla="*/ 352425 h 429768"/>
              <a:gd name="connsiteX9" fmla="*/ 361950 w 471678"/>
              <a:gd name="connsiteY9" fmla="*/ 381000 h 429768"/>
              <a:gd name="connsiteX10" fmla="*/ 438150 w 471678"/>
              <a:gd name="connsiteY10" fmla="*/ 400050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678" h="429768">
                <a:moveTo>
                  <a:pt x="0" y="0"/>
                </a:moveTo>
                <a:cubicBezTo>
                  <a:pt x="3175" y="9525"/>
                  <a:pt x="3253" y="20735"/>
                  <a:pt x="9525" y="28575"/>
                </a:cubicBezTo>
                <a:cubicBezTo>
                  <a:pt x="58764" y="90123"/>
                  <a:pt x="23684" y="4376"/>
                  <a:pt x="47625" y="76200"/>
                </a:cubicBezTo>
                <a:cubicBezTo>
                  <a:pt x="50800" y="114300"/>
                  <a:pt x="29134" y="164485"/>
                  <a:pt x="57150" y="190500"/>
                </a:cubicBezTo>
                <a:cubicBezTo>
                  <a:pt x="87485" y="218669"/>
                  <a:pt x="141171" y="188652"/>
                  <a:pt x="180975" y="200025"/>
                </a:cubicBezTo>
                <a:cubicBezTo>
                  <a:pt x="190629" y="202783"/>
                  <a:pt x="187742" y="218946"/>
                  <a:pt x="190500" y="228600"/>
                </a:cubicBezTo>
                <a:cubicBezTo>
                  <a:pt x="194096" y="241187"/>
                  <a:pt x="194171" y="254991"/>
                  <a:pt x="200025" y="266700"/>
                </a:cubicBezTo>
                <a:cubicBezTo>
                  <a:pt x="209884" y="286418"/>
                  <a:pt x="236370" y="334628"/>
                  <a:pt x="266700" y="342900"/>
                </a:cubicBezTo>
                <a:cubicBezTo>
                  <a:pt x="291396" y="349635"/>
                  <a:pt x="317500" y="349250"/>
                  <a:pt x="342900" y="352425"/>
                </a:cubicBezTo>
                <a:cubicBezTo>
                  <a:pt x="349250" y="361950"/>
                  <a:pt x="351489" y="376351"/>
                  <a:pt x="361950" y="381000"/>
                </a:cubicBezTo>
                <a:cubicBezTo>
                  <a:pt x="471678" y="429768"/>
                  <a:pt x="405028" y="366928"/>
                  <a:pt x="438150" y="4000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5" name="24 Conector recto de flecha"/>
          <p:cNvCxnSpPr>
            <a:stCxn id="23" idx="10"/>
          </p:cNvCxnSpPr>
          <p:nvPr/>
        </p:nvCxnSpPr>
        <p:spPr>
          <a:xfrm>
            <a:off x="4610100" y="6372225"/>
            <a:ext cx="177924" cy="153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4" idx="25"/>
          </p:cNvCxnSpPr>
          <p:nvPr/>
        </p:nvCxnSpPr>
        <p:spPr>
          <a:xfrm flipH="1" flipV="1">
            <a:off x="1403648" y="2060848"/>
            <a:ext cx="177502" cy="5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2" idx="80"/>
          </p:cNvCxnSpPr>
          <p:nvPr/>
        </p:nvCxnSpPr>
        <p:spPr>
          <a:xfrm flipH="1">
            <a:off x="107504" y="4057649"/>
            <a:ext cx="140146" cy="91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Forma libre"/>
          <p:cNvSpPr/>
          <p:nvPr/>
        </p:nvSpPr>
        <p:spPr>
          <a:xfrm>
            <a:off x="4705350" y="4838700"/>
            <a:ext cx="420861" cy="314325"/>
          </a:xfrm>
          <a:custGeom>
            <a:avLst/>
            <a:gdLst>
              <a:gd name="connsiteX0" fmla="*/ 0 w 420861"/>
              <a:gd name="connsiteY0" fmla="*/ 0 h 314325"/>
              <a:gd name="connsiteX1" fmla="*/ 66675 w 420861"/>
              <a:gd name="connsiteY1" fmla="*/ 9525 h 314325"/>
              <a:gd name="connsiteX2" fmla="*/ 95250 w 420861"/>
              <a:gd name="connsiteY2" fmla="*/ 104775 h 314325"/>
              <a:gd name="connsiteX3" fmla="*/ 123825 w 420861"/>
              <a:gd name="connsiteY3" fmla="*/ 123825 h 314325"/>
              <a:gd name="connsiteX4" fmla="*/ 190500 w 420861"/>
              <a:gd name="connsiteY4" fmla="*/ 114300 h 314325"/>
              <a:gd name="connsiteX5" fmla="*/ 238125 w 420861"/>
              <a:gd name="connsiteY5" fmla="*/ 123825 h 314325"/>
              <a:gd name="connsiteX6" fmla="*/ 247650 w 420861"/>
              <a:gd name="connsiteY6" fmla="*/ 247650 h 314325"/>
              <a:gd name="connsiteX7" fmla="*/ 276225 w 420861"/>
              <a:gd name="connsiteY7" fmla="*/ 266700 h 314325"/>
              <a:gd name="connsiteX8" fmla="*/ 400050 w 420861"/>
              <a:gd name="connsiteY8" fmla="*/ 276225 h 314325"/>
              <a:gd name="connsiteX9" fmla="*/ 419100 w 420861"/>
              <a:gd name="connsiteY9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861" h="314325">
                <a:moveTo>
                  <a:pt x="0" y="0"/>
                </a:moveTo>
                <a:cubicBezTo>
                  <a:pt x="22225" y="3175"/>
                  <a:pt x="46159" y="407"/>
                  <a:pt x="66675" y="9525"/>
                </a:cubicBezTo>
                <a:cubicBezTo>
                  <a:pt x="94710" y="21985"/>
                  <a:pt x="90908" y="95006"/>
                  <a:pt x="95250" y="104775"/>
                </a:cubicBezTo>
                <a:cubicBezTo>
                  <a:pt x="99899" y="115236"/>
                  <a:pt x="114300" y="117475"/>
                  <a:pt x="123825" y="123825"/>
                </a:cubicBezTo>
                <a:cubicBezTo>
                  <a:pt x="146050" y="120650"/>
                  <a:pt x="168049" y="114300"/>
                  <a:pt x="190500" y="114300"/>
                </a:cubicBezTo>
                <a:cubicBezTo>
                  <a:pt x="206689" y="114300"/>
                  <a:pt x="231748" y="108945"/>
                  <a:pt x="238125" y="123825"/>
                </a:cubicBezTo>
                <a:cubicBezTo>
                  <a:pt x="254432" y="161875"/>
                  <a:pt x="236984" y="207651"/>
                  <a:pt x="247650" y="247650"/>
                </a:cubicBezTo>
                <a:cubicBezTo>
                  <a:pt x="250600" y="258711"/>
                  <a:pt x="264973" y="264590"/>
                  <a:pt x="276225" y="266700"/>
                </a:cubicBezTo>
                <a:cubicBezTo>
                  <a:pt x="316913" y="274329"/>
                  <a:pt x="358775" y="273050"/>
                  <a:pt x="400050" y="276225"/>
                </a:cubicBezTo>
                <a:cubicBezTo>
                  <a:pt x="420861" y="307442"/>
                  <a:pt x="419100" y="293352"/>
                  <a:pt x="419100" y="3143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5153025" y="3848100"/>
            <a:ext cx="582409" cy="161925"/>
          </a:xfrm>
          <a:custGeom>
            <a:avLst/>
            <a:gdLst>
              <a:gd name="connsiteX0" fmla="*/ 0 w 582409"/>
              <a:gd name="connsiteY0" fmla="*/ 0 h 161925"/>
              <a:gd name="connsiteX1" fmla="*/ 28575 w 582409"/>
              <a:gd name="connsiteY1" fmla="*/ 9525 h 161925"/>
              <a:gd name="connsiteX2" fmla="*/ 95250 w 582409"/>
              <a:gd name="connsiteY2" fmla="*/ 85725 h 161925"/>
              <a:gd name="connsiteX3" fmla="*/ 142875 w 582409"/>
              <a:gd name="connsiteY3" fmla="*/ 76200 h 161925"/>
              <a:gd name="connsiteX4" fmla="*/ 171450 w 582409"/>
              <a:gd name="connsiteY4" fmla="*/ 38100 h 161925"/>
              <a:gd name="connsiteX5" fmla="*/ 200025 w 582409"/>
              <a:gd name="connsiteY5" fmla="*/ 19050 h 161925"/>
              <a:gd name="connsiteX6" fmla="*/ 247650 w 582409"/>
              <a:gd name="connsiteY6" fmla="*/ 28575 h 161925"/>
              <a:gd name="connsiteX7" fmla="*/ 276225 w 582409"/>
              <a:gd name="connsiteY7" fmla="*/ 85725 h 161925"/>
              <a:gd name="connsiteX8" fmla="*/ 333375 w 582409"/>
              <a:gd name="connsiteY8" fmla="*/ 123825 h 161925"/>
              <a:gd name="connsiteX9" fmla="*/ 371475 w 582409"/>
              <a:gd name="connsiteY9" fmla="*/ 114300 h 161925"/>
              <a:gd name="connsiteX10" fmla="*/ 390525 w 582409"/>
              <a:gd name="connsiteY10" fmla="*/ 85725 h 161925"/>
              <a:gd name="connsiteX11" fmla="*/ 428625 w 582409"/>
              <a:gd name="connsiteY11" fmla="*/ 95250 h 161925"/>
              <a:gd name="connsiteX12" fmla="*/ 476250 w 582409"/>
              <a:gd name="connsiteY12" fmla="*/ 152400 h 161925"/>
              <a:gd name="connsiteX13" fmla="*/ 504825 w 582409"/>
              <a:gd name="connsiteY13" fmla="*/ 161925 h 161925"/>
              <a:gd name="connsiteX14" fmla="*/ 542925 w 582409"/>
              <a:gd name="connsiteY14" fmla="*/ 152400 h 161925"/>
              <a:gd name="connsiteX15" fmla="*/ 561975 w 582409"/>
              <a:gd name="connsiteY15" fmla="*/ 1238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2409" h="161925">
                <a:moveTo>
                  <a:pt x="0" y="0"/>
                </a:moveTo>
                <a:cubicBezTo>
                  <a:pt x="9525" y="3175"/>
                  <a:pt x="21475" y="2425"/>
                  <a:pt x="28575" y="9525"/>
                </a:cubicBezTo>
                <a:cubicBezTo>
                  <a:pt x="139700" y="120650"/>
                  <a:pt x="14287" y="31750"/>
                  <a:pt x="95250" y="85725"/>
                </a:cubicBezTo>
                <a:cubicBezTo>
                  <a:pt x="111125" y="82550"/>
                  <a:pt x="129146" y="84780"/>
                  <a:pt x="142875" y="76200"/>
                </a:cubicBezTo>
                <a:cubicBezTo>
                  <a:pt x="156337" y="67786"/>
                  <a:pt x="160225" y="49325"/>
                  <a:pt x="171450" y="38100"/>
                </a:cubicBezTo>
                <a:cubicBezTo>
                  <a:pt x="179545" y="30005"/>
                  <a:pt x="190500" y="25400"/>
                  <a:pt x="200025" y="19050"/>
                </a:cubicBezTo>
                <a:cubicBezTo>
                  <a:pt x="215900" y="22225"/>
                  <a:pt x="233594" y="20543"/>
                  <a:pt x="247650" y="28575"/>
                </a:cubicBezTo>
                <a:cubicBezTo>
                  <a:pt x="288870" y="52129"/>
                  <a:pt x="248520" y="58020"/>
                  <a:pt x="276225" y="85725"/>
                </a:cubicBezTo>
                <a:cubicBezTo>
                  <a:pt x="292414" y="101914"/>
                  <a:pt x="333375" y="123825"/>
                  <a:pt x="333375" y="123825"/>
                </a:cubicBezTo>
                <a:cubicBezTo>
                  <a:pt x="346075" y="120650"/>
                  <a:pt x="360583" y="121562"/>
                  <a:pt x="371475" y="114300"/>
                </a:cubicBezTo>
                <a:cubicBezTo>
                  <a:pt x="381000" y="107950"/>
                  <a:pt x="379665" y="89345"/>
                  <a:pt x="390525" y="85725"/>
                </a:cubicBezTo>
                <a:cubicBezTo>
                  <a:pt x="402944" y="81585"/>
                  <a:pt x="415925" y="92075"/>
                  <a:pt x="428625" y="95250"/>
                </a:cubicBezTo>
                <a:cubicBezTo>
                  <a:pt x="442682" y="116335"/>
                  <a:pt x="454248" y="137732"/>
                  <a:pt x="476250" y="152400"/>
                </a:cubicBezTo>
                <a:cubicBezTo>
                  <a:pt x="484604" y="157969"/>
                  <a:pt x="495300" y="158750"/>
                  <a:pt x="504825" y="161925"/>
                </a:cubicBezTo>
                <a:cubicBezTo>
                  <a:pt x="517525" y="158750"/>
                  <a:pt x="532703" y="160578"/>
                  <a:pt x="542925" y="152400"/>
                </a:cubicBezTo>
                <a:cubicBezTo>
                  <a:pt x="582409" y="120813"/>
                  <a:pt x="533253" y="123825"/>
                  <a:pt x="561975" y="1238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33 Conector recto de flecha"/>
          <p:cNvCxnSpPr>
            <a:stCxn id="31" idx="9"/>
          </p:cNvCxnSpPr>
          <p:nvPr/>
        </p:nvCxnSpPr>
        <p:spPr>
          <a:xfrm>
            <a:off x="5124450" y="5153025"/>
            <a:ext cx="167630" cy="76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32" idx="14"/>
          </p:cNvCxnSpPr>
          <p:nvPr/>
        </p:nvCxnSpPr>
        <p:spPr>
          <a:xfrm>
            <a:off x="5695950" y="4000500"/>
            <a:ext cx="172194" cy="4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36 Forma libre"/>
          <p:cNvSpPr/>
          <p:nvPr/>
        </p:nvSpPr>
        <p:spPr>
          <a:xfrm>
            <a:off x="4695825" y="857250"/>
            <a:ext cx="152400" cy="390525"/>
          </a:xfrm>
          <a:custGeom>
            <a:avLst/>
            <a:gdLst>
              <a:gd name="connsiteX0" fmla="*/ 152400 w 152400"/>
              <a:gd name="connsiteY0" fmla="*/ 390525 h 390525"/>
              <a:gd name="connsiteX1" fmla="*/ 123825 w 152400"/>
              <a:gd name="connsiteY1" fmla="*/ 381000 h 390525"/>
              <a:gd name="connsiteX2" fmla="*/ 104775 w 152400"/>
              <a:gd name="connsiteY2" fmla="*/ 323850 h 390525"/>
              <a:gd name="connsiteX3" fmla="*/ 95250 w 152400"/>
              <a:gd name="connsiteY3" fmla="*/ 238125 h 390525"/>
              <a:gd name="connsiteX4" fmla="*/ 114300 w 152400"/>
              <a:gd name="connsiteY4" fmla="*/ 161925 h 390525"/>
              <a:gd name="connsiteX5" fmla="*/ 104775 w 152400"/>
              <a:gd name="connsiteY5" fmla="*/ 133350 h 390525"/>
              <a:gd name="connsiteX6" fmla="*/ 85725 w 152400"/>
              <a:gd name="connsiteY6" fmla="*/ 104775 h 390525"/>
              <a:gd name="connsiteX7" fmla="*/ 76200 w 152400"/>
              <a:gd name="connsiteY7" fmla="*/ 66675 h 390525"/>
              <a:gd name="connsiteX8" fmla="*/ 47625 w 152400"/>
              <a:gd name="connsiteY8" fmla="*/ 57150 h 390525"/>
              <a:gd name="connsiteX9" fmla="*/ 0 w 152400"/>
              <a:gd name="connsiteY9" fmla="*/ 47625 h 390525"/>
              <a:gd name="connsiteX10" fmla="*/ 28575 w 152400"/>
              <a:gd name="connsiteY10" fmla="*/ 28575 h 390525"/>
              <a:gd name="connsiteX11" fmla="*/ 38100 w 152400"/>
              <a:gd name="connsiteY11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390525">
                <a:moveTo>
                  <a:pt x="152400" y="390525"/>
                </a:moveTo>
                <a:cubicBezTo>
                  <a:pt x="142875" y="387350"/>
                  <a:pt x="129661" y="389170"/>
                  <a:pt x="123825" y="381000"/>
                </a:cubicBezTo>
                <a:cubicBezTo>
                  <a:pt x="112153" y="364660"/>
                  <a:pt x="104775" y="323850"/>
                  <a:pt x="104775" y="323850"/>
                </a:cubicBezTo>
                <a:cubicBezTo>
                  <a:pt x="101600" y="295275"/>
                  <a:pt x="95250" y="266876"/>
                  <a:pt x="95250" y="238125"/>
                </a:cubicBezTo>
                <a:cubicBezTo>
                  <a:pt x="95250" y="215137"/>
                  <a:pt x="106784" y="184474"/>
                  <a:pt x="114300" y="161925"/>
                </a:cubicBezTo>
                <a:cubicBezTo>
                  <a:pt x="111125" y="152400"/>
                  <a:pt x="109265" y="142330"/>
                  <a:pt x="104775" y="133350"/>
                </a:cubicBezTo>
                <a:cubicBezTo>
                  <a:pt x="99655" y="123111"/>
                  <a:pt x="90234" y="115297"/>
                  <a:pt x="85725" y="104775"/>
                </a:cubicBezTo>
                <a:cubicBezTo>
                  <a:pt x="80568" y="92743"/>
                  <a:pt x="84378" y="76897"/>
                  <a:pt x="76200" y="66675"/>
                </a:cubicBezTo>
                <a:cubicBezTo>
                  <a:pt x="69928" y="58835"/>
                  <a:pt x="57365" y="59585"/>
                  <a:pt x="47625" y="57150"/>
                </a:cubicBezTo>
                <a:cubicBezTo>
                  <a:pt x="31919" y="53223"/>
                  <a:pt x="15875" y="50800"/>
                  <a:pt x="0" y="47625"/>
                </a:cubicBezTo>
                <a:cubicBezTo>
                  <a:pt x="9525" y="41275"/>
                  <a:pt x="21424" y="37514"/>
                  <a:pt x="28575" y="28575"/>
                </a:cubicBezTo>
                <a:cubicBezTo>
                  <a:pt x="34847" y="20735"/>
                  <a:pt x="38100" y="0"/>
                  <a:pt x="381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Botón de acción: Inicio">
            <a:hlinkClick r:id="" action="ppaction://hlinkshowjump?jump=firstslide" highlightClick="1"/>
          </p:cNvPr>
          <p:cNvSpPr/>
          <p:nvPr/>
        </p:nvSpPr>
        <p:spPr>
          <a:xfrm>
            <a:off x="4788024" y="321297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Botón de acción: Inicio">
            <a:hlinkClick r:id="" action="ppaction://hlinkshowjump?jump=firstslide" highlightClick="1"/>
          </p:cNvPr>
          <p:cNvSpPr/>
          <p:nvPr/>
        </p:nvSpPr>
        <p:spPr>
          <a:xfrm>
            <a:off x="1547664" y="616530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41 Forma"/>
          <p:cNvCxnSpPr/>
          <p:nvPr/>
        </p:nvCxnSpPr>
        <p:spPr>
          <a:xfrm rot="10800000" flipV="1">
            <a:off x="683569" y="6165304"/>
            <a:ext cx="288030" cy="1440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716016" y="6335742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220072" y="501317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Plan baja</a:t>
            </a:r>
            <a:endParaRPr lang="es-MX" sz="1100" b="1" dirty="0"/>
          </a:p>
        </p:txBody>
      </p:sp>
      <p:sp>
        <p:nvSpPr>
          <p:cNvPr id="53" name="52 CuadroTexto"/>
          <p:cNvSpPr txBox="1"/>
          <p:nvPr/>
        </p:nvSpPr>
        <p:spPr>
          <a:xfrm>
            <a:off x="5508104" y="3959478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4" name="53 Forma libre"/>
          <p:cNvSpPr/>
          <p:nvPr/>
        </p:nvSpPr>
        <p:spPr>
          <a:xfrm>
            <a:off x="4672803" y="1819275"/>
            <a:ext cx="965997" cy="4524375"/>
          </a:xfrm>
          <a:custGeom>
            <a:avLst/>
            <a:gdLst>
              <a:gd name="connsiteX0" fmla="*/ 261147 w 965997"/>
              <a:gd name="connsiteY0" fmla="*/ 4524375 h 4524375"/>
              <a:gd name="connsiteX1" fmla="*/ 213522 w 965997"/>
              <a:gd name="connsiteY1" fmla="*/ 4467225 h 4524375"/>
              <a:gd name="connsiteX2" fmla="*/ 184947 w 965997"/>
              <a:gd name="connsiteY2" fmla="*/ 4410075 h 4524375"/>
              <a:gd name="connsiteX3" fmla="*/ 175422 w 965997"/>
              <a:gd name="connsiteY3" fmla="*/ 4286250 h 4524375"/>
              <a:gd name="connsiteX4" fmla="*/ 127797 w 965997"/>
              <a:gd name="connsiteY4" fmla="*/ 4276725 h 4524375"/>
              <a:gd name="connsiteX5" fmla="*/ 42072 w 965997"/>
              <a:gd name="connsiteY5" fmla="*/ 4267200 h 4524375"/>
              <a:gd name="connsiteX6" fmla="*/ 13497 w 965997"/>
              <a:gd name="connsiteY6" fmla="*/ 4238625 h 4524375"/>
              <a:gd name="connsiteX7" fmla="*/ 42072 w 965997"/>
              <a:gd name="connsiteY7" fmla="*/ 4057650 h 4524375"/>
              <a:gd name="connsiteX8" fmla="*/ 32547 w 965997"/>
              <a:gd name="connsiteY8" fmla="*/ 3905250 h 4524375"/>
              <a:gd name="connsiteX9" fmla="*/ 23022 w 965997"/>
              <a:gd name="connsiteY9" fmla="*/ 3876675 h 4524375"/>
              <a:gd name="connsiteX10" fmla="*/ 32547 w 965997"/>
              <a:gd name="connsiteY10" fmla="*/ 3733800 h 4524375"/>
              <a:gd name="connsiteX11" fmla="*/ 42072 w 965997"/>
              <a:gd name="connsiteY11" fmla="*/ 3705225 h 4524375"/>
              <a:gd name="connsiteX12" fmla="*/ 70647 w 965997"/>
              <a:gd name="connsiteY12" fmla="*/ 3686175 h 4524375"/>
              <a:gd name="connsiteX13" fmla="*/ 118272 w 965997"/>
              <a:gd name="connsiteY13" fmla="*/ 3467100 h 4524375"/>
              <a:gd name="connsiteX14" fmla="*/ 146847 w 965997"/>
              <a:gd name="connsiteY14" fmla="*/ 3438525 h 4524375"/>
              <a:gd name="connsiteX15" fmla="*/ 165897 w 965997"/>
              <a:gd name="connsiteY15" fmla="*/ 3409950 h 4524375"/>
              <a:gd name="connsiteX16" fmla="*/ 156372 w 965997"/>
              <a:gd name="connsiteY16" fmla="*/ 3352800 h 4524375"/>
              <a:gd name="connsiteX17" fmla="*/ 175422 w 965997"/>
              <a:gd name="connsiteY17" fmla="*/ 3219450 h 4524375"/>
              <a:gd name="connsiteX18" fmla="*/ 194472 w 965997"/>
              <a:gd name="connsiteY18" fmla="*/ 3162300 h 4524375"/>
              <a:gd name="connsiteX19" fmla="*/ 232572 w 965997"/>
              <a:gd name="connsiteY19" fmla="*/ 3105150 h 4524375"/>
              <a:gd name="connsiteX20" fmla="*/ 251622 w 965997"/>
              <a:gd name="connsiteY20" fmla="*/ 3076575 h 4524375"/>
              <a:gd name="connsiteX21" fmla="*/ 280197 w 965997"/>
              <a:gd name="connsiteY21" fmla="*/ 3057525 h 4524375"/>
              <a:gd name="connsiteX22" fmla="*/ 337347 w 965997"/>
              <a:gd name="connsiteY22" fmla="*/ 2962275 h 4524375"/>
              <a:gd name="connsiteX23" fmla="*/ 356397 w 965997"/>
              <a:gd name="connsiteY23" fmla="*/ 2886075 h 4524375"/>
              <a:gd name="connsiteX24" fmla="*/ 384972 w 965997"/>
              <a:gd name="connsiteY24" fmla="*/ 2733675 h 4524375"/>
              <a:gd name="connsiteX25" fmla="*/ 413547 w 965997"/>
              <a:gd name="connsiteY25" fmla="*/ 2705100 h 4524375"/>
              <a:gd name="connsiteX26" fmla="*/ 451647 w 965997"/>
              <a:gd name="connsiteY26" fmla="*/ 2647950 h 4524375"/>
              <a:gd name="connsiteX27" fmla="*/ 461172 w 965997"/>
              <a:gd name="connsiteY27" fmla="*/ 2457450 h 4524375"/>
              <a:gd name="connsiteX28" fmla="*/ 489747 w 965997"/>
              <a:gd name="connsiteY28" fmla="*/ 2447925 h 4524375"/>
              <a:gd name="connsiteX29" fmla="*/ 518322 w 965997"/>
              <a:gd name="connsiteY29" fmla="*/ 2419350 h 4524375"/>
              <a:gd name="connsiteX30" fmla="*/ 546897 w 965997"/>
              <a:gd name="connsiteY30" fmla="*/ 2400300 h 4524375"/>
              <a:gd name="connsiteX31" fmla="*/ 565947 w 965997"/>
              <a:gd name="connsiteY31" fmla="*/ 2343150 h 4524375"/>
              <a:gd name="connsiteX32" fmla="*/ 575472 w 965997"/>
              <a:gd name="connsiteY32" fmla="*/ 2314575 h 4524375"/>
              <a:gd name="connsiteX33" fmla="*/ 584997 w 965997"/>
              <a:gd name="connsiteY33" fmla="*/ 2257425 h 4524375"/>
              <a:gd name="connsiteX34" fmla="*/ 613572 w 965997"/>
              <a:gd name="connsiteY34" fmla="*/ 2171700 h 4524375"/>
              <a:gd name="connsiteX35" fmla="*/ 623097 w 965997"/>
              <a:gd name="connsiteY35" fmla="*/ 2143125 h 4524375"/>
              <a:gd name="connsiteX36" fmla="*/ 632622 w 965997"/>
              <a:gd name="connsiteY36" fmla="*/ 2000250 h 4524375"/>
              <a:gd name="connsiteX37" fmla="*/ 708822 w 965997"/>
              <a:gd name="connsiteY37" fmla="*/ 1952625 h 4524375"/>
              <a:gd name="connsiteX38" fmla="*/ 737397 w 965997"/>
              <a:gd name="connsiteY38" fmla="*/ 1933575 h 4524375"/>
              <a:gd name="connsiteX39" fmla="*/ 756447 w 965997"/>
              <a:gd name="connsiteY39" fmla="*/ 1685925 h 4524375"/>
              <a:gd name="connsiteX40" fmla="*/ 765972 w 965997"/>
              <a:gd name="connsiteY40" fmla="*/ 1657350 h 4524375"/>
              <a:gd name="connsiteX41" fmla="*/ 718347 w 965997"/>
              <a:gd name="connsiteY41" fmla="*/ 1571625 h 4524375"/>
              <a:gd name="connsiteX42" fmla="*/ 746922 w 965997"/>
              <a:gd name="connsiteY42" fmla="*/ 1438275 h 4524375"/>
              <a:gd name="connsiteX43" fmla="*/ 775497 w 965997"/>
              <a:gd name="connsiteY43" fmla="*/ 1428750 h 4524375"/>
              <a:gd name="connsiteX44" fmla="*/ 804072 w 965997"/>
              <a:gd name="connsiteY44" fmla="*/ 1371600 h 4524375"/>
              <a:gd name="connsiteX45" fmla="*/ 813597 w 965997"/>
              <a:gd name="connsiteY45" fmla="*/ 1343025 h 4524375"/>
              <a:gd name="connsiteX46" fmla="*/ 861222 w 965997"/>
              <a:gd name="connsiteY46" fmla="*/ 1276350 h 4524375"/>
              <a:gd name="connsiteX47" fmla="*/ 880272 w 965997"/>
              <a:gd name="connsiteY47" fmla="*/ 1238250 h 4524375"/>
              <a:gd name="connsiteX48" fmla="*/ 908847 w 965997"/>
              <a:gd name="connsiteY48" fmla="*/ 1181100 h 4524375"/>
              <a:gd name="connsiteX49" fmla="*/ 918372 w 965997"/>
              <a:gd name="connsiteY49" fmla="*/ 1000125 h 4524375"/>
              <a:gd name="connsiteX50" fmla="*/ 937422 w 965997"/>
              <a:gd name="connsiteY50" fmla="*/ 942975 h 4524375"/>
              <a:gd name="connsiteX51" fmla="*/ 918372 w 965997"/>
              <a:gd name="connsiteY51" fmla="*/ 914400 h 4524375"/>
              <a:gd name="connsiteX52" fmla="*/ 918372 w 965997"/>
              <a:gd name="connsiteY52" fmla="*/ 723900 h 4524375"/>
              <a:gd name="connsiteX53" fmla="*/ 937422 w 965997"/>
              <a:gd name="connsiteY53" fmla="*/ 695325 h 4524375"/>
              <a:gd name="connsiteX54" fmla="*/ 956472 w 965997"/>
              <a:gd name="connsiteY54" fmla="*/ 638175 h 4524375"/>
              <a:gd name="connsiteX55" fmla="*/ 965997 w 965997"/>
              <a:gd name="connsiteY55" fmla="*/ 609600 h 4524375"/>
              <a:gd name="connsiteX56" fmla="*/ 946947 w 965997"/>
              <a:gd name="connsiteY56" fmla="*/ 514350 h 4524375"/>
              <a:gd name="connsiteX57" fmla="*/ 927897 w 965997"/>
              <a:gd name="connsiteY57" fmla="*/ 485775 h 4524375"/>
              <a:gd name="connsiteX58" fmla="*/ 899322 w 965997"/>
              <a:gd name="connsiteY58" fmla="*/ 457200 h 4524375"/>
              <a:gd name="connsiteX59" fmla="*/ 861222 w 965997"/>
              <a:gd name="connsiteY59" fmla="*/ 400050 h 4524375"/>
              <a:gd name="connsiteX60" fmla="*/ 880272 w 965997"/>
              <a:gd name="connsiteY60" fmla="*/ 323850 h 4524375"/>
              <a:gd name="connsiteX61" fmla="*/ 918372 w 965997"/>
              <a:gd name="connsiteY61" fmla="*/ 266700 h 4524375"/>
              <a:gd name="connsiteX62" fmla="*/ 889797 w 965997"/>
              <a:gd name="connsiteY62" fmla="*/ 209550 h 4524375"/>
              <a:gd name="connsiteX63" fmla="*/ 861222 w 965997"/>
              <a:gd name="connsiteY63" fmla="*/ 180975 h 4524375"/>
              <a:gd name="connsiteX64" fmla="*/ 823122 w 965997"/>
              <a:gd name="connsiteY64" fmla="*/ 123825 h 4524375"/>
              <a:gd name="connsiteX65" fmla="*/ 804072 w 965997"/>
              <a:gd name="connsiteY65" fmla="*/ 95250 h 4524375"/>
              <a:gd name="connsiteX66" fmla="*/ 794547 w 965997"/>
              <a:gd name="connsiteY66" fmla="*/ 0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65997" h="4524375">
                <a:moveTo>
                  <a:pt x="261147" y="4524375"/>
                </a:moveTo>
                <a:cubicBezTo>
                  <a:pt x="240081" y="4503309"/>
                  <a:pt x="226783" y="4493747"/>
                  <a:pt x="213522" y="4467225"/>
                </a:cubicBezTo>
                <a:cubicBezTo>
                  <a:pt x="174087" y="4388355"/>
                  <a:pt x="239542" y="4491967"/>
                  <a:pt x="184947" y="4410075"/>
                </a:cubicBezTo>
                <a:cubicBezTo>
                  <a:pt x="181772" y="4368800"/>
                  <a:pt x="191729" y="4324300"/>
                  <a:pt x="175422" y="4286250"/>
                </a:cubicBezTo>
                <a:cubicBezTo>
                  <a:pt x="169045" y="4271370"/>
                  <a:pt x="143824" y="4279015"/>
                  <a:pt x="127797" y="4276725"/>
                </a:cubicBezTo>
                <a:cubicBezTo>
                  <a:pt x="99335" y="4272659"/>
                  <a:pt x="70647" y="4270375"/>
                  <a:pt x="42072" y="4267200"/>
                </a:cubicBezTo>
                <a:cubicBezTo>
                  <a:pt x="32547" y="4257675"/>
                  <a:pt x="14907" y="4252021"/>
                  <a:pt x="13497" y="4238625"/>
                </a:cubicBezTo>
                <a:cubicBezTo>
                  <a:pt x="0" y="4110404"/>
                  <a:pt x="127" y="4120568"/>
                  <a:pt x="42072" y="4057650"/>
                </a:cubicBezTo>
                <a:cubicBezTo>
                  <a:pt x="38897" y="4006850"/>
                  <a:pt x="37875" y="3955869"/>
                  <a:pt x="32547" y="3905250"/>
                </a:cubicBezTo>
                <a:cubicBezTo>
                  <a:pt x="31496" y="3895265"/>
                  <a:pt x="23022" y="3886715"/>
                  <a:pt x="23022" y="3876675"/>
                </a:cubicBezTo>
                <a:cubicBezTo>
                  <a:pt x="23022" y="3828944"/>
                  <a:pt x="27276" y="3781239"/>
                  <a:pt x="32547" y="3733800"/>
                </a:cubicBezTo>
                <a:cubicBezTo>
                  <a:pt x="33656" y="3723821"/>
                  <a:pt x="35800" y="3713065"/>
                  <a:pt x="42072" y="3705225"/>
                </a:cubicBezTo>
                <a:cubicBezTo>
                  <a:pt x="49223" y="3696286"/>
                  <a:pt x="61122" y="3692525"/>
                  <a:pt x="70647" y="3686175"/>
                </a:cubicBezTo>
                <a:cubicBezTo>
                  <a:pt x="154519" y="3560367"/>
                  <a:pt x="70136" y="3707781"/>
                  <a:pt x="118272" y="3467100"/>
                </a:cubicBezTo>
                <a:cubicBezTo>
                  <a:pt x="120914" y="3453891"/>
                  <a:pt x="138223" y="3448873"/>
                  <a:pt x="146847" y="3438525"/>
                </a:cubicBezTo>
                <a:cubicBezTo>
                  <a:pt x="154176" y="3429731"/>
                  <a:pt x="159547" y="3419475"/>
                  <a:pt x="165897" y="3409950"/>
                </a:cubicBezTo>
                <a:cubicBezTo>
                  <a:pt x="162722" y="3390900"/>
                  <a:pt x="156372" y="3372113"/>
                  <a:pt x="156372" y="3352800"/>
                </a:cubicBezTo>
                <a:cubicBezTo>
                  <a:pt x="156372" y="3308669"/>
                  <a:pt x="162600" y="3262189"/>
                  <a:pt x="175422" y="3219450"/>
                </a:cubicBezTo>
                <a:cubicBezTo>
                  <a:pt x="181192" y="3200216"/>
                  <a:pt x="183333" y="3179008"/>
                  <a:pt x="194472" y="3162300"/>
                </a:cubicBezTo>
                <a:lnTo>
                  <a:pt x="232572" y="3105150"/>
                </a:lnTo>
                <a:cubicBezTo>
                  <a:pt x="238922" y="3095625"/>
                  <a:pt x="242097" y="3082925"/>
                  <a:pt x="251622" y="3076575"/>
                </a:cubicBezTo>
                <a:lnTo>
                  <a:pt x="280197" y="3057525"/>
                </a:lnTo>
                <a:cubicBezTo>
                  <a:pt x="307282" y="3016897"/>
                  <a:pt x="319774" y="3003280"/>
                  <a:pt x="337347" y="2962275"/>
                </a:cubicBezTo>
                <a:cubicBezTo>
                  <a:pt x="348330" y="2936647"/>
                  <a:pt x="350806" y="2914028"/>
                  <a:pt x="356397" y="2886075"/>
                </a:cubicBezTo>
                <a:cubicBezTo>
                  <a:pt x="362937" y="2801049"/>
                  <a:pt x="344027" y="2782809"/>
                  <a:pt x="384972" y="2733675"/>
                </a:cubicBezTo>
                <a:cubicBezTo>
                  <a:pt x="393596" y="2723327"/>
                  <a:pt x="405277" y="2715733"/>
                  <a:pt x="413547" y="2705100"/>
                </a:cubicBezTo>
                <a:cubicBezTo>
                  <a:pt x="427603" y="2687028"/>
                  <a:pt x="451647" y="2647950"/>
                  <a:pt x="451647" y="2647950"/>
                </a:cubicBezTo>
                <a:cubicBezTo>
                  <a:pt x="454822" y="2584450"/>
                  <a:pt x="449276" y="2519906"/>
                  <a:pt x="461172" y="2457450"/>
                </a:cubicBezTo>
                <a:cubicBezTo>
                  <a:pt x="463051" y="2447587"/>
                  <a:pt x="481393" y="2453494"/>
                  <a:pt x="489747" y="2447925"/>
                </a:cubicBezTo>
                <a:cubicBezTo>
                  <a:pt x="500955" y="2440453"/>
                  <a:pt x="507974" y="2427974"/>
                  <a:pt x="518322" y="2419350"/>
                </a:cubicBezTo>
                <a:cubicBezTo>
                  <a:pt x="527116" y="2412021"/>
                  <a:pt x="537372" y="2406650"/>
                  <a:pt x="546897" y="2400300"/>
                </a:cubicBezTo>
                <a:lnTo>
                  <a:pt x="565947" y="2343150"/>
                </a:lnTo>
                <a:cubicBezTo>
                  <a:pt x="569122" y="2333625"/>
                  <a:pt x="573821" y="2324479"/>
                  <a:pt x="575472" y="2314575"/>
                </a:cubicBezTo>
                <a:cubicBezTo>
                  <a:pt x="578647" y="2295525"/>
                  <a:pt x="580313" y="2276161"/>
                  <a:pt x="584997" y="2257425"/>
                </a:cubicBezTo>
                <a:lnTo>
                  <a:pt x="613572" y="2171700"/>
                </a:lnTo>
                <a:lnTo>
                  <a:pt x="623097" y="2143125"/>
                </a:lnTo>
                <a:cubicBezTo>
                  <a:pt x="626272" y="2095500"/>
                  <a:pt x="624775" y="2047331"/>
                  <a:pt x="632622" y="2000250"/>
                </a:cubicBezTo>
                <a:cubicBezTo>
                  <a:pt x="639762" y="1957409"/>
                  <a:pt x="681241" y="1971012"/>
                  <a:pt x="708822" y="1952625"/>
                </a:cubicBezTo>
                <a:lnTo>
                  <a:pt x="737397" y="1933575"/>
                </a:lnTo>
                <a:cubicBezTo>
                  <a:pt x="771405" y="1831552"/>
                  <a:pt x="736525" y="1944914"/>
                  <a:pt x="756447" y="1685925"/>
                </a:cubicBezTo>
                <a:cubicBezTo>
                  <a:pt x="757217" y="1675914"/>
                  <a:pt x="762797" y="1666875"/>
                  <a:pt x="765972" y="1657350"/>
                </a:cubicBezTo>
                <a:cubicBezTo>
                  <a:pt x="722303" y="1591846"/>
                  <a:pt x="735112" y="1621920"/>
                  <a:pt x="718347" y="1571625"/>
                </a:cubicBezTo>
                <a:cubicBezTo>
                  <a:pt x="720814" y="1544491"/>
                  <a:pt x="711062" y="1466963"/>
                  <a:pt x="746922" y="1438275"/>
                </a:cubicBezTo>
                <a:cubicBezTo>
                  <a:pt x="754762" y="1432003"/>
                  <a:pt x="765972" y="1431925"/>
                  <a:pt x="775497" y="1428750"/>
                </a:cubicBezTo>
                <a:cubicBezTo>
                  <a:pt x="799438" y="1356926"/>
                  <a:pt x="767143" y="1445458"/>
                  <a:pt x="804072" y="1371600"/>
                </a:cubicBezTo>
                <a:cubicBezTo>
                  <a:pt x="808562" y="1362620"/>
                  <a:pt x="809107" y="1352005"/>
                  <a:pt x="813597" y="1343025"/>
                </a:cubicBezTo>
                <a:cubicBezTo>
                  <a:pt x="823672" y="1322875"/>
                  <a:pt x="850436" y="1293608"/>
                  <a:pt x="861222" y="1276350"/>
                </a:cubicBezTo>
                <a:cubicBezTo>
                  <a:pt x="868747" y="1264309"/>
                  <a:pt x="873227" y="1250578"/>
                  <a:pt x="880272" y="1238250"/>
                </a:cubicBezTo>
                <a:cubicBezTo>
                  <a:pt x="909815" y="1186549"/>
                  <a:pt x="891383" y="1233491"/>
                  <a:pt x="908847" y="1181100"/>
                </a:cubicBezTo>
                <a:cubicBezTo>
                  <a:pt x="912022" y="1120775"/>
                  <a:pt x="911175" y="1060103"/>
                  <a:pt x="918372" y="1000125"/>
                </a:cubicBezTo>
                <a:cubicBezTo>
                  <a:pt x="920764" y="980188"/>
                  <a:pt x="937422" y="942975"/>
                  <a:pt x="937422" y="942975"/>
                </a:cubicBezTo>
                <a:cubicBezTo>
                  <a:pt x="931072" y="933450"/>
                  <a:pt x="922881" y="924922"/>
                  <a:pt x="918372" y="914400"/>
                </a:cubicBezTo>
                <a:cubicBezTo>
                  <a:pt x="895263" y="860479"/>
                  <a:pt x="912848" y="758885"/>
                  <a:pt x="918372" y="723900"/>
                </a:cubicBezTo>
                <a:cubicBezTo>
                  <a:pt x="920157" y="712592"/>
                  <a:pt x="932773" y="705786"/>
                  <a:pt x="937422" y="695325"/>
                </a:cubicBezTo>
                <a:cubicBezTo>
                  <a:pt x="945577" y="676975"/>
                  <a:pt x="950122" y="657225"/>
                  <a:pt x="956472" y="638175"/>
                </a:cubicBezTo>
                <a:lnTo>
                  <a:pt x="965997" y="609600"/>
                </a:lnTo>
                <a:cubicBezTo>
                  <a:pt x="962487" y="585029"/>
                  <a:pt x="960247" y="540949"/>
                  <a:pt x="946947" y="514350"/>
                </a:cubicBezTo>
                <a:cubicBezTo>
                  <a:pt x="941827" y="504111"/>
                  <a:pt x="935226" y="494569"/>
                  <a:pt x="927897" y="485775"/>
                </a:cubicBezTo>
                <a:cubicBezTo>
                  <a:pt x="919273" y="475427"/>
                  <a:pt x="907592" y="467833"/>
                  <a:pt x="899322" y="457200"/>
                </a:cubicBezTo>
                <a:cubicBezTo>
                  <a:pt x="885266" y="439128"/>
                  <a:pt x="861222" y="400050"/>
                  <a:pt x="861222" y="400050"/>
                </a:cubicBezTo>
                <a:cubicBezTo>
                  <a:pt x="863861" y="386855"/>
                  <a:pt x="871119" y="340325"/>
                  <a:pt x="880272" y="323850"/>
                </a:cubicBezTo>
                <a:cubicBezTo>
                  <a:pt x="891391" y="303836"/>
                  <a:pt x="918372" y="266700"/>
                  <a:pt x="918372" y="266700"/>
                </a:cubicBezTo>
                <a:cubicBezTo>
                  <a:pt x="908826" y="238061"/>
                  <a:pt x="910313" y="234169"/>
                  <a:pt x="889797" y="209550"/>
                </a:cubicBezTo>
                <a:cubicBezTo>
                  <a:pt x="881173" y="199202"/>
                  <a:pt x="869492" y="191608"/>
                  <a:pt x="861222" y="180975"/>
                </a:cubicBezTo>
                <a:cubicBezTo>
                  <a:pt x="847166" y="162903"/>
                  <a:pt x="835822" y="142875"/>
                  <a:pt x="823122" y="123825"/>
                </a:cubicBezTo>
                <a:cubicBezTo>
                  <a:pt x="816772" y="114300"/>
                  <a:pt x="807692" y="106110"/>
                  <a:pt x="804072" y="95250"/>
                </a:cubicBezTo>
                <a:cubicBezTo>
                  <a:pt x="787519" y="45591"/>
                  <a:pt x="794547" y="76715"/>
                  <a:pt x="794547" y="0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Forma libre"/>
          <p:cNvSpPr/>
          <p:nvPr/>
        </p:nvSpPr>
        <p:spPr>
          <a:xfrm>
            <a:off x="2908102" y="5585495"/>
            <a:ext cx="1828663" cy="1249764"/>
          </a:xfrm>
          <a:custGeom>
            <a:avLst/>
            <a:gdLst>
              <a:gd name="connsiteX0" fmla="*/ 54173 w 1828663"/>
              <a:gd name="connsiteY0" fmla="*/ 1215355 h 1249764"/>
              <a:gd name="connsiteX1" fmla="*/ 120848 w 1828663"/>
              <a:gd name="connsiteY1" fmla="*/ 1177255 h 1249764"/>
              <a:gd name="connsiteX2" fmla="*/ 177998 w 1828663"/>
              <a:gd name="connsiteY2" fmla="*/ 1139155 h 1249764"/>
              <a:gd name="connsiteX3" fmla="*/ 339923 w 1828663"/>
              <a:gd name="connsiteY3" fmla="*/ 1129630 h 1249764"/>
              <a:gd name="connsiteX4" fmla="*/ 358973 w 1828663"/>
              <a:gd name="connsiteY4" fmla="*/ 1053430 h 1249764"/>
              <a:gd name="connsiteX5" fmla="*/ 368498 w 1828663"/>
              <a:gd name="connsiteY5" fmla="*/ 1024855 h 1249764"/>
              <a:gd name="connsiteX6" fmla="*/ 425648 w 1828663"/>
              <a:gd name="connsiteY6" fmla="*/ 996280 h 1249764"/>
              <a:gd name="connsiteX7" fmla="*/ 539948 w 1828663"/>
              <a:gd name="connsiteY7" fmla="*/ 986755 h 1249764"/>
              <a:gd name="connsiteX8" fmla="*/ 568523 w 1828663"/>
              <a:gd name="connsiteY8" fmla="*/ 958180 h 1249764"/>
              <a:gd name="connsiteX9" fmla="*/ 616148 w 1828663"/>
              <a:gd name="connsiteY9" fmla="*/ 910555 h 1249764"/>
              <a:gd name="connsiteX10" fmla="*/ 730448 w 1828663"/>
              <a:gd name="connsiteY10" fmla="*/ 901030 h 1249764"/>
              <a:gd name="connsiteX11" fmla="*/ 759023 w 1828663"/>
              <a:gd name="connsiteY11" fmla="*/ 881980 h 1249764"/>
              <a:gd name="connsiteX12" fmla="*/ 787598 w 1828663"/>
              <a:gd name="connsiteY12" fmla="*/ 872455 h 1249764"/>
              <a:gd name="connsiteX13" fmla="*/ 844748 w 1828663"/>
              <a:gd name="connsiteY13" fmla="*/ 834355 h 1249764"/>
              <a:gd name="connsiteX14" fmla="*/ 863798 w 1828663"/>
              <a:gd name="connsiteY14" fmla="*/ 805780 h 1249764"/>
              <a:gd name="connsiteX15" fmla="*/ 873323 w 1828663"/>
              <a:gd name="connsiteY15" fmla="*/ 777205 h 1249764"/>
              <a:gd name="connsiteX16" fmla="*/ 901898 w 1828663"/>
              <a:gd name="connsiteY16" fmla="*/ 758155 h 1249764"/>
              <a:gd name="connsiteX17" fmla="*/ 1092398 w 1828663"/>
              <a:gd name="connsiteY17" fmla="*/ 748630 h 1249764"/>
              <a:gd name="connsiteX18" fmla="*/ 1149548 w 1828663"/>
              <a:gd name="connsiteY18" fmla="*/ 701005 h 1249764"/>
              <a:gd name="connsiteX19" fmla="*/ 1178123 w 1828663"/>
              <a:gd name="connsiteY19" fmla="*/ 681955 h 1249764"/>
              <a:gd name="connsiteX20" fmla="*/ 1225748 w 1828663"/>
              <a:gd name="connsiteY20" fmla="*/ 615280 h 1249764"/>
              <a:gd name="connsiteX21" fmla="*/ 1244798 w 1828663"/>
              <a:gd name="connsiteY21" fmla="*/ 586705 h 1249764"/>
              <a:gd name="connsiteX22" fmla="*/ 1330523 w 1828663"/>
              <a:gd name="connsiteY22" fmla="*/ 567655 h 1249764"/>
              <a:gd name="connsiteX23" fmla="*/ 1340048 w 1828663"/>
              <a:gd name="connsiteY23" fmla="*/ 529555 h 1249764"/>
              <a:gd name="connsiteX24" fmla="*/ 1349573 w 1828663"/>
              <a:gd name="connsiteY24" fmla="*/ 443830 h 1249764"/>
              <a:gd name="connsiteX25" fmla="*/ 1359098 w 1828663"/>
              <a:gd name="connsiteY25" fmla="*/ 415255 h 1249764"/>
              <a:gd name="connsiteX26" fmla="*/ 1387673 w 1828663"/>
              <a:gd name="connsiteY26" fmla="*/ 386680 h 1249764"/>
              <a:gd name="connsiteX27" fmla="*/ 1473398 w 1828663"/>
              <a:gd name="connsiteY27" fmla="*/ 339055 h 1249764"/>
              <a:gd name="connsiteX28" fmla="*/ 1530548 w 1828663"/>
              <a:gd name="connsiteY28" fmla="*/ 300955 h 1249764"/>
              <a:gd name="connsiteX29" fmla="*/ 1559123 w 1828663"/>
              <a:gd name="connsiteY29" fmla="*/ 272380 h 1249764"/>
              <a:gd name="connsiteX30" fmla="*/ 1606748 w 1828663"/>
              <a:gd name="connsiteY30" fmla="*/ 224755 h 1249764"/>
              <a:gd name="connsiteX31" fmla="*/ 1682948 w 1828663"/>
              <a:gd name="connsiteY31" fmla="*/ 215230 h 1249764"/>
              <a:gd name="connsiteX32" fmla="*/ 1692473 w 1828663"/>
              <a:gd name="connsiteY32" fmla="*/ 186655 h 1249764"/>
              <a:gd name="connsiteX33" fmla="*/ 1740098 w 1828663"/>
              <a:gd name="connsiteY33" fmla="*/ 119980 h 1249764"/>
              <a:gd name="connsiteX34" fmla="*/ 1778198 w 1828663"/>
              <a:gd name="connsiteY34" fmla="*/ 62830 h 1249764"/>
              <a:gd name="connsiteX35" fmla="*/ 1797248 w 1828663"/>
              <a:gd name="connsiteY35" fmla="*/ 24730 h 1249764"/>
              <a:gd name="connsiteX36" fmla="*/ 1825823 w 1828663"/>
              <a:gd name="connsiteY36" fmla="*/ 5680 h 1249764"/>
              <a:gd name="connsiteX37" fmla="*/ 1806773 w 1828663"/>
              <a:gd name="connsiteY37" fmla="*/ 5680 h 124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8663" h="1249764">
                <a:moveTo>
                  <a:pt x="54173" y="1215355"/>
                </a:moveTo>
                <a:cubicBezTo>
                  <a:pt x="153021" y="1149457"/>
                  <a:pt x="0" y="1249764"/>
                  <a:pt x="120848" y="1177255"/>
                </a:cubicBezTo>
                <a:cubicBezTo>
                  <a:pt x="140481" y="1165475"/>
                  <a:pt x="155142" y="1140499"/>
                  <a:pt x="177998" y="1139155"/>
                </a:cubicBezTo>
                <a:lnTo>
                  <a:pt x="339923" y="1129630"/>
                </a:lnTo>
                <a:cubicBezTo>
                  <a:pt x="361696" y="1064311"/>
                  <a:pt x="335985" y="1145382"/>
                  <a:pt x="358973" y="1053430"/>
                </a:cubicBezTo>
                <a:cubicBezTo>
                  <a:pt x="361408" y="1043690"/>
                  <a:pt x="362226" y="1032695"/>
                  <a:pt x="368498" y="1024855"/>
                </a:cubicBezTo>
                <a:cubicBezTo>
                  <a:pt x="378083" y="1012874"/>
                  <a:pt x="410195" y="998340"/>
                  <a:pt x="425648" y="996280"/>
                </a:cubicBezTo>
                <a:cubicBezTo>
                  <a:pt x="463545" y="991227"/>
                  <a:pt x="501848" y="989930"/>
                  <a:pt x="539948" y="986755"/>
                </a:cubicBezTo>
                <a:cubicBezTo>
                  <a:pt x="549473" y="977230"/>
                  <a:pt x="559899" y="968528"/>
                  <a:pt x="568523" y="958180"/>
                </a:cubicBezTo>
                <a:cubicBezTo>
                  <a:pt x="583763" y="939892"/>
                  <a:pt x="588208" y="916143"/>
                  <a:pt x="616148" y="910555"/>
                </a:cubicBezTo>
                <a:cubicBezTo>
                  <a:pt x="653638" y="903057"/>
                  <a:pt x="692348" y="904205"/>
                  <a:pt x="730448" y="901030"/>
                </a:cubicBezTo>
                <a:cubicBezTo>
                  <a:pt x="739973" y="894680"/>
                  <a:pt x="748784" y="887100"/>
                  <a:pt x="759023" y="881980"/>
                </a:cubicBezTo>
                <a:cubicBezTo>
                  <a:pt x="768003" y="877490"/>
                  <a:pt x="779758" y="878727"/>
                  <a:pt x="787598" y="872455"/>
                </a:cubicBezTo>
                <a:cubicBezTo>
                  <a:pt x="847397" y="824616"/>
                  <a:pt x="757248" y="856230"/>
                  <a:pt x="844748" y="834355"/>
                </a:cubicBezTo>
                <a:cubicBezTo>
                  <a:pt x="851098" y="824830"/>
                  <a:pt x="858678" y="816019"/>
                  <a:pt x="863798" y="805780"/>
                </a:cubicBezTo>
                <a:cubicBezTo>
                  <a:pt x="868288" y="796800"/>
                  <a:pt x="867051" y="785045"/>
                  <a:pt x="873323" y="777205"/>
                </a:cubicBezTo>
                <a:cubicBezTo>
                  <a:pt x="880474" y="768266"/>
                  <a:pt x="890547" y="759636"/>
                  <a:pt x="901898" y="758155"/>
                </a:cubicBezTo>
                <a:cubicBezTo>
                  <a:pt x="964943" y="749932"/>
                  <a:pt x="1028898" y="751805"/>
                  <a:pt x="1092398" y="748630"/>
                </a:cubicBezTo>
                <a:cubicBezTo>
                  <a:pt x="1163344" y="701332"/>
                  <a:pt x="1076209" y="762121"/>
                  <a:pt x="1149548" y="701005"/>
                </a:cubicBezTo>
                <a:cubicBezTo>
                  <a:pt x="1158342" y="693676"/>
                  <a:pt x="1168598" y="688305"/>
                  <a:pt x="1178123" y="681955"/>
                </a:cubicBezTo>
                <a:cubicBezTo>
                  <a:pt x="1223018" y="614612"/>
                  <a:pt x="1166675" y="697982"/>
                  <a:pt x="1225748" y="615280"/>
                </a:cubicBezTo>
                <a:cubicBezTo>
                  <a:pt x="1232402" y="605965"/>
                  <a:pt x="1235859" y="593856"/>
                  <a:pt x="1244798" y="586705"/>
                </a:cubicBezTo>
                <a:cubicBezTo>
                  <a:pt x="1257139" y="576832"/>
                  <a:pt x="1329938" y="567752"/>
                  <a:pt x="1330523" y="567655"/>
                </a:cubicBezTo>
                <a:cubicBezTo>
                  <a:pt x="1333698" y="554955"/>
                  <a:pt x="1338057" y="542494"/>
                  <a:pt x="1340048" y="529555"/>
                </a:cubicBezTo>
                <a:cubicBezTo>
                  <a:pt x="1344420" y="501138"/>
                  <a:pt x="1344846" y="472190"/>
                  <a:pt x="1349573" y="443830"/>
                </a:cubicBezTo>
                <a:cubicBezTo>
                  <a:pt x="1351224" y="433926"/>
                  <a:pt x="1353529" y="423609"/>
                  <a:pt x="1359098" y="415255"/>
                </a:cubicBezTo>
                <a:cubicBezTo>
                  <a:pt x="1366570" y="404047"/>
                  <a:pt x="1377040" y="394950"/>
                  <a:pt x="1387673" y="386680"/>
                </a:cubicBezTo>
                <a:cubicBezTo>
                  <a:pt x="1436801" y="348469"/>
                  <a:pt x="1430284" y="353426"/>
                  <a:pt x="1473398" y="339055"/>
                </a:cubicBezTo>
                <a:cubicBezTo>
                  <a:pt x="1564555" y="247898"/>
                  <a:pt x="1447840" y="356094"/>
                  <a:pt x="1530548" y="300955"/>
                </a:cubicBezTo>
                <a:cubicBezTo>
                  <a:pt x="1541756" y="293483"/>
                  <a:pt x="1550499" y="282728"/>
                  <a:pt x="1559123" y="272380"/>
                </a:cubicBezTo>
                <a:cubicBezTo>
                  <a:pt x="1576554" y="251462"/>
                  <a:pt x="1576617" y="232973"/>
                  <a:pt x="1606748" y="224755"/>
                </a:cubicBezTo>
                <a:cubicBezTo>
                  <a:pt x="1631444" y="218020"/>
                  <a:pt x="1657548" y="218405"/>
                  <a:pt x="1682948" y="215230"/>
                </a:cubicBezTo>
                <a:cubicBezTo>
                  <a:pt x="1686123" y="205705"/>
                  <a:pt x="1687983" y="195635"/>
                  <a:pt x="1692473" y="186655"/>
                </a:cubicBezTo>
                <a:cubicBezTo>
                  <a:pt x="1700215" y="171171"/>
                  <a:pt x="1732548" y="130766"/>
                  <a:pt x="1740098" y="119980"/>
                </a:cubicBezTo>
                <a:cubicBezTo>
                  <a:pt x="1753228" y="101223"/>
                  <a:pt x="1767959" y="83308"/>
                  <a:pt x="1778198" y="62830"/>
                </a:cubicBezTo>
                <a:cubicBezTo>
                  <a:pt x="1784548" y="50130"/>
                  <a:pt x="1788158" y="35638"/>
                  <a:pt x="1797248" y="24730"/>
                </a:cubicBezTo>
                <a:cubicBezTo>
                  <a:pt x="1804577" y="15936"/>
                  <a:pt x="1820703" y="15919"/>
                  <a:pt x="1825823" y="5680"/>
                </a:cubicBezTo>
                <a:cubicBezTo>
                  <a:pt x="1828663" y="0"/>
                  <a:pt x="1813123" y="5680"/>
                  <a:pt x="1806773" y="568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Forma libre"/>
          <p:cNvSpPr/>
          <p:nvPr/>
        </p:nvSpPr>
        <p:spPr>
          <a:xfrm>
            <a:off x="1171575" y="1438275"/>
            <a:ext cx="4210050" cy="3135959"/>
          </a:xfrm>
          <a:custGeom>
            <a:avLst/>
            <a:gdLst>
              <a:gd name="connsiteX0" fmla="*/ 0 w 4210050"/>
              <a:gd name="connsiteY0" fmla="*/ 3114675 h 3135959"/>
              <a:gd name="connsiteX1" fmla="*/ 28575 w 4210050"/>
              <a:gd name="connsiteY1" fmla="*/ 3133725 h 3135959"/>
              <a:gd name="connsiteX2" fmla="*/ 95250 w 4210050"/>
              <a:gd name="connsiteY2" fmla="*/ 3124200 h 3135959"/>
              <a:gd name="connsiteX3" fmla="*/ 123825 w 4210050"/>
              <a:gd name="connsiteY3" fmla="*/ 3095625 h 3135959"/>
              <a:gd name="connsiteX4" fmla="*/ 161925 w 4210050"/>
              <a:gd name="connsiteY4" fmla="*/ 3028950 h 3135959"/>
              <a:gd name="connsiteX5" fmla="*/ 190500 w 4210050"/>
              <a:gd name="connsiteY5" fmla="*/ 2981325 h 3135959"/>
              <a:gd name="connsiteX6" fmla="*/ 247650 w 4210050"/>
              <a:gd name="connsiteY6" fmla="*/ 2905125 h 3135959"/>
              <a:gd name="connsiteX7" fmla="*/ 276225 w 4210050"/>
              <a:gd name="connsiteY7" fmla="*/ 2838450 h 3135959"/>
              <a:gd name="connsiteX8" fmla="*/ 304800 w 4210050"/>
              <a:gd name="connsiteY8" fmla="*/ 2809875 h 3135959"/>
              <a:gd name="connsiteX9" fmla="*/ 361950 w 4210050"/>
              <a:gd name="connsiteY9" fmla="*/ 2800350 h 3135959"/>
              <a:gd name="connsiteX10" fmla="*/ 400050 w 4210050"/>
              <a:gd name="connsiteY10" fmla="*/ 2790825 h 3135959"/>
              <a:gd name="connsiteX11" fmla="*/ 457200 w 4210050"/>
              <a:gd name="connsiteY11" fmla="*/ 2733675 h 3135959"/>
              <a:gd name="connsiteX12" fmla="*/ 485775 w 4210050"/>
              <a:gd name="connsiteY12" fmla="*/ 2714625 h 3135959"/>
              <a:gd name="connsiteX13" fmla="*/ 495300 w 4210050"/>
              <a:gd name="connsiteY13" fmla="*/ 2686050 h 3135959"/>
              <a:gd name="connsiteX14" fmla="*/ 504825 w 4210050"/>
              <a:gd name="connsiteY14" fmla="*/ 2638425 h 3135959"/>
              <a:gd name="connsiteX15" fmla="*/ 542925 w 4210050"/>
              <a:gd name="connsiteY15" fmla="*/ 2571750 h 3135959"/>
              <a:gd name="connsiteX16" fmla="*/ 638175 w 4210050"/>
              <a:gd name="connsiteY16" fmla="*/ 2486025 h 3135959"/>
              <a:gd name="connsiteX17" fmla="*/ 666750 w 4210050"/>
              <a:gd name="connsiteY17" fmla="*/ 2476500 h 3135959"/>
              <a:gd name="connsiteX18" fmla="*/ 742950 w 4210050"/>
              <a:gd name="connsiteY18" fmla="*/ 2390775 h 3135959"/>
              <a:gd name="connsiteX19" fmla="*/ 771525 w 4210050"/>
              <a:gd name="connsiteY19" fmla="*/ 2286000 h 3135959"/>
              <a:gd name="connsiteX20" fmla="*/ 790575 w 4210050"/>
              <a:gd name="connsiteY20" fmla="*/ 2257425 h 3135959"/>
              <a:gd name="connsiteX21" fmla="*/ 819150 w 4210050"/>
              <a:gd name="connsiteY21" fmla="*/ 2238375 h 3135959"/>
              <a:gd name="connsiteX22" fmla="*/ 962025 w 4210050"/>
              <a:gd name="connsiteY22" fmla="*/ 2200275 h 3135959"/>
              <a:gd name="connsiteX23" fmla="*/ 981075 w 4210050"/>
              <a:gd name="connsiteY23" fmla="*/ 2171700 h 3135959"/>
              <a:gd name="connsiteX24" fmla="*/ 1009650 w 4210050"/>
              <a:gd name="connsiteY24" fmla="*/ 2057400 h 3135959"/>
              <a:gd name="connsiteX25" fmla="*/ 1047750 w 4210050"/>
              <a:gd name="connsiteY25" fmla="*/ 2000250 h 3135959"/>
              <a:gd name="connsiteX26" fmla="*/ 1076325 w 4210050"/>
              <a:gd name="connsiteY26" fmla="*/ 1924050 h 3135959"/>
              <a:gd name="connsiteX27" fmla="*/ 1104900 w 4210050"/>
              <a:gd name="connsiteY27" fmla="*/ 1866900 h 3135959"/>
              <a:gd name="connsiteX28" fmla="*/ 1133475 w 4210050"/>
              <a:gd name="connsiteY28" fmla="*/ 1838325 h 3135959"/>
              <a:gd name="connsiteX29" fmla="*/ 1152525 w 4210050"/>
              <a:gd name="connsiteY29" fmla="*/ 1809750 h 3135959"/>
              <a:gd name="connsiteX30" fmla="*/ 1247775 w 4210050"/>
              <a:gd name="connsiteY30" fmla="*/ 1800225 h 3135959"/>
              <a:gd name="connsiteX31" fmla="*/ 1304925 w 4210050"/>
              <a:gd name="connsiteY31" fmla="*/ 1781175 h 3135959"/>
              <a:gd name="connsiteX32" fmla="*/ 1323975 w 4210050"/>
              <a:gd name="connsiteY32" fmla="*/ 1743075 h 3135959"/>
              <a:gd name="connsiteX33" fmla="*/ 1333500 w 4210050"/>
              <a:gd name="connsiteY33" fmla="*/ 1704975 h 3135959"/>
              <a:gd name="connsiteX34" fmla="*/ 1343025 w 4210050"/>
              <a:gd name="connsiteY34" fmla="*/ 1676400 h 3135959"/>
              <a:gd name="connsiteX35" fmla="*/ 1352550 w 4210050"/>
              <a:gd name="connsiteY35" fmla="*/ 1638300 h 3135959"/>
              <a:gd name="connsiteX36" fmla="*/ 1400175 w 4210050"/>
              <a:gd name="connsiteY36" fmla="*/ 1590675 h 3135959"/>
              <a:gd name="connsiteX37" fmla="*/ 1524000 w 4210050"/>
              <a:gd name="connsiteY37" fmla="*/ 1581150 h 3135959"/>
              <a:gd name="connsiteX38" fmla="*/ 1571625 w 4210050"/>
              <a:gd name="connsiteY38" fmla="*/ 1524000 h 3135959"/>
              <a:gd name="connsiteX39" fmla="*/ 1638300 w 4210050"/>
              <a:gd name="connsiteY39" fmla="*/ 1495425 h 3135959"/>
              <a:gd name="connsiteX40" fmla="*/ 1752600 w 4210050"/>
              <a:gd name="connsiteY40" fmla="*/ 1514475 h 3135959"/>
              <a:gd name="connsiteX41" fmla="*/ 1809750 w 4210050"/>
              <a:gd name="connsiteY41" fmla="*/ 1533525 h 3135959"/>
              <a:gd name="connsiteX42" fmla="*/ 2009775 w 4210050"/>
              <a:gd name="connsiteY42" fmla="*/ 1514475 h 3135959"/>
              <a:gd name="connsiteX43" fmla="*/ 2066925 w 4210050"/>
              <a:gd name="connsiteY43" fmla="*/ 1457325 h 3135959"/>
              <a:gd name="connsiteX44" fmla="*/ 2085975 w 4210050"/>
              <a:gd name="connsiteY44" fmla="*/ 1428750 h 3135959"/>
              <a:gd name="connsiteX45" fmla="*/ 2095500 w 4210050"/>
              <a:gd name="connsiteY45" fmla="*/ 1400175 h 3135959"/>
              <a:gd name="connsiteX46" fmla="*/ 2133600 w 4210050"/>
              <a:gd name="connsiteY46" fmla="*/ 1390650 h 3135959"/>
              <a:gd name="connsiteX47" fmla="*/ 2276475 w 4210050"/>
              <a:gd name="connsiteY47" fmla="*/ 1371600 h 3135959"/>
              <a:gd name="connsiteX48" fmla="*/ 2314575 w 4210050"/>
              <a:gd name="connsiteY48" fmla="*/ 1343025 h 3135959"/>
              <a:gd name="connsiteX49" fmla="*/ 2333625 w 4210050"/>
              <a:gd name="connsiteY49" fmla="*/ 1314450 h 3135959"/>
              <a:gd name="connsiteX50" fmla="*/ 2362200 w 4210050"/>
              <a:gd name="connsiteY50" fmla="*/ 1295400 h 3135959"/>
              <a:gd name="connsiteX51" fmla="*/ 2428875 w 4210050"/>
              <a:gd name="connsiteY51" fmla="*/ 1257300 h 3135959"/>
              <a:gd name="connsiteX52" fmla="*/ 2438400 w 4210050"/>
              <a:gd name="connsiteY52" fmla="*/ 1228725 h 3135959"/>
              <a:gd name="connsiteX53" fmla="*/ 2495550 w 4210050"/>
              <a:gd name="connsiteY53" fmla="*/ 1171575 h 3135959"/>
              <a:gd name="connsiteX54" fmla="*/ 2638425 w 4210050"/>
              <a:gd name="connsiteY54" fmla="*/ 1143000 h 3135959"/>
              <a:gd name="connsiteX55" fmla="*/ 2686050 w 4210050"/>
              <a:gd name="connsiteY55" fmla="*/ 1076325 h 3135959"/>
              <a:gd name="connsiteX56" fmla="*/ 2705100 w 4210050"/>
              <a:gd name="connsiteY56" fmla="*/ 1038225 h 3135959"/>
              <a:gd name="connsiteX57" fmla="*/ 2724150 w 4210050"/>
              <a:gd name="connsiteY57" fmla="*/ 1009650 h 3135959"/>
              <a:gd name="connsiteX58" fmla="*/ 2790825 w 4210050"/>
              <a:gd name="connsiteY58" fmla="*/ 1000125 h 3135959"/>
              <a:gd name="connsiteX59" fmla="*/ 2819400 w 4210050"/>
              <a:gd name="connsiteY59" fmla="*/ 923925 h 3135959"/>
              <a:gd name="connsiteX60" fmla="*/ 2876550 w 4210050"/>
              <a:gd name="connsiteY60" fmla="*/ 904875 h 3135959"/>
              <a:gd name="connsiteX61" fmla="*/ 2905125 w 4210050"/>
              <a:gd name="connsiteY61" fmla="*/ 885825 h 3135959"/>
              <a:gd name="connsiteX62" fmla="*/ 2952750 w 4210050"/>
              <a:gd name="connsiteY62" fmla="*/ 876300 h 3135959"/>
              <a:gd name="connsiteX63" fmla="*/ 2981325 w 4210050"/>
              <a:gd name="connsiteY63" fmla="*/ 866775 h 3135959"/>
              <a:gd name="connsiteX64" fmla="*/ 3038475 w 4210050"/>
              <a:gd name="connsiteY64" fmla="*/ 800100 h 3135959"/>
              <a:gd name="connsiteX65" fmla="*/ 3086100 w 4210050"/>
              <a:gd name="connsiteY65" fmla="*/ 752475 h 3135959"/>
              <a:gd name="connsiteX66" fmla="*/ 3162300 w 4210050"/>
              <a:gd name="connsiteY66" fmla="*/ 742950 h 3135959"/>
              <a:gd name="connsiteX67" fmla="*/ 3190875 w 4210050"/>
              <a:gd name="connsiteY67" fmla="*/ 666750 h 3135959"/>
              <a:gd name="connsiteX68" fmla="*/ 3209925 w 4210050"/>
              <a:gd name="connsiteY68" fmla="*/ 638175 h 3135959"/>
              <a:gd name="connsiteX69" fmla="*/ 3238500 w 4210050"/>
              <a:gd name="connsiteY69" fmla="*/ 628650 h 3135959"/>
              <a:gd name="connsiteX70" fmla="*/ 3314700 w 4210050"/>
              <a:gd name="connsiteY70" fmla="*/ 638175 h 3135959"/>
              <a:gd name="connsiteX71" fmla="*/ 3343275 w 4210050"/>
              <a:gd name="connsiteY71" fmla="*/ 657225 h 3135959"/>
              <a:gd name="connsiteX72" fmla="*/ 3495675 w 4210050"/>
              <a:gd name="connsiteY72" fmla="*/ 647700 h 3135959"/>
              <a:gd name="connsiteX73" fmla="*/ 3524250 w 4210050"/>
              <a:gd name="connsiteY73" fmla="*/ 619125 h 3135959"/>
              <a:gd name="connsiteX74" fmla="*/ 3533775 w 4210050"/>
              <a:gd name="connsiteY74" fmla="*/ 590550 h 3135959"/>
              <a:gd name="connsiteX75" fmla="*/ 3552825 w 4210050"/>
              <a:gd name="connsiteY75" fmla="*/ 561975 h 3135959"/>
              <a:gd name="connsiteX76" fmla="*/ 3571875 w 4210050"/>
              <a:gd name="connsiteY76" fmla="*/ 504825 h 3135959"/>
              <a:gd name="connsiteX77" fmla="*/ 3581400 w 4210050"/>
              <a:gd name="connsiteY77" fmla="*/ 476250 h 3135959"/>
              <a:gd name="connsiteX78" fmla="*/ 3638550 w 4210050"/>
              <a:gd name="connsiteY78" fmla="*/ 447675 h 3135959"/>
              <a:gd name="connsiteX79" fmla="*/ 3667125 w 4210050"/>
              <a:gd name="connsiteY79" fmla="*/ 438150 h 3135959"/>
              <a:gd name="connsiteX80" fmla="*/ 3686175 w 4210050"/>
              <a:gd name="connsiteY80" fmla="*/ 409575 h 3135959"/>
              <a:gd name="connsiteX81" fmla="*/ 3695700 w 4210050"/>
              <a:gd name="connsiteY81" fmla="*/ 342900 h 3135959"/>
              <a:gd name="connsiteX82" fmla="*/ 3705225 w 4210050"/>
              <a:gd name="connsiteY82" fmla="*/ 295275 h 3135959"/>
              <a:gd name="connsiteX83" fmla="*/ 3714750 w 4210050"/>
              <a:gd name="connsiteY83" fmla="*/ 266700 h 3135959"/>
              <a:gd name="connsiteX84" fmla="*/ 3771900 w 4210050"/>
              <a:gd name="connsiteY84" fmla="*/ 228600 h 3135959"/>
              <a:gd name="connsiteX85" fmla="*/ 3829050 w 4210050"/>
              <a:gd name="connsiteY85" fmla="*/ 200025 h 3135959"/>
              <a:gd name="connsiteX86" fmla="*/ 3848100 w 4210050"/>
              <a:gd name="connsiteY86" fmla="*/ 171450 h 3135959"/>
              <a:gd name="connsiteX87" fmla="*/ 3895725 w 4210050"/>
              <a:gd name="connsiteY87" fmla="*/ 95250 h 3135959"/>
              <a:gd name="connsiteX88" fmla="*/ 4010025 w 4210050"/>
              <a:gd name="connsiteY88" fmla="*/ 85725 h 3135959"/>
              <a:gd name="connsiteX89" fmla="*/ 4067175 w 4210050"/>
              <a:gd name="connsiteY89" fmla="*/ 66675 h 3135959"/>
              <a:gd name="connsiteX90" fmla="*/ 4124325 w 4210050"/>
              <a:gd name="connsiteY90" fmla="*/ 28575 h 3135959"/>
              <a:gd name="connsiteX91" fmla="*/ 4210050 w 4210050"/>
              <a:gd name="connsiteY91" fmla="*/ 0 h 313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210050" h="3135959">
                <a:moveTo>
                  <a:pt x="0" y="3114675"/>
                </a:moveTo>
                <a:cubicBezTo>
                  <a:pt x="9525" y="3121025"/>
                  <a:pt x="17184" y="3132586"/>
                  <a:pt x="28575" y="3133725"/>
                </a:cubicBezTo>
                <a:cubicBezTo>
                  <a:pt x="50914" y="3135959"/>
                  <a:pt x="74405" y="3132538"/>
                  <a:pt x="95250" y="3124200"/>
                </a:cubicBezTo>
                <a:cubicBezTo>
                  <a:pt x="107757" y="3119197"/>
                  <a:pt x="115201" y="3105973"/>
                  <a:pt x="123825" y="3095625"/>
                </a:cubicBezTo>
                <a:cubicBezTo>
                  <a:pt x="143783" y="3071675"/>
                  <a:pt x="146398" y="3056899"/>
                  <a:pt x="161925" y="3028950"/>
                </a:cubicBezTo>
                <a:cubicBezTo>
                  <a:pt x="170916" y="3012766"/>
                  <a:pt x="179962" y="2996546"/>
                  <a:pt x="190500" y="2981325"/>
                </a:cubicBezTo>
                <a:cubicBezTo>
                  <a:pt x="208572" y="2955220"/>
                  <a:pt x="247650" y="2905125"/>
                  <a:pt x="247650" y="2905125"/>
                </a:cubicBezTo>
                <a:cubicBezTo>
                  <a:pt x="255423" y="2881806"/>
                  <a:pt x="261512" y="2859048"/>
                  <a:pt x="276225" y="2838450"/>
                </a:cubicBezTo>
                <a:cubicBezTo>
                  <a:pt x="284055" y="2827489"/>
                  <a:pt x="292491" y="2815346"/>
                  <a:pt x="304800" y="2809875"/>
                </a:cubicBezTo>
                <a:cubicBezTo>
                  <a:pt x="322448" y="2802031"/>
                  <a:pt x="343012" y="2804138"/>
                  <a:pt x="361950" y="2800350"/>
                </a:cubicBezTo>
                <a:cubicBezTo>
                  <a:pt x="374787" y="2797783"/>
                  <a:pt x="387350" y="2794000"/>
                  <a:pt x="400050" y="2790825"/>
                </a:cubicBezTo>
                <a:cubicBezTo>
                  <a:pt x="467393" y="2745930"/>
                  <a:pt x="386313" y="2804562"/>
                  <a:pt x="457200" y="2733675"/>
                </a:cubicBezTo>
                <a:cubicBezTo>
                  <a:pt x="465295" y="2725580"/>
                  <a:pt x="476250" y="2720975"/>
                  <a:pt x="485775" y="2714625"/>
                </a:cubicBezTo>
                <a:cubicBezTo>
                  <a:pt x="488950" y="2705100"/>
                  <a:pt x="492865" y="2695790"/>
                  <a:pt x="495300" y="2686050"/>
                </a:cubicBezTo>
                <a:cubicBezTo>
                  <a:pt x="499227" y="2670344"/>
                  <a:pt x="499705" y="2653784"/>
                  <a:pt x="504825" y="2638425"/>
                </a:cubicBezTo>
                <a:cubicBezTo>
                  <a:pt x="509323" y="2624931"/>
                  <a:pt x="531859" y="2584046"/>
                  <a:pt x="542925" y="2571750"/>
                </a:cubicBezTo>
                <a:cubicBezTo>
                  <a:pt x="563120" y="2549311"/>
                  <a:pt x="603325" y="2503450"/>
                  <a:pt x="638175" y="2486025"/>
                </a:cubicBezTo>
                <a:cubicBezTo>
                  <a:pt x="647155" y="2481535"/>
                  <a:pt x="657225" y="2479675"/>
                  <a:pt x="666750" y="2476500"/>
                </a:cubicBezTo>
                <a:cubicBezTo>
                  <a:pt x="731995" y="2411255"/>
                  <a:pt x="708956" y="2441766"/>
                  <a:pt x="742950" y="2390775"/>
                </a:cubicBezTo>
                <a:cubicBezTo>
                  <a:pt x="748062" y="2365215"/>
                  <a:pt x="757714" y="2306717"/>
                  <a:pt x="771525" y="2286000"/>
                </a:cubicBezTo>
                <a:cubicBezTo>
                  <a:pt x="777875" y="2276475"/>
                  <a:pt x="782480" y="2265520"/>
                  <a:pt x="790575" y="2257425"/>
                </a:cubicBezTo>
                <a:cubicBezTo>
                  <a:pt x="798670" y="2249330"/>
                  <a:pt x="808689" y="2243024"/>
                  <a:pt x="819150" y="2238375"/>
                </a:cubicBezTo>
                <a:cubicBezTo>
                  <a:pt x="861610" y="2219504"/>
                  <a:pt x="918593" y="2209927"/>
                  <a:pt x="962025" y="2200275"/>
                </a:cubicBezTo>
                <a:cubicBezTo>
                  <a:pt x="968375" y="2190750"/>
                  <a:pt x="977455" y="2182560"/>
                  <a:pt x="981075" y="2171700"/>
                </a:cubicBezTo>
                <a:cubicBezTo>
                  <a:pt x="995358" y="2128850"/>
                  <a:pt x="982978" y="2097408"/>
                  <a:pt x="1009650" y="2057400"/>
                </a:cubicBezTo>
                <a:cubicBezTo>
                  <a:pt x="1022350" y="2038350"/>
                  <a:pt x="1040510" y="2021970"/>
                  <a:pt x="1047750" y="2000250"/>
                </a:cubicBezTo>
                <a:cubicBezTo>
                  <a:pt x="1069370" y="1935390"/>
                  <a:pt x="1042157" y="2015165"/>
                  <a:pt x="1076325" y="1924050"/>
                </a:cubicBezTo>
                <a:cubicBezTo>
                  <a:pt x="1088041" y="1892808"/>
                  <a:pt x="1081910" y="1894488"/>
                  <a:pt x="1104900" y="1866900"/>
                </a:cubicBezTo>
                <a:cubicBezTo>
                  <a:pt x="1113524" y="1856552"/>
                  <a:pt x="1124851" y="1848673"/>
                  <a:pt x="1133475" y="1838325"/>
                </a:cubicBezTo>
                <a:cubicBezTo>
                  <a:pt x="1140804" y="1829531"/>
                  <a:pt x="1141665" y="1813370"/>
                  <a:pt x="1152525" y="1809750"/>
                </a:cubicBezTo>
                <a:cubicBezTo>
                  <a:pt x="1182796" y="1799660"/>
                  <a:pt x="1216025" y="1803400"/>
                  <a:pt x="1247775" y="1800225"/>
                </a:cubicBezTo>
                <a:cubicBezTo>
                  <a:pt x="1266825" y="1793875"/>
                  <a:pt x="1295945" y="1799136"/>
                  <a:pt x="1304925" y="1781175"/>
                </a:cubicBezTo>
                <a:cubicBezTo>
                  <a:pt x="1311275" y="1768475"/>
                  <a:pt x="1318989" y="1756370"/>
                  <a:pt x="1323975" y="1743075"/>
                </a:cubicBezTo>
                <a:cubicBezTo>
                  <a:pt x="1328572" y="1730818"/>
                  <a:pt x="1329904" y="1717562"/>
                  <a:pt x="1333500" y="1704975"/>
                </a:cubicBezTo>
                <a:cubicBezTo>
                  <a:pt x="1336258" y="1695321"/>
                  <a:pt x="1340267" y="1686054"/>
                  <a:pt x="1343025" y="1676400"/>
                </a:cubicBezTo>
                <a:cubicBezTo>
                  <a:pt x="1346621" y="1663813"/>
                  <a:pt x="1347393" y="1650332"/>
                  <a:pt x="1352550" y="1638300"/>
                </a:cubicBezTo>
                <a:cubicBezTo>
                  <a:pt x="1359578" y="1621901"/>
                  <a:pt x="1380447" y="1594374"/>
                  <a:pt x="1400175" y="1590675"/>
                </a:cubicBezTo>
                <a:cubicBezTo>
                  <a:pt x="1440863" y="1583046"/>
                  <a:pt x="1482725" y="1584325"/>
                  <a:pt x="1524000" y="1581150"/>
                </a:cubicBezTo>
                <a:cubicBezTo>
                  <a:pt x="1622848" y="1515252"/>
                  <a:pt x="1474947" y="1620678"/>
                  <a:pt x="1571625" y="1524000"/>
                </a:cubicBezTo>
                <a:cubicBezTo>
                  <a:pt x="1583395" y="1512230"/>
                  <a:pt x="1621223" y="1501117"/>
                  <a:pt x="1638300" y="1495425"/>
                </a:cubicBezTo>
                <a:cubicBezTo>
                  <a:pt x="1692330" y="1502179"/>
                  <a:pt x="1707648" y="1500989"/>
                  <a:pt x="1752600" y="1514475"/>
                </a:cubicBezTo>
                <a:cubicBezTo>
                  <a:pt x="1771834" y="1520245"/>
                  <a:pt x="1809750" y="1533525"/>
                  <a:pt x="1809750" y="1533525"/>
                </a:cubicBezTo>
                <a:cubicBezTo>
                  <a:pt x="1814050" y="1533286"/>
                  <a:pt x="1957978" y="1540374"/>
                  <a:pt x="2009775" y="1514475"/>
                </a:cubicBezTo>
                <a:cubicBezTo>
                  <a:pt x="2041928" y="1498399"/>
                  <a:pt x="2044837" y="1488248"/>
                  <a:pt x="2066925" y="1457325"/>
                </a:cubicBezTo>
                <a:cubicBezTo>
                  <a:pt x="2073579" y="1448010"/>
                  <a:pt x="2080855" y="1438989"/>
                  <a:pt x="2085975" y="1428750"/>
                </a:cubicBezTo>
                <a:cubicBezTo>
                  <a:pt x="2090465" y="1419770"/>
                  <a:pt x="2087660" y="1406447"/>
                  <a:pt x="2095500" y="1400175"/>
                </a:cubicBezTo>
                <a:cubicBezTo>
                  <a:pt x="2105722" y="1391997"/>
                  <a:pt x="2120669" y="1392692"/>
                  <a:pt x="2133600" y="1390650"/>
                </a:cubicBezTo>
                <a:cubicBezTo>
                  <a:pt x="2181059" y="1383157"/>
                  <a:pt x="2228850" y="1377950"/>
                  <a:pt x="2276475" y="1371600"/>
                </a:cubicBezTo>
                <a:cubicBezTo>
                  <a:pt x="2289175" y="1362075"/>
                  <a:pt x="2303350" y="1354250"/>
                  <a:pt x="2314575" y="1343025"/>
                </a:cubicBezTo>
                <a:cubicBezTo>
                  <a:pt x="2322670" y="1334930"/>
                  <a:pt x="2325530" y="1322545"/>
                  <a:pt x="2333625" y="1314450"/>
                </a:cubicBezTo>
                <a:cubicBezTo>
                  <a:pt x="2341720" y="1306355"/>
                  <a:pt x="2352885" y="1302054"/>
                  <a:pt x="2362200" y="1295400"/>
                </a:cubicBezTo>
                <a:cubicBezTo>
                  <a:pt x="2412657" y="1259359"/>
                  <a:pt x="2382504" y="1272757"/>
                  <a:pt x="2428875" y="1257300"/>
                </a:cubicBezTo>
                <a:cubicBezTo>
                  <a:pt x="2432050" y="1247775"/>
                  <a:pt x="2432236" y="1236650"/>
                  <a:pt x="2438400" y="1228725"/>
                </a:cubicBezTo>
                <a:cubicBezTo>
                  <a:pt x="2454940" y="1207459"/>
                  <a:pt x="2469992" y="1180094"/>
                  <a:pt x="2495550" y="1171575"/>
                </a:cubicBezTo>
                <a:cubicBezTo>
                  <a:pt x="2579975" y="1143433"/>
                  <a:pt x="2532742" y="1154743"/>
                  <a:pt x="2638425" y="1143000"/>
                </a:cubicBezTo>
                <a:cubicBezTo>
                  <a:pt x="2650691" y="1126645"/>
                  <a:pt x="2674908" y="1095824"/>
                  <a:pt x="2686050" y="1076325"/>
                </a:cubicBezTo>
                <a:cubicBezTo>
                  <a:pt x="2693095" y="1063997"/>
                  <a:pt x="2698055" y="1050553"/>
                  <a:pt x="2705100" y="1038225"/>
                </a:cubicBezTo>
                <a:cubicBezTo>
                  <a:pt x="2710780" y="1028286"/>
                  <a:pt x="2713689" y="1014299"/>
                  <a:pt x="2724150" y="1009650"/>
                </a:cubicBezTo>
                <a:cubicBezTo>
                  <a:pt x="2744666" y="1000532"/>
                  <a:pt x="2768600" y="1003300"/>
                  <a:pt x="2790825" y="1000125"/>
                </a:cubicBezTo>
                <a:cubicBezTo>
                  <a:pt x="2794667" y="980915"/>
                  <a:pt x="2796976" y="937940"/>
                  <a:pt x="2819400" y="923925"/>
                </a:cubicBezTo>
                <a:cubicBezTo>
                  <a:pt x="2836428" y="913282"/>
                  <a:pt x="2859842" y="916014"/>
                  <a:pt x="2876550" y="904875"/>
                </a:cubicBezTo>
                <a:cubicBezTo>
                  <a:pt x="2886075" y="898525"/>
                  <a:pt x="2894406" y="889845"/>
                  <a:pt x="2905125" y="885825"/>
                </a:cubicBezTo>
                <a:cubicBezTo>
                  <a:pt x="2920284" y="880141"/>
                  <a:pt x="2937044" y="880227"/>
                  <a:pt x="2952750" y="876300"/>
                </a:cubicBezTo>
                <a:cubicBezTo>
                  <a:pt x="2962490" y="873865"/>
                  <a:pt x="2971800" y="869950"/>
                  <a:pt x="2981325" y="866775"/>
                </a:cubicBezTo>
                <a:cubicBezTo>
                  <a:pt x="3015941" y="832159"/>
                  <a:pt x="3007927" y="842867"/>
                  <a:pt x="3038475" y="800100"/>
                </a:cubicBezTo>
                <a:cubicBezTo>
                  <a:pt x="3052814" y="780026"/>
                  <a:pt x="3059061" y="759849"/>
                  <a:pt x="3086100" y="752475"/>
                </a:cubicBezTo>
                <a:cubicBezTo>
                  <a:pt x="3110796" y="745740"/>
                  <a:pt x="3136900" y="746125"/>
                  <a:pt x="3162300" y="742950"/>
                </a:cubicBezTo>
                <a:cubicBezTo>
                  <a:pt x="3170544" y="718219"/>
                  <a:pt x="3179486" y="689529"/>
                  <a:pt x="3190875" y="666750"/>
                </a:cubicBezTo>
                <a:cubicBezTo>
                  <a:pt x="3195995" y="656511"/>
                  <a:pt x="3200986" y="645326"/>
                  <a:pt x="3209925" y="638175"/>
                </a:cubicBezTo>
                <a:cubicBezTo>
                  <a:pt x="3217765" y="631903"/>
                  <a:pt x="3228975" y="631825"/>
                  <a:pt x="3238500" y="628650"/>
                </a:cubicBezTo>
                <a:cubicBezTo>
                  <a:pt x="3263900" y="631825"/>
                  <a:pt x="3290004" y="631440"/>
                  <a:pt x="3314700" y="638175"/>
                </a:cubicBezTo>
                <a:cubicBezTo>
                  <a:pt x="3325744" y="641187"/>
                  <a:pt x="3331843" y="656623"/>
                  <a:pt x="3343275" y="657225"/>
                </a:cubicBezTo>
                <a:lnTo>
                  <a:pt x="3495675" y="647700"/>
                </a:lnTo>
                <a:cubicBezTo>
                  <a:pt x="3505200" y="638175"/>
                  <a:pt x="3516778" y="630333"/>
                  <a:pt x="3524250" y="619125"/>
                </a:cubicBezTo>
                <a:cubicBezTo>
                  <a:pt x="3529819" y="610771"/>
                  <a:pt x="3529285" y="599530"/>
                  <a:pt x="3533775" y="590550"/>
                </a:cubicBezTo>
                <a:cubicBezTo>
                  <a:pt x="3538895" y="580311"/>
                  <a:pt x="3548176" y="572436"/>
                  <a:pt x="3552825" y="561975"/>
                </a:cubicBezTo>
                <a:cubicBezTo>
                  <a:pt x="3560980" y="543625"/>
                  <a:pt x="3565525" y="523875"/>
                  <a:pt x="3571875" y="504825"/>
                </a:cubicBezTo>
                <a:cubicBezTo>
                  <a:pt x="3575050" y="495300"/>
                  <a:pt x="3571875" y="479425"/>
                  <a:pt x="3581400" y="476250"/>
                </a:cubicBezTo>
                <a:cubicBezTo>
                  <a:pt x="3653224" y="452309"/>
                  <a:pt x="3564692" y="484604"/>
                  <a:pt x="3638550" y="447675"/>
                </a:cubicBezTo>
                <a:cubicBezTo>
                  <a:pt x="3647530" y="443185"/>
                  <a:pt x="3657600" y="441325"/>
                  <a:pt x="3667125" y="438150"/>
                </a:cubicBezTo>
                <a:cubicBezTo>
                  <a:pt x="3673475" y="428625"/>
                  <a:pt x="3682886" y="420540"/>
                  <a:pt x="3686175" y="409575"/>
                </a:cubicBezTo>
                <a:cubicBezTo>
                  <a:pt x="3692626" y="388071"/>
                  <a:pt x="3692009" y="365045"/>
                  <a:pt x="3695700" y="342900"/>
                </a:cubicBezTo>
                <a:cubicBezTo>
                  <a:pt x="3698362" y="326931"/>
                  <a:pt x="3701298" y="310981"/>
                  <a:pt x="3705225" y="295275"/>
                </a:cubicBezTo>
                <a:cubicBezTo>
                  <a:pt x="3707660" y="285535"/>
                  <a:pt x="3709181" y="275054"/>
                  <a:pt x="3714750" y="266700"/>
                </a:cubicBezTo>
                <a:cubicBezTo>
                  <a:pt x="3741834" y="226074"/>
                  <a:pt x="3736949" y="246076"/>
                  <a:pt x="3771900" y="228600"/>
                </a:cubicBezTo>
                <a:cubicBezTo>
                  <a:pt x="3845758" y="191671"/>
                  <a:pt x="3757226" y="223966"/>
                  <a:pt x="3829050" y="200025"/>
                </a:cubicBezTo>
                <a:cubicBezTo>
                  <a:pt x="3835400" y="190500"/>
                  <a:pt x="3843451" y="181911"/>
                  <a:pt x="3848100" y="171450"/>
                </a:cubicBezTo>
                <a:cubicBezTo>
                  <a:pt x="3860982" y="142466"/>
                  <a:pt x="3856022" y="103191"/>
                  <a:pt x="3895725" y="95250"/>
                </a:cubicBezTo>
                <a:cubicBezTo>
                  <a:pt x="3933215" y="87752"/>
                  <a:pt x="3971925" y="88900"/>
                  <a:pt x="4010025" y="85725"/>
                </a:cubicBezTo>
                <a:cubicBezTo>
                  <a:pt x="4029075" y="79375"/>
                  <a:pt x="4050467" y="77814"/>
                  <a:pt x="4067175" y="66675"/>
                </a:cubicBezTo>
                <a:cubicBezTo>
                  <a:pt x="4086225" y="53975"/>
                  <a:pt x="4101660" y="31813"/>
                  <a:pt x="4124325" y="28575"/>
                </a:cubicBezTo>
                <a:cubicBezTo>
                  <a:pt x="4199890" y="17780"/>
                  <a:pt x="4175125" y="34925"/>
                  <a:pt x="42100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2152650" y="1855418"/>
            <a:ext cx="2228850" cy="506782"/>
          </a:xfrm>
          <a:custGeom>
            <a:avLst/>
            <a:gdLst>
              <a:gd name="connsiteX0" fmla="*/ 0 w 2228850"/>
              <a:gd name="connsiteY0" fmla="*/ 1957 h 506782"/>
              <a:gd name="connsiteX1" fmla="*/ 133350 w 2228850"/>
              <a:gd name="connsiteY1" fmla="*/ 11482 h 506782"/>
              <a:gd name="connsiteX2" fmla="*/ 142875 w 2228850"/>
              <a:gd name="connsiteY2" fmla="*/ 40057 h 506782"/>
              <a:gd name="connsiteX3" fmla="*/ 190500 w 2228850"/>
              <a:gd name="connsiteY3" fmla="*/ 78157 h 506782"/>
              <a:gd name="connsiteX4" fmla="*/ 238125 w 2228850"/>
              <a:gd name="connsiteY4" fmla="*/ 68632 h 506782"/>
              <a:gd name="connsiteX5" fmla="*/ 266700 w 2228850"/>
              <a:gd name="connsiteY5" fmla="*/ 59107 h 506782"/>
              <a:gd name="connsiteX6" fmla="*/ 304800 w 2228850"/>
              <a:gd name="connsiteY6" fmla="*/ 68632 h 506782"/>
              <a:gd name="connsiteX7" fmla="*/ 333375 w 2228850"/>
              <a:gd name="connsiteY7" fmla="*/ 87682 h 506782"/>
              <a:gd name="connsiteX8" fmla="*/ 361950 w 2228850"/>
              <a:gd name="connsiteY8" fmla="*/ 116257 h 506782"/>
              <a:gd name="connsiteX9" fmla="*/ 409575 w 2228850"/>
              <a:gd name="connsiteY9" fmla="*/ 125782 h 506782"/>
              <a:gd name="connsiteX10" fmla="*/ 428625 w 2228850"/>
              <a:gd name="connsiteY10" fmla="*/ 154357 h 506782"/>
              <a:gd name="connsiteX11" fmla="*/ 571500 w 2228850"/>
              <a:gd name="connsiteY11" fmla="*/ 182932 h 506782"/>
              <a:gd name="connsiteX12" fmla="*/ 600075 w 2228850"/>
              <a:gd name="connsiteY12" fmla="*/ 221032 h 506782"/>
              <a:gd name="connsiteX13" fmla="*/ 628650 w 2228850"/>
              <a:gd name="connsiteY13" fmla="*/ 278182 h 506782"/>
              <a:gd name="connsiteX14" fmla="*/ 704850 w 2228850"/>
              <a:gd name="connsiteY14" fmla="*/ 287707 h 506782"/>
              <a:gd name="connsiteX15" fmla="*/ 714375 w 2228850"/>
              <a:gd name="connsiteY15" fmla="*/ 478207 h 506782"/>
              <a:gd name="connsiteX16" fmla="*/ 771525 w 2228850"/>
              <a:gd name="connsiteY16" fmla="*/ 497257 h 506782"/>
              <a:gd name="connsiteX17" fmla="*/ 847725 w 2228850"/>
              <a:gd name="connsiteY17" fmla="*/ 487732 h 506782"/>
              <a:gd name="connsiteX18" fmla="*/ 942975 w 2228850"/>
              <a:gd name="connsiteY18" fmla="*/ 506782 h 506782"/>
              <a:gd name="connsiteX19" fmla="*/ 990600 w 2228850"/>
              <a:gd name="connsiteY19" fmla="*/ 497257 h 506782"/>
              <a:gd name="connsiteX20" fmla="*/ 1076325 w 2228850"/>
              <a:gd name="connsiteY20" fmla="*/ 459157 h 506782"/>
              <a:gd name="connsiteX21" fmla="*/ 1409700 w 2228850"/>
              <a:gd name="connsiteY21" fmla="*/ 449632 h 506782"/>
              <a:gd name="connsiteX22" fmla="*/ 1438275 w 2228850"/>
              <a:gd name="connsiteY22" fmla="*/ 440107 h 506782"/>
              <a:gd name="connsiteX23" fmla="*/ 1495425 w 2228850"/>
              <a:gd name="connsiteY23" fmla="*/ 411532 h 506782"/>
              <a:gd name="connsiteX24" fmla="*/ 1647825 w 2228850"/>
              <a:gd name="connsiteY24" fmla="*/ 402007 h 506782"/>
              <a:gd name="connsiteX25" fmla="*/ 1695450 w 2228850"/>
              <a:gd name="connsiteY25" fmla="*/ 354382 h 506782"/>
              <a:gd name="connsiteX26" fmla="*/ 1714500 w 2228850"/>
              <a:gd name="connsiteY26" fmla="*/ 316282 h 506782"/>
              <a:gd name="connsiteX27" fmla="*/ 1724025 w 2228850"/>
              <a:gd name="connsiteY27" fmla="*/ 287707 h 506782"/>
              <a:gd name="connsiteX28" fmla="*/ 1752600 w 2228850"/>
              <a:gd name="connsiteY28" fmla="*/ 278182 h 506782"/>
              <a:gd name="connsiteX29" fmla="*/ 1847850 w 2228850"/>
              <a:gd name="connsiteY29" fmla="*/ 287707 h 506782"/>
              <a:gd name="connsiteX30" fmla="*/ 1866900 w 2228850"/>
              <a:gd name="connsiteY30" fmla="*/ 316282 h 506782"/>
              <a:gd name="connsiteX31" fmla="*/ 1895475 w 2228850"/>
              <a:gd name="connsiteY31" fmla="*/ 335332 h 506782"/>
              <a:gd name="connsiteX32" fmla="*/ 1924050 w 2228850"/>
              <a:gd name="connsiteY32" fmla="*/ 316282 h 506782"/>
              <a:gd name="connsiteX33" fmla="*/ 1981200 w 2228850"/>
              <a:gd name="connsiteY33" fmla="*/ 297232 h 506782"/>
              <a:gd name="connsiteX34" fmla="*/ 2057400 w 2228850"/>
              <a:gd name="connsiteY34" fmla="*/ 306757 h 506782"/>
              <a:gd name="connsiteX35" fmla="*/ 2085975 w 2228850"/>
              <a:gd name="connsiteY35" fmla="*/ 316282 h 506782"/>
              <a:gd name="connsiteX36" fmla="*/ 2181225 w 2228850"/>
              <a:gd name="connsiteY36" fmla="*/ 306757 h 506782"/>
              <a:gd name="connsiteX37" fmla="*/ 2228850 w 2228850"/>
              <a:gd name="connsiteY37" fmla="*/ 268657 h 50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28850" h="506782">
                <a:moveTo>
                  <a:pt x="0" y="1957"/>
                </a:moveTo>
                <a:cubicBezTo>
                  <a:pt x="44450" y="5132"/>
                  <a:pt x="90291" y="0"/>
                  <a:pt x="133350" y="11482"/>
                </a:cubicBezTo>
                <a:cubicBezTo>
                  <a:pt x="143051" y="14069"/>
                  <a:pt x="138385" y="31077"/>
                  <a:pt x="142875" y="40057"/>
                </a:cubicBezTo>
                <a:cubicBezTo>
                  <a:pt x="160109" y="74524"/>
                  <a:pt x="157543" y="67171"/>
                  <a:pt x="190500" y="78157"/>
                </a:cubicBezTo>
                <a:cubicBezTo>
                  <a:pt x="206375" y="74982"/>
                  <a:pt x="222419" y="72559"/>
                  <a:pt x="238125" y="68632"/>
                </a:cubicBezTo>
                <a:cubicBezTo>
                  <a:pt x="247865" y="66197"/>
                  <a:pt x="256660" y="59107"/>
                  <a:pt x="266700" y="59107"/>
                </a:cubicBezTo>
                <a:cubicBezTo>
                  <a:pt x="279791" y="59107"/>
                  <a:pt x="292100" y="65457"/>
                  <a:pt x="304800" y="68632"/>
                </a:cubicBezTo>
                <a:cubicBezTo>
                  <a:pt x="314325" y="74982"/>
                  <a:pt x="324581" y="80353"/>
                  <a:pt x="333375" y="87682"/>
                </a:cubicBezTo>
                <a:cubicBezTo>
                  <a:pt x="343723" y="96306"/>
                  <a:pt x="349902" y="110233"/>
                  <a:pt x="361950" y="116257"/>
                </a:cubicBezTo>
                <a:cubicBezTo>
                  <a:pt x="376430" y="123497"/>
                  <a:pt x="393700" y="122607"/>
                  <a:pt x="409575" y="125782"/>
                </a:cubicBezTo>
                <a:cubicBezTo>
                  <a:pt x="415925" y="135307"/>
                  <a:pt x="420530" y="146262"/>
                  <a:pt x="428625" y="154357"/>
                </a:cubicBezTo>
                <a:cubicBezTo>
                  <a:pt x="467052" y="192784"/>
                  <a:pt x="519128" y="178568"/>
                  <a:pt x="571500" y="182932"/>
                </a:cubicBezTo>
                <a:cubicBezTo>
                  <a:pt x="581025" y="195632"/>
                  <a:pt x="592199" y="207249"/>
                  <a:pt x="600075" y="221032"/>
                </a:cubicBezTo>
                <a:cubicBezTo>
                  <a:pt x="607797" y="234546"/>
                  <a:pt x="610213" y="270807"/>
                  <a:pt x="628650" y="278182"/>
                </a:cubicBezTo>
                <a:cubicBezTo>
                  <a:pt x="652417" y="287689"/>
                  <a:pt x="679450" y="284532"/>
                  <a:pt x="704850" y="287707"/>
                </a:cubicBezTo>
                <a:cubicBezTo>
                  <a:pt x="708025" y="351207"/>
                  <a:pt x="695098" y="417621"/>
                  <a:pt x="714375" y="478207"/>
                </a:cubicBezTo>
                <a:cubicBezTo>
                  <a:pt x="720463" y="497342"/>
                  <a:pt x="771525" y="497257"/>
                  <a:pt x="771525" y="497257"/>
                </a:cubicBezTo>
                <a:cubicBezTo>
                  <a:pt x="796925" y="494082"/>
                  <a:pt x="822127" y="487732"/>
                  <a:pt x="847725" y="487732"/>
                </a:cubicBezTo>
                <a:cubicBezTo>
                  <a:pt x="891505" y="487732"/>
                  <a:pt x="907786" y="495052"/>
                  <a:pt x="942975" y="506782"/>
                </a:cubicBezTo>
                <a:cubicBezTo>
                  <a:pt x="958850" y="503607"/>
                  <a:pt x="975441" y="502941"/>
                  <a:pt x="990600" y="497257"/>
                </a:cubicBezTo>
                <a:cubicBezTo>
                  <a:pt x="1039899" y="478770"/>
                  <a:pt x="1001270" y="461301"/>
                  <a:pt x="1076325" y="459157"/>
                </a:cubicBezTo>
                <a:lnTo>
                  <a:pt x="1409700" y="449632"/>
                </a:lnTo>
                <a:cubicBezTo>
                  <a:pt x="1419225" y="446457"/>
                  <a:pt x="1429295" y="444597"/>
                  <a:pt x="1438275" y="440107"/>
                </a:cubicBezTo>
                <a:cubicBezTo>
                  <a:pt x="1464818" y="426836"/>
                  <a:pt x="1465099" y="414724"/>
                  <a:pt x="1495425" y="411532"/>
                </a:cubicBezTo>
                <a:cubicBezTo>
                  <a:pt x="1546044" y="406204"/>
                  <a:pt x="1597025" y="405182"/>
                  <a:pt x="1647825" y="402007"/>
                </a:cubicBezTo>
                <a:cubicBezTo>
                  <a:pt x="1680063" y="380515"/>
                  <a:pt x="1675912" y="388574"/>
                  <a:pt x="1695450" y="354382"/>
                </a:cubicBezTo>
                <a:cubicBezTo>
                  <a:pt x="1702495" y="342054"/>
                  <a:pt x="1708907" y="329333"/>
                  <a:pt x="1714500" y="316282"/>
                </a:cubicBezTo>
                <a:cubicBezTo>
                  <a:pt x="1718455" y="307054"/>
                  <a:pt x="1716925" y="294807"/>
                  <a:pt x="1724025" y="287707"/>
                </a:cubicBezTo>
                <a:cubicBezTo>
                  <a:pt x="1731125" y="280607"/>
                  <a:pt x="1743075" y="281357"/>
                  <a:pt x="1752600" y="278182"/>
                </a:cubicBezTo>
                <a:cubicBezTo>
                  <a:pt x="1784350" y="281357"/>
                  <a:pt x="1817579" y="277617"/>
                  <a:pt x="1847850" y="287707"/>
                </a:cubicBezTo>
                <a:cubicBezTo>
                  <a:pt x="1858710" y="291327"/>
                  <a:pt x="1858805" y="308187"/>
                  <a:pt x="1866900" y="316282"/>
                </a:cubicBezTo>
                <a:cubicBezTo>
                  <a:pt x="1874995" y="324377"/>
                  <a:pt x="1885950" y="328982"/>
                  <a:pt x="1895475" y="335332"/>
                </a:cubicBezTo>
                <a:cubicBezTo>
                  <a:pt x="1905000" y="328982"/>
                  <a:pt x="1913589" y="320931"/>
                  <a:pt x="1924050" y="316282"/>
                </a:cubicBezTo>
                <a:cubicBezTo>
                  <a:pt x="1942400" y="308127"/>
                  <a:pt x="1981200" y="297232"/>
                  <a:pt x="1981200" y="297232"/>
                </a:cubicBezTo>
                <a:cubicBezTo>
                  <a:pt x="2006600" y="300407"/>
                  <a:pt x="2032215" y="302178"/>
                  <a:pt x="2057400" y="306757"/>
                </a:cubicBezTo>
                <a:cubicBezTo>
                  <a:pt x="2067278" y="308553"/>
                  <a:pt x="2075935" y="316282"/>
                  <a:pt x="2085975" y="316282"/>
                </a:cubicBezTo>
                <a:cubicBezTo>
                  <a:pt x="2117883" y="316282"/>
                  <a:pt x="2149475" y="309932"/>
                  <a:pt x="2181225" y="306757"/>
                </a:cubicBezTo>
                <a:cubicBezTo>
                  <a:pt x="2217272" y="282726"/>
                  <a:pt x="2201705" y="295802"/>
                  <a:pt x="2228850" y="26865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4211960" y="323939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843808" y="580526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339752" y="508518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Rancho Limonar</a:t>
            </a:r>
            <a:endParaRPr lang="es-MX" sz="11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835696" y="61653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La Perla</a:t>
            </a:r>
            <a:endParaRPr lang="es-MX" sz="11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563888" y="551839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sp>
        <p:nvSpPr>
          <p:cNvPr id="65" name="64 Llamada de flecha izquierda y derecha"/>
          <p:cNvSpPr/>
          <p:nvPr/>
        </p:nvSpPr>
        <p:spPr>
          <a:xfrm rot="2265046">
            <a:off x="4066812" y="604812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Llamada de flecha izquierda y derecha"/>
          <p:cNvSpPr/>
          <p:nvPr/>
        </p:nvSpPr>
        <p:spPr>
          <a:xfrm>
            <a:off x="2987824" y="6165304"/>
            <a:ext cx="360040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Llamada de flecha izquierda y derecha"/>
          <p:cNvSpPr/>
          <p:nvPr/>
        </p:nvSpPr>
        <p:spPr>
          <a:xfrm>
            <a:off x="2627784" y="2204864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Forma libre"/>
          <p:cNvSpPr/>
          <p:nvPr/>
        </p:nvSpPr>
        <p:spPr>
          <a:xfrm>
            <a:off x="5324475" y="542925"/>
            <a:ext cx="203547" cy="1295400"/>
          </a:xfrm>
          <a:custGeom>
            <a:avLst/>
            <a:gdLst>
              <a:gd name="connsiteX0" fmla="*/ 152400 w 203547"/>
              <a:gd name="connsiteY0" fmla="*/ 1295400 h 1295400"/>
              <a:gd name="connsiteX1" fmla="*/ 133350 w 203547"/>
              <a:gd name="connsiteY1" fmla="*/ 1266825 h 1295400"/>
              <a:gd name="connsiteX2" fmla="*/ 104775 w 203547"/>
              <a:gd name="connsiteY2" fmla="*/ 1238250 h 1295400"/>
              <a:gd name="connsiteX3" fmla="*/ 95250 w 203547"/>
              <a:gd name="connsiteY3" fmla="*/ 1209675 h 1295400"/>
              <a:gd name="connsiteX4" fmla="*/ 76200 w 203547"/>
              <a:gd name="connsiteY4" fmla="*/ 1181100 h 1295400"/>
              <a:gd name="connsiteX5" fmla="*/ 66675 w 203547"/>
              <a:gd name="connsiteY5" fmla="*/ 1152525 h 1295400"/>
              <a:gd name="connsiteX6" fmla="*/ 38100 w 203547"/>
              <a:gd name="connsiteY6" fmla="*/ 1123950 h 1295400"/>
              <a:gd name="connsiteX7" fmla="*/ 19050 w 203547"/>
              <a:gd name="connsiteY7" fmla="*/ 1095375 h 1295400"/>
              <a:gd name="connsiteX8" fmla="*/ 19050 w 203547"/>
              <a:gd name="connsiteY8" fmla="*/ 600075 h 1295400"/>
              <a:gd name="connsiteX9" fmla="*/ 0 w 203547"/>
              <a:gd name="connsiteY9" fmla="*/ 571500 h 1295400"/>
              <a:gd name="connsiteX10" fmla="*/ 9525 w 203547"/>
              <a:gd name="connsiteY10" fmla="*/ 438150 h 1295400"/>
              <a:gd name="connsiteX11" fmla="*/ 28575 w 203547"/>
              <a:gd name="connsiteY11" fmla="*/ 371475 h 1295400"/>
              <a:gd name="connsiteX12" fmla="*/ 38100 w 203547"/>
              <a:gd name="connsiteY12" fmla="*/ 238125 h 1295400"/>
              <a:gd name="connsiteX13" fmla="*/ 66675 w 203547"/>
              <a:gd name="connsiteY13" fmla="*/ 219075 h 1295400"/>
              <a:gd name="connsiteX14" fmla="*/ 95250 w 203547"/>
              <a:gd name="connsiteY14" fmla="*/ 133350 h 1295400"/>
              <a:gd name="connsiteX15" fmla="*/ 114300 w 203547"/>
              <a:gd name="connsiteY15" fmla="*/ 85725 h 1295400"/>
              <a:gd name="connsiteX16" fmla="*/ 152400 w 203547"/>
              <a:gd name="connsiteY16" fmla="*/ 66675 h 1295400"/>
              <a:gd name="connsiteX17" fmla="*/ 180975 w 203547"/>
              <a:gd name="connsiteY17" fmla="*/ 47625 h 1295400"/>
              <a:gd name="connsiteX18" fmla="*/ 200025 w 203547"/>
              <a:gd name="connsiteY18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547" h="1295400">
                <a:moveTo>
                  <a:pt x="152400" y="1295400"/>
                </a:moveTo>
                <a:cubicBezTo>
                  <a:pt x="146050" y="1285875"/>
                  <a:pt x="140679" y="1275619"/>
                  <a:pt x="133350" y="1266825"/>
                </a:cubicBezTo>
                <a:cubicBezTo>
                  <a:pt x="124726" y="1256477"/>
                  <a:pt x="112247" y="1249458"/>
                  <a:pt x="104775" y="1238250"/>
                </a:cubicBezTo>
                <a:cubicBezTo>
                  <a:pt x="99206" y="1229896"/>
                  <a:pt x="99740" y="1218655"/>
                  <a:pt x="95250" y="1209675"/>
                </a:cubicBezTo>
                <a:cubicBezTo>
                  <a:pt x="90130" y="1199436"/>
                  <a:pt x="81320" y="1191339"/>
                  <a:pt x="76200" y="1181100"/>
                </a:cubicBezTo>
                <a:cubicBezTo>
                  <a:pt x="71710" y="1172120"/>
                  <a:pt x="72244" y="1160879"/>
                  <a:pt x="66675" y="1152525"/>
                </a:cubicBezTo>
                <a:cubicBezTo>
                  <a:pt x="59203" y="1141317"/>
                  <a:pt x="46724" y="1134298"/>
                  <a:pt x="38100" y="1123950"/>
                </a:cubicBezTo>
                <a:cubicBezTo>
                  <a:pt x="30771" y="1115156"/>
                  <a:pt x="25400" y="1104900"/>
                  <a:pt x="19050" y="1095375"/>
                </a:cubicBezTo>
                <a:cubicBezTo>
                  <a:pt x="27895" y="900788"/>
                  <a:pt x="37730" y="805552"/>
                  <a:pt x="19050" y="600075"/>
                </a:cubicBezTo>
                <a:cubicBezTo>
                  <a:pt x="18014" y="588674"/>
                  <a:pt x="6350" y="581025"/>
                  <a:pt x="0" y="571500"/>
                </a:cubicBezTo>
                <a:cubicBezTo>
                  <a:pt x="3175" y="527050"/>
                  <a:pt x="4604" y="482441"/>
                  <a:pt x="9525" y="438150"/>
                </a:cubicBezTo>
                <a:cubicBezTo>
                  <a:pt x="11518" y="420210"/>
                  <a:pt x="22554" y="389537"/>
                  <a:pt x="28575" y="371475"/>
                </a:cubicBezTo>
                <a:cubicBezTo>
                  <a:pt x="31750" y="327025"/>
                  <a:pt x="27292" y="281358"/>
                  <a:pt x="38100" y="238125"/>
                </a:cubicBezTo>
                <a:cubicBezTo>
                  <a:pt x="40876" y="227019"/>
                  <a:pt x="60608" y="228783"/>
                  <a:pt x="66675" y="219075"/>
                </a:cubicBezTo>
                <a:cubicBezTo>
                  <a:pt x="71967" y="210608"/>
                  <a:pt x="87842" y="151871"/>
                  <a:pt x="95250" y="133350"/>
                </a:cubicBezTo>
                <a:cubicBezTo>
                  <a:pt x="101600" y="117475"/>
                  <a:pt x="103173" y="98707"/>
                  <a:pt x="114300" y="85725"/>
                </a:cubicBezTo>
                <a:cubicBezTo>
                  <a:pt x="123541" y="74944"/>
                  <a:pt x="140072" y="73720"/>
                  <a:pt x="152400" y="66675"/>
                </a:cubicBezTo>
                <a:cubicBezTo>
                  <a:pt x="162339" y="60995"/>
                  <a:pt x="171450" y="53975"/>
                  <a:pt x="180975" y="47625"/>
                </a:cubicBezTo>
                <a:cubicBezTo>
                  <a:pt x="203547" y="13766"/>
                  <a:pt x="200025" y="30498"/>
                  <a:pt x="20002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0" name="69 Conector recto de flecha"/>
          <p:cNvCxnSpPr/>
          <p:nvPr/>
        </p:nvCxnSpPr>
        <p:spPr>
          <a:xfrm flipV="1">
            <a:off x="5508104" y="3326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4067944" y="5486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899592" y="1773977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Arroyo Negro</a:t>
            </a:r>
            <a:endParaRPr lang="es-MX" sz="1100" b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179512" y="4078233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Torreoncito</a:t>
            </a:r>
            <a:endParaRPr lang="es-MX" sz="1100" b="1" dirty="0"/>
          </a:p>
        </p:txBody>
      </p:sp>
      <p:sp>
        <p:nvSpPr>
          <p:cNvPr id="74" name="73 Llamada de flecha izquierda y derecha"/>
          <p:cNvSpPr/>
          <p:nvPr/>
        </p:nvSpPr>
        <p:spPr>
          <a:xfrm rot="3551922">
            <a:off x="4770520" y="1554858"/>
            <a:ext cx="398247" cy="157307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611560" y="280735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0901</a:t>
            </a:r>
            <a:endParaRPr lang="es-MX" sz="1100" b="1" dirty="0"/>
          </a:p>
        </p:txBody>
      </p:sp>
      <p:sp>
        <p:nvSpPr>
          <p:cNvPr id="76" name="75 CuadroTexto"/>
          <p:cNvSpPr txBox="1"/>
          <p:nvPr/>
        </p:nvSpPr>
        <p:spPr>
          <a:xfrm>
            <a:off x="1763688" y="575967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0902</a:t>
            </a:r>
            <a:endParaRPr lang="es-MX" sz="11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72008" y="6094457"/>
            <a:ext cx="1187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la Cumbre</a:t>
            </a:r>
            <a:endParaRPr lang="es-MX" sz="1100" b="1" dirty="0"/>
          </a:p>
        </p:txBody>
      </p:sp>
      <p:sp>
        <p:nvSpPr>
          <p:cNvPr id="78" name="77 CuadroTexto"/>
          <p:cNvSpPr txBox="1"/>
          <p:nvPr/>
        </p:nvSpPr>
        <p:spPr>
          <a:xfrm>
            <a:off x="827584" y="37504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/>
              <a:t>Cerro el Gallo</a:t>
            </a:r>
            <a:endParaRPr lang="es-MX" sz="2400" b="1" u="sng" dirty="0"/>
          </a:p>
        </p:txBody>
      </p:sp>
      <p:sp>
        <p:nvSpPr>
          <p:cNvPr id="79" name="78 Rectángulo"/>
          <p:cNvSpPr/>
          <p:nvPr/>
        </p:nvSpPr>
        <p:spPr>
          <a:xfrm>
            <a:off x="7164288" y="2276872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Botón de acción: Inicio">
            <a:hlinkClick r:id="" action="ppaction://hlinkshowjump?jump=firstslide" highlightClick="1"/>
          </p:cNvPr>
          <p:cNvSpPr/>
          <p:nvPr/>
        </p:nvSpPr>
        <p:spPr>
          <a:xfrm>
            <a:off x="7308304" y="234888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7740352" y="234888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2" name="81 Llamada de flecha izquierda y derecha"/>
          <p:cNvSpPr/>
          <p:nvPr/>
        </p:nvSpPr>
        <p:spPr>
          <a:xfrm>
            <a:off x="7236296" y="27089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7740352" y="263691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4" name="83 Elipse"/>
          <p:cNvSpPr/>
          <p:nvPr/>
        </p:nvSpPr>
        <p:spPr>
          <a:xfrm>
            <a:off x="7380312" y="299695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84 CuadroTexto"/>
          <p:cNvSpPr txBox="1"/>
          <p:nvPr/>
        </p:nvSpPr>
        <p:spPr>
          <a:xfrm>
            <a:off x="7740352" y="299695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6" name="85 Forma libre"/>
          <p:cNvSpPr/>
          <p:nvPr/>
        </p:nvSpPr>
        <p:spPr>
          <a:xfrm>
            <a:off x="7308304" y="3356992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7740352" y="328498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8" name="87 Forma libre"/>
          <p:cNvSpPr/>
          <p:nvPr/>
        </p:nvSpPr>
        <p:spPr>
          <a:xfrm>
            <a:off x="7236296" y="364502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CuadroTexto"/>
          <p:cNvSpPr txBox="1"/>
          <p:nvPr/>
        </p:nvSpPr>
        <p:spPr>
          <a:xfrm>
            <a:off x="7740352" y="357301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0" name="89 Forma libre"/>
          <p:cNvSpPr/>
          <p:nvPr/>
        </p:nvSpPr>
        <p:spPr>
          <a:xfrm flipV="1">
            <a:off x="7236296" y="3933056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7740352" y="388747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4" name="93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94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7380312" y="19795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3" name="2 Forma libre"/>
          <p:cNvSpPr/>
          <p:nvPr/>
        </p:nvSpPr>
        <p:spPr>
          <a:xfrm>
            <a:off x="1885950" y="5267325"/>
            <a:ext cx="714375" cy="447675"/>
          </a:xfrm>
          <a:custGeom>
            <a:avLst/>
            <a:gdLst>
              <a:gd name="connsiteX0" fmla="*/ 714375 w 714375"/>
              <a:gd name="connsiteY0" fmla="*/ 447675 h 447675"/>
              <a:gd name="connsiteX1" fmla="*/ 685800 w 714375"/>
              <a:gd name="connsiteY1" fmla="*/ 400050 h 447675"/>
              <a:gd name="connsiteX2" fmla="*/ 571500 w 714375"/>
              <a:gd name="connsiteY2" fmla="*/ 342900 h 447675"/>
              <a:gd name="connsiteX3" fmla="*/ 504825 w 714375"/>
              <a:gd name="connsiteY3" fmla="*/ 323850 h 447675"/>
              <a:gd name="connsiteX4" fmla="*/ 447675 w 714375"/>
              <a:gd name="connsiteY4" fmla="*/ 295275 h 447675"/>
              <a:gd name="connsiteX5" fmla="*/ 419100 w 714375"/>
              <a:gd name="connsiteY5" fmla="*/ 276225 h 447675"/>
              <a:gd name="connsiteX6" fmla="*/ 390525 w 714375"/>
              <a:gd name="connsiteY6" fmla="*/ 266700 h 447675"/>
              <a:gd name="connsiteX7" fmla="*/ 333375 w 714375"/>
              <a:gd name="connsiteY7" fmla="*/ 219075 h 447675"/>
              <a:gd name="connsiteX8" fmla="*/ 323850 w 714375"/>
              <a:gd name="connsiteY8" fmla="*/ 190500 h 447675"/>
              <a:gd name="connsiteX9" fmla="*/ 266700 w 714375"/>
              <a:gd name="connsiteY9" fmla="*/ 152400 h 447675"/>
              <a:gd name="connsiteX10" fmla="*/ 238125 w 714375"/>
              <a:gd name="connsiteY10" fmla="*/ 133350 h 447675"/>
              <a:gd name="connsiteX11" fmla="*/ 209550 w 714375"/>
              <a:gd name="connsiteY11" fmla="*/ 123825 h 447675"/>
              <a:gd name="connsiteX12" fmla="*/ 152400 w 714375"/>
              <a:gd name="connsiteY12" fmla="*/ 85725 h 447675"/>
              <a:gd name="connsiteX13" fmla="*/ 133350 w 714375"/>
              <a:gd name="connsiteY13" fmla="*/ 57150 h 447675"/>
              <a:gd name="connsiteX14" fmla="*/ 104775 w 714375"/>
              <a:gd name="connsiteY14" fmla="*/ 38100 h 447675"/>
              <a:gd name="connsiteX15" fmla="*/ 66675 w 714375"/>
              <a:gd name="connsiteY15" fmla="*/ 0 h 447675"/>
              <a:gd name="connsiteX16" fmla="*/ 0 w 714375"/>
              <a:gd name="connsiteY16" fmla="*/ 285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4375" h="447675">
                <a:moveTo>
                  <a:pt x="714375" y="447675"/>
                </a:moveTo>
                <a:cubicBezTo>
                  <a:pt x="704850" y="431800"/>
                  <a:pt x="698891" y="413141"/>
                  <a:pt x="685800" y="400050"/>
                </a:cubicBezTo>
                <a:cubicBezTo>
                  <a:pt x="648871" y="363121"/>
                  <a:pt x="617981" y="358394"/>
                  <a:pt x="571500" y="342900"/>
                </a:cubicBezTo>
                <a:cubicBezTo>
                  <a:pt x="530506" y="329235"/>
                  <a:pt x="552665" y="335810"/>
                  <a:pt x="504825" y="323850"/>
                </a:cubicBezTo>
                <a:cubicBezTo>
                  <a:pt x="422933" y="269255"/>
                  <a:pt x="526545" y="334710"/>
                  <a:pt x="447675" y="295275"/>
                </a:cubicBezTo>
                <a:cubicBezTo>
                  <a:pt x="437436" y="290155"/>
                  <a:pt x="429339" y="281345"/>
                  <a:pt x="419100" y="276225"/>
                </a:cubicBezTo>
                <a:cubicBezTo>
                  <a:pt x="410120" y="271735"/>
                  <a:pt x="399505" y="271190"/>
                  <a:pt x="390525" y="266700"/>
                </a:cubicBezTo>
                <a:cubicBezTo>
                  <a:pt x="364003" y="253439"/>
                  <a:pt x="354441" y="240141"/>
                  <a:pt x="333375" y="219075"/>
                </a:cubicBezTo>
                <a:cubicBezTo>
                  <a:pt x="330200" y="209550"/>
                  <a:pt x="330950" y="197600"/>
                  <a:pt x="323850" y="190500"/>
                </a:cubicBezTo>
                <a:cubicBezTo>
                  <a:pt x="307661" y="174311"/>
                  <a:pt x="285750" y="165100"/>
                  <a:pt x="266700" y="152400"/>
                </a:cubicBezTo>
                <a:cubicBezTo>
                  <a:pt x="257175" y="146050"/>
                  <a:pt x="248985" y="136970"/>
                  <a:pt x="238125" y="133350"/>
                </a:cubicBezTo>
                <a:cubicBezTo>
                  <a:pt x="228600" y="130175"/>
                  <a:pt x="218327" y="128701"/>
                  <a:pt x="209550" y="123825"/>
                </a:cubicBezTo>
                <a:cubicBezTo>
                  <a:pt x="189536" y="112706"/>
                  <a:pt x="152400" y="85725"/>
                  <a:pt x="152400" y="85725"/>
                </a:cubicBezTo>
                <a:cubicBezTo>
                  <a:pt x="146050" y="76200"/>
                  <a:pt x="141445" y="65245"/>
                  <a:pt x="133350" y="57150"/>
                </a:cubicBezTo>
                <a:cubicBezTo>
                  <a:pt x="125255" y="49055"/>
                  <a:pt x="111926" y="47039"/>
                  <a:pt x="104775" y="38100"/>
                </a:cubicBezTo>
                <a:cubicBezTo>
                  <a:pt x="67830" y="-8082"/>
                  <a:pt x="129020" y="20782"/>
                  <a:pt x="66675" y="0"/>
                </a:cubicBezTo>
                <a:cubicBezTo>
                  <a:pt x="5265" y="20470"/>
                  <a:pt x="23724" y="4851"/>
                  <a:pt x="0" y="285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42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699792" y="501317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483768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46278"/>
              </p:ext>
            </p:extLst>
          </p:nvPr>
        </p:nvGraphicFramePr>
        <p:xfrm>
          <a:off x="755577" y="807873"/>
          <a:ext cx="2112904" cy="3111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788"/>
                <a:gridCol w="1597116"/>
              </a:tblGrid>
              <a:tr h="27583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1001 (A,B,C)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1002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Rene Besarez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1004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Margarito Gurgua 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1005(B)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Luna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Moshan 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1008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Sebastián Guzmán Girón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Joaquín Hernández Gómez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Pedro Meza </a:t>
                      </a:r>
                      <a:r>
                        <a:rPr lang="es-MX" sz="900" u="none" strike="noStrike" dirty="0" smtClean="0">
                          <a:effectLst/>
                        </a:rPr>
                        <a:t>Méndez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1014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Eigar </a:t>
                      </a:r>
                      <a:r>
                        <a:rPr lang="es-MX" sz="900" u="none" strike="noStrike" dirty="0" smtClean="0">
                          <a:effectLst/>
                        </a:rPr>
                        <a:t>Velásquez Pérez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Ofelia Morales </a:t>
                      </a:r>
                      <a:r>
                        <a:rPr lang="es-MX" sz="900" u="none" strike="noStrike" dirty="0" smtClean="0">
                          <a:effectLst/>
                        </a:rPr>
                        <a:t>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1016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Emilio </a:t>
                      </a:r>
                      <a:r>
                        <a:rPr lang="es-MX" sz="900" u="none" strike="noStrike" dirty="0" smtClean="0">
                          <a:effectLst/>
                        </a:rPr>
                        <a:t>Velásquez 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399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1019(B)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err="1">
                          <a:effectLst/>
                          <a:latin typeface="Times New Roman" panose="02020603050405020304" pitchFamily="18" charset="0"/>
                        </a:rPr>
                        <a:t>Edilcer</a:t>
                      </a:r>
                      <a:r>
                        <a:rPr lang="es-MX" sz="9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 Luciano Velasco Gurgua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1023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Abraham Moshan González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0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1024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Alejandra Gurgua</a:t>
                      </a:r>
                      <a:r>
                        <a:rPr lang="es-MX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Ruiz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339752" y="518361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1005</a:t>
            </a:r>
            <a:endParaRPr lang="es-MX" sz="11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79712" y="515719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1008</a:t>
            </a:r>
            <a:endParaRPr lang="es-MX" sz="1100" b="1" dirty="0"/>
          </a:p>
        </p:txBody>
      </p:sp>
      <p:sp>
        <p:nvSpPr>
          <p:cNvPr id="11" name="10 Elipse"/>
          <p:cNvSpPr/>
          <p:nvPr/>
        </p:nvSpPr>
        <p:spPr>
          <a:xfrm>
            <a:off x="971600" y="55892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1115616" y="558924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1006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1043608" y="4365104"/>
            <a:ext cx="216024" cy="2463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187624" y="43651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1001B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1005B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971600" y="58772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587727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1023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50851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1002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283968" y="46531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1004</a:t>
            </a:r>
            <a:endParaRPr lang="es-MX" sz="11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950217" y="4607550"/>
            <a:ext cx="477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1003</a:t>
            </a:r>
            <a:endParaRPr lang="es-MX" sz="11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788024" y="486916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1001A</a:t>
            </a:r>
            <a:endParaRPr lang="es-MX" sz="11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55576" y="4103494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1011</a:t>
            </a:r>
            <a:endParaRPr lang="es-MX" sz="1100" b="1" dirty="0"/>
          </a:p>
        </p:txBody>
      </p:sp>
      <p:sp>
        <p:nvSpPr>
          <p:cNvPr id="29" name="28 Elipse"/>
          <p:cNvSpPr/>
          <p:nvPr/>
        </p:nvSpPr>
        <p:spPr>
          <a:xfrm>
            <a:off x="3829061" y="5130770"/>
            <a:ext cx="238883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CuadroTexto"/>
          <p:cNvSpPr txBox="1"/>
          <p:nvPr/>
        </p:nvSpPr>
        <p:spPr>
          <a:xfrm>
            <a:off x="3419872" y="511160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1019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3779912" y="4774359"/>
            <a:ext cx="242313" cy="23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3563888" y="4581128"/>
            <a:ext cx="553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1019B</a:t>
            </a:r>
            <a:endParaRPr lang="es-MX" sz="1100" b="1" dirty="0"/>
          </a:p>
        </p:txBody>
      </p:sp>
      <p:sp>
        <p:nvSpPr>
          <p:cNvPr id="33" name="32 Elipse"/>
          <p:cNvSpPr/>
          <p:nvPr/>
        </p:nvSpPr>
        <p:spPr>
          <a:xfrm>
            <a:off x="2987824" y="4645510"/>
            <a:ext cx="216024" cy="2236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3203848" y="443711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1014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843808" y="44371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1016</a:t>
            </a:r>
            <a:endParaRPr lang="es-MX" sz="1100" b="1" dirty="0"/>
          </a:p>
        </p:txBody>
      </p:sp>
      <p:sp>
        <p:nvSpPr>
          <p:cNvPr id="37" name="36 Elipse"/>
          <p:cNvSpPr/>
          <p:nvPr/>
        </p:nvSpPr>
        <p:spPr>
          <a:xfrm>
            <a:off x="3923928" y="5445224"/>
            <a:ext cx="252028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3491880" y="544522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1010</a:t>
            </a:r>
            <a:endParaRPr lang="es-MX" sz="1100" b="1" dirty="0"/>
          </a:p>
        </p:txBody>
      </p:sp>
      <p:sp>
        <p:nvSpPr>
          <p:cNvPr id="40" name="39 Forma libre"/>
          <p:cNvSpPr/>
          <p:nvPr/>
        </p:nvSpPr>
        <p:spPr>
          <a:xfrm>
            <a:off x="1367161" y="4740676"/>
            <a:ext cx="3622089" cy="435242"/>
          </a:xfrm>
          <a:custGeom>
            <a:avLst/>
            <a:gdLst>
              <a:gd name="connsiteX0" fmla="*/ 3622089 w 3622089"/>
              <a:gd name="connsiteY0" fmla="*/ 0 h 435242"/>
              <a:gd name="connsiteX1" fmla="*/ 3595456 w 3622089"/>
              <a:gd name="connsiteY1" fmla="*/ 53266 h 435242"/>
              <a:gd name="connsiteX2" fmla="*/ 3586579 w 3622089"/>
              <a:gd name="connsiteY2" fmla="*/ 79899 h 435242"/>
              <a:gd name="connsiteX3" fmla="*/ 3559946 w 3622089"/>
              <a:gd name="connsiteY3" fmla="*/ 88776 h 435242"/>
              <a:gd name="connsiteX4" fmla="*/ 3506680 w 3622089"/>
              <a:gd name="connsiteY4" fmla="*/ 97654 h 435242"/>
              <a:gd name="connsiteX5" fmla="*/ 3471169 w 3622089"/>
              <a:gd name="connsiteY5" fmla="*/ 133165 h 435242"/>
              <a:gd name="connsiteX6" fmla="*/ 3435658 w 3622089"/>
              <a:gd name="connsiteY6" fmla="*/ 177553 h 435242"/>
              <a:gd name="connsiteX7" fmla="*/ 3417903 w 3622089"/>
              <a:gd name="connsiteY7" fmla="*/ 204186 h 435242"/>
              <a:gd name="connsiteX8" fmla="*/ 3391270 w 3622089"/>
              <a:gd name="connsiteY8" fmla="*/ 221941 h 435242"/>
              <a:gd name="connsiteX9" fmla="*/ 3364637 w 3622089"/>
              <a:gd name="connsiteY9" fmla="*/ 275207 h 435242"/>
              <a:gd name="connsiteX10" fmla="*/ 3346882 w 3622089"/>
              <a:gd name="connsiteY10" fmla="*/ 310718 h 435242"/>
              <a:gd name="connsiteX11" fmla="*/ 3338004 w 3622089"/>
              <a:gd name="connsiteY11" fmla="*/ 346229 h 435242"/>
              <a:gd name="connsiteX12" fmla="*/ 3293616 w 3622089"/>
              <a:gd name="connsiteY12" fmla="*/ 390617 h 435242"/>
              <a:gd name="connsiteX13" fmla="*/ 3160451 w 3622089"/>
              <a:gd name="connsiteY13" fmla="*/ 399495 h 435242"/>
              <a:gd name="connsiteX14" fmla="*/ 3142695 w 3622089"/>
              <a:gd name="connsiteY14" fmla="*/ 381740 h 435242"/>
              <a:gd name="connsiteX15" fmla="*/ 3124940 w 3622089"/>
              <a:gd name="connsiteY15" fmla="*/ 310718 h 435242"/>
              <a:gd name="connsiteX16" fmla="*/ 3098307 w 3622089"/>
              <a:gd name="connsiteY16" fmla="*/ 301841 h 435242"/>
              <a:gd name="connsiteX17" fmla="*/ 2991775 w 3622089"/>
              <a:gd name="connsiteY17" fmla="*/ 319596 h 435242"/>
              <a:gd name="connsiteX18" fmla="*/ 2965142 w 3622089"/>
              <a:gd name="connsiteY18" fmla="*/ 337351 h 435242"/>
              <a:gd name="connsiteX19" fmla="*/ 2929631 w 3622089"/>
              <a:gd name="connsiteY19" fmla="*/ 328474 h 435242"/>
              <a:gd name="connsiteX20" fmla="*/ 2894121 w 3622089"/>
              <a:gd name="connsiteY20" fmla="*/ 284085 h 435242"/>
              <a:gd name="connsiteX21" fmla="*/ 2840855 w 3622089"/>
              <a:gd name="connsiteY21" fmla="*/ 248574 h 435242"/>
              <a:gd name="connsiteX22" fmla="*/ 2787589 w 3622089"/>
              <a:gd name="connsiteY22" fmla="*/ 221941 h 435242"/>
              <a:gd name="connsiteX23" fmla="*/ 2698812 w 3622089"/>
              <a:gd name="connsiteY23" fmla="*/ 230819 h 435242"/>
              <a:gd name="connsiteX24" fmla="*/ 2689934 w 3622089"/>
              <a:gd name="connsiteY24" fmla="*/ 257452 h 435242"/>
              <a:gd name="connsiteX25" fmla="*/ 2654423 w 3622089"/>
              <a:gd name="connsiteY25" fmla="*/ 310718 h 435242"/>
              <a:gd name="connsiteX26" fmla="*/ 2654423 w 3622089"/>
              <a:gd name="connsiteY26" fmla="*/ 310718 h 435242"/>
              <a:gd name="connsiteX27" fmla="*/ 2601157 w 3622089"/>
              <a:gd name="connsiteY27" fmla="*/ 319596 h 435242"/>
              <a:gd name="connsiteX28" fmla="*/ 2530136 w 3622089"/>
              <a:gd name="connsiteY28" fmla="*/ 346229 h 435242"/>
              <a:gd name="connsiteX29" fmla="*/ 2494625 w 3622089"/>
              <a:gd name="connsiteY29" fmla="*/ 355107 h 435242"/>
              <a:gd name="connsiteX30" fmla="*/ 2441359 w 3622089"/>
              <a:gd name="connsiteY30" fmla="*/ 337351 h 435242"/>
              <a:gd name="connsiteX31" fmla="*/ 2414726 w 3622089"/>
              <a:gd name="connsiteY31" fmla="*/ 319596 h 435242"/>
              <a:gd name="connsiteX32" fmla="*/ 2388093 w 3622089"/>
              <a:gd name="connsiteY32" fmla="*/ 310718 h 435242"/>
              <a:gd name="connsiteX33" fmla="*/ 2334827 w 3622089"/>
              <a:gd name="connsiteY33" fmla="*/ 275207 h 435242"/>
              <a:gd name="connsiteX34" fmla="*/ 2308194 w 3622089"/>
              <a:gd name="connsiteY34" fmla="*/ 221941 h 435242"/>
              <a:gd name="connsiteX35" fmla="*/ 2290439 w 3622089"/>
              <a:gd name="connsiteY35" fmla="*/ 186431 h 435242"/>
              <a:gd name="connsiteX36" fmla="*/ 2254928 w 3622089"/>
              <a:gd name="connsiteY36" fmla="*/ 168675 h 435242"/>
              <a:gd name="connsiteX37" fmla="*/ 2192785 w 3622089"/>
              <a:gd name="connsiteY37" fmla="*/ 177553 h 435242"/>
              <a:gd name="connsiteX38" fmla="*/ 2175029 w 3622089"/>
              <a:gd name="connsiteY38" fmla="*/ 213064 h 435242"/>
              <a:gd name="connsiteX39" fmla="*/ 2148396 w 3622089"/>
              <a:gd name="connsiteY39" fmla="*/ 266330 h 435242"/>
              <a:gd name="connsiteX40" fmla="*/ 2121763 w 3622089"/>
              <a:gd name="connsiteY40" fmla="*/ 319596 h 435242"/>
              <a:gd name="connsiteX41" fmla="*/ 2095130 w 3622089"/>
              <a:gd name="connsiteY41" fmla="*/ 328474 h 435242"/>
              <a:gd name="connsiteX42" fmla="*/ 2059620 w 3622089"/>
              <a:gd name="connsiteY42" fmla="*/ 284085 h 435242"/>
              <a:gd name="connsiteX43" fmla="*/ 2050742 w 3622089"/>
              <a:gd name="connsiteY43" fmla="*/ 257452 h 435242"/>
              <a:gd name="connsiteX44" fmla="*/ 2015231 w 3622089"/>
              <a:gd name="connsiteY44" fmla="*/ 97654 h 435242"/>
              <a:gd name="connsiteX45" fmla="*/ 1979721 w 3622089"/>
              <a:gd name="connsiteY45" fmla="*/ 88776 h 435242"/>
              <a:gd name="connsiteX46" fmla="*/ 1819922 w 3622089"/>
              <a:gd name="connsiteY46" fmla="*/ 97654 h 435242"/>
              <a:gd name="connsiteX47" fmla="*/ 1784412 w 3622089"/>
              <a:gd name="connsiteY47" fmla="*/ 168675 h 435242"/>
              <a:gd name="connsiteX48" fmla="*/ 1757779 w 3622089"/>
              <a:gd name="connsiteY48" fmla="*/ 186431 h 435242"/>
              <a:gd name="connsiteX49" fmla="*/ 1633491 w 3622089"/>
              <a:gd name="connsiteY49" fmla="*/ 177553 h 435242"/>
              <a:gd name="connsiteX50" fmla="*/ 1606858 w 3622089"/>
              <a:gd name="connsiteY50" fmla="*/ 150920 h 435242"/>
              <a:gd name="connsiteX51" fmla="*/ 1580225 w 3622089"/>
              <a:gd name="connsiteY51" fmla="*/ 133165 h 435242"/>
              <a:gd name="connsiteX52" fmla="*/ 1562470 w 3622089"/>
              <a:gd name="connsiteY52" fmla="*/ 115409 h 435242"/>
              <a:gd name="connsiteX53" fmla="*/ 1482571 w 3622089"/>
              <a:gd name="connsiteY53" fmla="*/ 71021 h 435242"/>
              <a:gd name="connsiteX54" fmla="*/ 1447060 w 3622089"/>
              <a:gd name="connsiteY54" fmla="*/ 62143 h 435242"/>
              <a:gd name="connsiteX55" fmla="*/ 1411550 w 3622089"/>
              <a:gd name="connsiteY55" fmla="*/ 71021 h 435242"/>
              <a:gd name="connsiteX56" fmla="*/ 1367161 w 3622089"/>
              <a:gd name="connsiteY56" fmla="*/ 106532 h 435242"/>
              <a:gd name="connsiteX57" fmla="*/ 1340528 w 3622089"/>
              <a:gd name="connsiteY57" fmla="*/ 150920 h 435242"/>
              <a:gd name="connsiteX58" fmla="*/ 1322773 w 3622089"/>
              <a:gd name="connsiteY58" fmla="*/ 177553 h 435242"/>
              <a:gd name="connsiteX59" fmla="*/ 1242874 w 3622089"/>
              <a:gd name="connsiteY59" fmla="*/ 213064 h 435242"/>
              <a:gd name="connsiteX60" fmla="*/ 1109709 w 3622089"/>
              <a:gd name="connsiteY60" fmla="*/ 239697 h 435242"/>
              <a:gd name="connsiteX61" fmla="*/ 1091954 w 3622089"/>
              <a:gd name="connsiteY61" fmla="*/ 266330 h 435242"/>
              <a:gd name="connsiteX62" fmla="*/ 1056443 w 3622089"/>
              <a:gd name="connsiteY62" fmla="*/ 301841 h 435242"/>
              <a:gd name="connsiteX63" fmla="*/ 1038688 w 3622089"/>
              <a:gd name="connsiteY63" fmla="*/ 328474 h 435242"/>
              <a:gd name="connsiteX64" fmla="*/ 967666 w 3622089"/>
              <a:gd name="connsiteY64" fmla="*/ 337351 h 435242"/>
              <a:gd name="connsiteX65" fmla="*/ 941033 w 3622089"/>
              <a:gd name="connsiteY65" fmla="*/ 346229 h 435242"/>
              <a:gd name="connsiteX66" fmla="*/ 816746 w 3622089"/>
              <a:gd name="connsiteY66" fmla="*/ 337351 h 435242"/>
              <a:gd name="connsiteX67" fmla="*/ 807868 w 3622089"/>
              <a:gd name="connsiteY67" fmla="*/ 310718 h 435242"/>
              <a:gd name="connsiteX68" fmla="*/ 790113 w 3622089"/>
              <a:gd name="connsiteY68" fmla="*/ 284085 h 435242"/>
              <a:gd name="connsiteX69" fmla="*/ 781235 w 3622089"/>
              <a:gd name="connsiteY69" fmla="*/ 257452 h 435242"/>
              <a:gd name="connsiteX70" fmla="*/ 754602 w 3622089"/>
              <a:gd name="connsiteY70" fmla="*/ 239697 h 435242"/>
              <a:gd name="connsiteX71" fmla="*/ 710214 w 3622089"/>
              <a:gd name="connsiteY71" fmla="*/ 213064 h 435242"/>
              <a:gd name="connsiteX72" fmla="*/ 656948 w 3622089"/>
              <a:gd name="connsiteY72" fmla="*/ 230819 h 435242"/>
              <a:gd name="connsiteX73" fmla="*/ 612559 w 3622089"/>
              <a:gd name="connsiteY73" fmla="*/ 275207 h 435242"/>
              <a:gd name="connsiteX74" fmla="*/ 559293 w 3622089"/>
              <a:gd name="connsiteY74" fmla="*/ 346229 h 435242"/>
              <a:gd name="connsiteX75" fmla="*/ 532660 w 3622089"/>
              <a:gd name="connsiteY75" fmla="*/ 363984 h 435242"/>
              <a:gd name="connsiteX76" fmla="*/ 497150 w 3622089"/>
              <a:gd name="connsiteY76" fmla="*/ 408373 h 435242"/>
              <a:gd name="connsiteX77" fmla="*/ 470517 w 3622089"/>
              <a:gd name="connsiteY77" fmla="*/ 417250 h 435242"/>
              <a:gd name="connsiteX78" fmla="*/ 452761 w 3622089"/>
              <a:gd name="connsiteY78" fmla="*/ 435006 h 435242"/>
              <a:gd name="connsiteX79" fmla="*/ 426128 w 3622089"/>
              <a:gd name="connsiteY79" fmla="*/ 426128 h 435242"/>
              <a:gd name="connsiteX80" fmla="*/ 328474 w 3622089"/>
              <a:gd name="connsiteY80" fmla="*/ 417250 h 435242"/>
              <a:gd name="connsiteX81" fmla="*/ 284086 w 3622089"/>
              <a:gd name="connsiteY81" fmla="*/ 372862 h 435242"/>
              <a:gd name="connsiteX82" fmla="*/ 257453 w 3622089"/>
              <a:gd name="connsiteY82" fmla="*/ 301841 h 435242"/>
              <a:gd name="connsiteX83" fmla="*/ 213064 w 3622089"/>
              <a:gd name="connsiteY83" fmla="*/ 257452 h 435242"/>
              <a:gd name="connsiteX84" fmla="*/ 186431 w 3622089"/>
              <a:gd name="connsiteY84" fmla="*/ 230819 h 435242"/>
              <a:gd name="connsiteX85" fmla="*/ 0 w 3622089"/>
              <a:gd name="connsiteY85" fmla="*/ 221941 h 4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622089" h="435242">
                <a:moveTo>
                  <a:pt x="3622089" y="0"/>
                </a:moveTo>
                <a:cubicBezTo>
                  <a:pt x="3613211" y="17755"/>
                  <a:pt x="3603518" y="35126"/>
                  <a:pt x="3595456" y="53266"/>
                </a:cubicBezTo>
                <a:cubicBezTo>
                  <a:pt x="3591655" y="61817"/>
                  <a:pt x="3593196" y="73282"/>
                  <a:pt x="3586579" y="79899"/>
                </a:cubicBezTo>
                <a:cubicBezTo>
                  <a:pt x="3579962" y="86516"/>
                  <a:pt x="3569081" y="86746"/>
                  <a:pt x="3559946" y="88776"/>
                </a:cubicBezTo>
                <a:cubicBezTo>
                  <a:pt x="3542374" y="92681"/>
                  <a:pt x="3524435" y="94695"/>
                  <a:pt x="3506680" y="97654"/>
                </a:cubicBezTo>
                <a:cubicBezTo>
                  <a:pt x="3494843" y="109491"/>
                  <a:pt x="3480455" y="119236"/>
                  <a:pt x="3471169" y="133165"/>
                </a:cubicBezTo>
                <a:cubicBezTo>
                  <a:pt x="3416521" y="215138"/>
                  <a:pt x="3486258" y="114304"/>
                  <a:pt x="3435658" y="177553"/>
                </a:cubicBezTo>
                <a:cubicBezTo>
                  <a:pt x="3428993" y="185884"/>
                  <a:pt x="3425448" y="196641"/>
                  <a:pt x="3417903" y="204186"/>
                </a:cubicBezTo>
                <a:cubicBezTo>
                  <a:pt x="3410358" y="211731"/>
                  <a:pt x="3400148" y="216023"/>
                  <a:pt x="3391270" y="221941"/>
                </a:cubicBezTo>
                <a:cubicBezTo>
                  <a:pt x="3357151" y="273121"/>
                  <a:pt x="3386689" y="223752"/>
                  <a:pt x="3364637" y="275207"/>
                </a:cubicBezTo>
                <a:cubicBezTo>
                  <a:pt x="3359424" y="287371"/>
                  <a:pt x="3351529" y="298327"/>
                  <a:pt x="3346882" y="310718"/>
                </a:cubicBezTo>
                <a:cubicBezTo>
                  <a:pt x="3342598" y="322142"/>
                  <a:pt x="3342810" y="335014"/>
                  <a:pt x="3338004" y="346229"/>
                </a:cubicBezTo>
                <a:cubicBezTo>
                  <a:pt x="3331630" y="361102"/>
                  <a:pt x="3311827" y="387582"/>
                  <a:pt x="3293616" y="390617"/>
                </a:cubicBezTo>
                <a:cubicBezTo>
                  <a:pt x="3249734" y="397931"/>
                  <a:pt x="3204839" y="396536"/>
                  <a:pt x="3160451" y="399495"/>
                </a:cubicBezTo>
                <a:cubicBezTo>
                  <a:pt x="3154532" y="393577"/>
                  <a:pt x="3145804" y="389511"/>
                  <a:pt x="3142695" y="381740"/>
                </a:cubicBezTo>
                <a:cubicBezTo>
                  <a:pt x="3133632" y="359083"/>
                  <a:pt x="3148090" y="318434"/>
                  <a:pt x="3124940" y="310718"/>
                </a:cubicBezTo>
                <a:lnTo>
                  <a:pt x="3098307" y="301841"/>
                </a:lnTo>
                <a:cubicBezTo>
                  <a:pt x="3072984" y="304654"/>
                  <a:pt x="3021523" y="304722"/>
                  <a:pt x="2991775" y="319596"/>
                </a:cubicBezTo>
                <a:cubicBezTo>
                  <a:pt x="2982232" y="324368"/>
                  <a:pt x="2974020" y="331433"/>
                  <a:pt x="2965142" y="337351"/>
                </a:cubicBezTo>
                <a:cubicBezTo>
                  <a:pt x="2953305" y="334392"/>
                  <a:pt x="2940544" y="333931"/>
                  <a:pt x="2929631" y="328474"/>
                </a:cubicBezTo>
                <a:cubicBezTo>
                  <a:pt x="2908783" y="318050"/>
                  <a:pt x="2910845" y="298719"/>
                  <a:pt x="2894121" y="284085"/>
                </a:cubicBezTo>
                <a:cubicBezTo>
                  <a:pt x="2878062" y="270033"/>
                  <a:pt x="2858610" y="260411"/>
                  <a:pt x="2840855" y="248574"/>
                </a:cubicBezTo>
                <a:cubicBezTo>
                  <a:pt x="2806437" y="225629"/>
                  <a:pt x="2824343" y="234193"/>
                  <a:pt x="2787589" y="221941"/>
                </a:cubicBezTo>
                <a:cubicBezTo>
                  <a:pt x="2757997" y="224900"/>
                  <a:pt x="2726761" y="220656"/>
                  <a:pt x="2698812" y="230819"/>
                </a:cubicBezTo>
                <a:cubicBezTo>
                  <a:pt x="2690017" y="234017"/>
                  <a:pt x="2694479" y="249272"/>
                  <a:pt x="2689934" y="257452"/>
                </a:cubicBezTo>
                <a:cubicBezTo>
                  <a:pt x="2679571" y="276106"/>
                  <a:pt x="2666260" y="292963"/>
                  <a:pt x="2654423" y="310718"/>
                </a:cubicBezTo>
                <a:lnTo>
                  <a:pt x="2654423" y="310718"/>
                </a:lnTo>
                <a:lnTo>
                  <a:pt x="2601157" y="319596"/>
                </a:lnTo>
                <a:cubicBezTo>
                  <a:pt x="2577710" y="328975"/>
                  <a:pt x="2554487" y="339271"/>
                  <a:pt x="2530136" y="346229"/>
                </a:cubicBezTo>
                <a:cubicBezTo>
                  <a:pt x="2518404" y="349581"/>
                  <a:pt x="2506462" y="352148"/>
                  <a:pt x="2494625" y="355107"/>
                </a:cubicBezTo>
                <a:cubicBezTo>
                  <a:pt x="2476870" y="349188"/>
                  <a:pt x="2456932" y="347733"/>
                  <a:pt x="2441359" y="337351"/>
                </a:cubicBezTo>
                <a:cubicBezTo>
                  <a:pt x="2432481" y="331433"/>
                  <a:pt x="2424269" y="324368"/>
                  <a:pt x="2414726" y="319596"/>
                </a:cubicBezTo>
                <a:cubicBezTo>
                  <a:pt x="2406356" y="315411"/>
                  <a:pt x="2396273" y="315263"/>
                  <a:pt x="2388093" y="310718"/>
                </a:cubicBezTo>
                <a:cubicBezTo>
                  <a:pt x="2369439" y="300355"/>
                  <a:pt x="2334827" y="275207"/>
                  <a:pt x="2334827" y="275207"/>
                </a:cubicBezTo>
                <a:cubicBezTo>
                  <a:pt x="2318552" y="226377"/>
                  <a:pt x="2335730" y="270128"/>
                  <a:pt x="2308194" y="221941"/>
                </a:cubicBezTo>
                <a:cubicBezTo>
                  <a:pt x="2301628" y="210451"/>
                  <a:pt x="2299797" y="195789"/>
                  <a:pt x="2290439" y="186431"/>
                </a:cubicBezTo>
                <a:cubicBezTo>
                  <a:pt x="2281081" y="177073"/>
                  <a:pt x="2266765" y="174594"/>
                  <a:pt x="2254928" y="168675"/>
                </a:cubicBezTo>
                <a:cubicBezTo>
                  <a:pt x="2234214" y="171634"/>
                  <a:pt x="2211076" y="167391"/>
                  <a:pt x="2192785" y="177553"/>
                </a:cubicBezTo>
                <a:cubicBezTo>
                  <a:pt x="2181216" y="183980"/>
                  <a:pt x="2180242" y="200900"/>
                  <a:pt x="2175029" y="213064"/>
                </a:cubicBezTo>
                <a:cubicBezTo>
                  <a:pt x="2152975" y="264523"/>
                  <a:pt x="2182520" y="215146"/>
                  <a:pt x="2148396" y="266330"/>
                </a:cubicBezTo>
                <a:cubicBezTo>
                  <a:pt x="2142013" y="291865"/>
                  <a:pt x="2145044" y="305628"/>
                  <a:pt x="2121763" y="319596"/>
                </a:cubicBezTo>
                <a:cubicBezTo>
                  <a:pt x="2113739" y="324411"/>
                  <a:pt x="2104008" y="325515"/>
                  <a:pt x="2095130" y="328474"/>
                </a:cubicBezTo>
                <a:cubicBezTo>
                  <a:pt x="2078616" y="311959"/>
                  <a:pt x="2070819" y="306483"/>
                  <a:pt x="2059620" y="284085"/>
                </a:cubicBezTo>
                <a:cubicBezTo>
                  <a:pt x="2055435" y="275715"/>
                  <a:pt x="2053701" y="266330"/>
                  <a:pt x="2050742" y="257452"/>
                </a:cubicBezTo>
                <a:cubicBezTo>
                  <a:pt x="2045693" y="176664"/>
                  <a:pt x="2080326" y="125552"/>
                  <a:pt x="2015231" y="97654"/>
                </a:cubicBezTo>
                <a:cubicBezTo>
                  <a:pt x="2004017" y="92848"/>
                  <a:pt x="1991558" y="91735"/>
                  <a:pt x="1979721" y="88776"/>
                </a:cubicBezTo>
                <a:cubicBezTo>
                  <a:pt x="1926455" y="91735"/>
                  <a:pt x="1871820" y="85297"/>
                  <a:pt x="1819922" y="97654"/>
                </a:cubicBezTo>
                <a:cubicBezTo>
                  <a:pt x="1785487" y="105853"/>
                  <a:pt x="1797275" y="149381"/>
                  <a:pt x="1784412" y="168675"/>
                </a:cubicBezTo>
                <a:cubicBezTo>
                  <a:pt x="1778494" y="177553"/>
                  <a:pt x="1766657" y="180512"/>
                  <a:pt x="1757779" y="186431"/>
                </a:cubicBezTo>
                <a:cubicBezTo>
                  <a:pt x="1716350" y="183472"/>
                  <a:pt x="1673922" y="187066"/>
                  <a:pt x="1633491" y="177553"/>
                </a:cubicBezTo>
                <a:cubicBezTo>
                  <a:pt x="1621270" y="174677"/>
                  <a:pt x="1616503" y="158957"/>
                  <a:pt x="1606858" y="150920"/>
                </a:cubicBezTo>
                <a:cubicBezTo>
                  <a:pt x="1598661" y="144090"/>
                  <a:pt x="1588556" y="139830"/>
                  <a:pt x="1580225" y="133165"/>
                </a:cubicBezTo>
                <a:cubicBezTo>
                  <a:pt x="1573689" y="127936"/>
                  <a:pt x="1569166" y="120431"/>
                  <a:pt x="1562470" y="115409"/>
                </a:cubicBezTo>
                <a:cubicBezTo>
                  <a:pt x="1523343" y="86063"/>
                  <a:pt x="1519833" y="81668"/>
                  <a:pt x="1482571" y="71021"/>
                </a:cubicBezTo>
                <a:cubicBezTo>
                  <a:pt x="1470839" y="67669"/>
                  <a:pt x="1458897" y="65102"/>
                  <a:pt x="1447060" y="62143"/>
                </a:cubicBezTo>
                <a:cubicBezTo>
                  <a:pt x="1435223" y="65102"/>
                  <a:pt x="1422764" y="66215"/>
                  <a:pt x="1411550" y="71021"/>
                </a:cubicBezTo>
                <a:cubicBezTo>
                  <a:pt x="1391951" y="79421"/>
                  <a:pt x="1381480" y="92213"/>
                  <a:pt x="1367161" y="106532"/>
                </a:cubicBezTo>
                <a:cubicBezTo>
                  <a:pt x="1351745" y="152785"/>
                  <a:pt x="1368383" y="116102"/>
                  <a:pt x="1340528" y="150920"/>
                </a:cubicBezTo>
                <a:cubicBezTo>
                  <a:pt x="1333863" y="159251"/>
                  <a:pt x="1330318" y="170008"/>
                  <a:pt x="1322773" y="177553"/>
                </a:cubicBezTo>
                <a:cubicBezTo>
                  <a:pt x="1301672" y="198654"/>
                  <a:pt x="1269242" y="204275"/>
                  <a:pt x="1242874" y="213064"/>
                </a:cubicBezTo>
                <a:cubicBezTo>
                  <a:pt x="1182097" y="233323"/>
                  <a:pt x="1225436" y="220408"/>
                  <a:pt x="1109709" y="239697"/>
                </a:cubicBezTo>
                <a:cubicBezTo>
                  <a:pt x="1103791" y="248575"/>
                  <a:pt x="1098898" y="258229"/>
                  <a:pt x="1091954" y="266330"/>
                </a:cubicBezTo>
                <a:cubicBezTo>
                  <a:pt x="1081060" y="279040"/>
                  <a:pt x="1065729" y="287912"/>
                  <a:pt x="1056443" y="301841"/>
                </a:cubicBezTo>
                <a:cubicBezTo>
                  <a:pt x="1050525" y="310719"/>
                  <a:pt x="1048594" y="324511"/>
                  <a:pt x="1038688" y="328474"/>
                </a:cubicBezTo>
                <a:cubicBezTo>
                  <a:pt x="1016536" y="337335"/>
                  <a:pt x="991340" y="334392"/>
                  <a:pt x="967666" y="337351"/>
                </a:cubicBezTo>
                <a:cubicBezTo>
                  <a:pt x="958788" y="340310"/>
                  <a:pt x="950391" y="346229"/>
                  <a:pt x="941033" y="346229"/>
                </a:cubicBezTo>
                <a:cubicBezTo>
                  <a:pt x="899498" y="346229"/>
                  <a:pt x="856878" y="348053"/>
                  <a:pt x="816746" y="337351"/>
                </a:cubicBezTo>
                <a:cubicBezTo>
                  <a:pt x="807704" y="334940"/>
                  <a:pt x="812053" y="319088"/>
                  <a:pt x="807868" y="310718"/>
                </a:cubicBezTo>
                <a:cubicBezTo>
                  <a:pt x="803096" y="301175"/>
                  <a:pt x="794885" y="293628"/>
                  <a:pt x="790113" y="284085"/>
                </a:cubicBezTo>
                <a:cubicBezTo>
                  <a:pt x="785928" y="275715"/>
                  <a:pt x="787081" y="264759"/>
                  <a:pt x="781235" y="257452"/>
                </a:cubicBezTo>
                <a:cubicBezTo>
                  <a:pt x="774570" y="249121"/>
                  <a:pt x="762933" y="246362"/>
                  <a:pt x="754602" y="239697"/>
                </a:cubicBezTo>
                <a:cubicBezTo>
                  <a:pt x="719784" y="211842"/>
                  <a:pt x="756467" y="228480"/>
                  <a:pt x="710214" y="213064"/>
                </a:cubicBezTo>
                <a:cubicBezTo>
                  <a:pt x="692459" y="218982"/>
                  <a:pt x="670182" y="217585"/>
                  <a:pt x="656948" y="230819"/>
                </a:cubicBezTo>
                <a:cubicBezTo>
                  <a:pt x="642152" y="245615"/>
                  <a:pt x="624166" y="257796"/>
                  <a:pt x="612559" y="275207"/>
                </a:cubicBezTo>
                <a:cubicBezTo>
                  <a:pt x="596326" y="299558"/>
                  <a:pt x="582757" y="327459"/>
                  <a:pt x="559293" y="346229"/>
                </a:cubicBezTo>
                <a:cubicBezTo>
                  <a:pt x="550961" y="352894"/>
                  <a:pt x="541538" y="358066"/>
                  <a:pt x="532660" y="363984"/>
                </a:cubicBezTo>
                <a:cubicBezTo>
                  <a:pt x="524597" y="376079"/>
                  <a:pt x="511204" y="399941"/>
                  <a:pt x="497150" y="408373"/>
                </a:cubicBezTo>
                <a:cubicBezTo>
                  <a:pt x="489126" y="413188"/>
                  <a:pt x="479395" y="414291"/>
                  <a:pt x="470517" y="417250"/>
                </a:cubicBezTo>
                <a:cubicBezTo>
                  <a:pt x="464598" y="423169"/>
                  <a:pt x="460969" y="433364"/>
                  <a:pt x="452761" y="435006"/>
                </a:cubicBezTo>
                <a:cubicBezTo>
                  <a:pt x="443585" y="436841"/>
                  <a:pt x="435392" y="427451"/>
                  <a:pt x="426128" y="426128"/>
                </a:cubicBezTo>
                <a:cubicBezTo>
                  <a:pt x="393771" y="421505"/>
                  <a:pt x="361025" y="420209"/>
                  <a:pt x="328474" y="417250"/>
                </a:cubicBezTo>
                <a:cubicBezTo>
                  <a:pt x="304800" y="401467"/>
                  <a:pt x="295923" y="400482"/>
                  <a:pt x="284086" y="372862"/>
                </a:cubicBezTo>
                <a:cubicBezTo>
                  <a:pt x="267361" y="333836"/>
                  <a:pt x="285694" y="338151"/>
                  <a:pt x="257453" y="301841"/>
                </a:cubicBezTo>
                <a:cubicBezTo>
                  <a:pt x="244606" y="285324"/>
                  <a:pt x="227860" y="272248"/>
                  <a:pt x="213064" y="257452"/>
                </a:cubicBezTo>
                <a:cubicBezTo>
                  <a:pt x="204186" y="248574"/>
                  <a:pt x="198972" y="231416"/>
                  <a:pt x="186431" y="230819"/>
                </a:cubicBezTo>
                <a:lnTo>
                  <a:pt x="0" y="22194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267744" y="5001837"/>
            <a:ext cx="216024" cy="2273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Elipse"/>
          <p:cNvSpPr/>
          <p:nvPr/>
        </p:nvSpPr>
        <p:spPr>
          <a:xfrm>
            <a:off x="3275856" y="4653136"/>
            <a:ext cx="216024" cy="23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4067944" y="4810968"/>
            <a:ext cx="216024" cy="23314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355976" y="48691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4641315" y="4840128"/>
            <a:ext cx="216024" cy="2463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395536" y="489558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Terminal</a:t>
            </a:r>
            <a:endParaRPr lang="es-MX" sz="1100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2843808" y="4941168"/>
            <a:ext cx="828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Francisco</a:t>
            </a:r>
            <a:endParaRPr lang="es-MX" sz="1100" b="1" dirty="0"/>
          </a:p>
        </p:txBody>
      </p:sp>
      <p:sp>
        <p:nvSpPr>
          <p:cNvPr id="43" name="42 Forma libre"/>
          <p:cNvSpPr/>
          <p:nvPr/>
        </p:nvSpPr>
        <p:spPr>
          <a:xfrm>
            <a:off x="603682" y="4456590"/>
            <a:ext cx="790112" cy="514905"/>
          </a:xfrm>
          <a:custGeom>
            <a:avLst/>
            <a:gdLst>
              <a:gd name="connsiteX0" fmla="*/ 790112 w 790112"/>
              <a:gd name="connsiteY0" fmla="*/ 514905 h 514905"/>
              <a:gd name="connsiteX1" fmla="*/ 745724 w 790112"/>
              <a:gd name="connsiteY1" fmla="*/ 506027 h 514905"/>
              <a:gd name="connsiteX2" fmla="*/ 719091 w 790112"/>
              <a:gd name="connsiteY2" fmla="*/ 381740 h 514905"/>
              <a:gd name="connsiteX3" fmla="*/ 648069 w 790112"/>
              <a:gd name="connsiteY3" fmla="*/ 346229 h 514905"/>
              <a:gd name="connsiteX4" fmla="*/ 621436 w 790112"/>
              <a:gd name="connsiteY4" fmla="*/ 337352 h 514905"/>
              <a:gd name="connsiteX5" fmla="*/ 603681 w 790112"/>
              <a:gd name="connsiteY5" fmla="*/ 319596 h 514905"/>
              <a:gd name="connsiteX6" fmla="*/ 621436 w 790112"/>
              <a:gd name="connsiteY6" fmla="*/ 292963 h 514905"/>
              <a:gd name="connsiteX7" fmla="*/ 630314 w 790112"/>
              <a:gd name="connsiteY7" fmla="*/ 266330 h 514905"/>
              <a:gd name="connsiteX8" fmla="*/ 621436 w 790112"/>
              <a:gd name="connsiteY8" fmla="*/ 213064 h 514905"/>
              <a:gd name="connsiteX9" fmla="*/ 594803 w 790112"/>
              <a:gd name="connsiteY9" fmla="*/ 186431 h 514905"/>
              <a:gd name="connsiteX10" fmla="*/ 506027 w 790112"/>
              <a:gd name="connsiteY10" fmla="*/ 159798 h 514905"/>
              <a:gd name="connsiteX11" fmla="*/ 461638 w 790112"/>
              <a:gd name="connsiteY11" fmla="*/ 150921 h 514905"/>
              <a:gd name="connsiteX12" fmla="*/ 443883 w 790112"/>
              <a:gd name="connsiteY12" fmla="*/ 133165 h 514905"/>
              <a:gd name="connsiteX13" fmla="*/ 363984 w 790112"/>
              <a:gd name="connsiteY13" fmla="*/ 150921 h 514905"/>
              <a:gd name="connsiteX14" fmla="*/ 301840 w 790112"/>
              <a:gd name="connsiteY14" fmla="*/ 142043 h 514905"/>
              <a:gd name="connsiteX15" fmla="*/ 292963 w 790112"/>
              <a:gd name="connsiteY15" fmla="*/ 97655 h 514905"/>
              <a:gd name="connsiteX16" fmla="*/ 275207 w 790112"/>
              <a:gd name="connsiteY16" fmla="*/ 44389 h 514905"/>
              <a:gd name="connsiteX17" fmla="*/ 257452 w 790112"/>
              <a:gd name="connsiteY17" fmla="*/ 17756 h 514905"/>
              <a:gd name="connsiteX18" fmla="*/ 204186 w 790112"/>
              <a:gd name="connsiteY18" fmla="*/ 0 h 514905"/>
              <a:gd name="connsiteX19" fmla="*/ 133165 w 790112"/>
              <a:gd name="connsiteY19" fmla="*/ 8878 h 514905"/>
              <a:gd name="connsiteX20" fmla="*/ 79899 w 790112"/>
              <a:gd name="connsiteY20" fmla="*/ 62144 h 514905"/>
              <a:gd name="connsiteX21" fmla="*/ 62143 w 790112"/>
              <a:gd name="connsiteY21" fmla="*/ 79899 h 514905"/>
              <a:gd name="connsiteX22" fmla="*/ 35510 w 790112"/>
              <a:gd name="connsiteY22" fmla="*/ 88777 h 514905"/>
              <a:gd name="connsiteX23" fmla="*/ 0 w 790112"/>
              <a:gd name="connsiteY23" fmla="*/ 88777 h 51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0112" h="514905">
                <a:moveTo>
                  <a:pt x="790112" y="514905"/>
                </a:moveTo>
                <a:cubicBezTo>
                  <a:pt x="775316" y="511946"/>
                  <a:pt x="759593" y="511971"/>
                  <a:pt x="745724" y="506027"/>
                </a:cubicBezTo>
                <a:cubicBezTo>
                  <a:pt x="704670" y="488433"/>
                  <a:pt x="720574" y="388661"/>
                  <a:pt x="719091" y="381740"/>
                </a:cubicBezTo>
                <a:cubicBezTo>
                  <a:pt x="714324" y="359493"/>
                  <a:pt x="650639" y="347086"/>
                  <a:pt x="648069" y="346229"/>
                </a:cubicBezTo>
                <a:lnTo>
                  <a:pt x="621436" y="337352"/>
                </a:lnTo>
                <a:cubicBezTo>
                  <a:pt x="615518" y="331433"/>
                  <a:pt x="603681" y="327966"/>
                  <a:pt x="603681" y="319596"/>
                </a:cubicBezTo>
                <a:cubicBezTo>
                  <a:pt x="603681" y="308926"/>
                  <a:pt x="616664" y="302506"/>
                  <a:pt x="621436" y="292963"/>
                </a:cubicBezTo>
                <a:cubicBezTo>
                  <a:pt x="625621" y="284593"/>
                  <a:pt x="627355" y="275208"/>
                  <a:pt x="630314" y="266330"/>
                </a:cubicBezTo>
                <a:cubicBezTo>
                  <a:pt x="627355" y="248575"/>
                  <a:pt x="628747" y="229513"/>
                  <a:pt x="621436" y="213064"/>
                </a:cubicBezTo>
                <a:cubicBezTo>
                  <a:pt x="616337" y="201591"/>
                  <a:pt x="604448" y="194468"/>
                  <a:pt x="594803" y="186431"/>
                </a:cubicBezTo>
                <a:cubicBezTo>
                  <a:pt x="560447" y="157802"/>
                  <a:pt x="559733" y="168749"/>
                  <a:pt x="506027" y="159798"/>
                </a:cubicBezTo>
                <a:cubicBezTo>
                  <a:pt x="491143" y="157317"/>
                  <a:pt x="476434" y="153880"/>
                  <a:pt x="461638" y="150921"/>
                </a:cubicBezTo>
                <a:cubicBezTo>
                  <a:pt x="455720" y="145002"/>
                  <a:pt x="452188" y="134203"/>
                  <a:pt x="443883" y="133165"/>
                </a:cubicBezTo>
                <a:cubicBezTo>
                  <a:pt x="421157" y="130324"/>
                  <a:pt x="387018" y="143243"/>
                  <a:pt x="363984" y="150921"/>
                </a:cubicBezTo>
                <a:cubicBezTo>
                  <a:pt x="343269" y="147962"/>
                  <a:pt x="318580" y="154598"/>
                  <a:pt x="301840" y="142043"/>
                </a:cubicBezTo>
                <a:cubicBezTo>
                  <a:pt x="289769" y="132990"/>
                  <a:pt x="296933" y="112212"/>
                  <a:pt x="292963" y="97655"/>
                </a:cubicBezTo>
                <a:cubicBezTo>
                  <a:pt x="288039" y="79599"/>
                  <a:pt x="285589" y="59962"/>
                  <a:pt x="275207" y="44389"/>
                </a:cubicBezTo>
                <a:cubicBezTo>
                  <a:pt x="269289" y="35511"/>
                  <a:pt x="266500" y="23411"/>
                  <a:pt x="257452" y="17756"/>
                </a:cubicBezTo>
                <a:cubicBezTo>
                  <a:pt x="241581" y="7836"/>
                  <a:pt x="204186" y="0"/>
                  <a:pt x="204186" y="0"/>
                </a:cubicBezTo>
                <a:cubicBezTo>
                  <a:pt x="180512" y="2959"/>
                  <a:pt x="154504" y="-1792"/>
                  <a:pt x="133165" y="8878"/>
                </a:cubicBezTo>
                <a:cubicBezTo>
                  <a:pt x="110706" y="20108"/>
                  <a:pt x="97654" y="44389"/>
                  <a:pt x="79899" y="62144"/>
                </a:cubicBezTo>
                <a:cubicBezTo>
                  <a:pt x="73980" y="68062"/>
                  <a:pt x="70083" y="77252"/>
                  <a:pt x="62143" y="79899"/>
                </a:cubicBezTo>
                <a:cubicBezTo>
                  <a:pt x="53265" y="82858"/>
                  <a:pt x="44774" y="87454"/>
                  <a:pt x="35510" y="88777"/>
                </a:cubicBezTo>
                <a:cubicBezTo>
                  <a:pt x="23792" y="90451"/>
                  <a:pt x="11837" y="88777"/>
                  <a:pt x="0" y="8877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755576" y="4293096"/>
            <a:ext cx="216024" cy="23314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67544" y="44371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1071492" y="5140171"/>
            <a:ext cx="597510" cy="461639"/>
          </a:xfrm>
          <a:custGeom>
            <a:avLst/>
            <a:gdLst>
              <a:gd name="connsiteX0" fmla="*/ 597510 w 597510"/>
              <a:gd name="connsiteY0" fmla="*/ 0 h 461639"/>
              <a:gd name="connsiteX1" fmla="*/ 517611 w 597510"/>
              <a:gd name="connsiteY1" fmla="*/ 0 h 461639"/>
              <a:gd name="connsiteX2" fmla="*/ 473223 w 597510"/>
              <a:gd name="connsiteY2" fmla="*/ 8878 h 461639"/>
              <a:gd name="connsiteX3" fmla="*/ 464345 w 597510"/>
              <a:gd name="connsiteY3" fmla="*/ 44388 h 461639"/>
              <a:gd name="connsiteX4" fmla="*/ 455467 w 597510"/>
              <a:gd name="connsiteY4" fmla="*/ 71021 h 461639"/>
              <a:gd name="connsiteX5" fmla="*/ 446590 w 597510"/>
              <a:gd name="connsiteY5" fmla="*/ 159798 h 461639"/>
              <a:gd name="connsiteX6" fmla="*/ 331180 w 597510"/>
              <a:gd name="connsiteY6" fmla="*/ 142043 h 461639"/>
              <a:gd name="connsiteX7" fmla="*/ 304547 w 597510"/>
              <a:gd name="connsiteY7" fmla="*/ 124287 h 461639"/>
              <a:gd name="connsiteX8" fmla="*/ 189137 w 597510"/>
              <a:gd name="connsiteY8" fmla="*/ 159798 h 461639"/>
              <a:gd name="connsiteX9" fmla="*/ 180259 w 597510"/>
              <a:gd name="connsiteY9" fmla="*/ 186431 h 461639"/>
              <a:gd name="connsiteX10" fmla="*/ 171382 w 597510"/>
              <a:gd name="connsiteY10" fmla="*/ 301841 h 461639"/>
              <a:gd name="connsiteX11" fmla="*/ 82605 w 597510"/>
              <a:gd name="connsiteY11" fmla="*/ 319596 h 461639"/>
              <a:gd name="connsiteX12" fmla="*/ 73727 w 597510"/>
              <a:gd name="connsiteY12" fmla="*/ 346229 h 461639"/>
              <a:gd name="connsiteX13" fmla="*/ 55972 w 597510"/>
              <a:gd name="connsiteY13" fmla="*/ 390617 h 461639"/>
              <a:gd name="connsiteX14" fmla="*/ 29339 w 597510"/>
              <a:gd name="connsiteY14" fmla="*/ 417250 h 461639"/>
              <a:gd name="connsiteX15" fmla="*/ 2706 w 597510"/>
              <a:gd name="connsiteY15" fmla="*/ 426128 h 461639"/>
              <a:gd name="connsiteX16" fmla="*/ 2706 w 597510"/>
              <a:gd name="connsiteY16" fmla="*/ 461639 h 46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7510" h="461639">
                <a:moveTo>
                  <a:pt x="597510" y="0"/>
                </a:moveTo>
                <a:cubicBezTo>
                  <a:pt x="463636" y="26776"/>
                  <a:pt x="630446" y="0"/>
                  <a:pt x="517611" y="0"/>
                </a:cubicBezTo>
                <a:cubicBezTo>
                  <a:pt x="502522" y="0"/>
                  <a:pt x="488019" y="5919"/>
                  <a:pt x="473223" y="8878"/>
                </a:cubicBezTo>
                <a:cubicBezTo>
                  <a:pt x="470264" y="20715"/>
                  <a:pt x="467697" y="32656"/>
                  <a:pt x="464345" y="44388"/>
                </a:cubicBezTo>
                <a:cubicBezTo>
                  <a:pt x="461774" y="53386"/>
                  <a:pt x="456890" y="61772"/>
                  <a:pt x="455467" y="71021"/>
                </a:cubicBezTo>
                <a:cubicBezTo>
                  <a:pt x="450945" y="100415"/>
                  <a:pt x="449549" y="130206"/>
                  <a:pt x="446590" y="159798"/>
                </a:cubicBezTo>
                <a:cubicBezTo>
                  <a:pt x="421142" y="157253"/>
                  <a:pt x="363170" y="158038"/>
                  <a:pt x="331180" y="142043"/>
                </a:cubicBezTo>
                <a:cubicBezTo>
                  <a:pt x="321637" y="137271"/>
                  <a:pt x="313425" y="130206"/>
                  <a:pt x="304547" y="124287"/>
                </a:cubicBezTo>
                <a:cubicBezTo>
                  <a:pt x="243599" y="130382"/>
                  <a:pt x="219777" y="113838"/>
                  <a:pt x="189137" y="159798"/>
                </a:cubicBezTo>
                <a:cubicBezTo>
                  <a:pt x="183946" y="167584"/>
                  <a:pt x="183218" y="177553"/>
                  <a:pt x="180259" y="186431"/>
                </a:cubicBezTo>
                <a:cubicBezTo>
                  <a:pt x="177300" y="224901"/>
                  <a:pt x="194199" y="270727"/>
                  <a:pt x="171382" y="301841"/>
                </a:cubicBezTo>
                <a:cubicBezTo>
                  <a:pt x="153536" y="326177"/>
                  <a:pt x="110078" y="307108"/>
                  <a:pt x="82605" y="319596"/>
                </a:cubicBezTo>
                <a:cubicBezTo>
                  <a:pt x="74086" y="323468"/>
                  <a:pt x="77013" y="337467"/>
                  <a:pt x="73727" y="346229"/>
                </a:cubicBezTo>
                <a:cubicBezTo>
                  <a:pt x="68132" y="361150"/>
                  <a:pt x="64418" y="377103"/>
                  <a:pt x="55972" y="390617"/>
                </a:cubicBezTo>
                <a:cubicBezTo>
                  <a:pt x="49318" y="401264"/>
                  <a:pt x="39785" y="410286"/>
                  <a:pt x="29339" y="417250"/>
                </a:cubicBezTo>
                <a:cubicBezTo>
                  <a:pt x="21553" y="422441"/>
                  <a:pt x="7521" y="418104"/>
                  <a:pt x="2706" y="426128"/>
                </a:cubicBezTo>
                <a:cubicBezTo>
                  <a:pt x="-3384" y="436278"/>
                  <a:pt x="2706" y="449802"/>
                  <a:pt x="2706" y="46163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Forma libre"/>
          <p:cNvSpPr/>
          <p:nvPr/>
        </p:nvSpPr>
        <p:spPr>
          <a:xfrm>
            <a:off x="4181383" y="4829175"/>
            <a:ext cx="1135889" cy="808145"/>
          </a:xfrm>
          <a:custGeom>
            <a:avLst/>
            <a:gdLst>
              <a:gd name="connsiteX0" fmla="*/ 772357 w 1135889"/>
              <a:gd name="connsiteY0" fmla="*/ 35788 h 808145"/>
              <a:gd name="connsiteX1" fmla="*/ 816745 w 1135889"/>
              <a:gd name="connsiteY1" fmla="*/ 18033 h 808145"/>
              <a:gd name="connsiteX2" fmla="*/ 834500 w 1135889"/>
              <a:gd name="connsiteY2" fmla="*/ 277 h 808145"/>
              <a:gd name="connsiteX3" fmla="*/ 861134 w 1135889"/>
              <a:gd name="connsiteY3" fmla="*/ 9155 h 808145"/>
              <a:gd name="connsiteX4" fmla="*/ 914400 w 1135889"/>
              <a:gd name="connsiteY4" fmla="*/ 89054 h 808145"/>
              <a:gd name="connsiteX5" fmla="*/ 1003176 w 1135889"/>
              <a:gd name="connsiteY5" fmla="*/ 80176 h 808145"/>
              <a:gd name="connsiteX6" fmla="*/ 1029809 w 1135889"/>
              <a:gd name="connsiteY6" fmla="*/ 71299 h 808145"/>
              <a:gd name="connsiteX7" fmla="*/ 1083075 w 1135889"/>
              <a:gd name="connsiteY7" fmla="*/ 80176 h 808145"/>
              <a:gd name="connsiteX8" fmla="*/ 1109708 w 1135889"/>
              <a:gd name="connsiteY8" fmla="*/ 97932 h 808145"/>
              <a:gd name="connsiteX9" fmla="*/ 1127464 w 1135889"/>
              <a:gd name="connsiteY9" fmla="*/ 151198 h 808145"/>
              <a:gd name="connsiteX10" fmla="*/ 1100831 w 1135889"/>
              <a:gd name="connsiteY10" fmla="*/ 346507 h 808145"/>
              <a:gd name="connsiteX11" fmla="*/ 1074198 w 1135889"/>
              <a:gd name="connsiteY11" fmla="*/ 355384 h 808145"/>
              <a:gd name="connsiteX12" fmla="*/ 1029809 w 1135889"/>
              <a:gd name="connsiteY12" fmla="*/ 382017 h 808145"/>
              <a:gd name="connsiteX13" fmla="*/ 1012054 w 1135889"/>
              <a:gd name="connsiteY13" fmla="*/ 399773 h 808145"/>
              <a:gd name="connsiteX14" fmla="*/ 1012054 w 1135889"/>
              <a:gd name="connsiteY14" fmla="*/ 657225 h 808145"/>
              <a:gd name="connsiteX15" fmla="*/ 976543 w 1135889"/>
              <a:gd name="connsiteY15" fmla="*/ 692736 h 808145"/>
              <a:gd name="connsiteX16" fmla="*/ 861134 w 1135889"/>
              <a:gd name="connsiteY16" fmla="*/ 683858 h 808145"/>
              <a:gd name="connsiteX17" fmla="*/ 843378 w 1135889"/>
              <a:gd name="connsiteY17" fmla="*/ 666103 h 808145"/>
              <a:gd name="connsiteX18" fmla="*/ 763479 w 1135889"/>
              <a:gd name="connsiteY18" fmla="*/ 683858 h 808145"/>
              <a:gd name="connsiteX19" fmla="*/ 710213 w 1135889"/>
              <a:gd name="connsiteY19" fmla="*/ 746002 h 808145"/>
              <a:gd name="connsiteX20" fmla="*/ 665825 w 1135889"/>
              <a:gd name="connsiteY20" fmla="*/ 737124 h 808145"/>
              <a:gd name="connsiteX21" fmla="*/ 630314 w 1135889"/>
              <a:gd name="connsiteY21" fmla="*/ 701613 h 808145"/>
              <a:gd name="connsiteX22" fmla="*/ 550415 w 1135889"/>
              <a:gd name="connsiteY22" fmla="*/ 666103 h 808145"/>
              <a:gd name="connsiteX23" fmla="*/ 506027 w 1135889"/>
              <a:gd name="connsiteY23" fmla="*/ 674980 h 808145"/>
              <a:gd name="connsiteX24" fmla="*/ 488271 w 1135889"/>
              <a:gd name="connsiteY24" fmla="*/ 692736 h 808145"/>
              <a:gd name="connsiteX25" fmla="*/ 435005 w 1135889"/>
              <a:gd name="connsiteY25" fmla="*/ 710491 h 808145"/>
              <a:gd name="connsiteX26" fmla="*/ 408372 w 1135889"/>
              <a:gd name="connsiteY26" fmla="*/ 719369 h 808145"/>
              <a:gd name="connsiteX27" fmla="*/ 363984 w 1135889"/>
              <a:gd name="connsiteY27" fmla="*/ 710491 h 808145"/>
              <a:gd name="connsiteX28" fmla="*/ 337351 w 1135889"/>
              <a:gd name="connsiteY28" fmla="*/ 683858 h 808145"/>
              <a:gd name="connsiteX29" fmla="*/ 310718 w 1135889"/>
              <a:gd name="connsiteY29" fmla="*/ 666103 h 808145"/>
              <a:gd name="connsiteX30" fmla="*/ 230819 w 1135889"/>
              <a:gd name="connsiteY30" fmla="*/ 674980 h 808145"/>
              <a:gd name="connsiteX31" fmla="*/ 213064 w 1135889"/>
              <a:gd name="connsiteY31" fmla="*/ 728246 h 808145"/>
              <a:gd name="connsiteX32" fmla="*/ 186431 w 1135889"/>
              <a:gd name="connsiteY32" fmla="*/ 799268 h 808145"/>
              <a:gd name="connsiteX33" fmla="*/ 142042 w 1135889"/>
              <a:gd name="connsiteY33" fmla="*/ 808145 h 808145"/>
              <a:gd name="connsiteX34" fmla="*/ 44388 w 1135889"/>
              <a:gd name="connsiteY34" fmla="*/ 781512 h 808145"/>
              <a:gd name="connsiteX35" fmla="*/ 0 w 1135889"/>
              <a:gd name="connsiteY35" fmla="*/ 763757 h 80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35889" h="808145">
                <a:moveTo>
                  <a:pt x="772357" y="35788"/>
                </a:moveTo>
                <a:cubicBezTo>
                  <a:pt x="787153" y="29870"/>
                  <a:pt x="802909" y="25939"/>
                  <a:pt x="816745" y="18033"/>
                </a:cubicBezTo>
                <a:cubicBezTo>
                  <a:pt x="824012" y="13880"/>
                  <a:pt x="826293" y="1919"/>
                  <a:pt x="834500" y="277"/>
                </a:cubicBezTo>
                <a:cubicBezTo>
                  <a:pt x="843676" y="-1558"/>
                  <a:pt x="852256" y="6196"/>
                  <a:pt x="861134" y="9155"/>
                </a:cubicBezTo>
                <a:cubicBezTo>
                  <a:pt x="883568" y="76458"/>
                  <a:pt x="863916" y="51192"/>
                  <a:pt x="914400" y="89054"/>
                </a:cubicBezTo>
                <a:cubicBezTo>
                  <a:pt x="943992" y="86095"/>
                  <a:pt x="973782" y="84698"/>
                  <a:pt x="1003176" y="80176"/>
                </a:cubicBezTo>
                <a:cubicBezTo>
                  <a:pt x="1012425" y="78753"/>
                  <a:pt x="1020451" y="71299"/>
                  <a:pt x="1029809" y="71299"/>
                </a:cubicBezTo>
                <a:cubicBezTo>
                  <a:pt x="1047809" y="71299"/>
                  <a:pt x="1065320" y="77217"/>
                  <a:pt x="1083075" y="80176"/>
                </a:cubicBezTo>
                <a:cubicBezTo>
                  <a:pt x="1091953" y="86095"/>
                  <a:pt x="1104053" y="88884"/>
                  <a:pt x="1109708" y="97932"/>
                </a:cubicBezTo>
                <a:cubicBezTo>
                  <a:pt x="1119627" y="113803"/>
                  <a:pt x="1127464" y="151198"/>
                  <a:pt x="1127464" y="151198"/>
                </a:cubicBezTo>
                <a:cubicBezTo>
                  <a:pt x="1126878" y="162922"/>
                  <a:pt x="1159257" y="311451"/>
                  <a:pt x="1100831" y="346507"/>
                </a:cubicBezTo>
                <a:cubicBezTo>
                  <a:pt x="1092807" y="351322"/>
                  <a:pt x="1083076" y="352425"/>
                  <a:pt x="1074198" y="355384"/>
                </a:cubicBezTo>
                <a:cubicBezTo>
                  <a:pt x="1029206" y="400376"/>
                  <a:pt x="1087435" y="347441"/>
                  <a:pt x="1029809" y="382017"/>
                </a:cubicBezTo>
                <a:cubicBezTo>
                  <a:pt x="1022632" y="386323"/>
                  <a:pt x="1017972" y="393854"/>
                  <a:pt x="1012054" y="399773"/>
                </a:cubicBezTo>
                <a:cubicBezTo>
                  <a:pt x="1025561" y="521329"/>
                  <a:pt x="1026506" y="491031"/>
                  <a:pt x="1012054" y="657225"/>
                </a:cubicBezTo>
                <a:cubicBezTo>
                  <a:pt x="1009227" y="689732"/>
                  <a:pt x="1003043" y="683902"/>
                  <a:pt x="976543" y="692736"/>
                </a:cubicBezTo>
                <a:cubicBezTo>
                  <a:pt x="938073" y="689777"/>
                  <a:pt x="898968" y="691425"/>
                  <a:pt x="861134" y="683858"/>
                </a:cubicBezTo>
                <a:cubicBezTo>
                  <a:pt x="852927" y="682217"/>
                  <a:pt x="851748" y="666103"/>
                  <a:pt x="843378" y="666103"/>
                </a:cubicBezTo>
                <a:cubicBezTo>
                  <a:pt x="816095" y="666103"/>
                  <a:pt x="790112" y="677940"/>
                  <a:pt x="763479" y="683858"/>
                </a:cubicBezTo>
                <a:cubicBezTo>
                  <a:pt x="741866" y="748699"/>
                  <a:pt x="763881" y="732585"/>
                  <a:pt x="710213" y="746002"/>
                </a:cubicBezTo>
                <a:cubicBezTo>
                  <a:pt x="695417" y="743043"/>
                  <a:pt x="679015" y="744452"/>
                  <a:pt x="665825" y="737124"/>
                </a:cubicBezTo>
                <a:cubicBezTo>
                  <a:pt x="651192" y="728994"/>
                  <a:pt x="646195" y="706907"/>
                  <a:pt x="630314" y="701613"/>
                </a:cubicBezTo>
                <a:cubicBezTo>
                  <a:pt x="566926" y="680484"/>
                  <a:pt x="592621" y="694239"/>
                  <a:pt x="550415" y="666103"/>
                </a:cubicBezTo>
                <a:cubicBezTo>
                  <a:pt x="535619" y="669062"/>
                  <a:pt x="519896" y="669036"/>
                  <a:pt x="506027" y="674980"/>
                </a:cubicBezTo>
                <a:cubicBezTo>
                  <a:pt x="498334" y="678277"/>
                  <a:pt x="495758" y="688993"/>
                  <a:pt x="488271" y="692736"/>
                </a:cubicBezTo>
                <a:cubicBezTo>
                  <a:pt x="471531" y="701106"/>
                  <a:pt x="452760" y="704573"/>
                  <a:pt x="435005" y="710491"/>
                </a:cubicBezTo>
                <a:lnTo>
                  <a:pt x="408372" y="719369"/>
                </a:lnTo>
                <a:cubicBezTo>
                  <a:pt x="393576" y="716410"/>
                  <a:pt x="377480" y="717239"/>
                  <a:pt x="363984" y="710491"/>
                </a:cubicBezTo>
                <a:cubicBezTo>
                  <a:pt x="352755" y="704876"/>
                  <a:pt x="346996" y="691895"/>
                  <a:pt x="337351" y="683858"/>
                </a:cubicBezTo>
                <a:cubicBezTo>
                  <a:pt x="329154" y="677028"/>
                  <a:pt x="319596" y="672021"/>
                  <a:pt x="310718" y="666103"/>
                </a:cubicBezTo>
                <a:cubicBezTo>
                  <a:pt x="284085" y="669062"/>
                  <a:pt x="253427" y="660593"/>
                  <a:pt x="230819" y="674980"/>
                </a:cubicBezTo>
                <a:cubicBezTo>
                  <a:pt x="215029" y="685028"/>
                  <a:pt x="216735" y="709894"/>
                  <a:pt x="213064" y="728246"/>
                </a:cubicBezTo>
                <a:cubicBezTo>
                  <a:pt x="209841" y="744361"/>
                  <a:pt x="207078" y="787470"/>
                  <a:pt x="186431" y="799268"/>
                </a:cubicBezTo>
                <a:cubicBezTo>
                  <a:pt x="173330" y="806754"/>
                  <a:pt x="156838" y="805186"/>
                  <a:pt x="142042" y="808145"/>
                </a:cubicBezTo>
                <a:cubicBezTo>
                  <a:pt x="79296" y="795597"/>
                  <a:pt x="111975" y="804041"/>
                  <a:pt x="44388" y="781512"/>
                </a:cubicBezTo>
                <a:cubicBezTo>
                  <a:pt x="11473" y="770540"/>
                  <a:pt x="26128" y="776822"/>
                  <a:pt x="0" y="76375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4154750" y="5166804"/>
            <a:ext cx="519853" cy="221942"/>
          </a:xfrm>
          <a:custGeom>
            <a:avLst/>
            <a:gdLst>
              <a:gd name="connsiteX0" fmla="*/ 488271 w 519853"/>
              <a:gd name="connsiteY0" fmla="*/ 0 h 221942"/>
              <a:gd name="connsiteX1" fmla="*/ 497149 w 519853"/>
              <a:gd name="connsiteY1" fmla="*/ 44388 h 221942"/>
              <a:gd name="connsiteX2" fmla="*/ 497149 w 519853"/>
              <a:gd name="connsiteY2" fmla="*/ 195309 h 221942"/>
              <a:gd name="connsiteX3" fmla="*/ 443883 w 519853"/>
              <a:gd name="connsiteY3" fmla="*/ 213064 h 221942"/>
              <a:gd name="connsiteX4" fmla="*/ 417250 w 519853"/>
              <a:gd name="connsiteY4" fmla="*/ 221942 h 221942"/>
              <a:gd name="connsiteX5" fmla="*/ 257452 w 519853"/>
              <a:gd name="connsiteY5" fmla="*/ 213064 h 221942"/>
              <a:gd name="connsiteX6" fmla="*/ 230819 w 519853"/>
              <a:gd name="connsiteY6" fmla="*/ 186431 h 221942"/>
              <a:gd name="connsiteX7" fmla="*/ 204186 w 519853"/>
              <a:gd name="connsiteY7" fmla="*/ 177553 h 221942"/>
              <a:gd name="connsiteX8" fmla="*/ 177553 w 519853"/>
              <a:gd name="connsiteY8" fmla="*/ 150920 h 221942"/>
              <a:gd name="connsiteX9" fmla="*/ 142042 w 519853"/>
              <a:gd name="connsiteY9" fmla="*/ 142043 h 221942"/>
              <a:gd name="connsiteX10" fmla="*/ 115409 w 519853"/>
              <a:gd name="connsiteY10" fmla="*/ 133165 h 221942"/>
              <a:gd name="connsiteX11" fmla="*/ 35510 w 519853"/>
              <a:gd name="connsiteY11" fmla="*/ 115410 h 221942"/>
              <a:gd name="connsiteX12" fmla="*/ 0 w 519853"/>
              <a:gd name="connsiteY12" fmla="*/ 88777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853" h="221942">
                <a:moveTo>
                  <a:pt x="488271" y="0"/>
                </a:moveTo>
                <a:cubicBezTo>
                  <a:pt x="491230" y="14796"/>
                  <a:pt x="493489" y="29750"/>
                  <a:pt x="497149" y="44388"/>
                </a:cubicBezTo>
                <a:cubicBezTo>
                  <a:pt x="511652" y="102399"/>
                  <a:pt x="540025" y="97307"/>
                  <a:pt x="497149" y="195309"/>
                </a:cubicBezTo>
                <a:cubicBezTo>
                  <a:pt x="489647" y="212456"/>
                  <a:pt x="461638" y="207146"/>
                  <a:pt x="443883" y="213064"/>
                </a:cubicBezTo>
                <a:lnTo>
                  <a:pt x="417250" y="221942"/>
                </a:lnTo>
                <a:cubicBezTo>
                  <a:pt x="363984" y="218983"/>
                  <a:pt x="309858" y="223046"/>
                  <a:pt x="257452" y="213064"/>
                </a:cubicBezTo>
                <a:cubicBezTo>
                  <a:pt x="245119" y="210715"/>
                  <a:pt x="241265" y="193395"/>
                  <a:pt x="230819" y="186431"/>
                </a:cubicBezTo>
                <a:cubicBezTo>
                  <a:pt x="223033" y="181240"/>
                  <a:pt x="213064" y="180512"/>
                  <a:pt x="204186" y="177553"/>
                </a:cubicBezTo>
                <a:cubicBezTo>
                  <a:pt x="195308" y="168675"/>
                  <a:pt x="188454" y="157149"/>
                  <a:pt x="177553" y="150920"/>
                </a:cubicBezTo>
                <a:cubicBezTo>
                  <a:pt x="166959" y="144867"/>
                  <a:pt x="153774" y="145395"/>
                  <a:pt x="142042" y="142043"/>
                </a:cubicBezTo>
                <a:cubicBezTo>
                  <a:pt x="133044" y="139472"/>
                  <a:pt x="124544" y="135195"/>
                  <a:pt x="115409" y="133165"/>
                </a:cubicBezTo>
                <a:cubicBezTo>
                  <a:pt x="21654" y="112330"/>
                  <a:pt x="95470" y="135395"/>
                  <a:pt x="35510" y="115410"/>
                </a:cubicBezTo>
                <a:cubicBezTo>
                  <a:pt x="5395" y="95333"/>
                  <a:pt x="16422" y="105199"/>
                  <a:pt x="0" y="8877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4067944" y="5111606"/>
            <a:ext cx="216024" cy="2351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CuadroTexto"/>
          <p:cNvSpPr txBox="1"/>
          <p:nvPr/>
        </p:nvSpPr>
        <p:spPr>
          <a:xfrm>
            <a:off x="7092280" y="29258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49" name="48 Forma libre"/>
          <p:cNvSpPr/>
          <p:nvPr/>
        </p:nvSpPr>
        <p:spPr>
          <a:xfrm>
            <a:off x="4971495" y="896645"/>
            <a:ext cx="3067075" cy="4092605"/>
          </a:xfrm>
          <a:custGeom>
            <a:avLst/>
            <a:gdLst>
              <a:gd name="connsiteX0" fmla="*/ 0 w 3067075"/>
              <a:gd name="connsiteY0" fmla="*/ 3870664 h 4092605"/>
              <a:gd name="connsiteX1" fmla="*/ 133165 w 3067075"/>
              <a:gd name="connsiteY1" fmla="*/ 3861786 h 4092605"/>
              <a:gd name="connsiteX2" fmla="*/ 186431 w 3067075"/>
              <a:gd name="connsiteY2" fmla="*/ 3870664 h 4092605"/>
              <a:gd name="connsiteX3" fmla="*/ 275208 w 3067075"/>
              <a:gd name="connsiteY3" fmla="*/ 3897297 h 4092605"/>
              <a:gd name="connsiteX4" fmla="*/ 301841 w 3067075"/>
              <a:gd name="connsiteY4" fmla="*/ 3915052 h 4092605"/>
              <a:gd name="connsiteX5" fmla="*/ 435006 w 3067075"/>
              <a:gd name="connsiteY5" fmla="*/ 3906174 h 4092605"/>
              <a:gd name="connsiteX6" fmla="*/ 461639 w 3067075"/>
              <a:gd name="connsiteY6" fmla="*/ 3897297 h 4092605"/>
              <a:gd name="connsiteX7" fmla="*/ 497150 w 3067075"/>
              <a:gd name="connsiteY7" fmla="*/ 3861786 h 4092605"/>
              <a:gd name="connsiteX8" fmla="*/ 523783 w 3067075"/>
              <a:gd name="connsiteY8" fmla="*/ 3844031 h 4092605"/>
              <a:gd name="connsiteX9" fmla="*/ 541538 w 3067075"/>
              <a:gd name="connsiteY9" fmla="*/ 3826275 h 4092605"/>
              <a:gd name="connsiteX10" fmla="*/ 568171 w 3067075"/>
              <a:gd name="connsiteY10" fmla="*/ 3817398 h 4092605"/>
              <a:gd name="connsiteX11" fmla="*/ 630315 w 3067075"/>
              <a:gd name="connsiteY11" fmla="*/ 3826275 h 4092605"/>
              <a:gd name="connsiteX12" fmla="*/ 648070 w 3067075"/>
              <a:gd name="connsiteY12" fmla="*/ 3879541 h 4092605"/>
              <a:gd name="connsiteX13" fmla="*/ 674703 w 3067075"/>
              <a:gd name="connsiteY13" fmla="*/ 3959440 h 4092605"/>
              <a:gd name="connsiteX14" fmla="*/ 683581 w 3067075"/>
              <a:gd name="connsiteY14" fmla="*/ 3986073 h 4092605"/>
              <a:gd name="connsiteX15" fmla="*/ 763480 w 3067075"/>
              <a:gd name="connsiteY15" fmla="*/ 4030462 h 4092605"/>
              <a:gd name="connsiteX16" fmla="*/ 781235 w 3067075"/>
              <a:gd name="connsiteY16" fmla="*/ 4057095 h 4092605"/>
              <a:gd name="connsiteX17" fmla="*/ 896645 w 3067075"/>
              <a:gd name="connsiteY17" fmla="*/ 4057095 h 4092605"/>
              <a:gd name="connsiteX18" fmla="*/ 958788 w 3067075"/>
              <a:gd name="connsiteY18" fmla="*/ 4039339 h 4092605"/>
              <a:gd name="connsiteX19" fmla="*/ 985422 w 3067075"/>
              <a:gd name="connsiteY19" fmla="*/ 4012706 h 4092605"/>
              <a:gd name="connsiteX20" fmla="*/ 1003177 w 3067075"/>
              <a:gd name="connsiteY20" fmla="*/ 3932807 h 4092605"/>
              <a:gd name="connsiteX21" fmla="*/ 1029810 w 3067075"/>
              <a:gd name="connsiteY21" fmla="*/ 3915052 h 4092605"/>
              <a:gd name="connsiteX22" fmla="*/ 1074198 w 3067075"/>
              <a:gd name="connsiteY22" fmla="*/ 3923930 h 4092605"/>
              <a:gd name="connsiteX23" fmla="*/ 1091954 w 3067075"/>
              <a:gd name="connsiteY23" fmla="*/ 3977196 h 4092605"/>
              <a:gd name="connsiteX24" fmla="*/ 1127464 w 3067075"/>
              <a:gd name="connsiteY24" fmla="*/ 4048217 h 4092605"/>
              <a:gd name="connsiteX25" fmla="*/ 1154097 w 3067075"/>
              <a:gd name="connsiteY25" fmla="*/ 4065972 h 4092605"/>
              <a:gd name="connsiteX26" fmla="*/ 1171853 w 3067075"/>
              <a:gd name="connsiteY26" fmla="*/ 4083728 h 4092605"/>
              <a:gd name="connsiteX27" fmla="*/ 1198486 w 3067075"/>
              <a:gd name="connsiteY27" fmla="*/ 4092605 h 4092605"/>
              <a:gd name="connsiteX28" fmla="*/ 1438183 w 3067075"/>
              <a:gd name="connsiteY28" fmla="*/ 4083728 h 4092605"/>
              <a:gd name="connsiteX29" fmla="*/ 1482571 w 3067075"/>
              <a:gd name="connsiteY29" fmla="*/ 4074850 h 4092605"/>
              <a:gd name="connsiteX30" fmla="*/ 1500326 w 3067075"/>
              <a:gd name="connsiteY30" fmla="*/ 4048217 h 4092605"/>
              <a:gd name="connsiteX31" fmla="*/ 1509204 w 3067075"/>
              <a:gd name="connsiteY31" fmla="*/ 3977196 h 4092605"/>
              <a:gd name="connsiteX32" fmla="*/ 1562470 w 3067075"/>
              <a:gd name="connsiteY32" fmla="*/ 3959440 h 4092605"/>
              <a:gd name="connsiteX33" fmla="*/ 1589103 w 3067075"/>
              <a:gd name="connsiteY33" fmla="*/ 3950563 h 4092605"/>
              <a:gd name="connsiteX34" fmla="*/ 1766656 w 3067075"/>
              <a:gd name="connsiteY34" fmla="*/ 3959440 h 4092605"/>
              <a:gd name="connsiteX35" fmla="*/ 1793289 w 3067075"/>
              <a:gd name="connsiteY35" fmla="*/ 3977196 h 4092605"/>
              <a:gd name="connsiteX36" fmla="*/ 2015231 w 3067075"/>
              <a:gd name="connsiteY36" fmla="*/ 3968318 h 4092605"/>
              <a:gd name="connsiteX37" fmla="*/ 2041864 w 3067075"/>
              <a:gd name="connsiteY37" fmla="*/ 3950563 h 4092605"/>
              <a:gd name="connsiteX38" fmla="*/ 2077375 w 3067075"/>
              <a:gd name="connsiteY38" fmla="*/ 3941685 h 4092605"/>
              <a:gd name="connsiteX39" fmla="*/ 2086253 w 3067075"/>
              <a:gd name="connsiteY39" fmla="*/ 3915052 h 4092605"/>
              <a:gd name="connsiteX40" fmla="*/ 2104008 w 3067075"/>
              <a:gd name="connsiteY40" fmla="*/ 3879541 h 4092605"/>
              <a:gd name="connsiteX41" fmla="*/ 2112886 w 3067075"/>
              <a:gd name="connsiteY41" fmla="*/ 3790765 h 4092605"/>
              <a:gd name="connsiteX42" fmla="*/ 2237173 w 3067075"/>
              <a:gd name="connsiteY42" fmla="*/ 3781887 h 4092605"/>
              <a:gd name="connsiteX43" fmla="*/ 2272684 w 3067075"/>
              <a:gd name="connsiteY43" fmla="*/ 3773009 h 4092605"/>
              <a:gd name="connsiteX44" fmla="*/ 2370338 w 3067075"/>
              <a:gd name="connsiteY44" fmla="*/ 3755254 h 4092605"/>
              <a:gd name="connsiteX45" fmla="*/ 2405849 w 3067075"/>
              <a:gd name="connsiteY45" fmla="*/ 3630967 h 4092605"/>
              <a:gd name="connsiteX46" fmla="*/ 2423604 w 3067075"/>
              <a:gd name="connsiteY46" fmla="*/ 3613211 h 4092605"/>
              <a:gd name="connsiteX47" fmla="*/ 2459115 w 3067075"/>
              <a:gd name="connsiteY47" fmla="*/ 3586578 h 4092605"/>
              <a:gd name="connsiteX48" fmla="*/ 2547891 w 3067075"/>
              <a:gd name="connsiteY48" fmla="*/ 3568823 h 4092605"/>
              <a:gd name="connsiteX49" fmla="*/ 2618913 w 3067075"/>
              <a:gd name="connsiteY49" fmla="*/ 3559945 h 4092605"/>
              <a:gd name="connsiteX50" fmla="*/ 2645546 w 3067075"/>
              <a:gd name="connsiteY50" fmla="*/ 3542190 h 4092605"/>
              <a:gd name="connsiteX51" fmla="*/ 2672179 w 3067075"/>
              <a:gd name="connsiteY51" fmla="*/ 3533312 h 4092605"/>
              <a:gd name="connsiteX52" fmla="*/ 2663301 w 3067075"/>
              <a:gd name="connsiteY52" fmla="*/ 3462291 h 4092605"/>
              <a:gd name="connsiteX53" fmla="*/ 2672179 w 3067075"/>
              <a:gd name="connsiteY53" fmla="*/ 3435658 h 4092605"/>
              <a:gd name="connsiteX54" fmla="*/ 2698812 w 3067075"/>
              <a:gd name="connsiteY54" fmla="*/ 3426780 h 4092605"/>
              <a:gd name="connsiteX55" fmla="*/ 2734322 w 3067075"/>
              <a:gd name="connsiteY55" fmla="*/ 3409025 h 4092605"/>
              <a:gd name="connsiteX56" fmla="*/ 2787588 w 3067075"/>
              <a:gd name="connsiteY56" fmla="*/ 3391270 h 4092605"/>
              <a:gd name="connsiteX57" fmla="*/ 2858610 w 3067075"/>
              <a:gd name="connsiteY57" fmla="*/ 3329126 h 4092605"/>
              <a:gd name="connsiteX58" fmla="*/ 2867488 w 3067075"/>
              <a:gd name="connsiteY58" fmla="*/ 3302493 h 4092605"/>
              <a:gd name="connsiteX59" fmla="*/ 2858610 w 3067075"/>
              <a:gd name="connsiteY59" fmla="*/ 3160450 h 4092605"/>
              <a:gd name="connsiteX60" fmla="*/ 2849732 w 3067075"/>
              <a:gd name="connsiteY60" fmla="*/ 3133817 h 4092605"/>
              <a:gd name="connsiteX61" fmla="*/ 2796466 w 3067075"/>
              <a:gd name="connsiteY61" fmla="*/ 3098306 h 4092605"/>
              <a:gd name="connsiteX62" fmla="*/ 2769833 w 3067075"/>
              <a:gd name="connsiteY62" fmla="*/ 3089429 h 4092605"/>
              <a:gd name="connsiteX63" fmla="*/ 2752078 w 3067075"/>
              <a:gd name="connsiteY63" fmla="*/ 3071673 h 4092605"/>
              <a:gd name="connsiteX64" fmla="*/ 2725445 w 3067075"/>
              <a:gd name="connsiteY64" fmla="*/ 3053918 h 4092605"/>
              <a:gd name="connsiteX65" fmla="*/ 2734322 w 3067075"/>
              <a:gd name="connsiteY65" fmla="*/ 2965141 h 4092605"/>
              <a:gd name="connsiteX66" fmla="*/ 2769833 w 3067075"/>
              <a:gd name="connsiteY66" fmla="*/ 2885242 h 4092605"/>
              <a:gd name="connsiteX67" fmla="*/ 2796466 w 3067075"/>
              <a:gd name="connsiteY67" fmla="*/ 2867487 h 4092605"/>
              <a:gd name="connsiteX68" fmla="*/ 2831977 w 3067075"/>
              <a:gd name="connsiteY68" fmla="*/ 2814221 h 4092605"/>
              <a:gd name="connsiteX69" fmla="*/ 2885243 w 3067075"/>
              <a:gd name="connsiteY69" fmla="*/ 2752077 h 4092605"/>
              <a:gd name="connsiteX70" fmla="*/ 2938509 w 3067075"/>
              <a:gd name="connsiteY70" fmla="*/ 2716567 h 4092605"/>
              <a:gd name="connsiteX71" fmla="*/ 2956264 w 3067075"/>
              <a:gd name="connsiteY71" fmla="*/ 2689934 h 4092605"/>
              <a:gd name="connsiteX72" fmla="*/ 2974020 w 3067075"/>
              <a:gd name="connsiteY72" fmla="*/ 2672178 h 4092605"/>
              <a:gd name="connsiteX73" fmla="*/ 3000653 w 3067075"/>
              <a:gd name="connsiteY73" fmla="*/ 2610035 h 4092605"/>
              <a:gd name="connsiteX74" fmla="*/ 3018408 w 3067075"/>
              <a:gd name="connsiteY74" fmla="*/ 2574524 h 4092605"/>
              <a:gd name="connsiteX75" fmla="*/ 3036163 w 3067075"/>
              <a:gd name="connsiteY75" fmla="*/ 2512380 h 4092605"/>
              <a:gd name="connsiteX76" fmla="*/ 3053919 w 3067075"/>
              <a:gd name="connsiteY76" fmla="*/ 2467992 h 4092605"/>
              <a:gd name="connsiteX77" fmla="*/ 3053919 w 3067075"/>
              <a:gd name="connsiteY77" fmla="*/ 2157273 h 4092605"/>
              <a:gd name="connsiteX78" fmla="*/ 3036163 w 3067075"/>
              <a:gd name="connsiteY78" fmla="*/ 2130640 h 4092605"/>
              <a:gd name="connsiteX79" fmla="*/ 2982897 w 3067075"/>
              <a:gd name="connsiteY79" fmla="*/ 2095130 h 4092605"/>
              <a:gd name="connsiteX80" fmla="*/ 2965142 w 3067075"/>
              <a:gd name="connsiteY80" fmla="*/ 2077374 h 4092605"/>
              <a:gd name="connsiteX81" fmla="*/ 2938509 w 3067075"/>
              <a:gd name="connsiteY81" fmla="*/ 2059619 h 4092605"/>
              <a:gd name="connsiteX82" fmla="*/ 2876365 w 3067075"/>
              <a:gd name="connsiteY82" fmla="*/ 2006353 h 4092605"/>
              <a:gd name="connsiteX83" fmla="*/ 2840855 w 3067075"/>
              <a:gd name="connsiteY83" fmla="*/ 1953087 h 4092605"/>
              <a:gd name="connsiteX84" fmla="*/ 2823099 w 3067075"/>
              <a:gd name="connsiteY84" fmla="*/ 1899821 h 4092605"/>
              <a:gd name="connsiteX85" fmla="*/ 2831977 w 3067075"/>
              <a:gd name="connsiteY85" fmla="*/ 1722268 h 4092605"/>
              <a:gd name="connsiteX86" fmla="*/ 2849732 w 3067075"/>
              <a:gd name="connsiteY86" fmla="*/ 1669002 h 4092605"/>
              <a:gd name="connsiteX87" fmla="*/ 2867488 w 3067075"/>
              <a:gd name="connsiteY87" fmla="*/ 1651246 h 4092605"/>
              <a:gd name="connsiteX88" fmla="*/ 2858610 w 3067075"/>
              <a:gd name="connsiteY88" fmla="*/ 1518081 h 4092605"/>
              <a:gd name="connsiteX89" fmla="*/ 2840855 w 3067075"/>
              <a:gd name="connsiteY89" fmla="*/ 1464815 h 4092605"/>
              <a:gd name="connsiteX90" fmla="*/ 2823099 w 3067075"/>
              <a:gd name="connsiteY90" fmla="*/ 1447060 h 4092605"/>
              <a:gd name="connsiteX91" fmla="*/ 2805344 w 3067075"/>
              <a:gd name="connsiteY91" fmla="*/ 1420427 h 4092605"/>
              <a:gd name="connsiteX92" fmla="*/ 2760955 w 3067075"/>
              <a:gd name="connsiteY92" fmla="*/ 1384916 h 4092605"/>
              <a:gd name="connsiteX93" fmla="*/ 2725445 w 3067075"/>
              <a:gd name="connsiteY93" fmla="*/ 1322772 h 4092605"/>
              <a:gd name="connsiteX94" fmla="*/ 2716567 w 3067075"/>
              <a:gd name="connsiteY94" fmla="*/ 1296139 h 4092605"/>
              <a:gd name="connsiteX95" fmla="*/ 2725445 w 3067075"/>
              <a:gd name="connsiteY95" fmla="*/ 1216240 h 4092605"/>
              <a:gd name="connsiteX96" fmla="*/ 2716567 w 3067075"/>
              <a:gd name="connsiteY96" fmla="*/ 1189607 h 4092605"/>
              <a:gd name="connsiteX97" fmla="*/ 2672179 w 3067075"/>
              <a:gd name="connsiteY97" fmla="*/ 1171852 h 4092605"/>
              <a:gd name="connsiteX98" fmla="*/ 2645546 w 3067075"/>
              <a:gd name="connsiteY98" fmla="*/ 1162974 h 4092605"/>
              <a:gd name="connsiteX99" fmla="*/ 2610035 w 3067075"/>
              <a:gd name="connsiteY99" fmla="*/ 1118586 h 4092605"/>
              <a:gd name="connsiteX100" fmla="*/ 2601157 w 3067075"/>
              <a:gd name="connsiteY100" fmla="*/ 1091953 h 4092605"/>
              <a:gd name="connsiteX101" fmla="*/ 2583402 w 3067075"/>
              <a:gd name="connsiteY101" fmla="*/ 1065320 h 4092605"/>
              <a:gd name="connsiteX102" fmla="*/ 2565647 w 3067075"/>
              <a:gd name="connsiteY102" fmla="*/ 1012054 h 4092605"/>
              <a:gd name="connsiteX103" fmla="*/ 2547891 w 3067075"/>
              <a:gd name="connsiteY103" fmla="*/ 985421 h 4092605"/>
              <a:gd name="connsiteX104" fmla="*/ 2521258 w 3067075"/>
              <a:gd name="connsiteY104" fmla="*/ 967666 h 4092605"/>
              <a:gd name="connsiteX105" fmla="*/ 2503503 w 3067075"/>
              <a:gd name="connsiteY105" fmla="*/ 949910 h 4092605"/>
              <a:gd name="connsiteX106" fmla="*/ 2494625 w 3067075"/>
              <a:gd name="connsiteY106" fmla="*/ 914400 h 4092605"/>
              <a:gd name="connsiteX107" fmla="*/ 2476870 w 3067075"/>
              <a:gd name="connsiteY107" fmla="*/ 896644 h 4092605"/>
              <a:gd name="connsiteX108" fmla="*/ 2459115 w 3067075"/>
              <a:gd name="connsiteY108" fmla="*/ 843378 h 4092605"/>
              <a:gd name="connsiteX109" fmla="*/ 2467992 w 3067075"/>
              <a:gd name="connsiteY109" fmla="*/ 790112 h 4092605"/>
              <a:gd name="connsiteX110" fmla="*/ 2494625 w 3067075"/>
              <a:gd name="connsiteY110" fmla="*/ 781235 h 4092605"/>
              <a:gd name="connsiteX111" fmla="*/ 2547891 w 3067075"/>
              <a:gd name="connsiteY111" fmla="*/ 745724 h 4092605"/>
              <a:gd name="connsiteX112" fmla="*/ 2592280 w 3067075"/>
              <a:gd name="connsiteY112" fmla="*/ 683580 h 4092605"/>
              <a:gd name="connsiteX113" fmla="*/ 2627790 w 3067075"/>
              <a:gd name="connsiteY113" fmla="*/ 630314 h 4092605"/>
              <a:gd name="connsiteX114" fmla="*/ 2583402 w 3067075"/>
              <a:gd name="connsiteY114" fmla="*/ 559293 h 4092605"/>
              <a:gd name="connsiteX115" fmla="*/ 2565647 w 3067075"/>
              <a:gd name="connsiteY115" fmla="*/ 532660 h 4092605"/>
              <a:gd name="connsiteX116" fmla="*/ 2521258 w 3067075"/>
              <a:gd name="connsiteY116" fmla="*/ 479394 h 4092605"/>
              <a:gd name="connsiteX117" fmla="*/ 2512381 w 3067075"/>
              <a:gd name="connsiteY117" fmla="*/ 452761 h 4092605"/>
              <a:gd name="connsiteX118" fmla="*/ 2512381 w 3067075"/>
              <a:gd name="connsiteY118" fmla="*/ 390617 h 4092605"/>
              <a:gd name="connsiteX119" fmla="*/ 2539014 w 3067075"/>
              <a:gd name="connsiteY119" fmla="*/ 372862 h 4092605"/>
              <a:gd name="connsiteX120" fmla="*/ 2556769 w 3067075"/>
              <a:gd name="connsiteY120" fmla="*/ 346229 h 4092605"/>
              <a:gd name="connsiteX121" fmla="*/ 2574524 w 3067075"/>
              <a:gd name="connsiteY121" fmla="*/ 328473 h 4092605"/>
              <a:gd name="connsiteX122" fmla="*/ 2547891 w 3067075"/>
              <a:gd name="connsiteY122" fmla="*/ 275207 h 4092605"/>
              <a:gd name="connsiteX123" fmla="*/ 2503503 w 3067075"/>
              <a:gd name="connsiteY123" fmla="*/ 266330 h 4092605"/>
              <a:gd name="connsiteX124" fmla="*/ 2494625 w 3067075"/>
              <a:gd name="connsiteY124" fmla="*/ 239697 h 4092605"/>
              <a:gd name="connsiteX125" fmla="*/ 2512381 w 3067075"/>
              <a:gd name="connsiteY125" fmla="*/ 150920 h 4092605"/>
              <a:gd name="connsiteX126" fmla="*/ 2530136 w 3067075"/>
              <a:gd name="connsiteY126" fmla="*/ 124287 h 4092605"/>
              <a:gd name="connsiteX127" fmla="*/ 2547891 w 3067075"/>
              <a:gd name="connsiteY127" fmla="*/ 62143 h 4092605"/>
              <a:gd name="connsiteX128" fmla="*/ 2556769 w 3067075"/>
              <a:gd name="connsiteY128" fmla="*/ 0 h 409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067075" h="4092605">
                <a:moveTo>
                  <a:pt x="0" y="3870664"/>
                </a:moveTo>
                <a:cubicBezTo>
                  <a:pt x="44388" y="3867705"/>
                  <a:pt x="88678" y="3861786"/>
                  <a:pt x="133165" y="3861786"/>
                </a:cubicBezTo>
                <a:cubicBezTo>
                  <a:pt x="151165" y="3861786"/>
                  <a:pt x="168780" y="3867134"/>
                  <a:pt x="186431" y="3870664"/>
                </a:cubicBezTo>
                <a:cubicBezTo>
                  <a:pt x="204159" y="3874209"/>
                  <a:pt x="265497" y="3890823"/>
                  <a:pt x="275208" y="3897297"/>
                </a:cubicBezTo>
                <a:lnTo>
                  <a:pt x="301841" y="3915052"/>
                </a:lnTo>
                <a:cubicBezTo>
                  <a:pt x="346229" y="3912093"/>
                  <a:pt x="390791" y="3911087"/>
                  <a:pt x="435006" y="3906174"/>
                </a:cubicBezTo>
                <a:cubicBezTo>
                  <a:pt x="444307" y="3905141"/>
                  <a:pt x="454024" y="3902736"/>
                  <a:pt x="461639" y="3897297"/>
                </a:cubicBezTo>
                <a:cubicBezTo>
                  <a:pt x="475261" y="3887567"/>
                  <a:pt x="483221" y="3871072"/>
                  <a:pt x="497150" y="3861786"/>
                </a:cubicBezTo>
                <a:cubicBezTo>
                  <a:pt x="506028" y="3855868"/>
                  <a:pt x="515452" y="3850696"/>
                  <a:pt x="523783" y="3844031"/>
                </a:cubicBezTo>
                <a:cubicBezTo>
                  <a:pt x="530319" y="3838802"/>
                  <a:pt x="534361" y="3830581"/>
                  <a:pt x="541538" y="3826275"/>
                </a:cubicBezTo>
                <a:cubicBezTo>
                  <a:pt x="549562" y="3821460"/>
                  <a:pt x="559293" y="3820357"/>
                  <a:pt x="568171" y="3817398"/>
                </a:cubicBezTo>
                <a:cubicBezTo>
                  <a:pt x="588886" y="3820357"/>
                  <a:pt x="613798" y="3813428"/>
                  <a:pt x="630315" y="3826275"/>
                </a:cubicBezTo>
                <a:cubicBezTo>
                  <a:pt x="645088" y="3837765"/>
                  <a:pt x="642152" y="3861786"/>
                  <a:pt x="648070" y="3879541"/>
                </a:cubicBezTo>
                <a:lnTo>
                  <a:pt x="674703" y="3959440"/>
                </a:lnTo>
                <a:cubicBezTo>
                  <a:pt x="677662" y="3968318"/>
                  <a:pt x="675795" y="3980882"/>
                  <a:pt x="683581" y="3986073"/>
                </a:cubicBezTo>
                <a:cubicBezTo>
                  <a:pt x="744633" y="4026775"/>
                  <a:pt x="716603" y="4014836"/>
                  <a:pt x="763480" y="4030462"/>
                </a:cubicBezTo>
                <a:cubicBezTo>
                  <a:pt x="769398" y="4039340"/>
                  <a:pt x="772903" y="4050430"/>
                  <a:pt x="781235" y="4057095"/>
                </a:cubicBezTo>
                <a:cubicBezTo>
                  <a:pt x="807641" y="4078220"/>
                  <a:pt x="888943" y="4057865"/>
                  <a:pt x="896645" y="4057095"/>
                </a:cubicBezTo>
                <a:cubicBezTo>
                  <a:pt x="901381" y="4055911"/>
                  <a:pt x="951146" y="4044433"/>
                  <a:pt x="958788" y="4039339"/>
                </a:cubicBezTo>
                <a:cubicBezTo>
                  <a:pt x="969235" y="4032375"/>
                  <a:pt x="976544" y="4021584"/>
                  <a:pt x="985422" y="4012706"/>
                </a:cubicBezTo>
                <a:cubicBezTo>
                  <a:pt x="985513" y="4012158"/>
                  <a:pt x="993974" y="3944311"/>
                  <a:pt x="1003177" y="3932807"/>
                </a:cubicBezTo>
                <a:cubicBezTo>
                  <a:pt x="1009842" y="3924476"/>
                  <a:pt x="1020932" y="3920970"/>
                  <a:pt x="1029810" y="3915052"/>
                </a:cubicBezTo>
                <a:cubicBezTo>
                  <a:pt x="1044606" y="3918011"/>
                  <a:pt x="1063528" y="3913260"/>
                  <a:pt x="1074198" y="3923930"/>
                </a:cubicBezTo>
                <a:cubicBezTo>
                  <a:pt x="1087432" y="3937164"/>
                  <a:pt x="1083584" y="3960456"/>
                  <a:pt x="1091954" y="3977196"/>
                </a:cubicBezTo>
                <a:cubicBezTo>
                  <a:pt x="1103791" y="4000870"/>
                  <a:pt x="1105441" y="4033535"/>
                  <a:pt x="1127464" y="4048217"/>
                </a:cubicBezTo>
                <a:cubicBezTo>
                  <a:pt x="1136342" y="4054135"/>
                  <a:pt x="1145765" y="4059307"/>
                  <a:pt x="1154097" y="4065972"/>
                </a:cubicBezTo>
                <a:cubicBezTo>
                  <a:pt x="1160633" y="4071201"/>
                  <a:pt x="1164676" y="4079422"/>
                  <a:pt x="1171853" y="4083728"/>
                </a:cubicBezTo>
                <a:cubicBezTo>
                  <a:pt x="1179877" y="4088543"/>
                  <a:pt x="1189608" y="4089646"/>
                  <a:pt x="1198486" y="4092605"/>
                </a:cubicBezTo>
                <a:cubicBezTo>
                  <a:pt x="1278385" y="4089646"/>
                  <a:pt x="1358385" y="4088715"/>
                  <a:pt x="1438183" y="4083728"/>
                </a:cubicBezTo>
                <a:cubicBezTo>
                  <a:pt x="1453243" y="4082787"/>
                  <a:pt x="1469470" y="4082336"/>
                  <a:pt x="1482571" y="4074850"/>
                </a:cubicBezTo>
                <a:cubicBezTo>
                  <a:pt x="1491835" y="4069556"/>
                  <a:pt x="1494408" y="4057095"/>
                  <a:pt x="1500326" y="4048217"/>
                </a:cubicBezTo>
                <a:cubicBezTo>
                  <a:pt x="1503285" y="4024543"/>
                  <a:pt x="1495522" y="3996741"/>
                  <a:pt x="1509204" y="3977196"/>
                </a:cubicBezTo>
                <a:cubicBezTo>
                  <a:pt x="1519937" y="3961863"/>
                  <a:pt x="1544715" y="3965358"/>
                  <a:pt x="1562470" y="3959440"/>
                </a:cubicBezTo>
                <a:lnTo>
                  <a:pt x="1589103" y="3950563"/>
                </a:lnTo>
                <a:cubicBezTo>
                  <a:pt x="1648287" y="3953522"/>
                  <a:pt x="1707895" y="3951776"/>
                  <a:pt x="1766656" y="3959440"/>
                </a:cubicBezTo>
                <a:cubicBezTo>
                  <a:pt x="1777236" y="3960820"/>
                  <a:pt x="1782626" y="3976815"/>
                  <a:pt x="1793289" y="3977196"/>
                </a:cubicBezTo>
                <a:lnTo>
                  <a:pt x="2015231" y="3968318"/>
                </a:lnTo>
                <a:cubicBezTo>
                  <a:pt x="2024109" y="3962400"/>
                  <a:pt x="2032057" y="3954766"/>
                  <a:pt x="2041864" y="3950563"/>
                </a:cubicBezTo>
                <a:cubicBezTo>
                  <a:pt x="2053079" y="3945757"/>
                  <a:pt x="2067847" y="3949307"/>
                  <a:pt x="2077375" y="3941685"/>
                </a:cubicBezTo>
                <a:cubicBezTo>
                  <a:pt x="2084682" y="3935839"/>
                  <a:pt x="2082567" y="3923653"/>
                  <a:pt x="2086253" y="3915052"/>
                </a:cubicBezTo>
                <a:cubicBezTo>
                  <a:pt x="2091466" y="3902888"/>
                  <a:pt x="2098090" y="3891378"/>
                  <a:pt x="2104008" y="3879541"/>
                </a:cubicBezTo>
                <a:cubicBezTo>
                  <a:pt x="2106967" y="3849949"/>
                  <a:pt x="2088904" y="3808352"/>
                  <a:pt x="2112886" y="3790765"/>
                </a:cubicBezTo>
                <a:cubicBezTo>
                  <a:pt x="2146380" y="3766203"/>
                  <a:pt x="2195892" y="3786474"/>
                  <a:pt x="2237173" y="3781887"/>
                </a:cubicBezTo>
                <a:cubicBezTo>
                  <a:pt x="2249300" y="3780540"/>
                  <a:pt x="2260773" y="3775656"/>
                  <a:pt x="2272684" y="3773009"/>
                </a:cubicBezTo>
                <a:cubicBezTo>
                  <a:pt x="2309892" y="3764741"/>
                  <a:pt x="2331810" y="3761676"/>
                  <a:pt x="2370338" y="3755254"/>
                </a:cubicBezTo>
                <a:cubicBezTo>
                  <a:pt x="2427776" y="3697816"/>
                  <a:pt x="2375806" y="3761152"/>
                  <a:pt x="2405849" y="3630967"/>
                </a:cubicBezTo>
                <a:cubicBezTo>
                  <a:pt x="2407731" y="3622811"/>
                  <a:pt x="2417174" y="3618569"/>
                  <a:pt x="2423604" y="3613211"/>
                </a:cubicBezTo>
                <a:cubicBezTo>
                  <a:pt x="2434971" y="3603739"/>
                  <a:pt x="2446268" y="3593919"/>
                  <a:pt x="2459115" y="3586578"/>
                </a:cubicBezTo>
                <a:cubicBezTo>
                  <a:pt x="2479639" y="3574850"/>
                  <a:pt x="2534532" y="3570604"/>
                  <a:pt x="2547891" y="3568823"/>
                </a:cubicBezTo>
                <a:lnTo>
                  <a:pt x="2618913" y="3559945"/>
                </a:lnTo>
                <a:cubicBezTo>
                  <a:pt x="2627791" y="3554027"/>
                  <a:pt x="2636003" y="3546962"/>
                  <a:pt x="2645546" y="3542190"/>
                </a:cubicBezTo>
                <a:cubicBezTo>
                  <a:pt x="2653916" y="3538005"/>
                  <a:pt x="2670149" y="3542447"/>
                  <a:pt x="2672179" y="3533312"/>
                </a:cubicBezTo>
                <a:cubicBezTo>
                  <a:pt x="2677354" y="3510022"/>
                  <a:pt x="2666260" y="3485965"/>
                  <a:pt x="2663301" y="3462291"/>
                </a:cubicBezTo>
                <a:cubicBezTo>
                  <a:pt x="2666260" y="3453413"/>
                  <a:pt x="2665562" y="3442275"/>
                  <a:pt x="2672179" y="3435658"/>
                </a:cubicBezTo>
                <a:cubicBezTo>
                  <a:pt x="2678796" y="3429041"/>
                  <a:pt x="2690211" y="3430466"/>
                  <a:pt x="2698812" y="3426780"/>
                </a:cubicBezTo>
                <a:cubicBezTo>
                  <a:pt x="2710976" y="3421567"/>
                  <a:pt x="2722035" y="3413940"/>
                  <a:pt x="2734322" y="3409025"/>
                </a:cubicBezTo>
                <a:cubicBezTo>
                  <a:pt x="2751699" y="3402074"/>
                  <a:pt x="2787588" y="3391270"/>
                  <a:pt x="2787588" y="3391270"/>
                </a:cubicBezTo>
                <a:cubicBezTo>
                  <a:pt x="2827540" y="3364636"/>
                  <a:pt x="2840114" y="3366117"/>
                  <a:pt x="2858610" y="3329126"/>
                </a:cubicBezTo>
                <a:cubicBezTo>
                  <a:pt x="2862795" y="3320756"/>
                  <a:pt x="2864529" y="3311371"/>
                  <a:pt x="2867488" y="3302493"/>
                </a:cubicBezTo>
                <a:cubicBezTo>
                  <a:pt x="2864529" y="3255145"/>
                  <a:pt x="2863576" y="3207629"/>
                  <a:pt x="2858610" y="3160450"/>
                </a:cubicBezTo>
                <a:cubicBezTo>
                  <a:pt x="2857630" y="3151144"/>
                  <a:pt x="2856349" y="3140434"/>
                  <a:pt x="2849732" y="3133817"/>
                </a:cubicBezTo>
                <a:cubicBezTo>
                  <a:pt x="2834643" y="3118728"/>
                  <a:pt x="2816710" y="3105054"/>
                  <a:pt x="2796466" y="3098306"/>
                </a:cubicBezTo>
                <a:lnTo>
                  <a:pt x="2769833" y="3089429"/>
                </a:lnTo>
                <a:cubicBezTo>
                  <a:pt x="2763915" y="3083510"/>
                  <a:pt x="2758614" y="3076902"/>
                  <a:pt x="2752078" y="3071673"/>
                </a:cubicBezTo>
                <a:cubicBezTo>
                  <a:pt x="2743747" y="3065008"/>
                  <a:pt x="2727199" y="3064442"/>
                  <a:pt x="2725445" y="3053918"/>
                </a:cubicBezTo>
                <a:cubicBezTo>
                  <a:pt x="2720556" y="3024583"/>
                  <a:pt x="2728841" y="2994372"/>
                  <a:pt x="2734322" y="2965141"/>
                </a:cubicBezTo>
                <a:cubicBezTo>
                  <a:pt x="2738379" y="2943505"/>
                  <a:pt x="2751430" y="2903645"/>
                  <a:pt x="2769833" y="2885242"/>
                </a:cubicBezTo>
                <a:cubicBezTo>
                  <a:pt x="2777378" y="2877697"/>
                  <a:pt x="2787588" y="2873405"/>
                  <a:pt x="2796466" y="2867487"/>
                </a:cubicBezTo>
                <a:cubicBezTo>
                  <a:pt x="2812068" y="2820682"/>
                  <a:pt x="2795032" y="2858555"/>
                  <a:pt x="2831977" y="2814221"/>
                </a:cubicBezTo>
                <a:cubicBezTo>
                  <a:pt x="2857077" y="2784101"/>
                  <a:pt x="2845232" y="2778750"/>
                  <a:pt x="2885243" y="2752077"/>
                </a:cubicBezTo>
                <a:lnTo>
                  <a:pt x="2938509" y="2716567"/>
                </a:lnTo>
                <a:cubicBezTo>
                  <a:pt x="2944427" y="2707689"/>
                  <a:pt x="2949599" y="2698266"/>
                  <a:pt x="2956264" y="2689934"/>
                </a:cubicBezTo>
                <a:cubicBezTo>
                  <a:pt x="2961493" y="2683398"/>
                  <a:pt x="2969377" y="2679142"/>
                  <a:pt x="2974020" y="2672178"/>
                </a:cubicBezTo>
                <a:cubicBezTo>
                  <a:pt x="2997572" y="2636851"/>
                  <a:pt x="2986450" y="2643175"/>
                  <a:pt x="3000653" y="2610035"/>
                </a:cubicBezTo>
                <a:cubicBezTo>
                  <a:pt x="3005866" y="2597871"/>
                  <a:pt x="3013195" y="2586688"/>
                  <a:pt x="3018408" y="2574524"/>
                </a:cubicBezTo>
                <a:cubicBezTo>
                  <a:pt x="3031238" y="2544587"/>
                  <a:pt x="3024894" y="2546186"/>
                  <a:pt x="3036163" y="2512380"/>
                </a:cubicBezTo>
                <a:cubicBezTo>
                  <a:pt x="3041202" y="2497262"/>
                  <a:pt x="3048000" y="2482788"/>
                  <a:pt x="3053919" y="2467992"/>
                </a:cubicBezTo>
                <a:cubicBezTo>
                  <a:pt x="3069962" y="2339642"/>
                  <a:pt x="3072898" y="2347059"/>
                  <a:pt x="3053919" y="2157273"/>
                </a:cubicBezTo>
                <a:cubicBezTo>
                  <a:pt x="3052857" y="2146656"/>
                  <a:pt x="3044193" y="2137666"/>
                  <a:pt x="3036163" y="2130640"/>
                </a:cubicBezTo>
                <a:cubicBezTo>
                  <a:pt x="3020104" y="2116588"/>
                  <a:pt x="2997986" y="2110219"/>
                  <a:pt x="2982897" y="2095130"/>
                </a:cubicBezTo>
                <a:cubicBezTo>
                  <a:pt x="2976979" y="2089211"/>
                  <a:pt x="2971678" y="2082603"/>
                  <a:pt x="2965142" y="2077374"/>
                </a:cubicBezTo>
                <a:cubicBezTo>
                  <a:pt x="2956811" y="2070709"/>
                  <a:pt x="2947191" y="2065821"/>
                  <a:pt x="2938509" y="2059619"/>
                </a:cubicBezTo>
                <a:cubicBezTo>
                  <a:pt x="2917660" y="2044727"/>
                  <a:pt x="2892497" y="2027094"/>
                  <a:pt x="2876365" y="2006353"/>
                </a:cubicBezTo>
                <a:cubicBezTo>
                  <a:pt x="2863264" y="1989509"/>
                  <a:pt x="2847603" y="1973331"/>
                  <a:pt x="2840855" y="1953087"/>
                </a:cubicBezTo>
                <a:lnTo>
                  <a:pt x="2823099" y="1899821"/>
                </a:lnTo>
                <a:cubicBezTo>
                  <a:pt x="2826058" y="1840637"/>
                  <a:pt x="2825185" y="1781136"/>
                  <a:pt x="2831977" y="1722268"/>
                </a:cubicBezTo>
                <a:cubicBezTo>
                  <a:pt x="2834122" y="1703676"/>
                  <a:pt x="2836498" y="1682236"/>
                  <a:pt x="2849732" y="1669002"/>
                </a:cubicBezTo>
                <a:lnTo>
                  <a:pt x="2867488" y="1651246"/>
                </a:lnTo>
                <a:cubicBezTo>
                  <a:pt x="2864529" y="1606858"/>
                  <a:pt x="2864901" y="1562121"/>
                  <a:pt x="2858610" y="1518081"/>
                </a:cubicBezTo>
                <a:cubicBezTo>
                  <a:pt x="2855963" y="1499553"/>
                  <a:pt x="2854089" y="1478049"/>
                  <a:pt x="2840855" y="1464815"/>
                </a:cubicBezTo>
                <a:cubicBezTo>
                  <a:pt x="2834936" y="1458897"/>
                  <a:pt x="2828328" y="1453596"/>
                  <a:pt x="2823099" y="1447060"/>
                </a:cubicBezTo>
                <a:cubicBezTo>
                  <a:pt x="2816434" y="1438729"/>
                  <a:pt x="2812889" y="1427972"/>
                  <a:pt x="2805344" y="1420427"/>
                </a:cubicBezTo>
                <a:cubicBezTo>
                  <a:pt x="2759200" y="1374283"/>
                  <a:pt x="2796098" y="1428845"/>
                  <a:pt x="2760955" y="1384916"/>
                </a:cubicBezTo>
                <a:cubicBezTo>
                  <a:pt x="2747238" y="1367770"/>
                  <a:pt x="2733857" y="1342401"/>
                  <a:pt x="2725445" y="1322772"/>
                </a:cubicBezTo>
                <a:cubicBezTo>
                  <a:pt x="2721759" y="1314171"/>
                  <a:pt x="2719526" y="1305017"/>
                  <a:pt x="2716567" y="1296139"/>
                </a:cubicBezTo>
                <a:cubicBezTo>
                  <a:pt x="2719526" y="1269506"/>
                  <a:pt x="2725445" y="1243037"/>
                  <a:pt x="2725445" y="1216240"/>
                </a:cubicBezTo>
                <a:cubicBezTo>
                  <a:pt x="2725445" y="1206882"/>
                  <a:pt x="2723756" y="1195598"/>
                  <a:pt x="2716567" y="1189607"/>
                </a:cubicBezTo>
                <a:cubicBezTo>
                  <a:pt x="2704325" y="1179405"/>
                  <a:pt x="2687100" y="1177447"/>
                  <a:pt x="2672179" y="1171852"/>
                </a:cubicBezTo>
                <a:cubicBezTo>
                  <a:pt x="2663417" y="1168566"/>
                  <a:pt x="2654424" y="1165933"/>
                  <a:pt x="2645546" y="1162974"/>
                </a:cubicBezTo>
                <a:cubicBezTo>
                  <a:pt x="2629030" y="1146458"/>
                  <a:pt x="2621235" y="1140986"/>
                  <a:pt x="2610035" y="1118586"/>
                </a:cubicBezTo>
                <a:cubicBezTo>
                  <a:pt x="2605850" y="1110216"/>
                  <a:pt x="2605342" y="1100323"/>
                  <a:pt x="2601157" y="1091953"/>
                </a:cubicBezTo>
                <a:cubicBezTo>
                  <a:pt x="2596385" y="1082410"/>
                  <a:pt x="2587735" y="1075070"/>
                  <a:pt x="2583402" y="1065320"/>
                </a:cubicBezTo>
                <a:cubicBezTo>
                  <a:pt x="2575801" y="1048217"/>
                  <a:pt x="2576029" y="1027626"/>
                  <a:pt x="2565647" y="1012054"/>
                </a:cubicBezTo>
                <a:cubicBezTo>
                  <a:pt x="2559728" y="1003176"/>
                  <a:pt x="2555436" y="992966"/>
                  <a:pt x="2547891" y="985421"/>
                </a:cubicBezTo>
                <a:cubicBezTo>
                  <a:pt x="2540346" y="977877"/>
                  <a:pt x="2529589" y="974331"/>
                  <a:pt x="2521258" y="967666"/>
                </a:cubicBezTo>
                <a:cubicBezTo>
                  <a:pt x="2514722" y="962437"/>
                  <a:pt x="2509421" y="955829"/>
                  <a:pt x="2503503" y="949910"/>
                </a:cubicBezTo>
                <a:cubicBezTo>
                  <a:pt x="2500544" y="938073"/>
                  <a:pt x="2500081" y="925313"/>
                  <a:pt x="2494625" y="914400"/>
                </a:cubicBezTo>
                <a:cubicBezTo>
                  <a:pt x="2490882" y="906914"/>
                  <a:pt x="2480613" y="904130"/>
                  <a:pt x="2476870" y="896644"/>
                </a:cubicBezTo>
                <a:cubicBezTo>
                  <a:pt x="2468500" y="879904"/>
                  <a:pt x="2459115" y="843378"/>
                  <a:pt x="2459115" y="843378"/>
                </a:cubicBezTo>
                <a:cubicBezTo>
                  <a:pt x="2462074" y="825623"/>
                  <a:pt x="2459061" y="805741"/>
                  <a:pt x="2467992" y="790112"/>
                </a:cubicBezTo>
                <a:cubicBezTo>
                  <a:pt x="2472635" y="781987"/>
                  <a:pt x="2486839" y="786426"/>
                  <a:pt x="2494625" y="781235"/>
                </a:cubicBezTo>
                <a:cubicBezTo>
                  <a:pt x="2561129" y="736900"/>
                  <a:pt x="2484561" y="766835"/>
                  <a:pt x="2547891" y="745724"/>
                </a:cubicBezTo>
                <a:cubicBezTo>
                  <a:pt x="2628042" y="665573"/>
                  <a:pt x="2556853" y="747349"/>
                  <a:pt x="2592280" y="683580"/>
                </a:cubicBezTo>
                <a:cubicBezTo>
                  <a:pt x="2602643" y="664926"/>
                  <a:pt x="2627790" y="630314"/>
                  <a:pt x="2627790" y="630314"/>
                </a:cubicBezTo>
                <a:cubicBezTo>
                  <a:pt x="2606661" y="566926"/>
                  <a:pt x="2625608" y="587429"/>
                  <a:pt x="2583402" y="559293"/>
                </a:cubicBezTo>
                <a:cubicBezTo>
                  <a:pt x="2577484" y="550415"/>
                  <a:pt x="2572477" y="540857"/>
                  <a:pt x="2565647" y="532660"/>
                </a:cubicBezTo>
                <a:cubicBezTo>
                  <a:pt x="2508678" y="464297"/>
                  <a:pt x="2565347" y="545526"/>
                  <a:pt x="2521258" y="479394"/>
                </a:cubicBezTo>
                <a:cubicBezTo>
                  <a:pt x="2518299" y="470516"/>
                  <a:pt x="2514952" y="461759"/>
                  <a:pt x="2512381" y="452761"/>
                </a:cubicBezTo>
                <a:cubicBezTo>
                  <a:pt x="2506178" y="431050"/>
                  <a:pt x="2495852" y="411278"/>
                  <a:pt x="2512381" y="390617"/>
                </a:cubicBezTo>
                <a:cubicBezTo>
                  <a:pt x="2519046" y="382286"/>
                  <a:pt x="2530136" y="378780"/>
                  <a:pt x="2539014" y="372862"/>
                </a:cubicBezTo>
                <a:cubicBezTo>
                  <a:pt x="2544932" y="363984"/>
                  <a:pt x="2550104" y="354561"/>
                  <a:pt x="2556769" y="346229"/>
                </a:cubicBezTo>
                <a:cubicBezTo>
                  <a:pt x="2561998" y="339693"/>
                  <a:pt x="2573148" y="336729"/>
                  <a:pt x="2574524" y="328473"/>
                </a:cubicBezTo>
                <a:cubicBezTo>
                  <a:pt x="2577165" y="312625"/>
                  <a:pt x="2564980" y="282531"/>
                  <a:pt x="2547891" y="275207"/>
                </a:cubicBezTo>
                <a:cubicBezTo>
                  <a:pt x="2534022" y="269263"/>
                  <a:pt x="2518299" y="269289"/>
                  <a:pt x="2503503" y="266330"/>
                </a:cubicBezTo>
                <a:cubicBezTo>
                  <a:pt x="2500544" y="257452"/>
                  <a:pt x="2494625" y="249055"/>
                  <a:pt x="2494625" y="239697"/>
                </a:cubicBezTo>
                <a:cubicBezTo>
                  <a:pt x="2494625" y="223337"/>
                  <a:pt x="2501448" y="172786"/>
                  <a:pt x="2512381" y="150920"/>
                </a:cubicBezTo>
                <a:cubicBezTo>
                  <a:pt x="2517153" y="141377"/>
                  <a:pt x="2525364" y="133830"/>
                  <a:pt x="2530136" y="124287"/>
                </a:cubicBezTo>
                <a:cubicBezTo>
                  <a:pt x="2537234" y="110091"/>
                  <a:pt x="2544096" y="75424"/>
                  <a:pt x="2547891" y="62143"/>
                </a:cubicBezTo>
                <a:cubicBezTo>
                  <a:pt x="2560512" y="17968"/>
                  <a:pt x="2556769" y="52853"/>
                  <a:pt x="255676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Forma libre"/>
          <p:cNvSpPr/>
          <p:nvPr/>
        </p:nvSpPr>
        <p:spPr>
          <a:xfrm>
            <a:off x="5867864" y="4199138"/>
            <a:ext cx="209573" cy="612559"/>
          </a:xfrm>
          <a:custGeom>
            <a:avLst/>
            <a:gdLst>
              <a:gd name="connsiteX0" fmla="*/ 160074 w 209573"/>
              <a:gd name="connsiteY0" fmla="*/ 612559 h 612559"/>
              <a:gd name="connsiteX1" fmla="*/ 115686 w 209573"/>
              <a:gd name="connsiteY1" fmla="*/ 585926 h 612559"/>
              <a:gd name="connsiteX2" fmla="*/ 97930 w 209573"/>
              <a:gd name="connsiteY2" fmla="*/ 568171 h 612559"/>
              <a:gd name="connsiteX3" fmla="*/ 124563 w 209573"/>
              <a:gd name="connsiteY3" fmla="*/ 559293 h 612559"/>
              <a:gd name="connsiteX4" fmla="*/ 168952 w 209573"/>
              <a:gd name="connsiteY4" fmla="*/ 550415 h 612559"/>
              <a:gd name="connsiteX5" fmla="*/ 186707 w 209573"/>
              <a:gd name="connsiteY5" fmla="*/ 435006 h 612559"/>
              <a:gd name="connsiteX6" fmla="*/ 151196 w 209573"/>
              <a:gd name="connsiteY6" fmla="*/ 426128 h 612559"/>
              <a:gd name="connsiteX7" fmla="*/ 124563 w 209573"/>
              <a:gd name="connsiteY7" fmla="*/ 408373 h 612559"/>
              <a:gd name="connsiteX8" fmla="*/ 71297 w 209573"/>
              <a:gd name="connsiteY8" fmla="*/ 381740 h 612559"/>
              <a:gd name="connsiteX9" fmla="*/ 80175 w 209573"/>
              <a:gd name="connsiteY9" fmla="*/ 275208 h 612559"/>
              <a:gd name="connsiteX10" fmla="*/ 106808 w 209573"/>
              <a:gd name="connsiteY10" fmla="*/ 266330 h 612559"/>
              <a:gd name="connsiteX11" fmla="*/ 97930 w 209573"/>
              <a:gd name="connsiteY11" fmla="*/ 204186 h 612559"/>
              <a:gd name="connsiteX12" fmla="*/ 71297 w 209573"/>
              <a:gd name="connsiteY12" fmla="*/ 186431 h 612559"/>
              <a:gd name="connsiteX13" fmla="*/ 9153 w 209573"/>
              <a:gd name="connsiteY13" fmla="*/ 159798 h 612559"/>
              <a:gd name="connsiteX14" fmla="*/ 9153 w 209573"/>
              <a:gd name="connsiteY14" fmla="*/ 106532 h 612559"/>
              <a:gd name="connsiteX15" fmla="*/ 44664 w 209573"/>
              <a:gd name="connsiteY15" fmla="*/ 71021 h 612559"/>
              <a:gd name="connsiteX16" fmla="*/ 26909 w 209573"/>
              <a:gd name="connsiteY16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9573" h="612559">
                <a:moveTo>
                  <a:pt x="160074" y="612559"/>
                </a:moveTo>
                <a:cubicBezTo>
                  <a:pt x="145278" y="603681"/>
                  <a:pt x="129727" y="595955"/>
                  <a:pt x="115686" y="585926"/>
                </a:cubicBezTo>
                <a:cubicBezTo>
                  <a:pt x="108875" y="581061"/>
                  <a:pt x="95283" y="576112"/>
                  <a:pt x="97930" y="568171"/>
                </a:cubicBezTo>
                <a:cubicBezTo>
                  <a:pt x="100889" y="559293"/>
                  <a:pt x="115485" y="561563"/>
                  <a:pt x="124563" y="559293"/>
                </a:cubicBezTo>
                <a:cubicBezTo>
                  <a:pt x="139202" y="555633"/>
                  <a:pt x="154156" y="553374"/>
                  <a:pt x="168952" y="550415"/>
                </a:cubicBezTo>
                <a:cubicBezTo>
                  <a:pt x="213770" y="520537"/>
                  <a:pt x="224156" y="524883"/>
                  <a:pt x="186707" y="435006"/>
                </a:cubicBezTo>
                <a:cubicBezTo>
                  <a:pt x="182014" y="423743"/>
                  <a:pt x="163033" y="429087"/>
                  <a:pt x="151196" y="426128"/>
                </a:cubicBezTo>
                <a:cubicBezTo>
                  <a:pt x="142318" y="420210"/>
                  <a:pt x="134106" y="413145"/>
                  <a:pt x="124563" y="408373"/>
                </a:cubicBezTo>
                <a:cubicBezTo>
                  <a:pt x="51053" y="371618"/>
                  <a:pt x="147623" y="432623"/>
                  <a:pt x="71297" y="381740"/>
                </a:cubicBezTo>
                <a:cubicBezTo>
                  <a:pt x="74256" y="346229"/>
                  <a:pt x="69696" y="309266"/>
                  <a:pt x="80175" y="275208"/>
                </a:cubicBezTo>
                <a:cubicBezTo>
                  <a:pt x="82927" y="266264"/>
                  <a:pt x="104538" y="275409"/>
                  <a:pt x="106808" y="266330"/>
                </a:cubicBezTo>
                <a:cubicBezTo>
                  <a:pt x="111883" y="246030"/>
                  <a:pt x="106429" y="223307"/>
                  <a:pt x="97930" y="204186"/>
                </a:cubicBezTo>
                <a:cubicBezTo>
                  <a:pt x="93597" y="194436"/>
                  <a:pt x="80561" y="191724"/>
                  <a:pt x="71297" y="186431"/>
                </a:cubicBezTo>
                <a:cubicBezTo>
                  <a:pt x="40582" y="168880"/>
                  <a:pt x="39031" y="169758"/>
                  <a:pt x="9153" y="159798"/>
                </a:cubicBezTo>
                <a:cubicBezTo>
                  <a:pt x="1621" y="137201"/>
                  <a:pt x="-6987" y="129129"/>
                  <a:pt x="9153" y="106532"/>
                </a:cubicBezTo>
                <a:cubicBezTo>
                  <a:pt x="18883" y="92910"/>
                  <a:pt x="44664" y="71021"/>
                  <a:pt x="44664" y="71021"/>
                </a:cubicBezTo>
                <a:cubicBezTo>
                  <a:pt x="34698" y="11228"/>
                  <a:pt x="43836" y="33855"/>
                  <a:pt x="2690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580112" y="518361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La Cumbre</a:t>
            </a:r>
            <a:endParaRPr lang="es-MX" sz="1100" b="1" u="sng" dirty="0"/>
          </a:p>
        </p:txBody>
      </p:sp>
      <p:sp>
        <p:nvSpPr>
          <p:cNvPr id="53" name="52 Forma libre"/>
          <p:cNvSpPr/>
          <p:nvPr/>
        </p:nvSpPr>
        <p:spPr>
          <a:xfrm>
            <a:off x="6755907" y="4829452"/>
            <a:ext cx="319596" cy="1180731"/>
          </a:xfrm>
          <a:custGeom>
            <a:avLst/>
            <a:gdLst>
              <a:gd name="connsiteX0" fmla="*/ 319596 w 319596"/>
              <a:gd name="connsiteY0" fmla="*/ 0 h 1180731"/>
              <a:gd name="connsiteX1" fmla="*/ 301841 w 319596"/>
              <a:gd name="connsiteY1" fmla="*/ 88777 h 1180731"/>
              <a:gd name="connsiteX2" fmla="*/ 266330 w 319596"/>
              <a:gd name="connsiteY2" fmla="*/ 124288 h 1180731"/>
              <a:gd name="connsiteX3" fmla="*/ 248575 w 319596"/>
              <a:gd name="connsiteY3" fmla="*/ 150921 h 1180731"/>
              <a:gd name="connsiteX4" fmla="*/ 257452 w 319596"/>
              <a:gd name="connsiteY4" fmla="*/ 248575 h 1180731"/>
              <a:gd name="connsiteX5" fmla="*/ 275208 w 319596"/>
              <a:gd name="connsiteY5" fmla="*/ 266331 h 1180731"/>
              <a:gd name="connsiteX6" fmla="*/ 301841 w 319596"/>
              <a:gd name="connsiteY6" fmla="*/ 319597 h 1180731"/>
              <a:gd name="connsiteX7" fmla="*/ 275208 w 319596"/>
              <a:gd name="connsiteY7" fmla="*/ 417251 h 1180731"/>
              <a:gd name="connsiteX8" fmla="*/ 257452 w 319596"/>
              <a:gd name="connsiteY8" fmla="*/ 435006 h 1180731"/>
              <a:gd name="connsiteX9" fmla="*/ 230819 w 319596"/>
              <a:gd name="connsiteY9" fmla="*/ 443884 h 1180731"/>
              <a:gd name="connsiteX10" fmla="*/ 204186 w 319596"/>
              <a:gd name="connsiteY10" fmla="*/ 461639 h 1180731"/>
              <a:gd name="connsiteX11" fmla="*/ 159798 w 319596"/>
              <a:gd name="connsiteY11" fmla="*/ 506028 h 1180731"/>
              <a:gd name="connsiteX12" fmla="*/ 159798 w 319596"/>
              <a:gd name="connsiteY12" fmla="*/ 621437 h 1180731"/>
              <a:gd name="connsiteX13" fmla="*/ 177553 w 319596"/>
              <a:gd name="connsiteY13" fmla="*/ 639193 h 1180731"/>
              <a:gd name="connsiteX14" fmla="*/ 177553 w 319596"/>
              <a:gd name="connsiteY14" fmla="*/ 878890 h 1180731"/>
              <a:gd name="connsiteX15" fmla="*/ 124287 w 319596"/>
              <a:gd name="connsiteY15" fmla="*/ 914400 h 1180731"/>
              <a:gd name="connsiteX16" fmla="*/ 106532 w 319596"/>
              <a:gd name="connsiteY16" fmla="*/ 932156 h 1180731"/>
              <a:gd name="connsiteX17" fmla="*/ 106532 w 319596"/>
              <a:gd name="connsiteY17" fmla="*/ 985422 h 1180731"/>
              <a:gd name="connsiteX18" fmla="*/ 133165 w 319596"/>
              <a:gd name="connsiteY18" fmla="*/ 994299 h 1180731"/>
              <a:gd name="connsiteX19" fmla="*/ 159798 w 319596"/>
              <a:gd name="connsiteY19" fmla="*/ 1012055 h 1180731"/>
              <a:gd name="connsiteX20" fmla="*/ 159798 w 319596"/>
              <a:gd name="connsiteY20" fmla="*/ 1100831 h 1180731"/>
              <a:gd name="connsiteX21" fmla="*/ 106532 w 319596"/>
              <a:gd name="connsiteY21" fmla="*/ 1118587 h 1180731"/>
              <a:gd name="connsiteX22" fmla="*/ 88776 w 319596"/>
              <a:gd name="connsiteY22" fmla="*/ 1136342 h 1180731"/>
              <a:gd name="connsiteX23" fmla="*/ 8877 w 319596"/>
              <a:gd name="connsiteY23" fmla="*/ 1171853 h 1180731"/>
              <a:gd name="connsiteX24" fmla="*/ 0 w 319596"/>
              <a:gd name="connsiteY24" fmla="*/ 1180731 h 118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9596" h="1180731">
                <a:moveTo>
                  <a:pt x="319596" y="0"/>
                </a:moveTo>
                <a:cubicBezTo>
                  <a:pt x="319370" y="1355"/>
                  <a:pt x="307859" y="79148"/>
                  <a:pt x="301841" y="88777"/>
                </a:cubicBezTo>
                <a:cubicBezTo>
                  <a:pt x="292969" y="102973"/>
                  <a:pt x="275616" y="110359"/>
                  <a:pt x="266330" y="124288"/>
                </a:cubicBezTo>
                <a:lnTo>
                  <a:pt x="248575" y="150921"/>
                </a:lnTo>
                <a:cubicBezTo>
                  <a:pt x="251534" y="183472"/>
                  <a:pt x="250102" y="216726"/>
                  <a:pt x="257452" y="248575"/>
                </a:cubicBezTo>
                <a:cubicBezTo>
                  <a:pt x="259334" y="256731"/>
                  <a:pt x="269979" y="259795"/>
                  <a:pt x="275208" y="266331"/>
                </a:cubicBezTo>
                <a:cubicBezTo>
                  <a:pt x="294875" y="290915"/>
                  <a:pt x="292464" y="291468"/>
                  <a:pt x="301841" y="319597"/>
                </a:cubicBezTo>
                <a:cubicBezTo>
                  <a:pt x="294207" y="380670"/>
                  <a:pt x="305049" y="379951"/>
                  <a:pt x="275208" y="417251"/>
                </a:cubicBezTo>
                <a:cubicBezTo>
                  <a:pt x="269979" y="423787"/>
                  <a:pt x="264629" y="430700"/>
                  <a:pt x="257452" y="435006"/>
                </a:cubicBezTo>
                <a:cubicBezTo>
                  <a:pt x="249428" y="439821"/>
                  <a:pt x="239189" y="439699"/>
                  <a:pt x="230819" y="443884"/>
                </a:cubicBezTo>
                <a:cubicBezTo>
                  <a:pt x="221276" y="448656"/>
                  <a:pt x="212216" y="454613"/>
                  <a:pt x="204186" y="461639"/>
                </a:cubicBezTo>
                <a:cubicBezTo>
                  <a:pt x="188438" y="475418"/>
                  <a:pt x="159798" y="506028"/>
                  <a:pt x="159798" y="506028"/>
                </a:cubicBezTo>
                <a:cubicBezTo>
                  <a:pt x="147659" y="554581"/>
                  <a:pt x="142460" y="557862"/>
                  <a:pt x="159798" y="621437"/>
                </a:cubicBezTo>
                <a:cubicBezTo>
                  <a:pt x="162000" y="629512"/>
                  <a:pt x="171635" y="633274"/>
                  <a:pt x="177553" y="639193"/>
                </a:cubicBezTo>
                <a:cubicBezTo>
                  <a:pt x="179981" y="675604"/>
                  <a:pt x="197191" y="834003"/>
                  <a:pt x="177553" y="878890"/>
                </a:cubicBezTo>
                <a:cubicBezTo>
                  <a:pt x="169000" y="898440"/>
                  <a:pt x="139376" y="899311"/>
                  <a:pt x="124287" y="914400"/>
                </a:cubicBezTo>
                <a:lnTo>
                  <a:pt x="106532" y="932156"/>
                </a:lnTo>
                <a:cubicBezTo>
                  <a:pt x="100613" y="949911"/>
                  <a:pt x="88776" y="967667"/>
                  <a:pt x="106532" y="985422"/>
                </a:cubicBezTo>
                <a:cubicBezTo>
                  <a:pt x="113149" y="992039"/>
                  <a:pt x="124287" y="991340"/>
                  <a:pt x="133165" y="994299"/>
                </a:cubicBezTo>
                <a:cubicBezTo>
                  <a:pt x="142043" y="1000218"/>
                  <a:pt x="152253" y="1004510"/>
                  <a:pt x="159798" y="1012055"/>
                </a:cubicBezTo>
                <a:cubicBezTo>
                  <a:pt x="185042" y="1037299"/>
                  <a:pt x="189491" y="1067426"/>
                  <a:pt x="159798" y="1100831"/>
                </a:cubicBezTo>
                <a:cubicBezTo>
                  <a:pt x="147364" y="1114819"/>
                  <a:pt x="106532" y="1118587"/>
                  <a:pt x="106532" y="1118587"/>
                </a:cubicBezTo>
                <a:cubicBezTo>
                  <a:pt x="100613" y="1124505"/>
                  <a:pt x="96262" y="1132599"/>
                  <a:pt x="88776" y="1136342"/>
                </a:cubicBezTo>
                <a:cubicBezTo>
                  <a:pt x="7819" y="1176820"/>
                  <a:pt x="61098" y="1132686"/>
                  <a:pt x="8877" y="1171853"/>
                </a:cubicBezTo>
                <a:cubicBezTo>
                  <a:pt x="5529" y="1174364"/>
                  <a:pt x="2959" y="1177772"/>
                  <a:pt x="0" y="1180731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6577040" y="4150241"/>
            <a:ext cx="731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la Perla</a:t>
            </a:r>
            <a:endParaRPr lang="es-MX" sz="1100" b="1" dirty="0"/>
          </a:p>
        </p:txBody>
      </p:sp>
      <p:sp>
        <p:nvSpPr>
          <p:cNvPr id="47" name="46 Botón de acción: Inicio">
            <a:hlinkClick r:id="" action="ppaction://hlinkshowjump?jump=firstslide" highlightClick="1"/>
          </p:cNvPr>
          <p:cNvSpPr/>
          <p:nvPr/>
        </p:nvSpPr>
        <p:spPr>
          <a:xfrm>
            <a:off x="7524328" y="69269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7020272" y="482357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Zapata</a:t>
            </a:r>
            <a:endParaRPr lang="es-MX" sz="1100" b="1" dirty="0"/>
          </a:p>
        </p:txBody>
      </p:sp>
      <p:sp>
        <p:nvSpPr>
          <p:cNvPr id="57" name="56 Flecha derecha"/>
          <p:cNvSpPr/>
          <p:nvPr/>
        </p:nvSpPr>
        <p:spPr>
          <a:xfrm rot="16534455">
            <a:off x="5865757" y="4975619"/>
            <a:ext cx="306038" cy="1015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7767961" y="3799643"/>
            <a:ext cx="514905" cy="523782"/>
          </a:xfrm>
          <a:custGeom>
            <a:avLst/>
            <a:gdLst>
              <a:gd name="connsiteX0" fmla="*/ 0 w 514905"/>
              <a:gd name="connsiteY0" fmla="*/ 0 h 523782"/>
              <a:gd name="connsiteX1" fmla="*/ 79899 w 514905"/>
              <a:gd name="connsiteY1" fmla="*/ 8877 h 523782"/>
              <a:gd name="connsiteX2" fmla="*/ 115410 w 514905"/>
              <a:gd name="connsiteY2" fmla="*/ 62143 h 523782"/>
              <a:gd name="connsiteX3" fmla="*/ 213064 w 514905"/>
              <a:gd name="connsiteY3" fmla="*/ 71021 h 523782"/>
              <a:gd name="connsiteX4" fmla="*/ 221942 w 514905"/>
              <a:gd name="connsiteY4" fmla="*/ 97654 h 523782"/>
              <a:gd name="connsiteX5" fmla="*/ 257453 w 514905"/>
              <a:gd name="connsiteY5" fmla="*/ 150920 h 523782"/>
              <a:gd name="connsiteX6" fmla="*/ 275208 w 514905"/>
              <a:gd name="connsiteY6" fmla="*/ 221941 h 523782"/>
              <a:gd name="connsiteX7" fmla="*/ 328474 w 514905"/>
              <a:gd name="connsiteY7" fmla="*/ 275207 h 523782"/>
              <a:gd name="connsiteX8" fmla="*/ 443884 w 514905"/>
              <a:gd name="connsiteY8" fmla="*/ 301840 h 523782"/>
              <a:gd name="connsiteX9" fmla="*/ 479394 w 514905"/>
              <a:gd name="connsiteY9" fmla="*/ 488272 h 523782"/>
              <a:gd name="connsiteX10" fmla="*/ 514905 w 514905"/>
              <a:gd name="connsiteY10" fmla="*/ 523782 h 52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905" h="523782">
                <a:moveTo>
                  <a:pt x="0" y="0"/>
                </a:moveTo>
                <a:cubicBezTo>
                  <a:pt x="26633" y="2959"/>
                  <a:pt x="56305" y="-3827"/>
                  <a:pt x="79899" y="8877"/>
                </a:cubicBezTo>
                <a:cubicBezTo>
                  <a:pt x="98688" y="18994"/>
                  <a:pt x="94158" y="60211"/>
                  <a:pt x="115410" y="62143"/>
                </a:cubicBezTo>
                <a:lnTo>
                  <a:pt x="213064" y="71021"/>
                </a:lnTo>
                <a:cubicBezTo>
                  <a:pt x="216023" y="79899"/>
                  <a:pt x="217397" y="89474"/>
                  <a:pt x="221942" y="97654"/>
                </a:cubicBezTo>
                <a:cubicBezTo>
                  <a:pt x="232305" y="116308"/>
                  <a:pt x="257453" y="150920"/>
                  <a:pt x="257453" y="150920"/>
                </a:cubicBezTo>
                <a:cubicBezTo>
                  <a:pt x="263371" y="174594"/>
                  <a:pt x="257953" y="204686"/>
                  <a:pt x="275208" y="221941"/>
                </a:cubicBezTo>
                <a:cubicBezTo>
                  <a:pt x="292963" y="239696"/>
                  <a:pt x="304653" y="267266"/>
                  <a:pt x="328474" y="275207"/>
                </a:cubicBezTo>
                <a:cubicBezTo>
                  <a:pt x="401591" y="299580"/>
                  <a:pt x="363212" y="290316"/>
                  <a:pt x="443884" y="301840"/>
                </a:cubicBezTo>
                <a:cubicBezTo>
                  <a:pt x="530617" y="330752"/>
                  <a:pt x="445465" y="293177"/>
                  <a:pt x="479394" y="488272"/>
                </a:cubicBezTo>
                <a:cubicBezTo>
                  <a:pt x="479395" y="488276"/>
                  <a:pt x="507012" y="515890"/>
                  <a:pt x="514905" y="52378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7092280" y="3573016"/>
            <a:ext cx="753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Cabañas</a:t>
            </a:r>
            <a:endParaRPr lang="es-MX" sz="1100" b="1" dirty="0"/>
          </a:p>
        </p:txBody>
      </p:sp>
      <p:sp>
        <p:nvSpPr>
          <p:cNvPr id="61" name="60 Forma libre"/>
          <p:cNvSpPr/>
          <p:nvPr/>
        </p:nvSpPr>
        <p:spPr>
          <a:xfrm>
            <a:off x="6276513" y="763480"/>
            <a:ext cx="2015231" cy="4065972"/>
          </a:xfrm>
          <a:custGeom>
            <a:avLst/>
            <a:gdLst>
              <a:gd name="connsiteX0" fmla="*/ 0 w 2015231"/>
              <a:gd name="connsiteY0" fmla="*/ 4021584 h 4065972"/>
              <a:gd name="connsiteX1" fmla="*/ 292963 w 2015231"/>
              <a:gd name="connsiteY1" fmla="*/ 4030462 h 4065972"/>
              <a:gd name="connsiteX2" fmla="*/ 319596 w 2015231"/>
              <a:gd name="connsiteY2" fmla="*/ 4048217 h 4065972"/>
              <a:gd name="connsiteX3" fmla="*/ 363984 w 2015231"/>
              <a:gd name="connsiteY3" fmla="*/ 4057095 h 4065972"/>
              <a:gd name="connsiteX4" fmla="*/ 435005 w 2015231"/>
              <a:gd name="connsiteY4" fmla="*/ 4039339 h 4065972"/>
              <a:gd name="connsiteX5" fmla="*/ 461638 w 2015231"/>
              <a:gd name="connsiteY5" fmla="*/ 4021584 h 4065972"/>
              <a:gd name="connsiteX6" fmla="*/ 514904 w 2015231"/>
              <a:gd name="connsiteY6" fmla="*/ 4003829 h 4065972"/>
              <a:gd name="connsiteX7" fmla="*/ 683580 w 2015231"/>
              <a:gd name="connsiteY7" fmla="*/ 4021584 h 4065972"/>
              <a:gd name="connsiteX8" fmla="*/ 710213 w 2015231"/>
              <a:gd name="connsiteY8" fmla="*/ 4039339 h 4065972"/>
              <a:gd name="connsiteX9" fmla="*/ 781235 w 2015231"/>
              <a:gd name="connsiteY9" fmla="*/ 4030462 h 4065972"/>
              <a:gd name="connsiteX10" fmla="*/ 807868 w 2015231"/>
              <a:gd name="connsiteY10" fmla="*/ 4012706 h 4065972"/>
              <a:gd name="connsiteX11" fmla="*/ 834501 w 2015231"/>
              <a:gd name="connsiteY11" fmla="*/ 4003829 h 4065972"/>
              <a:gd name="connsiteX12" fmla="*/ 878889 w 2015231"/>
              <a:gd name="connsiteY12" fmla="*/ 4012706 h 4065972"/>
              <a:gd name="connsiteX13" fmla="*/ 914400 w 2015231"/>
              <a:gd name="connsiteY13" fmla="*/ 4048217 h 4065972"/>
              <a:gd name="connsiteX14" fmla="*/ 985421 w 2015231"/>
              <a:gd name="connsiteY14" fmla="*/ 4065972 h 4065972"/>
              <a:gd name="connsiteX15" fmla="*/ 1180730 w 2015231"/>
              <a:gd name="connsiteY15" fmla="*/ 4057095 h 4065972"/>
              <a:gd name="connsiteX16" fmla="*/ 1207363 w 2015231"/>
              <a:gd name="connsiteY16" fmla="*/ 4012706 h 4065972"/>
              <a:gd name="connsiteX17" fmla="*/ 1260629 w 2015231"/>
              <a:gd name="connsiteY17" fmla="*/ 3977196 h 4065972"/>
              <a:gd name="connsiteX18" fmla="*/ 1296139 w 2015231"/>
              <a:gd name="connsiteY18" fmla="*/ 3968318 h 4065972"/>
              <a:gd name="connsiteX19" fmla="*/ 1349405 w 2015231"/>
              <a:gd name="connsiteY19" fmla="*/ 3950563 h 4065972"/>
              <a:gd name="connsiteX20" fmla="*/ 1438182 w 2015231"/>
              <a:gd name="connsiteY20" fmla="*/ 3941685 h 4065972"/>
              <a:gd name="connsiteX21" fmla="*/ 1491448 w 2015231"/>
              <a:gd name="connsiteY21" fmla="*/ 3923930 h 4065972"/>
              <a:gd name="connsiteX22" fmla="*/ 1535837 w 2015231"/>
              <a:gd name="connsiteY22" fmla="*/ 3897297 h 4065972"/>
              <a:gd name="connsiteX23" fmla="*/ 1553592 w 2015231"/>
              <a:gd name="connsiteY23" fmla="*/ 3879541 h 4065972"/>
              <a:gd name="connsiteX24" fmla="*/ 1606858 w 2015231"/>
              <a:gd name="connsiteY24" fmla="*/ 3844031 h 4065972"/>
              <a:gd name="connsiteX25" fmla="*/ 1642369 w 2015231"/>
              <a:gd name="connsiteY25" fmla="*/ 3808520 h 4065972"/>
              <a:gd name="connsiteX26" fmla="*/ 1642369 w 2015231"/>
              <a:gd name="connsiteY26" fmla="*/ 3639844 h 4065972"/>
              <a:gd name="connsiteX27" fmla="*/ 1651246 w 2015231"/>
              <a:gd name="connsiteY27" fmla="*/ 3577701 h 4065972"/>
              <a:gd name="connsiteX28" fmla="*/ 1677879 w 2015231"/>
              <a:gd name="connsiteY28" fmla="*/ 3559945 h 4065972"/>
              <a:gd name="connsiteX29" fmla="*/ 1695635 w 2015231"/>
              <a:gd name="connsiteY29" fmla="*/ 3542190 h 4065972"/>
              <a:gd name="connsiteX30" fmla="*/ 1686757 w 2015231"/>
              <a:gd name="connsiteY30" fmla="*/ 3497802 h 4065972"/>
              <a:gd name="connsiteX31" fmla="*/ 1651246 w 2015231"/>
              <a:gd name="connsiteY31" fmla="*/ 3444536 h 4065972"/>
              <a:gd name="connsiteX32" fmla="*/ 1642369 w 2015231"/>
              <a:gd name="connsiteY32" fmla="*/ 3417903 h 4065972"/>
              <a:gd name="connsiteX33" fmla="*/ 1660124 w 2015231"/>
              <a:gd name="connsiteY33" fmla="*/ 3400147 h 4065972"/>
              <a:gd name="connsiteX34" fmla="*/ 1669002 w 2015231"/>
              <a:gd name="connsiteY34" fmla="*/ 3373514 h 4065972"/>
              <a:gd name="connsiteX35" fmla="*/ 1660124 w 2015231"/>
              <a:gd name="connsiteY35" fmla="*/ 3338003 h 4065972"/>
              <a:gd name="connsiteX36" fmla="*/ 1642369 w 2015231"/>
              <a:gd name="connsiteY36" fmla="*/ 3284737 h 4065972"/>
              <a:gd name="connsiteX37" fmla="*/ 1651246 w 2015231"/>
              <a:gd name="connsiteY37" fmla="*/ 3160450 h 4065972"/>
              <a:gd name="connsiteX38" fmla="*/ 1669002 w 2015231"/>
              <a:gd name="connsiteY38" fmla="*/ 3133817 h 4065972"/>
              <a:gd name="connsiteX39" fmla="*/ 1686757 w 2015231"/>
              <a:gd name="connsiteY39" fmla="*/ 3080551 h 4065972"/>
              <a:gd name="connsiteX40" fmla="*/ 1722268 w 2015231"/>
              <a:gd name="connsiteY40" fmla="*/ 2974019 h 4065972"/>
              <a:gd name="connsiteX41" fmla="*/ 1731145 w 2015231"/>
              <a:gd name="connsiteY41" fmla="*/ 2947386 h 4065972"/>
              <a:gd name="connsiteX42" fmla="*/ 1775534 w 2015231"/>
              <a:gd name="connsiteY42" fmla="*/ 2911875 h 4065972"/>
              <a:gd name="connsiteX43" fmla="*/ 1828800 w 2015231"/>
              <a:gd name="connsiteY43" fmla="*/ 2840854 h 4065972"/>
              <a:gd name="connsiteX44" fmla="*/ 1837677 w 2015231"/>
              <a:gd name="connsiteY44" fmla="*/ 2627790 h 4065972"/>
              <a:gd name="connsiteX45" fmla="*/ 1873188 w 2015231"/>
              <a:gd name="connsiteY45" fmla="*/ 2592279 h 4065972"/>
              <a:gd name="connsiteX46" fmla="*/ 1890943 w 2015231"/>
              <a:gd name="connsiteY46" fmla="*/ 2556769 h 4065972"/>
              <a:gd name="connsiteX47" fmla="*/ 1899821 w 2015231"/>
              <a:gd name="connsiteY47" fmla="*/ 2530136 h 4065972"/>
              <a:gd name="connsiteX48" fmla="*/ 1935332 w 2015231"/>
              <a:gd name="connsiteY48" fmla="*/ 2476870 h 4065972"/>
              <a:gd name="connsiteX49" fmla="*/ 1944209 w 2015231"/>
              <a:gd name="connsiteY49" fmla="*/ 2441359 h 4065972"/>
              <a:gd name="connsiteX50" fmla="*/ 1961965 w 2015231"/>
              <a:gd name="connsiteY50" fmla="*/ 2423603 h 4065972"/>
              <a:gd name="connsiteX51" fmla="*/ 1979720 w 2015231"/>
              <a:gd name="connsiteY51" fmla="*/ 2343704 h 4065972"/>
              <a:gd name="connsiteX52" fmla="*/ 1988598 w 2015231"/>
              <a:gd name="connsiteY52" fmla="*/ 2183906 h 4065972"/>
              <a:gd name="connsiteX53" fmla="*/ 1997475 w 2015231"/>
              <a:gd name="connsiteY53" fmla="*/ 2157273 h 4065972"/>
              <a:gd name="connsiteX54" fmla="*/ 2015231 w 2015231"/>
              <a:gd name="connsiteY54" fmla="*/ 2112885 h 4065972"/>
              <a:gd name="connsiteX55" fmla="*/ 2006353 w 2015231"/>
              <a:gd name="connsiteY55" fmla="*/ 1988598 h 4065972"/>
              <a:gd name="connsiteX56" fmla="*/ 1988598 w 2015231"/>
              <a:gd name="connsiteY56" fmla="*/ 1926454 h 4065972"/>
              <a:gd name="connsiteX57" fmla="*/ 1961965 w 2015231"/>
              <a:gd name="connsiteY57" fmla="*/ 1828800 h 4065972"/>
              <a:gd name="connsiteX58" fmla="*/ 1953087 w 2015231"/>
              <a:gd name="connsiteY58" fmla="*/ 1802167 h 4065972"/>
              <a:gd name="connsiteX59" fmla="*/ 1944209 w 2015231"/>
              <a:gd name="connsiteY59" fmla="*/ 1775534 h 4065972"/>
              <a:gd name="connsiteX60" fmla="*/ 1926454 w 2015231"/>
              <a:gd name="connsiteY60" fmla="*/ 1748901 h 4065972"/>
              <a:gd name="connsiteX61" fmla="*/ 1917576 w 2015231"/>
              <a:gd name="connsiteY61" fmla="*/ 1722268 h 4065972"/>
              <a:gd name="connsiteX62" fmla="*/ 1899821 w 2015231"/>
              <a:gd name="connsiteY62" fmla="*/ 1695635 h 4065972"/>
              <a:gd name="connsiteX63" fmla="*/ 1873188 w 2015231"/>
              <a:gd name="connsiteY63" fmla="*/ 1642369 h 4065972"/>
              <a:gd name="connsiteX64" fmla="*/ 1837677 w 2015231"/>
              <a:gd name="connsiteY64" fmla="*/ 1606858 h 4065972"/>
              <a:gd name="connsiteX65" fmla="*/ 1811044 w 2015231"/>
              <a:gd name="connsiteY65" fmla="*/ 1580225 h 4065972"/>
              <a:gd name="connsiteX66" fmla="*/ 1793289 w 2015231"/>
              <a:gd name="connsiteY66" fmla="*/ 1544714 h 4065972"/>
              <a:gd name="connsiteX67" fmla="*/ 1784411 w 2015231"/>
              <a:gd name="connsiteY67" fmla="*/ 1518081 h 4065972"/>
              <a:gd name="connsiteX68" fmla="*/ 1748901 w 2015231"/>
              <a:gd name="connsiteY68" fmla="*/ 1438182 h 4065972"/>
              <a:gd name="connsiteX69" fmla="*/ 1740023 w 2015231"/>
              <a:gd name="connsiteY69" fmla="*/ 1402671 h 4065972"/>
              <a:gd name="connsiteX70" fmla="*/ 1722268 w 2015231"/>
              <a:gd name="connsiteY70" fmla="*/ 1349405 h 4065972"/>
              <a:gd name="connsiteX71" fmla="*/ 1731145 w 2015231"/>
              <a:gd name="connsiteY71" fmla="*/ 1251751 h 4065972"/>
              <a:gd name="connsiteX72" fmla="*/ 1740023 w 2015231"/>
              <a:gd name="connsiteY72" fmla="*/ 1225118 h 4065972"/>
              <a:gd name="connsiteX73" fmla="*/ 1748901 w 2015231"/>
              <a:gd name="connsiteY73" fmla="*/ 1180730 h 4065972"/>
              <a:gd name="connsiteX74" fmla="*/ 1740023 w 2015231"/>
              <a:gd name="connsiteY74" fmla="*/ 1012054 h 4065972"/>
              <a:gd name="connsiteX75" fmla="*/ 1704512 w 2015231"/>
              <a:gd name="connsiteY75" fmla="*/ 958788 h 4065972"/>
              <a:gd name="connsiteX76" fmla="*/ 1651246 w 2015231"/>
              <a:gd name="connsiteY76" fmla="*/ 914400 h 4065972"/>
              <a:gd name="connsiteX77" fmla="*/ 1615736 w 2015231"/>
              <a:gd name="connsiteY77" fmla="*/ 870011 h 4065972"/>
              <a:gd name="connsiteX78" fmla="*/ 1589103 w 2015231"/>
              <a:gd name="connsiteY78" fmla="*/ 816745 h 4065972"/>
              <a:gd name="connsiteX79" fmla="*/ 1562470 w 2015231"/>
              <a:gd name="connsiteY79" fmla="*/ 727969 h 4065972"/>
              <a:gd name="connsiteX80" fmla="*/ 1553592 w 2015231"/>
              <a:gd name="connsiteY80" fmla="*/ 701336 h 4065972"/>
              <a:gd name="connsiteX81" fmla="*/ 1535837 w 2015231"/>
              <a:gd name="connsiteY81" fmla="*/ 630314 h 4065972"/>
              <a:gd name="connsiteX82" fmla="*/ 1544714 w 2015231"/>
              <a:gd name="connsiteY82" fmla="*/ 523782 h 4065972"/>
              <a:gd name="connsiteX83" fmla="*/ 1553592 w 2015231"/>
              <a:gd name="connsiteY83" fmla="*/ 497149 h 4065972"/>
              <a:gd name="connsiteX84" fmla="*/ 1544714 w 2015231"/>
              <a:gd name="connsiteY84" fmla="*/ 390617 h 4065972"/>
              <a:gd name="connsiteX85" fmla="*/ 1553592 w 2015231"/>
              <a:gd name="connsiteY85" fmla="*/ 292963 h 4065972"/>
              <a:gd name="connsiteX86" fmla="*/ 1562470 w 2015231"/>
              <a:gd name="connsiteY86" fmla="*/ 248574 h 4065972"/>
              <a:gd name="connsiteX87" fmla="*/ 1589103 w 2015231"/>
              <a:gd name="connsiteY87" fmla="*/ 230819 h 4065972"/>
              <a:gd name="connsiteX88" fmla="*/ 1642369 w 2015231"/>
              <a:gd name="connsiteY88" fmla="*/ 213064 h 4065972"/>
              <a:gd name="connsiteX89" fmla="*/ 1660124 w 2015231"/>
              <a:gd name="connsiteY89" fmla="*/ 186431 h 4065972"/>
              <a:gd name="connsiteX90" fmla="*/ 1677879 w 2015231"/>
              <a:gd name="connsiteY90" fmla="*/ 133165 h 4065972"/>
              <a:gd name="connsiteX91" fmla="*/ 1695635 w 2015231"/>
              <a:gd name="connsiteY91" fmla="*/ 71021 h 4065972"/>
              <a:gd name="connsiteX92" fmla="*/ 1704512 w 2015231"/>
              <a:gd name="connsiteY92" fmla="*/ 44388 h 4065972"/>
              <a:gd name="connsiteX93" fmla="*/ 1722268 w 2015231"/>
              <a:gd name="connsiteY93" fmla="*/ 0 h 406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015231" h="4065972">
                <a:moveTo>
                  <a:pt x="0" y="4021584"/>
                </a:moveTo>
                <a:cubicBezTo>
                  <a:pt x="97654" y="4024543"/>
                  <a:pt x="195601" y="4022349"/>
                  <a:pt x="292963" y="4030462"/>
                </a:cubicBezTo>
                <a:cubicBezTo>
                  <a:pt x="303596" y="4031348"/>
                  <a:pt x="309606" y="4044471"/>
                  <a:pt x="319596" y="4048217"/>
                </a:cubicBezTo>
                <a:cubicBezTo>
                  <a:pt x="333724" y="4053515"/>
                  <a:pt x="349188" y="4054136"/>
                  <a:pt x="363984" y="4057095"/>
                </a:cubicBezTo>
                <a:cubicBezTo>
                  <a:pt x="380869" y="4053718"/>
                  <a:pt x="416805" y="4048439"/>
                  <a:pt x="435005" y="4039339"/>
                </a:cubicBezTo>
                <a:cubicBezTo>
                  <a:pt x="444548" y="4034567"/>
                  <a:pt x="451888" y="4025917"/>
                  <a:pt x="461638" y="4021584"/>
                </a:cubicBezTo>
                <a:cubicBezTo>
                  <a:pt x="478741" y="4013983"/>
                  <a:pt x="514904" y="4003829"/>
                  <a:pt x="514904" y="4003829"/>
                </a:cubicBezTo>
                <a:cubicBezTo>
                  <a:pt x="519187" y="4004135"/>
                  <a:pt x="647528" y="4008064"/>
                  <a:pt x="683580" y="4021584"/>
                </a:cubicBezTo>
                <a:cubicBezTo>
                  <a:pt x="693570" y="4025330"/>
                  <a:pt x="701335" y="4033421"/>
                  <a:pt x="710213" y="4039339"/>
                </a:cubicBezTo>
                <a:cubicBezTo>
                  <a:pt x="733887" y="4036380"/>
                  <a:pt x="758217" y="4036739"/>
                  <a:pt x="781235" y="4030462"/>
                </a:cubicBezTo>
                <a:cubicBezTo>
                  <a:pt x="791529" y="4027655"/>
                  <a:pt x="798325" y="4017478"/>
                  <a:pt x="807868" y="4012706"/>
                </a:cubicBezTo>
                <a:cubicBezTo>
                  <a:pt x="816238" y="4008521"/>
                  <a:pt x="825623" y="4006788"/>
                  <a:pt x="834501" y="4003829"/>
                </a:cubicBezTo>
                <a:cubicBezTo>
                  <a:pt x="849297" y="4006788"/>
                  <a:pt x="865699" y="4005378"/>
                  <a:pt x="878889" y="4012706"/>
                </a:cubicBezTo>
                <a:cubicBezTo>
                  <a:pt x="893522" y="4020836"/>
                  <a:pt x="897985" y="4044934"/>
                  <a:pt x="914400" y="4048217"/>
                </a:cubicBezTo>
                <a:cubicBezTo>
                  <a:pt x="967964" y="4058930"/>
                  <a:pt x="944473" y="4052324"/>
                  <a:pt x="985421" y="4065972"/>
                </a:cubicBezTo>
                <a:cubicBezTo>
                  <a:pt x="1050524" y="4063013"/>
                  <a:pt x="1116063" y="4065178"/>
                  <a:pt x="1180730" y="4057095"/>
                </a:cubicBezTo>
                <a:cubicBezTo>
                  <a:pt x="1204289" y="4054150"/>
                  <a:pt x="1196747" y="4023322"/>
                  <a:pt x="1207363" y="4012706"/>
                </a:cubicBezTo>
                <a:cubicBezTo>
                  <a:pt x="1222452" y="3997617"/>
                  <a:pt x="1239927" y="3982372"/>
                  <a:pt x="1260629" y="3977196"/>
                </a:cubicBezTo>
                <a:cubicBezTo>
                  <a:pt x="1272466" y="3974237"/>
                  <a:pt x="1284453" y="3971824"/>
                  <a:pt x="1296139" y="3968318"/>
                </a:cubicBezTo>
                <a:cubicBezTo>
                  <a:pt x="1314065" y="3962940"/>
                  <a:pt x="1330782" y="3952425"/>
                  <a:pt x="1349405" y="3950563"/>
                </a:cubicBezTo>
                <a:lnTo>
                  <a:pt x="1438182" y="3941685"/>
                </a:lnTo>
                <a:cubicBezTo>
                  <a:pt x="1455937" y="3935767"/>
                  <a:pt x="1478214" y="3937164"/>
                  <a:pt x="1491448" y="3923930"/>
                </a:cubicBezTo>
                <a:cubicBezTo>
                  <a:pt x="1515821" y="3899557"/>
                  <a:pt x="1501263" y="3908821"/>
                  <a:pt x="1535837" y="3897297"/>
                </a:cubicBezTo>
                <a:cubicBezTo>
                  <a:pt x="1541755" y="3891378"/>
                  <a:pt x="1546896" y="3884563"/>
                  <a:pt x="1553592" y="3879541"/>
                </a:cubicBezTo>
                <a:cubicBezTo>
                  <a:pt x="1570663" y="3866737"/>
                  <a:pt x="1591769" y="3859120"/>
                  <a:pt x="1606858" y="3844031"/>
                </a:cubicBezTo>
                <a:lnTo>
                  <a:pt x="1642369" y="3808520"/>
                </a:lnTo>
                <a:cubicBezTo>
                  <a:pt x="1668113" y="3731282"/>
                  <a:pt x="1642369" y="3819611"/>
                  <a:pt x="1642369" y="3639844"/>
                </a:cubicBezTo>
                <a:cubicBezTo>
                  <a:pt x="1642369" y="3618919"/>
                  <a:pt x="1642748" y="3596822"/>
                  <a:pt x="1651246" y="3577701"/>
                </a:cubicBezTo>
                <a:cubicBezTo>
                  <a:pt x="1655579" y="3567951"/>
                  <a:pt x="1669547" y="3566610"/>
                  <a:pt x="1677879" y="3559945"/>
                </a:cubicBezTo>
                <a:cubicBezTo>
                  <a:pt x="1684415" y="3554716"/>
                  <a:pt x="1689716" y="3548108"/>
                  <a:pt x="1695635" y="3542190"/>
                </a:cubicBezTo>
                <a:cubicBezTo>
                  <a:pt x="1692676" y="3527394"/>
                  <a:pt x="1693001" y="3511539"/>
                  <a:pt x="1686757" y="3497802"/>
                </a:cubicBezTo>
                <a:cubicBezTo>
                  <a:pt x="1677927" y="3478375"/>
                  <a:pt x="1651246" y="3444536"/>
                  <a:pt x="1651246" y="3444536"/>
                </a:cubicBezTo>
                <a:cubicBezTo>
                  <a:pt x="1648287" y="3435658"/>
                  <a:pt x="1640534" y="3427079"/>
                  <a:pt x="1642369" y="3417903"/>
                </a:cubicBezTo>
                <a:cubicBezTo>
                  <a:pt x="1644011" y="3409696"/>
                  <a:pt x="1655818" y="3407324"/>
                  <a:pt x="1660124" y="3400147"/>
                </a:cubicBezTo>
                <a:cubicBezTo>
                  <a:pt x="1664939" y="3392123"/>
                  <a:pt x="1666043" y="3382392"/>
                  <a:pt x="1669002" y="3373514"/>
                </a:cubicBezTo>
                <a:cubicBezTo>
                  <a:pt x="1666043" y="3361677"/>
                  <a:pt x="1663630" y="3349690"/>
                  <a:pt x="1660124" y="3338003"/>
                </a:cubicBezTo>
                <a:cubicBezTo>
                  <a:pt x="1654746" y="3320077"/>
                  <a:pt x="1642369" y="3284737"/>
                  <a:pt x="1642369" y="3284737"/>
                </a:cubicBezTo>
                <a:cubicBezTo>
                  <a:pt x="1645328" y="3243308"/>
                  <a:pt x="1644028" y="3201353"/>
                  <a:pt x="1651246" y="3160450"/>
                </a:cubicBezTo>
                <a:cubicBezTo>
                  <a:pt x="1653100" y="3149943"/>
                  <a:pt x="1664669" y="3143567"/>
                  <a:pt x="1669002" y="3133817"/>
                </a:cubicBezTo>
                <a:cubicBezTo>
                  <a:pt x="1676603" y="3116714"/>
                  <a:pt x="1680839" y="3098306"/>
                  <a:pt x="1686757" y="3080551"/>
                </a:cubicBezTo>
                <a:lnTo>
                  <a:pt x="1722268" y="2974019"/>
                </a:lnTo>
                <a:cubicBezTo>
                  <a:pt x="1725227" y="2965141"/>
                  <a:pt x="1724528" y="2954003"/>
                  <a:pt x="1731145" y="2947386"/>
                </a:cubicBezTo>
                <a:cubicBezTo>
                  <a:pt x="1756446" y="2922087"/>
                  <a:pt x="1741937" y="2934274"/>
                  <a:pt x="1775534" y="2911875"/>
                </a:cubicBezTo>
                <a:cubicBezTo>
                  <a:pt x="1815687" y="2851645"/>
                  <a:pt x="1795955" y="2873698"/>
                  <a:pt x="1828800" y="2840854"/>
                </a:cubicBezTo>
                <a:cubicBezTo>
                  <a:pt x="1831759" y="2769833"/>
                  <a:pt x="1825181" y="2697766"/>
                  <a:pt x="1837677" y="2627790"/>
                </a:cubicBezTo>
                <a:cubicBezTo>
                  <a:pt x="1840620" y="2611311"/>
                  <a:pt x="1865702" y="2607252"/>
                  <a:pt x="1873188" y="2592279"/>
                </a:cubicBezTo>
                <a:cubicBezTo>
                  <a:pt x="1879106" y="2580442"/>
                  <a:pt x="1885730" y="2568933"/>
                  <a:pt x="1890943" y="2556769"/>
                </a:cubicBezTo>
                <a:cubicBezTo>
                  <a:pt x="1894629" y="2548168"/>
                  <a:pt x="1895276" y="2538316"/>
                  <a:pt x="1899821" y="2530136"/>
                </a:cubicBezTo>
                <a:cubicBezTo>
                  <a:pt x="1910184" y="2511482"/>
                  <a:pt x="1935332" y="2476870"/>
                  <a:pt x="1935332" y="2476870"/>
                </a:cubicBezTo>
                <a:cubicBezTo>
                  <a:pt x="1938291" y="2465033"/>
                  <a:pt x="1938753" y="2452272"/>
                  <a:pt x="1944209" y="2441359"/>
                </a:cubicBezTo>
                <a:cubicBezTo>
                  <a:pt x="1947952" y="2433872"/>
                  <a:pt x="1958222" y="2431090"/>
                  <a:pt x="1961965" y="2423603"/>
                </a:cubicBezTo>
                <a:cubicBezTo>
                  <a:pt x="1966143" y="2415248"/>
                  <a:pt x="1978787" y="2348369"/>
                  <a:pt x="1979720" y="2343704"/>
                </a:cubicBezTo>
                <a:cubicBezTo>
                  <a:pt x="1982679" y="2290438"/>
                  <a:pt x="1983540" y="2237014"/>
                  <a:pt x="1988598" y="2183906"/>
                </a:cubicBezTo>
                <a:cubicBezTo>
                  <a:pt x="1989485" y="2174590"/>
                  <a:pt x="1994189" y="2166035"/>
                  <a:pt x="1997475" y="2157273"/>
                </a:cubicBezTo>
                <a:cubicBezTo>
                  <a:pt x="2003070" y="2142352"/>
                  <a:pt x="2009312" y="2127681"/>
                  <a:pt x="2015231" y="2112885"/>
                </a:cubicBezTo>
                <a:cubicBezTo>
                  <a:pt x="2012272" y="2071456"/>
                  <a:pt x="2012227" y="2029715"/>
                  <a:pt x="2006353" y="1988598"/>
                </a:cubicBezTo>
                <a:cubicBezTo>
                  <a:pt x="2003306" y="1967271"/>
                  <a:pt x="1993823" y="1947354"/>
                  <a:pt x="1988598" y="1926454"/>
                </a:cubicBezTo>
                <a:cubicBezTo>
                  <a:pt x="1963505" y="1826080"/>
                  <a:pt x="2000051" y="1943059"/>
                  <a:pt x="1961965" y="1828800"/>
                </a:cubicBezTo>
                <a:lnTo>
                  <a:pt x="1953087" y="1802167"/>
                </a:lnTo>
                <a:cubicBezTo>
                  <a:pt x="1950128" y="1793289"/>
                  <a:pt x="1949400" y="1783320"/>
                  <a:pt x="1944209" y="1775534"/>
                </a:cubicBezTo>
                <a:cubicBezTo>
                  <a:pt x="1938291" y="1766656"/>
                  <a:pt x="1931226" y="1758444"/>
                  <a:pt x="1926454" y="1748901"/>
                </a:cubicBezTo>
                <a:cubicBezTo>
                  <a:pt x="1922269" y="1740531"/>
                  <a:pt x="1921761" y="1730638"/>
                  <a:pt x="1917576" y="1722268"/>
                </a:cubicBezTo>
                <a:cubicBezTo>
                  <a:pt x="1912804" y="1712725"/>
                  <a:pt x="1904593" y="1705178"/>
                  <a:pt x="1899821" y="1695635"/>
                </a:cubicBezTo>
                <a:cubicBezTo>
                  <a:pt x="1880918" y="1657830"/>
                  <a:pt x="1903716" y="1677986"/>
                  <a:pt x="1873188" y="1642369"/>
                </a:cubicBezTo>
                <a:cubicBezTo>
                  <a:pt x="1862294" y="1629659"/>
                  <a:pt x="1849514" y="1618695"/>
                  <a:pt x="1837677" y="1606858"/>
                </a:cubicBezTo>
                <a:lnTo>
                  <a:pt x="1811044" y="1580225"/>
                </a:lnTo>
                <a:cubicBezTo>
                  <a:pt x="1805126" y="1568388"/>
                  <a:pt x="1798502" y="1556878"/>
                  <a:pt x="1793289" y="1544714"/>
                </a:cubicBezTo>
                <a:cubicBezTo>
                  <a:pt x="1789603" y="1536113"/>
                  <a:pt x="1788596" y="1526451"/>
                  <a:pt x="1784411" y="1518081"/>
                </a:cubicBezTo>
                <a:cubicBezTo>
                  <a:pt x="1755262" y="1459784"/>
                  <a:pt x="1771805" y="1529797"/>
                  <a:pt x="1748901" y="1438182"/>
                </a:cubicBezTo>
                <a:cubicBezTo>
                  <a:pt x="1745942" y="1426345"/>
                  <a:pt x="1743529" y="1414358"/>
                  <a:pt x="1740023" y="1402671"/>
                </a:cubicBezTo>
                <a:cubicBezTo>
                  <a:pt x="1734645" y="1384745"/>
                  <a:pt x="1722268" y="1349405"/>
                  <a:pt x="1722268" y="1349405"/>
                </a:cubicBezTo>
                <a:cubicBezTo>
                  <a:pt x="1725227" y="1316854"/>
                  <a:pt x="1726523" y="1284108"/>
                  <a:pt x="1731145" y="1251751"/>
                </a:cubicBezTo>
                <a:cubicBezTo>
                  <a:pt x="1732468" y="1242487"/>
                  <a:pt x="1737753" y="1234196"/>
                  <a:pt x="1740023" y="1225118"/>
                </a:cubicBezTo>
                <a:cubicBezTo>
                  <a:pt x="1743683" y="1210480"/>
                  <a:pt x="1745942" y="1195526"/>
                  <a:pt x="1748901" y="1180730"/>
                </a:cubicBezTo>
                <a:cubicBezTo>
                  <a:pt x="1745942" y="1124505"/>
                  <a:pt x="1751065" y="1067264"/>
                  <a:pt x="1740023" y="1012054"/>
                </a:cubicBezTo>
                <a:cubicBezTo>
                  <a:pt x="1735838" y="991129"/>
                  <a:pt x="1716349" y="976543"/>
                  <a:pt x="1704512" y="958788"/>
                </a:cubicBezTo>
                <a:cubicBezTo>
                  <a:pt x="1679415" y="921143"/>
                  <a:pt x="1696301" y="936927"/>
                  <a:pt x="1651246" y="914400"/>
                </a:cubicBezTo>
                <a:cubicBezTo>
                  <a:pt x="1634732" y="897885"/>
                  <a:pt x="1626935" y="892409"/>
                  <a:pt x="1615736" y="870011"/>
                </a:cubicBezTo>
                <a:cubicBezTo>
                  <a:pt x="1578981" y="796501"/>
                  <a:pt x="1639986" y="893071"/>
                  <a:pt x="1589103" y="816745"/>
                </a:cubicBezTo>
                <a:cubicBezTo>
                  <a:pt x="1575686" y="763081"/>
                  <a:pt x="1584082" y="792805"/>
                  <a:pt x="1562470" y="727969"/>
                </a:cubicBezTo>
                <a:cubicBezTo>
                  <a:pt x="1559511" y="719091"/>
                  <a:pt x="1555427" y="710512"/>
                  <a:pt x="1553592" y="701336"/>
                </a:cubicBezTo>
                <a:cubicBezTo>
                  <a:pt x="1542879" y="647771"/>
                  <a:pt x="1549485" y="671262"/>
                  <a:pt x="1535837" y="630314"/>
                </a:cubicBezTo>
                <a:cubicBezTo>
                  <a:pt x="1538796" y="594803"/>
                  <a:pt x="1540005" y="559103"/>
                  <a:pt x="1544714" y="523782"/>
                </a:cubicBezTo>
                <a:cubicBezTo>
                  <a:pt x="1545951" y="514506"/>
                  <a:pt x="1553592" y="506507"/>
                  <a:pt x="1553592" y="497149"/>
                </a:cubicBezTo>
                <a:cubicBezTo>
                  <a:pt x="1553592" y="461515"/>
                  <a:pt x="1547673" y="426128"/>
                  <a:pt x="1544714" y="390617"/>
                </a:cubicBezTo>
                <a:cubicBezTo>
                  <a:pt x="1547673" y="358066"/>
                  <a:pt x="1549538" y="325396"/>
                  <a:pt x="1553592" y="292963"/>
                </a:cubicBezTo>
                <a:cubicBezTo>
                  <a:pt x="1555464" y="277990"/>
                  <a:pt x="1554984" y="261675"/>
                  <a:pt x="1562470" y="248574"/>
                </a:cubicBezTo>
                <a:cubicBezTo>
                  <a:pt x="1567764" y="239310"/>
                  <a:pt x="1579353" y="235152"/>
                  <a:pt x="1589103" y="230819"/>
                </a:cubicBezTo>
                <a:cubicBezTo>
                  <a:pt x="1606206" y="223218"/>
                  <a:pt x="1642369" y="213064"/>
                  <a:pt x="1642369" y="213064"/>
                </a:cubicBezTo>
                <a:cubicBezTo>
                  <a:pt x="1648287" y="204186"/>
                  <a:pt x="1655791" y="196181"/>
                  <a:pt x="1660124" y="186431"/>
                </a:cubicBezTo>
                <a:cubicBezTo>
                  <a:pt x="1667725" y="169328"/>
                  <a:pt x="1671961" y="150920"/>
                  <a:pt x="1677879" y="133165"/>
                </a:cubicBezTo>
                <a:cubicBezTo>
                  <a:pt x="1699163" y="69312"/>
                  <a:pt x="1673342" y="149048"/>
                  <a:pt x="1695635" y="71021"/>
                </a:cubicBezTo>
                <a:cubicBezTo>
                  <a:pt x="1698206" y="62023"/>
                  <a:pt x="1701941" y="53386"/>
                  <a:pt x="1704512" y="44388"/>
                </a:cubicBezTo>
                <a:cubicBezTo>
                  <a:pt x="1716383" y="2840"/>
                  <a:pt x="1704084" y="18182"/>
                  <a:pt x="1722268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1878516">
            <a:off x="7689066" y="3828156"/>
            <a:ext cx="468052" cy="14403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Botón de acción: Inicio">
            <a:hlinkClick r:id="" action="ppaction://hlinkshowjump?jump=firstslide" highlightClick="1"/>
          </p:cNvPr>
          <p:cNvSpPr/>
          <p:nvPr/>
        </p:nvSpPr>
        <p:spPr>
          <a:xfrm>
            <a:off x="6772197" y="4596088"/>
            <a:ext cx="216024" cy="205267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8016536" y="3024214"/>
            <a:ext cx="372862" cy="145114"/>
          </a:xfrm>
          <a:custGeom>
            <a:avLst/>
            <a:gdLst>
              <a:gd name="connsiteX0" fmla="*/ 0 w 372862"/>
              <a:gd name="connsiteY0" fmla="*/ 11949 h 145114"/>
              <a:gd name="connsiteX1" fmla="*/ 53266 w 372862"/>
              <a:gd name="connsiteY1" fmla="*/ 3071 h 145114"/>
              <a:gd name="connsiteX2" fmla="*/ 71021 w 372862"/>
              <a:gd name="connsiteY2" fmla="*/ 56337 h 145114"/>
              <a:gd name="connsiteX3" fmla="*/ 88777 w 372862"/>
              <a:gd name="connsiteY3" fmla="*/ 74093 h 145114"/>
              <a:gd name="connsiteX4" fmla="*/ 213064 w 372862"/>
              <a:gd name="connsiteY4" fmla="*/ 65215 h 145114"/>
              <a:gd name="connsiteX5" fmla="*/ 257452 w 372862"/>
              <a:gd name="connsiteY5" fmla="*/ 82970 h 145114"/>
              <a:gd name="connsiteX6" fmla="*/ 266330 w 372862"/>
              <a:gd name="connsiteY6" fmla="*/ 145114 h 145114"/>
              <a:gd name="connsiteX7" fmla="*/ 328474 w 372862"/>
              <a:gd name="connsiteY7" fmla="*/ 136236 h 145114"/>
              <a:gd name="connsiteX8" fmla="*/ 355107 w 372862"/>
              <a:gd name="connsiteY8" fmla="*/ 109603 h 145114"/>
              <a:gd name="connsiteX9" fmla="*/ 372862 w 372862"/>
              <a:gd name="connsiteY9" fmla="*/ 91848 h 14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862" h="145114">
                <a:moveTo>
                  <a:pt x="0" y="11949"/>
                </a:moveTo>
                <a:cubicBezTo>
                  <a:pt x="17755" y="8990"/>
                  <a:pt x="38002" y="-6469"/>
                  <a:pt x="53266" y="3071"/>
                </a:cubicBezTo>
                <a:cubicBezTo>
                  <a:pt x="69137" y="12990"/>
                  <a:pt x="57787" y="43103"/>
                  <a:pt x="71021" y="56337"/>
                </a:cubicBezTo>
                <a:lnTo>
                  <a:pt x="88777" y="74093"/>
                </a:lnTo>
                <a:cubicBezTo>
                  <a:pt x="130206" y="71134"/>
                  <a:pt x="171587" y="63032"/>
                  <a:pt x="213064" y="65215"/>
                </a:cubicBezTo>
                <a:cubicBezTo>
                  <a:pt x="228978" y="66053"/>
                  <a:pt x="248612" y="69711"/>
                  <a:pt x="257452" y="82970"/>
                </a:cubicBezTo>
                <a:cubicBezTo>
                  <a:pt x="269059" y="100381"/>
                  <a:pt x="263371" y="124399"/>
                  <a:pt x="266330" y="145114"/>
                </a:cubicBezTo>
                <a:cubicBezTo>
                  <a:pt x="287045" y="142155"/>
                  <a:pt x="309046" y="144007"/>
                  <a:pt x="328474" y="136236"/>
                </a:cubicBezTo>
                <a:cubicBezTo>
                  <a:pt x="340131" y="131573"/>
                  <a:pt x="346229" y="118481"/>
                  <a:pt x="355107" y="109603"/>
                </a:cubicBezTo>
                <a:lnTo>
                  <a:pt x="372862" y="91848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8408161" y="2780928"/>
            <a:ext cx="772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Plan Baja</a:t>
            </a:r>
            <a:endParaRPr lang="es-MX" sz="11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7884368" y="4294257"/>
            <a:ext cx="122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7838983" y="2467818"/>
            <a:ext cx="470516" cy="80073"/>
          </a:xfrm>
          <a:custGeom>
            <a:avLst/>
            <a:gdLst>
              <a:gd name="connsiteX0" fmla="*/ 0 w 470516"/>
              <a:gd name="connsiteY0" fmla="*/ 71196 h 80073"/>
              <a:gd name="connsiteX1" fmla="*/ 62143 w 470516"/>
              <a:gd name="connsiteY1" fmla="*/ 62318 h 80073"/>
              <a:gd name="connsiteX2" fmla="*/ 88776 w 470516"/>
              <a:gd name="connsiteY2" fmla="*/ 44563 h 80073"/>
              <a:gd name="connsiteX3" fmla="*/ 115409 w 470516"/>
              <a:gd name="connsiteY3" fmla="*/ 35685 h 80073"/>
              <a:gd name="connsiteX4" fmla="*/ 133165 w 470516"/>
              <a:gd name="connsiteY4" fmla="*/ 62318 h 80073"/>
              <a:gd name="connsiteX5" fmla="*/ 195308 w 470516"/>
              <a:gd name="connsiteY5" fmla="*/ 44563 h 80073"/>
              <a:gd name="connsiteX6" fmla="*/ 248574 w 470516"/>
              <a:gd name="connsiteY6" fmla="*/ 174 h 80073"/>
              <a:gd name="connsiteX7" fmla="*/ 292963 w 470516"/>
              <a:gd name="connsiteY7" fmla="*/ 44563 h 80073"/>
              <a:gd name="connsiteX8" fmla="*/ 346229 w 470516"/>
              <a:gd name="connsiteY8" fmla="*/ 80073 h 80073"/>
              <a:gd name="connsiteX9" fmla="*/ 443883 w 470516"/>
              <a:gd name="connsiteY9" fmla="*/ 53440 h 80073"/>
              <a:gd name="connsiteX10" fmla="*/ 470516 w 470516"/>
              <a:gd name="connsiteY10" fmla="*/ 9052 h 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516" h="80073">
                <a:moveTo>
                  <a:pt x="0" y="71196"/>
                </a:moveTo>
                <a:cubicBezTo>
                  <a:pt x="20714" y="68237"/>
                  <a:pt x="42101" y="68331"/>
                  <a:pt x="62143" y="62318"/>
                </a:cubicBezTo>
                <a:cubicBezTo>
                  <a:pt x="72363" y="59252"/>
                  <a:pt x="79233" y="49335"/>
                  <a:pt x="88776" y="44563"/>
                </a:cubicBezTo>
                <a:cubicBezTo>
                  <a:pt x="97146" y="40378"/>
                  <a:pt x="106531" y="38644"/>
                  <a:pt x="115409" y="35685"/>
                </a:cubicBezTo>
                <a:cubicBezTo>
                  <a:pt x="121328" y="44563"/>
                  <a:pt x="123043" y="58944"/>
                  <a:pt x="133165" y="62318"/>
                </a:cubicBezTo>
                <a:cubicBezTo>
                  <a:pt x="138736" y="64175"/>
                  <a:pt x="187025" y="47324"/>
                  <a:pt x="195308" y="44563"/>
                </a:cubicBezTo>
                <a:cubicBezTo>
                  <a:pt x="196431" y="43440"/>
                  <a:pt x="239586" y="-3197"/>
                  <a:pt x="248574" y="174"/>
                </a:cubicBezTo>
                <a:cubicBezTo>
                  <a:pt x="268167" y="7521"/>
                  <a:pt x="278167" y="29767"/>
                  <a:pt x="292963" y="44563"/>
                </a:cubicBezTo>
                <a:cubicBezTo>
                  <a:pt x="326213" y="77813"/>
                  <a:pt x="307685" y="67226"/>
                  <a:pt x="346229" y="80073"/>
                </a:cubicBezTo>
                <a:cubicBezTo>
                  <a:pt x="380084" y="75237"/>
                  <a:pt x="415834" y="76815"/>
                  <a:pt x="443883" y="53440"/>
                </a:cubicBezTo>
                <a:cubicBezTo>
                  <a:pt x="453064" y="45789"/>
                  <a:pt x="464460" y="21163"/>
                  <a:pt x="470516" y="905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6588224" y="2375302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cxnSp>
        <p:nvCxnSpPr>
          <p:cNvPr id="63" name="62 Conector recto de flecha"/>
          <p:cNvCxnSpPr>
            <a:stCxn id="39" idx="10"/>
          </p:cNvCxnSpPr>
          <p:nvPr/>
        </p:nvCxnSpPr>
        <p:spPr>
          <a:xfrm flipV="1">
            <a:off x="8309499" y="2467818"/>
            <a:ext cx="150933" cy="9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3" idx="23"/>
          </p:cNvCxnSpPr>
          <p:nvPr/>
        </p:nvCxnSpPr>
        <p:spPr>
          <a:xfrm flipH="1">
            <a:off x="6660232" y="6001305"/>
            <a:ext cx="104552" cy="91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61" idx="92"/>
          </p:cNvCxnSpPr>
          <p:nvPr/>
        </p:nvCxnSpPr>
        <p:spPr>
          <a:xfrm flipV="1">
            <a:off x="7981025" y="620688"/>
            <a:ext cx="57545" cy="187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>
            <a:stCxn id="50" idx="16"/>
          </p:cNvCxnSpPr>
          <p:nvPr/>
        </p:nvCxnSpPr>
        <p:spPr>
          <a:xfrm flipV="1">
            <a:off x="5894773" y="4003903"/>
            <a:ext cx="58611" cy="195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" idx="8"/>
          </p:cNvCxnSpPr>
          <p:nvPr/>
        </p:nvCxnSpPr>
        <p:spPr>
          <a:xfrm>
            <a:off x="8371643" y="3133817"/>
            <a:ext cx="196314" cy="35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59" idx="10"/>
          </p:cNvCxnSpPr>
          <p:nvPr/>
        </p:nvCxnSpPr>
        <p:spPr>
          <a:xfrm>
            <a:off x="8282866" y="4323425"/>
            <a:ext cx="88777" cy="54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3203848" y="98072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Botón de acción: Inicio">
            <a:hlinkClick r:id="" action="ppaction://hlinkshowjump?jump=firstslide" highlightClick="1"/>
          </p:cNvPr>
          <p:cNvSpPr/>
          <p:nvPr/>
        </p:nvSpPr>
        <p:spPr>
          <a:xfrm>
            <a:off x="3347864" y="1052736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3851920" y="105273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7" name="76 Llamada de flecha izquierda y derecha"/>
          <p:cNvSpPr/>
          <p:nvPr/>
        </p:nvSpPr>
        <p:spPr>
          <a:xfrm>
            <a:off x="3275856" y="141277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3851920" y="13407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79" name="78 Elipse"/>
          <p:cNvSpPr/>
          <p:nvPr/>
        </p:nvSpPr>
        <p:spPr>
          <a:xfrm>
            <a:off x="3419872" y="17008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CuadroTexto"/>
          <p:cNvSpPr txBox="1"/>
          <p:nvPr/>
        </p:nvSpPr>
        <p:spPr>
          <a:xfrm>
            <a:off x="3635896" y="17008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1" name="80 Forma libre"/>
          <p:cNvSpPr/>
          <p:nvPr/>
        </p:nvSpPr>
        <p:spPr>
          <a:xfrm>
            <a:off x="3347864" y="234888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3851920" y="227687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3" name="82 Forma libre"/>
          <p:cNvSpPr/>
          <p:nvPr/>
        </p:nvSpPr>
        <p:spPr>
          <a:xfrm>
            <a:off x="3275856" y="256490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3851920" y="249289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 flipV="1">
            <a:off x="3275856" y="270892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Elipse"/>
          <p:cNvSpPr/>
          <p:nvPr/>
        </p:nvSpPr>
        <p:spPr>
          <a:xfrm>
            <a:off x="3419872" y="19888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CuadroTexto"/>
          <p:cNvSpPr txBox="1"/>
          <p:nvPr/>
        </p:nvSpPr>
        <p:spPr>
          <a:xfrm>
            <a:off x="3860921" y="2681337"/>
            <a:ext cx="1134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</a:t>
            </a:r>
            <a:endParaRPr lang="es-MX" sz="1100" b="1" dirty="0"/>
          </a:p>
        </p:txBody>
      </p:sp>
      <p:sp>
        <p:nvSpPr>
          <p:cNvPr id="88" name="87 CuadroTexto"/>
          <p:cNvSpPr txBox="1"/>
          <p:nvPr/>
        </p:nvSpPr>
        <p:spPr>
          <a:xfrm>
            <a:off x="3635896" y="2015262"/>
            <a:ext cx="1499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89" name="88 Flecha cuádruple"/>
          <p:cNvSpPr/>
          <p:nvPr/>
        </p:nvSpPr>
        <p:spPr>
          <a:xfrm>
            <a:off x="8351933" y="660684"/>
            <a:ext cx="684563" cy="608076"/>
          </a:xfrm>
          <a:prstGeom prst="quadArrow">
            <a:avLst>
              <a:gd name="adj1" fmla="val 9360"/>
              <a:gd name="adj2" fmla="val 1155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8532440" y="2606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ckwell Condensed" panose="02060603050405020104" pitchFamily="18" charset="0"/>
              </a:rPr>
              <a:t>N</a:t>
            </a:r>
            <a:endParaRPr lang="es-MX" sz="2400" b="1" dirty="0">
              <a:latin typeface="Rockwell Condensed" panose="02060603050405020104" pitchFamily="18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843808" y="1073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San Francisco</a:t>
            </a:r>
            <a:endParaRPr lang="es-MX" b="1" u="sng" dirty="0"/>
          </a:p>
        </p:txBody>
      </p:sp>
      <p:sp>
        <p:nvSpPr>
          <p:cNvPr id="92" name="91 CuadroTexto"/>
          <p:cNvSpPr txBox="1"/>
          <p:nvPr/>
        </p:nvSpPr>
        <p:spPr>
          <a:xfrm>
            <a:off x="5292080" y="3815462"/>
            <a:ext cx="133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Camino a Pacayal</a:t>
            </a:r>
            <a:endParaRPr lang="es-MX" sz="1100" b="1" u="sng" dirty="0"/>
          </a:p>
        </p:txBody>
      </p:sp>
      <p:cxnSp>
        <p:nvCxnSpPr>
          <p:cNvPr id="94" name="93 Conector recto de flecha"/>
          <p:cNvCxnSpPr>
            <a:endCxn id="43" idx="1"/>
          </p:cNvCxnSpPr>
          <p:nvPr/>
        </p:nvCxnSpPr>
        <p:spPr>
          <a:xfrm flipV="1">
            <a:off x="1115616" y="4962617"/>
            <a:ext cx="233790" cy="63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92 Elipse"/>
          <p:cNvSpPr/>
          <p:nvPr/>
        </p:nvSpPr>
        <p:spPr>
          <a:xfrm>
            <a:off x="1262235" y="53372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911859" y="5287997"/>
            <a:ext cx="479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1024</a:t>
            </a:r>
            <a:endParaRPr lang="es-MX" sz="1100" b="1" dirty="0"/>
          </a:p>
        </p:txBody>
      </p:sp>
      <p:sp>
        <p:nvSpPr>
          <p:cNvPr id="95" name="94 Elipse"/>
          <p:cNvSpPr/>
          <p:nvPr/>
        </p:nvSpPr>
        <p:spPr>
          <a:xfrm>
            <a:off x="2637892" y="46338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Rectángulo"/>
          <p:cNvSpPr/>
          <p:nvPr/>
        </p:nvSpPr>
        <p:spPr>
          <a:xfrm>
            <a:off x="2089344" y="4558387"/>
            <a:ext cx="5485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b="1" dirty="0" smtClean="0"/>
              <a:t>1001C</a:t>
            </a:r>
            <a:endParaRPr lang="es-MX" sz="1100" b="1" dirty="0"/>
          </a:p>
        </p:txBody>
      </p:sp>
      <p:sp>
        <p:nvSpPr>
          <p:cNvPr id="96" name="95 Elipse"/>
          <p:cNvSpPr/>
          <p:nvPr/>
        </p:nvSpPr>
        <p:spPr>
          <a:xfrm>
            <a:off x="3275856" y="4977383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Rectángulo"/>
          <p:cNvSpPr/>
          <p:nvPr/>
        </p:nvSpPr>
        <p:spPr>
          <a:xfrm>
            <a:off x="3354215" y="4911955"/>
            <a:ext cx="4732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s-MX" sz="1050" b="1" dirty="0">
                <a:latin typeface="+mj-lt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35805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551723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2339752" y="558924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Santa Rita</a:t>
            </a:r>
            <a:endParaRPr lang="es-MX" sz="1100" b="1" dirty="0"/>
          </a:p>
        </p:txBody>
      </p:sp>
      <p:sp>
        <p:nvSpPr>
          <p:cNvPr id="6" name="5 Elipse"/>
          <p:cNvSpPr/>
          <p:nvPr/>
        </p:nvSpPr>
        <p:spPr>
          <a:xfrm>
            <a:off x="2483768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37514"/>
              </p:ext>
            </p:extLst>
          </p:nvPr>
        </p:nvGraphicFramePr>
        <p:xfrm>
          <a:off x="6876256" y="3717032"/>
          <a:ext cx="1872208" cy="1811653"/>
        </p:xfrm>
        <a:graphic>
          <a:graphicData uri="http://schemas.openxmlformats.org/drawingml/2006/table">
            <a:tbl>
              <a:tblPr/>
              <a:tblGrid>
                <a:gridCol w="432048"/>
                <a:gridCol w="1440160"/>
              </a:tblGrid>
              <a:tr h="21466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Francisca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Constantino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Ángela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Marcos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A.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1106(B)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Felipe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Francisco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Caralampio 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5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Rubén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28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1112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José Julián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1114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Luis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A.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Reyes Lievano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2627784" y="611971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1112</a:t>
            </a:r>
            <a:endParaRPr lang="es-MX" sz="1100" b="1" dirty="0"/>
          </a:p>
        </p:txBody>
      </p:sp>
      <p:sp>
        <p:nvSpPr>
          <p:cNvPr id="9" name="8 Elipse"/>
          <p:cNvSpPr/>
          <p:nvPr/>
        </p:nvSpPr>
        <p:spPr>
          <a:xfrm>
            <a:off x="2555776" y="58772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8772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1101</a:t>
            </a:r>
            <a:endParaRPr lang="es-MX" sz="1100" b="1" dirty="0"/>
          </a:p>
        </p:txBody>
      </p:sp>
      <p:sp>
        <p:nvSpPr>
          <p:cNvPr id="11" name="10 Elipse"/>
          <p:cNvSpPr/>
          <p:nvPr/>
        </p:nvSpPr>
        <p:spPr>
          <a:xfrm>
            <a:off x="1187624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11 Elipse"/>
          <p:cNvSpPr/>
          <p:nvPr/>
        </p:nvSpPr>
        <p:spPr>
          <a:xfrm>
            <a:off x="395536" y="57332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467544" y="60212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1106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57332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1114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3528" y="616530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1108</a:t>
            </a:r>
            <a:endParaRPr lang="es-MX" sz="1100" b="1" dirty="0"/>
          </a:p>
        </p:txBody>
      </p:sp>
      <p:sp>
        <p:nvSpPr>
          <p:cNvPr id="19" name="18 Elipse"/>
          <p:cNvSpPr/>
          <p:nvPr/>
        </p:nvSpPr>
        <p:spPr>
          <a:xfrm>
            <a:off x="1835696" y="458112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899592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1763688" y="436510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1110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67544" y="414908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1105</a:t>
            </a:r>
            <a:endParaRPr lang="es-MX" sz="1100" b="1" dirty="0"/>
          </a:p>
        </p:txBody>
      </p:sp>
      <p:sp>
        <p:nvSpPr>
          <p:cNvPr id="23" name="22 Elipse"/>
          <p:cNvSpPr/>
          <p:nvPr/>
        </p:nvSpPr>
        <p:spPr>
          <a:xfrm>
            <a:off x="2699792" y="42930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059832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2555776" y="443711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1106B</a:t>
            </a:r>
            <a:endParaRPr lang="es-MX" sz="11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203848" y="41034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1103</a:t>
            </a:r>
            <a:endParaRPr lang="es-MX" sz="1100" b="1" dirty="0"/>
          </a:p>
        </p:txBody>
      </p:sp>
      <p:sp>
        <p:nvSpPr>
          <p:cNvPr id="27" name="26 Elipse"/>
          <p:cNvSpPr/>
          <p:nvPr/>
        </p:nvSpPr>
        <p:spPr>
          <a:xfrm>
            <a:off x="2699792" y="37890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2843808" y="37890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1107</a:t>
            </a:r>
            <a:endParaRPr lang="es-MX" sz="1100" b="1" dirty="0"/>
          </a:p>
        </p:txBody>
      </p:sp>
      <p:sp>
        <p:nvSpPr>
          <p:cNvPr id="31" name="30 Botón de acción: Inicio">
            <a:hlinkClick r:id="" action="ppaction://hlinkshowjump?jump=firstslide" highlightClick="1"/>
          </p:cNvPr>
          <p:cNvSpPr/>
          <p:nvPr/>
        </p:nvSpPr>
        <p:spPr>
          <a:xfrm>
            <a:off x="4716016" y="573325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Forma libre"/>
          <p:cNvSpPr/>
          <p:nvPr/>
        </p:nvSpPr>
        <p:spPr>
          <a:xfrm>
            <a:off x="85725" y="5046534"/>
            <a:ext cx="4198243" cy="1449516"/>
          </a:xfrm>
          <a:custGeom>
            <a:avLst/>
            <a:gdLst>
              <a:gd name="connsiteX0" fmla="*/ 0 w 4410590"/>
              <a:gd name="connsiteY0" fmla="*/ 1259016 h 1449516"/>
              <a:gd name="connsiteX1" fmla="*/ 57150 w 4410590"/>
              <a:gd name="connsiteY1" fmla="*/ 1411416 h 1449516"/>
              <a:gd name="connsiteX2" fmla="*/ 85725 w 4410590"/>
              <a:gd name="connsiteY2" fmla="*/ 1439991 h 1449516"/>
              <a:gd name="connsiteX3" fmla="*/ 114300 w 4410590"/>
              <a:gd name="connsiteY3" fmla="*/ 1449516 h 1449516"/>
              <a:gd name="connsiteX4" fmla="*/ 447675 w 4410590"/>
              <a:gd name="connsiteY4" fmla="*/ 1439991 h 1449516"/>
              <a:gd name="connsiteX5" fmla="*/ 514350 w 4410590"/>
              <a:gd name="connsiteY5" fmla="*/ 1401891 h 1449516"/>
              <a:gd name="connsiteX6" fmla="*/ 552450 w 4410590"/>
              <a:gd name="connsiteY6" fmla="*/ 1382841 h 1449516"/>
              <a:gd name="connsiteX7" fmla="*/ 619125 w 4410590"/>
              <a:gd name="connsiteY7" fmla="*/ 1363791 h 1449516"/>
              <a:gd name="connsiteX8" fmla="*/ 809625 w 4410590"/>
              <a:gd name="connsiteY8" fmla="*/ 1335216 h 1449516"/>
              <a:gd name="connsiteX9" fmla="*/ 838200 w 4410590"/>
              <a:gd name="connsiteY9" fmla="*/ 1325691 h 1449516"/>
              <a:gd name="connsiteX10" fmla="*/ 847725 w 4410590"/>
              <a:gd name="connsiteY10" fmla="*/ 1297116 h 1449516"/>
              <a:gd name="connsiteX11" fmla="*/ 866775 w 4410590"/>
              <a:gd name="connsiteY11" fmla="*/ 1268541 h 1449516"/>
              <a:gd name="connsiteX12" fmla="*/ 933450 w 4410590"/>
              <a:gd name="connsiteY12" fmla="*/ 1220916 h 1449516"/>
              <a:gd name="connsiteX13" fmla="*/ 990600 w 4410590"/>
              <a:gd name="connsiteY13" fmla="*/ 1163766 h 1449516"/>
              <a:gd name="connsiteX14" fmla="*/ 1038225 w 4410590"/>
              <a:gd name="connsiteY14" fmla="*/ 1116141 h 1449516"/>
              <a:gd name="connsiteX15" fmla="*/ 1095375 w 4410590"/>
              <a:gd name="connsiteY15" fmla="*/ 1097091 h 1449516"/>
              <a:gd name="connsiteX16" fmla="*/ 1123950 w 4410590"/>
              <a:gd name="connsiteY16" fmla="*/ 1087566 h 1449516"/>
              <a:gd name="connsiteX17" fmla="*/ 1152525 w 4410590"/>
              <a:gd name="connsiteY17" fmla="*/ 1078041 h 1449516"/>
              <a:gd name="connsiteX18" fmla="*/ 1181100 w 4410590"/>
              <a:gd name="connsiteY18" fmla="*/ 1058991 h 1449516"/>
              <a:gd name="connsiteX19" fmla="*/ 1200150 w 4410590"/>
              <a:gd name="connsiteY19" fmla="*/ 1030416 h 1449516"/>
              <a:gd name="connsiteX20" fmla="*/ 1238250 w 4410590"/>
              <a:gd name="connsiteY20" fmla="*/ 944691 h 1449516"/>
              <a:gd name="connsiteX21" fmla="*/ 1266825 w 4410590"/>
              <a:gd name="connsiteY21" fmla="*/ 935166 h 1449516"/>
              <a:gd name="connsiteX22" fmla="*/ 1304925 w 4410590"/>
              <a:gd name="connsiteY22" fmla="*/ 906591 h 1449516"/>
              <a:gd name="connsiteX23" fmla="*/ 1381125 w 4410590"/>
              <a:gd name="connsiteY23" fmla="*/ 897066 h 1449516"/>
              <a:gd name="connsiteX24" fmla="*/ 1438275 w 4410590"/>
              <a:gd name="connsiteY24" fmla="*/ 878016 h 1449516"/>
              <a:gd name="connsiteX25" fmla="*/ 1466850 w 4410590"/>
              <a:gd name="connsiteY25" fmla="*/ 868491 h 1449516"/>
              <a:gd name="connsiteX26" fmla="*/ 1495425 w 4410590"/>
              <a:gd name="connsiteY26" fmla="*/ 849441 h 1449516"/>
              <a:gd name="connsiteX27" fmla="*/ 1543050 w 4410590"/>
              <a:gd name="connsiteY27" fmla="*/ 782766 h 1449516"/>
              <a:gd name="connsiteX28" fmla="*/ 1666875 w 4410590"/>
              <a:gd name="connsiteY28" fmla="*/ 754191 h 1449516"/>
              <a:gd name="connsiteX29" fmla="*/ 1695450 w 4410590"/>
              <a:gd name="connsiteY29" fmla="*/ 716091 h 1449516"/>
              <a:gd name="connsiteX30" fmla="*/ 1724025 w 4410590"/>
              <a:gd name="connsiteY30" fmla="*/ 649416 h 1449516"/>
              <a:gd name="connsiteX31" fmla="*/ 1781175 w 4410590"/>
              <a:gd name="connsiteY31" fmla="*/ 620841 h 1449516"/>
              <a:gd name="connsiteX32" fmla="*/ 1809750 w 4410590"/>
              <a:gd name="connsiteY32" fmla="*/ 563691 h 1449516"/>
              <a:gd name="connsiteX33" fmla="*/ 1828800 w 4410590"/>
              <a:gd name="connsiteY33" fmla="*/ 535116 h 1449516"/>
              <a:gd name="connsiteX34" fmla="*/ 1838325 w 4410590"/>
              <a:gd name="connsiteY34" fmla="*/ 506541 h 1449516"/>
              <a:gd name="connsiteX35" fmla="*/ 1857375 w 4410590"/>
              <a:gd name="connsiteY35" fmla="*/ 477966 h 1449516"/>
              <a:gd name="connsiteX36" fmla="*/ 1866900 w 4410590"/>
              <a:gd name="connsiteY36" fmla="*/ 449391 h 1449516"/>
              <a:gd name="connsiteX37" fmla="*/ 1952625 w 4410590"/>
              <a:gd name="connsiteY37" fmla="*/ 411291 h 1449516"/>
              <a:gd name="connsiteX38" fmla="*/ 1981200 w 4410590"/>
              <a:gd name="connsiteY38" fmla="*/ 401766 h 1449516"/>
              <a:gd name="connsiteX39" fmla="*/ 2009775 w 4410590"/>
              <a:gd name="connsiteY39" fmla="*/ 382716 h 1449516"/>
              <a:gd name="connsiteX40" fmla="*/ 2085975 w 4410590"/>
              <a:gd name="connsiteY40" fmla="*/ 373191 h 1449516"/>
              <a:gd name="connsiteX41" fmla="*/ 2133600 w 4410590"/>
              <a:gd name="connsiteY41" fmla="*/ 363666 h 1449516"/>
              <a:gd name="connsiteX42" fmla="*/ 2171700 w 4410590"/>
              <a:gd name="connsiteY42" fmla="*/ 354141 h 1449516"/>
              <a:gd name="connsiteX43" fmla="*/ 2266950 w 4410590"/>
              <a:gd name="connsiteY43" fmla="*/ 316041 h 1449516"/>
              <a:gd name="connsiteX44" fmla="*/ 2381250 w 4410590"/>
              <a:gd name="connsiteY44" fmla="*/ 306516 h 1449516"/>
              <a:gd name="connsiteX45" fmla="*/ 2400300 w 4410590"/>
              <a:gd name="connsiteY45" fmla="*/ 277941 h 1449516"/>
              <a:gd name="connsiteX46" fmla="*/ 2495550 w 4410590"/>
              <a:gd name="connsiteY46" fmla="*/ 249366 h 1449516"/>
              <a:gd name="connsiteX47" fmla="*/ 2543175 w 4410590"/>
              <a:gd name="connsiteY47" fmla="*/ 182691 h 1449516"/>
              <a:gd name="connsiteX48" fmla="*/ 2552700 w 4410590"/>
              <a:gd name="connsiteY48" fmla="*/ 154116 h 1449516"/>
              <a:gd name="connsiteX49" fmla="*/ 2676525 w 4410590"/>
              <a:gd name="connsiteY49" fmla="*/ 135066 h 1449516"/>
              <a:gd name="connsiteX50" fmla="*/ 2714625 w 4410590"/>
              <a:gd name="connsiteY50" fmla="*/ 68391 h 1449516"/>
              <a:gd name="connsiteX51" fmla="*/ 2781300 w 4410590"/>
              <a:gd name="connsiteY51" fmla="*/ 11241 h 1449516"/>
              <a:gd name="connsiteX52" fmla="*/ 2809875 w 4410590"/>
              <a:gd name="connsiteY52" fmla="*/ 1716 h 1449516"/>
              <a:gd name="connsiteX53" fmla="*/ 2943225 w 4410590"/>
              <a:gd name="connsiteY53" fmla="*/ 30291 h 1449516"/>
              <a:gd name="connsiteX54" fmla="*/ 2962275 w 4410590"/>
              <a:gd name="connsiteY54" fmla="*/ 58866 h 1449516"/>
              <a:gd name="connsiteX55" fmla="*/ 3209925 w 4410590"/>
              <a:gd name="connsiteY55" fmla="*/ 58866 h 1449516"/>
              <a:gd name="connsiteX56" fmla="*/ 3238500 w 4410590"/>
              <a:gd name="connsiteY56" fmla="*/ 87441 h 1449516"/>
              <a:gd name="connsiteX57" fmla="*/ 3286125 w 4410590"/>
              <a:gd name="connsiteY57" fmla="*/ 106491 h 1449516"/>
              <a:gd name="connsiteX58" fmla="*/ 3438525 w 4410590"/>
              <a:gd name="connsiteY58" fmla="*/ 116016 h 1449516"/>
              <a:gd name="connsiteX59" fmla="*/ 3457575 w 4410590"/>
              <a:gd name="connsiteY59" fmla="*/ 144591 h 1449516"/>
              <a:gd name="connsiteX60" fmla="*/ 3495675 w 4410590"/>
              <a:gd name="connsiteY60" fmla="*/ 211266 h 1449516"/>
              <a:gd name="connsiteX61" fmla="*/ 3562350 w 4410590"/>
              <a:gd name="connsiteY61" fmla="*/ 220791 h 1449516"/>
              <a:gd name="connsiteX62" fmla="*/ 3571875 w 4410590"/>
              <a:gd name="connsiteY62" fmla="*/ 268416 h 1449516"/>
              <a:gd name="connsiteX63" fmla="*/ 3600450 w 4410590"/>
              <a:gd name="connsiteY63" fmla="*/ 287466 h 1449516"/>
              <a:gd name="connsiteX64" fmla="*/ 3648075 w 4410590"/>
              <a:gd name="connsiteY64" fmla="*/ 296991 h 1449516"/>
              <a:gd name="connsiteX65" fmla="*/ 3676650 w 4410590"/>
              <a:gd name="connsiteY65" fmla="*/ 306516 h 1449516"/>
              <a:gd name="connsiteX66" fmla="*/ 3714750 w 4410590"/>
              <a:gd name="connsiteY66" fmla="*/ 296991 h 1449516"/>
              <a:gd name="connsiteX67" fmla="*/ 3743325 w 4410590"/>
              <a:gd name="connsiteY67" fmla="*/ 287466 h 1449516"/>
              <a:gd name="connsiteX68" fmla="*/ 3790950 w 4410590"/>
              <a:gd name="connsiteY68" fmla="*/ 277941 h 1449516"/>
              <a:gd name="connsiteX69" fmla="*/ 3819525 w 4410590"/>
              <a:gd name="connsiteY69" fmla="*/ 258891 h 1449516"/>
              <a:gd name="connsiteX70" fmla="*/ 3829050 w 4410590"/>
              <a:gd name="connsiteY70" fmla="*/ 230316 h 1449516"/>
              <a:gd name="connsiteX71" fmla="*/ 3848100 w 4410590"/>
              <a:gd name="connsiteY71" fmla="*/ 201741 h 1449516"/>
              <a:gd name="connsiteX72" fmla="*/ 3895725 w 4410590"/>
              <a:gd name="connsiteY72" fmla="*/ 211266 h 1449516"/>
              <a:gd name="connsiteX73" fmla="*/ 3905250 w 4410590"/>
              <a:gd name="connsiteY73" fmla="*/ 239841 h 1449516"/>
              <a:gd name="connsiteX74" fmla="*/ 3914775 w 4410590"/>
              <a:gd name="connsiteY74" fmla="*/ 373191 h 1449516"/>
              <a:gd name="connsiteX75" fmla="*/ 4048125 w 4410590"/>
              <a:gd name="connsiteY75" fmla="*/ 401766 h 1449516"/>
              <a:gd name="connsiteX76" fmla="*/ 4133850 w 4410590"/>
              <a:gd name="connsiteY76" fmla="*/ 439866 h 1449516"/>
              <a:gd name="connsiteX77" fmla="*/ 4248150 w 4410590"/>
              <a:gd name="connsiteY77" fmla="*/ 430341 h 1449516"/>
              <a:gd name="connsiteX78" fmla="*/ 4295775 w 4410590"/>
              <a:gd name="connsiteY78" fmla="*/ 392241 h 1449516"/>
              <a:gd name="connsiteX79" fmla="*/ 4352925 w 4410590"/>
              <a:gd name="connsiteY79" fmla="*/ 382716 h 1449516"/>
              <a:gd name="connsiteX80" fmla="*/ 4371975 w 4410590"/>
              <a:gd name="connsiteY80" fmla="*/ 306516 h 1449516"/>
              <a:gd name="connsiteX81" fmla="*/ 4400550 w 4410590"/>
              <a:gd name="connsiteY81" fmla="*/ 296991 h 1449516"/>
              <a:gd name="connsiteX82" fmla="*/ 4362450 w 4410590"/>
              <a:gd name="connsiteY82" fmla="*/ 306516 h 1449516"/>
              <a:gd name="connsiteX83" fmla="*/ 4343400 w 4410590"/>
              <a:gd name="connsiteY83" fmla="*/ 373191 h 144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410590" h="1449516">
                <a:moveTo>
                  <a:pt x="0" y="1259016"/>
                </a:moveTo>
                <a:cubicBezTo>
                  <a:pt x="17726" y="1316625"/>
                  <a:pt x="20439" y="1367363"/>
                  <a:pt x="57150" y="1411416"/>
                </a:cubicBezTo>
                <a:cubicBezTo>
                  <a:pt x="65774" y="1421764"/>
                  <a:pt x="74517" y="1432519"/>
                  <a:pt x="85725" y="1439991"/>
                </a:cubicBezTo>
                <a:cubicBezTo>
                  <a:pt x="94079" y="1445560"/>
                  <a:pt x="104775" y="1446341"/>
                  <a:pt x="114300" y="1449516"/>
                </a:cubicBezTo>
                <a:cubicBezTo>
                  <a:pt x="225425" y="1446341"/>
                  <a:pt x="336658" y="1445834"/>
                  <a:pt x="447675" y="1439991"/>
                </a:cubicBezTo>
                <a:cubicBezTo>
                  <a:pt x="476283" y="1438485"/>
                  <a:pt x="491979" y="1415873"/>
                  <a:pt x="514350" y="1401891"/>
                </a:cubicBezTo>
                <a:cubicBezTo>
                  <a:pt x="526391" y="1394366"/>
                  <a:pt x="539399" y="1388434"/>
                  <a:pt x="552450" y="1382841"/>
                </a:cubicBezTo>
                <a:cubicBezTo>
                  <a:pt x="575288" y="1373053"/>
                  <a:pt x="594958" y="1370696"/>
                  <a:pt x="619125" y="1363791"/>
                </a:cubicBezTo>
                <a:cubicBezTo>
                  <a:pt x="721963" y="1334409"/>
                  <a:pt x="514831" y="1369898"/>
                  <a:pt x="809625" y="1335216"/>
                </a:cubicBezTo>
                <a:cubicBezTo>
                  <a:pt x="819150" y="1332041"/>
                  <a:pt x="831100" y="1332791"/>
                  <a:pt x="838200" y="1325691"/>
                </a:cubicBezTo>
                <a:cubicBezTo>
                  <a:pt x="845300" y="1318591"/>
                  <a:pt x="843235" y="1306096"/>
                  <a:pt x="847725" y="1297116"/>
                </a:cubicBezTo>
                <a:cubicBezTo>
                  <a:pt x="852845" y="1286877"/>
                  <a:pt x="860425" y="1278066"/>
                  <a:pt x="866775" y="1268541"/>
                </a:cubicBezTo>
                <a:cubicBezTo>
                  <a:pt x="886776" y="1188539"/>
                  <a:pt x="854843" y="1266770"/>
                  <a:pt x="933450" y="1220916"/>
                </a:cubicBezTo>
                <a:cubicBezTo>
                  <a:pt x="956721" y="1207341"/>
                  <a:pt x="975656" y="1186182"/>
                  <a:pt x="990600" y="1163766"/>
                </a:cubicBezTo>
                <a:cubicBezTo>
                  <a:pt x="1007979" y="1137698"/>
                  <a:pt x="1008146" y="1129509"/>
                  <a:pt x="1038225" y="1116141"/>
                </a:cubicBezTo>
                <a:cubicBezTo>
                  <a:pt x="1056575" y="1107986"/>
                  <a:pt x="1076325" y="1103441"/>
                  <a:pt x="1095375" y="1097091"/>
                </a:cubicBezTo>
                <a:lnTo>
                  <a:pt x="1123950" y="1087566"/>
                </a:lnTo>
                <a:cubicBezTo>
                  <a:pt x="1133475" y="1084391"/>
                  <a:pt x="1144171" y="1083610"/>
                  <a:pt x="1152525" y="1078041"/>
                </a:cubicBezTo>
                <a:lnTo>
                  <a:pt x="1181100" y="1058991"/>
                </a:lnTo>
                <a:cubicBezTo>
                  <a:pt x="1187450" y="1049466"/>
                  <a:pt x="1195501" y="1040877"/>
                  <a:pt x="1200150" y="1030416"/>
                </a:cubicBezTo>
                <a:cubicBezTo>
                  <a:pt x="1208982" y="1010545"/>
                  <a:pt x="1215950" y="962531"/>
                  <a:pt x="1238250" y="944691"/>
                </a:cubicBezTo>
                <a:cubicBezTo>
                  <a:pt x="1246090" y="938419"/>
                  <a:pt x="1257300" y="938341"/>
                  <a:pt x="1266825" y="935166"/>
                </a:cubicBezTo>
                <a:cubicBezTo>
                  <a:pt x="1279525" y="925641"/>
                  <a:pt x="1289865" y="911611"/>
                  <a:pt x="1304925" y="906591"/>
                </a:cubicBezTo>
                <a:cubicBezTo>
                  <a:pt x="1329209" y="898496"/>
                  <a:pt x="1356096" y="902429"/>
                  <a:pt x="1381125" y="897066"/>
                </a:cubicBezTo>
                <a:cubicBezTo>
                  <a:pt x="1400760" y="892859"/>
                  <a:pt x="1419225" y="884366"/>
                  <a:pt x="1438275" y="878016"/>
                </a:cubicBezTo>
                <a:cubicBezTo>
                  <a:pt x="1447800" y="874841"/>
                  <a:pt x="1458496" y="874060"/>
                  <a:pt x="1466850" y="868491"/>
                </a:cubicBezTo>
                <a:lnTo>
                  <a:pt x="1495425" y="849441"/>
                </a:lnTo>
                <a:cubicBezTo>
                  <a:pt x="1502834" y="838328"/>
                  <a:pt x="1535961" y="787492"/>
                  <a:pt x="1543050" y="782766"/>
                </a:cubicBezTo>
                <a:cubicBezTo>
                  <a:pt x="1571577" y="763748"/>
                  <a:pt x="1636136" y="758582"/>
                  <a:pt x="1666875" y="754191"/>
                </a:cubicBezTo>
                <a:cubicBezTo>
                  <a:pt x="1676400" y="741491"/>
                  <a:pt x="1688350" y="730290"/>
                  <a:pt x="1695450" y="716091"/>
                </a:cubicBezTo>
                <a:cubicBezTo>
                  <a:pt x="1717310" y="672371"/>
                  <a:pt x="1689355" y="684086"/>
                  <a:pt x="1724025" y="649416"/>
                </a:cubicBezTo>
                <a:cubicBezTo>
                  <a:pt x="1742489" y="630952"/>
                  <a:pt x="1757934" y="628588"/>
                  <a:pt x="1781175" y="620841"/>
                </a:cubicBezTo>
                <a:cubicBezTo>
                  <a:pt x="1835770" y="538949"/>
                  <a:pt x="1770315" y="642561"/>
                  <a:pt x="1809750" y="563691"/>
                </a:cubicBezTo>
                <a:cubicBezTo>
                  <a:pt x="1814870" y="553452"/>
                  <a:pt x="1823680" y="545355"/>
                  <a:pt x="1828800" y="535116"/>
                </a:cubicBezTo>
                <a:cubicBezTo>
                  <a:pt x="1833290" y="526136"/>
                  <a:pt x="1833835" y="515521"/>
                  <a:pt x="1838325" y="506541"/>
                </a:cubicBezTo>
                <a:cubicBezTo>
                  <a:pt x="1843445" y="496302"/>
                  <a:pt x="1852255" y="488205"/>
                  <a:pt x="1857375" y="477966"/>
                </a:cubicBezTo>
                <a:cubicBezTo>
                  <a:pt x="1861865" y="468986"/>
                  <a:pt x="1860628" y="457231"/>
                  <a:pt x="1866900" y="449391"/>
                </a:cubicBezTo>
                <a:cubicBezTo>
                  <a:pt x="1883367" y="428808"/>
                  <a:pt x="1935162" y="417112"/>
                  <a:pt x="1952625" y="411291"/>
                </a:cubicBezTo>
                <a:cubicBezTo>
                  <a:pt x="1962150" y="408116"/>
                  <a:pt x="1972846" y="407335"/>
                  <a:pt x="1981200" y="401766"/>
                </a:cubicBezTo>
                <a:cubicBezTo>
                  <a:pt x="1990725" y="395416"/>
                  <a:pt x="1998731" y="385728"/>
                  <a:pt x="2009775" y="382716"/>
                </a:cubicBezTo>
                <a:cubicBezTo>
                  <a:pt x="2034471" y="375981"/>
                  <a:pt x="2060675" y="377083"/>
                  <a:pt x="2085975" y="373191"/>
                </a:cubicBezTo>
                <a:cubicBezTo>
                  <a:pt x="2101976" y="370729"/>
                  <a:pt x="2117796" y="367178"/>
                  <a:pt x="2133600" y="363666"/>
                </a:cubicBezTo>
                <a:cubicBezTo>
                  <a:pt x="2146379" y="360826"/>
                  <a:pt x="2159443" y="358738"/>
                  <a:pt x="2171700" y="354141"/>
                </a:cubicBezTo>
                <a:cubicBezTo>
                  <a:pt x="2208984" y="340159"/>
                  <a:pt x="2222884" y="319713"/>
                  <a:pt x="2266950" y="316041"/>
                </a:cubicBezTo>
                <a:lnTo>
                  <a:pt x="2381250" y="306516"/>
                </a:lnTo>
                <a:cubicBezTo>
                  <a:pt x="2387600" y="296991"/>
                  <a:pt x="2392205" y="286036"/>
                  <a:pt x="2400300" y="277941"/>
                </a:cubicBezTo>
                <a:cubicBezTo>
                  <a:pt x="2429178" y="249063"/>
                  <a:pt x="2453583" y="255361"/>
                  <a:pt x="2495550" y="249366"/>
                </a:cubicBezTo>
                <a:cubicBezTo>
                  <a:pt x="2543175" y="233491"/>
                  <a:pt x="2520950" y="249366"/>
                  <a:pt x="2543175" y="182691"/>
                </a:cubicBezTo>
                <a:cubicBezTo>
                  <a:pt x="2546350" y="173166"/>
                  <a:pt x="2543175" y="157291"/>
                  <a:pt x="2552700" y="154116"/>
                </a:cubicBezTo>
                <a:cubicBezTo>
                  <a:pt x="2611546" y="134501"/>
                  <a:pt x="2571285" y="145590"/>
                  <a:pt x="2676525" y="135066"/>
                </a:cubicBezTo>
                <a:cubicBezTo>
                  <a:pt x="2688170" y="111775"/>
                  <a:pt x="2697796" y="88586"/>
                  <a:pt x="2714625" y="68391"/>
                </a:cubicBezTo>
                <a:cubicBezTo>
                  <a:pt x="2729980" y="49966"/>
                  <a:pt x="2761233" y="22708"/>
                  <a:pt x="2781300" y="11241"/>
                </a:cubicBezTo>
                <a:cubicBezTo>
                  <a:pt x="2790017" y="6260"/>
                  <a:pt x="2800350" y="4891"/>
                  <a:pt x="2809875" y="1716"/>
                </a:cubicBezTo>
                <a:cubicBezTo>
                  <a:pt x="2851184" y="5847"/>
                  <a:pt x="2906876" y="0"/>
                  <a:pt x="2943225" y="30291"/>
                </a:cubicBezTo>
                <a:cubicBezTo>
                  <a:pt x="2952019" y="37620"/>
                  <a:pt x="2955925" y="49341"/>
                  <a:pt x="2962275" y="58866"/>
                </a:cubicBezTo>
                <a:cubicBezTo>
                  <a:pt x="3049665" y="50921"/>
                  <a:pt x="3120418" y="38976"/>
                  <a:pt x="3209925" y="58866"/>
                </a:cubicBezTo>
                <a:cubicBezTo>
                  <a:pt x="3223075" y="61788"/>
                  <a:pt x="3227077" y="80302"/>
                  <a:pt x="3238500" y="87441"/>
                </a:cubicBezTo>
                <a:cubicBezTo>
                  <a:pt x="3252999" y="96503"/>
                  <a:pt x="3269199" y="104073"/>
                  <a:pt x="3286125" y="106491"/>
                </a:cubicBezTo>
                <a:cubicBezTo>
                  <a:pt x="3336513" y="113689"/>
                  <a:pt x="3387725" y="112841"/>
                  <a:pt x="3438525" y="116016"/>
                </a:cubicBezTo>
                <a:cubicBezTo>
                  <a:pt x="3444875" y="125541"/>
                  <a:pt x="3453555" y="133872"/>
                  <a:pt x="3457575" y="144591"/>
                </a:cubicBezTo>
                <a:cubicBezTo>
                  <a:pt x="3471737" y="182356"/>
                  <a:pt x="3451938" y="198145"/>
                  <a:pt x="3495675" y="211266"/>
                </a:cubicBezTo>
                <a:cubicBezTo>
                  <a:pt x="3517179" y="217717"/>
                  <a:pt x="3540125" y="217616"/>
                  <a:pt x="3562350" y="220791"/>
                </a:cubicBezTo>
                <a:cubicBezTo>
                  <a:pt x="3565525" y="236666"/>
                  <a:pt x="3563843" y="254360"/>
                  <a:pt x="3571875" y="268416"/>
                </a:cubicBezTo>
                <a:cubicBezTo>
                  <a:pt x="3577555" y="278355"/>
                  <a:pt x="3589731" y="283446"/>
                  <a:pt x="3600450" y="287466"/>
                </a:cubicBezTo>
                <a:cubicBezTo>
                  <a:pt x="3615609" y="293150"/>
                  <a:pt x="3632369" y="293064"/>
                  <a:pt x="3648075" y="296991"/>
                </a:cubicBezTo>
                <a:cubicBezTo>
                  <a:pt x="3657815" y="299426"/>
                  <a:pt x="3667125" y="303341"/>
                  <a:pt x="3676650" y="306516"/>
                </a:cubicBezTo>
                <a:cubicBezTo>
                  <a:pt x="3689350" y="303341"/>
                  <a:pt x="3702163" y="300587"/>
                  <a:pt x="3714750" y="296991"/>
                </a:cubicBezTo>
                <a:cubicBezTo>
                  <a:pt x="3724404" y="294233"/>
                  <a:pt x="3733585" y="289901"/>
                  <a:pt x="3743325" y="287466"/>
                </a:cubicBezTo>
                <a:cubicBezTo>
                  <a:pt x="3759031" y="283539"/>
                  <a:pt x="3775075" y="281116"/>
                  <a:pt x="3790950" y="277941"/>
                </a:cubicBezTo>
                <a:cubicBezTo>
                  <a:pt x="3800475" y="271591"/>
                  <a:pt x="3812374" y="267830"/>
                  <a:pt x="3819525" y="258891"/>
                </a:cubicBezTo>
                <a:cubicBezTo>
                  <a:pt x="3825797" y="251051"/>
                  <a:pt x="3824560" y="239296"/>
                  <a:pt x="3829050" y="230316"/>
                </a:cubicBezTo>
                <a:cubicBezTo>
                  <a:pt x="3834170" y="220077"/>
                  <a:pt x="3841750" y="211266"/>
                  <a:pt x="3848100" y="201741"/>
                </a:cubicBezTo>
                <a:cubicBezTo>
                  <a:pt x="3863975" y="204916"/>
                  <a:pt x="3882255" y="202286"/>
                  <a:pt x="3895725" y="211266"/>
                </a:cubicBezTo>
                <a:cubicBezTo>
                  <a:pt x="3904079" y="216835"/>
                  <a:pt x="3904077" y="229870"/>
                  <a:pt x="3905250" y="239841"/>
                </a:cubicBezTo>
                <a:cubicBezTo>
                  <a:pt x="3910457" y="284099"/>
                  <a:pt x="3896913" y="332364"/>
                  <a:pt x="3914775" y="373191"/>
                </a:cubicBezTo>
                <a:cubicBezTo>
                  <a:pt x="3922627" y="391138"/>
                  <a:pt x="4045799" y="401475"/>
                  <a:pt x="4048125" y="401766"/>
                </a:cubicBezTo>
                <a:cubicBezTo>
                  <a:pt x="4116135" y="424436"/>
                  <a:pt x="4088567" y="409677"/>
                  <a:pt x="4133850" y="439866"/>
                </a:cubicBezTo>
                <a:cubicBezTo>
                  <a:pt x="4171950" y="436691"/>
                  <a:pt x="4210253" y="435394"/>
                  <a:pt x="4248150" y="430341"/>
                </a:cubicBezTo>
                <a:cubicBezTo>
                  <a:pt x="4324964" y="420099"/>
                  <a:pt x="4228537" y="425860"/>
                  <a:pt x="4295775" y="392241"/>
                </a:cubicBezTo>
                <a:cubicBezTo>
                  <a:pt x="4313049" y="383604"/>
                  <a:pt x="4333875" y="385891"/>
                  <a:pt x="4352925" y="382716"/>
                </a:cubicBezTo>
                <a:cubicBezTo>
                  <a:pt x="4359275" y="357316"/>
                  <a:pt x="4347137" y="314795"/>
                  <a:pt x="4371975" y="306516"/>
                </a:cubicBezTo>
                <a:cubicBezTo>
                  <a:pt x="4381500" y="303341"/>
                  <a:pt x="4410590" y="296991"/>
                  <a:pt x="4400550" y="296991"/>
                </a:cubicBezTo>
                <a:cubicBezTo>
                  <a:pt x="4387459" y="296991"/>
                  <a:pt x="4375150" y="303341"/>
                  <a:pt x="4362450" y="306516"/>
                </a:cubicBezTo>
                <a:cubicBezTo>
                  <a:pt x="4342396" y="366678"/>
                  <a:pt x="4343400" y="343586"/>
                  <a:pt x="4343400" y="37319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2428875" y="5135597"/>
            <a:ext cx="2409825" cy="795376"/>
          </a:xfrm>
          <a:custGeom>
            <a:avLst/>
            <a:gdLst>
              <a:gd name="connsiteX0" fmla="*/ 0 w 2409825"/>
              <a:gd name="connsiteY0" fmla="*/ 712753 h 795376"/>
              <a:gd name="connsiteX1" fmla="*/ 95250 w 2409825"/>
              <a:gd name="connsiteY1" fmla="*/ 731803 h 795376"/>
              <a:gd name="connsiteX2" fmla="*/ 123825 w 2409825"/>
              <a:gd name="connsiteY2" fmla="*/ 750853 h 795376"/>
              <a:gd name="connsiteX3" fmla="*/ 247650 w 2409825"/>
              <a:gd name="connsiteY3" fmla="*/ 741328 h 795376"/>
              <a:gd name="connsiteX4" fmla="*/ 276225 w 2409825"/>
              <a:gd name="connsiteY4" fmla="*/ 731803 h 795376"/>
              <a:gd name="connsiteX5" fmla="*/ 371475 w 2409825"/>
              <a:gd name="connsiteY5" fmla="*/ 741328 h 795376"/>
              <a:gd name="connsiteX6" fmla="*/ 514350 w 2409825"/>
              <a:gd name="connsiteY6" fmla="*/ 769903 h 795376"/>
              <a:gd name="connsiteX7" fmla="*/ 533400 w 2409825"/>
              <a:gd name="connsiteY7" fmla="*/ 741328 h 795376"/>
              <a:gd name="connsiteX8" fmla="*/ 590550 w 2409825"/>
              <a:gd name="connsiteY8" fmla="*/ 731803 h 795376"/>
              <a:gd name="connsiteX9" fmla="*/ 647700 w 2409825"/>
              <a:gd name="connsiteY9" fmla="*/ 703228 h 795376"/>
              <a:gd name="connsiteX10" fmla="*/ 676275 w 2409825"/>
              <a:gd name="connsiteY10" fmla="*/ 693703 h 795376"/>
              <a:gd name="connsiteX11" fmla="*/ 695325 w 2409825"/>
              <a:gd name="connsiteY11" fmla="*/ 550828 h 795376"/>
              <a:gd name="connsiteX12" fmla="*/ 704850 w 2409825"/>
              <a:gd name="connsiteY12" fmla="*/ 522253 h 795376"/>
              <a:gd name="connsiteX13" fmla="*/ 733425 w 2409825"/>
              <a:gd name="connsiteY13" fmla="*/ 503203 h 795376"/>
              <a:gd name="connsiteX14" fmla="*/ 742950 w 2409825"/>
              <a:gd name="connsiteY14" fmla="*/ 417478 h 795376"/>
              <a:gd name="connsiteX15" fmla="*/ 752475 w 2409825"/>
              <a:gd name="connsiteY15" fmla="*/ 379378 h 795376"/>
              <a:gd name="connsiteX16" fmla="*/ 914400 w 2409825"/>
              <a:gd name="connsiteY16" fmla="*/ 369853 h 795376"/>
              <a:gd name="connsiteX17" fmla="*/ 971550 w 2409825"/>
              <a:gd name="connsiteY17" fmla="*/ 350803 h 795376"/>
              <a:gd name="connsiteX18" fmla="*/ 1000125 w 2409825"/>
              <a:gd name="connsiteY18" fmla="*/ 293653 h 795376"/>
              <a:gd name="connsiteX19" fmla="*/ 1009650 w 2409825"/>
              <a:gd name="connsiteY19" fmla="*/ 246028 h 795376"/>
              <a:gd name="connsiteX20" fmla="*/ 1066800 w 2409825"/>
              <a:gd name="connsiteY20" fmla="*/ 217453 h 795376"/>
              <a:gd name="connsiteX21" fmla="*/ 1104900 w 2409825"/>
              <a:gd name="connsiteY21" fmla="*/ 169828 h 795376"/>
              <a:gd name="connsiteX22" fmla="*/ 1171575 w 2409825"/>
              <a:gd name="connsiteY22" fmla="*/ 84103 h 795376"/>
              <a:gd name="connsiteX23" fmla="*/ 1200150 w 2409825"/>
              <a:gd name="connsiteY23" fmla="*/ 74578 h 795376"/>
              <a:gd name="connsiteX24" fmla="*/ 1323975 w 2409825"/>
              <a:gd name="connsiteY24" fmla="*/ 65053 h 795376"/>
              <a:gd name="connsiteX25" fmla="*/ 1352550 w 2409825"/>
              <a:gd name="connsiteY25" fmla="*/ 46003 h 795376"/>
              <a:gd name="connsiteX26" fmla="*/ 1371600 w 2409825"/>
              <a:gd name="connsiteY26" fmla="*/ 17428 h 795376"/>
              <a:gd name="connsiteX27" fmla="*/ 1409700 w 2409825"/>
              <a:gd name="connsiteY27" fmla="*/ 7903 h 795376"/>
              <a:gd name="connsiteX28" fmla="*/ 1504950 w 2409825"/>
              <a:gd name="connsiteY28" fmla="*/ 36478 h 795376"/>
              <a:gd name="connsiteX29" fmla="*/ 1562100 w 2409825"/>
              <a:gd name="connsiteY29" fmla="*/ 55528 h 795376"/>
              <a:gd name="connsiteX30" fmla="*/ 1600200 w 2409825"/>
              <a:gd name="connsiteY30" fmla="*/ 169828 h 795376"/>
              <a:gd name="connsiteX31" fmla="*/ 1628775 w 2409825"/>
              <a:gd name="connsiteY31" fmla="*/ 179353 h 795376"/>
              <a:gd name="connsiteX32" fmla="*/ 1638300 w 2409825"/>
              <a:gd name="connsiteY32" fmla="*/ 303178 h 795376"/>
              <a:gd name="connsiteX33" fmla="*/ 1657350 w 2409825"/>
              <a:gd name="connsiteY33" fmla="*/ 331753 h 795376"/>
              <a:gd name="connsiteX34" fmla="*/ 1695450 w 2409825"/>
              <a:gd name="connsiteY34" fmla="*/ 398428 h 795376"/>
              <a:gd name="connsiteX35" fmla="*/ 1724025 w 2409825"/>
              <a:gd name="connsiteY35" fmla="*/ 474628 h 795376"/>
              <a:gd name="connsiteX36" fmla="*/ 1733550 w 2409825"/>
              <a:gd name="connsiteY36" fmla="*/ 588928 h 795376"/>
              <a:gd name="connsiteX37" fmla="*/ 1790700 w 2409825"/>
              <a:gd name="connsiteY37" fmla="*/ 607978 h 795376"/>
              <a:gd name="connsiteX38" fmla="*/ 1809750 w 2409825"/>
              <a:gd name="connsiteY38" fmla="*/ 636553 h 795376"/>
              <a:gd name="connsiteX39" fmla="*/ 1819275 w 2409825"/>
              <a:gd name="connsiteY39" fmla="*/ 665128 h 795376"/>
              <a:gd name="connsiteX40" fmla="*/ 1876425 w 2409825"/>
              <a:gd name="connsiteY40" fmla="*/ 684178 h 795376"/>
              <a:gd name="connsiteX41" fmla="*/ 1933575 w 2409825"/>
              <a:gd name="connsiteY41" fmla="*/ 703228 h 795376"/>
              <a:gd name="connsiteX42" fmla="*/ 1962150 w 2409825"/>
              <a:gd name="connsiteY42" fmla="*/ 712753 h 795376"/>
              <a:gd name="connsiteX43" fmla="*/ 1990725 w 2409825"/>
              <a:gd name="connsiteY43" fmla="*/ 731803 h 795376"/>
              <a:gd name="connsiteX44" fmla="*/ 2009775 w 2409825"/>
              <a:gd name="connsiteY44" fmla="*/ 760378 h 795376"/>
              <a:gd name="connsiteX45" fmla="*/ 2114550 w 2409825"/>
              <a:gd name="connsiteY45" fmla="*/ 760378 h 795376"/>
              <a:gd name="connsiteX46" fmla="*/ 2143125 w 2409825"/>
              <a:gd name="connsiteY46" fmla="*/ 750853 h 795376"/>
              <a:gd name="connsiteX47" fmla="*/ 2190750 w 2409825"/>
              <a:gd name="connsiteY47" fmla="*/ 588928 h 795376"/>
              <a:gd name="connsiteX48" fmla="*/ 2247900 w 2409825"/>
              <a:gd name="connsiteY48" fmla="*/ 569878 h 795376"/>
              <a:gd name="connsiteX49" fmla="*/ 2266950 w 2409825"/>
              <a:gd name="connsiteY49" fmla="*/ 541303 h 795376"/>
              <a:gd name="connsiteX50" fmla="*/ 2305050 w 2409825"/>
              <a:gd name="connsiteY50" fmla="*/ 484153 h 795376"/>
              <a:gd name="connsiteX51" fmla="*/ 2409825 w 2409825"/>
              <a:gd name="connsiteY51" fmla="*/ 484153 h 7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09825" h="795376">
                <a:moveTo>
                  <a:pt x="0" y="712753"/>
                </a:moveTo>
                <a:cubicBezTo>
                  <a:pt x="24571" y="716263"/>
                  <a:pt x="68651" y="718503"/>
                  <a:pt x="95250" y="731803"/>
                </a:cubicBezTo>
                <a:cubicBezTo>
                  <a:pt x="105489" y="736923"/>
                  <a:pt x="114300" y="744503"/>
                  <a:pt x="123825" y="750853"/>
                </a:cubicBezTo>
                <a:cubicBezTo>
                  <a:pt x="165100" y="747678"/>
                  <a:pt x="206573" y="746463"/>
                  <a:pt x="247650" y="741328"/>
                </a:cubicBezTo>
                <a:cubicBezTo>
                  <a:pt x="257613" y="740083"/>
                  <a:pt x="266185" y="731803"/>
                  <a:pt x="276225" y="731803"/>
                </a:cubicBezTo>
                <a:cubicBezTo>
                  <a:pt x="308133" y="731803"/>
                  <a:pt x="339725" y="738153"/>
                  <a:pt x="371475" y="741328"/>
                </a:cubicBezTo>
                <a:cubicBezTo>
                  <a:pt x="452547" y="795376"/>
                  <a:pt x="405870" y="781956"/>
                  <a:pt x="514350" y="769903"/>
                </a:cubicBezTo>
                <a:cubicBezTo>
                  <a:pt x="520700" y="760378"/>
                  <a:pt x="523161" y="746448"/>
                  <a:pt x="533400" y="741328"/>
                </a:cubicBezTo>
                <a:cubicBezTo>
                  <a:pt x="550674" y="732691"/>
                  <a:pt x="571697" y="735993"/>
                  <a:pt x="590550" y="731803"/>
                </a:cubicBezTo>
                <a:cubicBezTo>
                  <a:pt x="633644" y="722226"/>
                  <a:pt x="606599" y="723779"/>
                  <a:pt x="647700" y="703228"/>
                </a:cubicBezTo>
                <a:cubicBezTo>
                  <a:pt x="656680" y="698738"/>
                  <a:pt x="666750" y="696878"/>
                  <a:pt x="676275" y="693703"/>
                </a:cubicBezTo>
                <a:cubicBezTo>
                  <a:pt x="700610" y="620697"/>
                  <a:pt x="674607" y="706210"/>
                  <a:pt x="695325" y="550828"/>
                </a:cubicBezTo>
                <a:cubicBezTo>
                  <a:pt x="696652" y="540876"/>
                  <a:pt x="698578" y="530093"/>
                  <a:pt x="704850" y="522253"/>
                </a:cubicBezTo>
                <a:cubicBezTo>
                  <a:pt x="712001" y="513314"/>
                  <a:pt x="723900" y="509553"/>
                  <a:pt x="733425" y="503203"/>
                </a:cubicBezTo>
                <a:cubicBezTo>
                  <a:pt x="769949" y="448417"/>
                  <a:pt x="742950" y="503030"/>
                  <a:pt x="742950" y="417478"/>
                </a:cubicBezTo>
                <a:cubicBezTo>
                  <a:pt x="742950" y="404387"/>
                  <a:pt x="739862" y="382882"/>
                  <a:pt x="752475" y="379378"/>
                </a:cubicBezTo>
                <a:cubicBezTo>
                  <a:pt x="804571" y="364907"/>
                  <a:pt x="860425" y="373028"/>
                  <a:pt x="914400" y="369853"/>
                </a:cubicBezTo>
                <a:cubicBezTo>
                  <a:pt x="933450" y="363503"/>
                  <a:pt x="960411" y="367511"/>
                  <a:pt x="971550" y="350803"/>
                </a:cubicBezTo>
                <a:cubicBezTo>
                  <a:pt x="990174" y="322867"/>
                  <a:pt x="992238" y="325201"/>
                  <a:pt x="1000125" y="293653"/>
                </a:cubicBezTo>
                <a:cubicBezTo>
                  <a:pt x="1004052" y="277947"/>
                  <a:pt x="1001618" y="260084"/>
                  <a:pt x="1009650" y="246028"/>
                </a:cubicBezTo>
                <a:cubicBezTo>
                  <a:pt x="1018339" y="230822"/>
                  <a:pt x="1052133" y="222342"/>
                  <a:pt x="1066800" y="217453"/>
                </a:cubicBezTo>
                <a:cubicBezTo>
                  <a:pt x="1088250" y="153103"/>
                  <a:pt x="1058502" y="222854"/>
                  <a:pt x="1104900" y="169828"/>
                </a:cubicBezTo>
                <a:cubicBezTo>
                  <a:pt x="1131392" y="139552"/>
                  <a:pt x="1138037" y="106462"/>
                  <a:pt x="1171575" y="84103"/>
                </a:cubicBezTo>
                <a:cubicBezTo>
                  <a:pt x="1179929" y="78534"/>
                  <a:pt x="1190187" y="75823"/>
                  <a:pt x="1200150" y="74578"/>
                </a:cubicBezTo>
                <a:cubicBezTo>
                  <a:pt x="1241227" y="69443"/>
                  <a:pt x="1282700" y="68228"/>
                  <a:pt x="1323975" y="65053"/>
                </a:cubicBezTo>
                <a:cubicBezTo>
                  <a:pt x="1333500" y="58703"/>
                  <a:pt x="1344455" y="54098"/>
                  <a:pt x="1352550" y="46003"/>
                </a:cubicBezTo>
                <a:cubicBezTo>
                  <a:pt x="1360645" y="37908"/>
                  <a:pt x="1362075" y="23778"/>
                  <a:pt x="1371600" y="17428"/>
                </a:cubicBezTo>
                <a:cubicBezTo>
                  <a:pt x="1382492" y="10166"/>
                  <a:pt x="1397000" y="11078"/>
                  <a:pt x="1409700" y="7903"/>
                </a:cubicBezTo>
                <a:cubicBezTo>
                  <a:pt x="1555994" y="28802"/>
                  <a:pt x="1422875" y="0"/>
                  <a:pt x="1504950" y="36478"/>
                </a:cubicBezTo>
                <a:cubicBezTo>
                  <a:pt x="1523300" y="44633"/>
                  <a:pt x="1562100" y="55528"/>
                  <a:pt x="1562100" y="55528"/>
                </a:cubicBezTo>
                <a:cubicBezTo>
                  <a:pt x="1570068" y="135213"/>
                  <a:pt x="1546043" y="142749"/>
                  <a:pt x="1600200" y="169828"/>
                </a:cubicBezTo>
                <a:cubicBezTo>
                  <a:pt x="1609180" y="174318"/>
                  <a:pt x="1619250" y="176178"/>
                  <a:pt x="1628775" y="179353"/>
                </a:cubicBezTo>
                <a:cubicBezTo>
                  <a:pt x="1631950" y="220628"/>
                  <a:pt x="1630671" y="262490"/>
                  <a:pt x="1638300" y="303178"/>
                </a:cubicBezTo>
                <a:cubicBezTo>
                  <a:pt x="1640410" y="314430"/>
                  <a:pt x="1653330" y="321034"/>
                  <a:pt x="1657350" y="331753"/>
                </a:cubicBezTo>
                <a:cubicBezTo>
                  <a:pt x="1682852" y="399758"/>
                  <a:pt x="1643695" y="363925"/>
                  <a:pt x="1695450" y="398428"/>
                </a:cubicBezTo>
                <a:cubicBezTo>
                  <a:pt x="1719319" y="434231"/>
                  <a:pt x="1718140" y="424605"/>
                  <a:pt x="1724025" y="474628"/>
                </a:cubicBezTo>
                <a:cubicBezTo>
                  <a:pt x="1728492" y="512598"/>
                  <a:pt x="1716452" y="554732"/>
                  <a:pt x="1733550" y="588928"/>
                </a:cubicBezTo>
                <a:cubicBezTo>
                  <a:pt x="1742530" y="606889"/>
                  <a:pt x="1790700" y="607978"/>
                  <a:pt x="1790700" y="607978"/>
                </a:cubicBezTo>
                <a:cubicBezTo>
                  <a:pt x="1797050" y="617503"/>
                  <a:pt x="1804630" y="626314"/>
                  <a:pt x="1809750" y="636553"/>
                </a:cubicBezTo>
                <a:cubicBezTo>
                  <a:pt x="1814240" y="645533"/>
                  <a:pt x="1811105" y="659292"/>
                  <a:pt x="1819275" y="665128"/>
                </a:cubicBezTo>
                <a:cubicBezTo>
                  <a:pt x="1835615" y="676800"/>
                  <a:pt x="1857375" y="677828"/>
                  <a:pt x="1876425" y="684178"/>
                </a:cubicBezTo>
                <a:lnTo>
                  <a:pt x="1933575" y="703228"/>
                </a:lnTo>
                <a:cubicBezTo>
                  <a:pt x="1943100" y="706403"/>
                  <a:pt x="1953796" y="707184"/>
                  <a:pt x="1962150" y="712753"/>
                </a:cubicBezTo>
                <a:lnTo>
                  <a:pt x="1990725" y="731803"/>
                </a:lnTo>
                <a:cubicBezTo>
                  <a:pt x="1997075" y="741328"/>
                  <a:pt x="2000836" y="753227"/>
                  <a:pt x="2009775" y="760378"/>
                </a:cubicBezTo>
                <a:cubicBezTo>
                  <a:pt x="2035966" y="781331"/>
                  <a:pt x="2096377" y="762650"/>
                  <a:pt x="2114550" y="760378"/>
                </a:cubicBezTo>
                <a:cubicBezTo>
                  <a:pt x="2124075" y="757203"/>
                  <a:pt x="2133471" y="753611"/>
                  <a:pt x="2143125" y="750853"/>
                </a:cubicBezTo>
                <a:cubicBezTo>
                  <a:pt x="2247597" y="721004"/>
                  <a:pt x="2114337" y="785418"/>
                  <a:pt x="2190750" y="588928"/>
                </a:cubicBezTo>
                <a:cubicBezTo>
                  <a:pt x="2198028" y="570213"/>
                  <a:pt x="2247900" y="569878"/>
                  <a:pt x="2247900" y="569878"/>
                </a:cubicBezTo>
                <a:cubicBezTo>
                  <a:pt x="2254250" y="560353"/>
                  <a:pt x="2261830" y="551542"/>
                  <a:pt x="2266950" y="541303"/>
                </a:cubicBezTo>
                <a:cubicBezTo>
                  <a:pt x="2276754" y="521694"/>
                  <a:pt x="2274716" y="490653"/>
                  <a:pt x="2305050" y="484153"/>
                </a:cubicBezTo>
                <a:cubicBezTo>
                  <a:pt x="2339200" y="476835"/>
                  <a:pt x="2374900" y="484153"/>
                  <a:pt x="2409825" y="48415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Forma libre"/>
          <p:cNvSpPr/>
          <p:nvPr/>
        </p:nvSpPr>
        <p:spPr>
          <a:xfrm>
            <a:off x="4048125" y="5339971"/>
            <a:ext cx="213566" cy="1308479"/>
          </a:xfrm>
          <a:custGeom>
            <a:avLst/>
            <a:gdLst>
              <a:gd name="connsiteX0" fmla="*/ 0 w 213566"/>
              <a:gd name="connsiteY0" fmla="*/ 1308479 h 1308479"/>
              <a:gd name="connsiteX1" fmla="*/ 19050 w 213566"/>
              <a:gd name="connsiteY1" fmla="*/ 1232279 h 1308479"/>
              <a:gd name="connsiteX2" fmla="*/ 47625 w 213566"/>
              <a:gd name="connsiteY2" fmla="*/ 1213229 h 1308479"/>
              <a:gd name="connsiteX3" fmla="*/ 66675 w 213566"/>
              <a:gd name="connsiteY3" fmla="*/ 1184654 h 1308479"/>
              <a:gd name="connsiteX4" fmla="*/ 57150 w 213566"/>
              <a:gd name="connsiteY4" fmla="*/ 1146554 h 1308479"/>
              <a:gd name="connsiteX5" fmla="*/ 38100 w 213566"/>
              <a:gd name="connsiteY5" fmla="*/ 1117979 h 1308479"/>
              <a:gd name="connsiteX6" fmla="*/ 28575 w 213566"/>
              <a:gd name="connsiteY6" fmla="*/ 1089404 h 1308479"/>
              <a:gd name="connsiteX7" fmla="*/ 38100 w 213566"/>
              <a:gd name="connsiteY7" fmla="*/ 1032254 h 1308479"/>
              <a:gd name="connsiteX8" fmla="*/ 47625 w 213566"/>
              <a:gd name="connsiteY8" fmla="*/ 1003679 h 1308479"/>
              <a:gd name="connsiteX9" fmla="*/ 76200 w 213566"/>
              <a:gd name="connsiteY9" fmla="*/ 994154 h 1308479"/>
              <a:gd name="connsiteX10" fmla="*/ 76200 w 213566"/>
              <a:gd name="connsiteY10" fmla="*/ 879854 h 1308479"/>
              <a:gd name="connsiteX11" fmla="*/ 47625 w 213566"/>
              <a:gd name="connsiteY11" fmla="*/ 870329 h 1308479"/>
              <a:gd name="connsiteX12" fmla="*/ 19050 w 213566"/>
              <a:gd name="connsiteY12" fmla="*/ 775079 h 1308479"/>
              <a:gd name="connsiteX13" fmla="*/ 38100 w 213566"/>
              <a:gd name="connsiteY13" fmla="*/ 641729 h 1308479"/>
              <a:gd name="connsiteX14" fmla="*/ 66675 w 213566"/>
              <a:gd name="connsiteY14" fmla="*/ 622679 h 1308479"/>
              <a:gd name="connsiteX15" fmla="*/ 76200 w 213566"/>
              <a:gd name="connsiteY15" fmla="*/ 594104 h 1308479"/>
              <a:gd name="connsiteX16" fmla="*/ 85725 w 213566"/>
              <a:gd name="connsiteY16" fmla="*/ 479804 h 1308479"/>
              <a:gd name="connsiteX17" fmla="*/ 142875 w 213566"/>
              <a:gd name="connsiteY17" fmla="*/ 460754 h 1308479"/>
              <a:gd name="connsiteX18" fmla="*/ 161925 w 213566"/>
              <a:gd name="connsiteY18" fmla="*/ 403604 h 1308479"/>
              <a:gd name="connsiteX19" fmla="*/ 171450 w 213566"/>
              <a:gd name="connsiteY19" fmla="*/ 346454 h 1308479"/>
              <a:gd name="connsiteX20" fmla="*/ 209550 w 213566"/>
              <a:gd name="connsiteY20" fmla="*/ 289304 h 1308479"/>
              <a:gd name="connsiteX21" fmla="*/ 190500 w 213566"/>
              <a:gd name="connsiteY21" fmla="*/ 232154 h 1308479"/>
              <a:gd name="connsiteX22" fmla="*/ 200025 w 213566"/>
              <a:gd name="connsiteY22" fmla="*/ 108329 h 1308479"/>
              <a:gd name="connsiteX23" fmla="*/ 209550 w 213566"/>
              <a:gd name="connsiteY23" fmla="*/ 41654 h 13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566" h="1308479">
                <a:moveTo>
                  <a:pt x="0" y="1308479"/>
                </a:moveTo>
                <a:cubicBezTo>
                  <a:pt x="6350" y="1283079"/>
                  <a:pt x="7341" y="1255697"/>
                  <a:pt x="19050" y="1232279"/>
                </a:cubicBezTo>
                <a:cubicBezTo>
                  <a:pt x="24170" y="1222040"/>
                  <a:pt x="39530" y="1221324"/>
                  <a:pt x="47625" y="1213229"/>
                </a:cubicBezTo>
                <a:cubicBezTo>
                  <a:pt x="55720" y="1205134"/>
                  <a:pt x="60325" y="1194179"/>
                  <a:pt x="66675" y="1184654"/>
                </a:cubicBezTo>
                <a:cubicBezTo>
                  <a:pt x="63500" y="1171954"/>
                  <a:pt x="62307" y="1158586"/>
                  <a:pt x="57150" y="1146554"/>
                </a:cubicBezTo>
                <a:cubicBezTo>
                  <a:pt x="52641" y="1136032"/>
                  <a:pt x="43220" y="1128218"/>
                  <a:pt x="38100" y="1117979"/>
                </a:cubicBezTo>
                <a:cubicBezTo>
                  <a:pt x="33610" y="1108999"/>
                  <a:pt x="31750" y="1098929"/>
                  <a:pt x="28575" y="1089404"/>
                </a:cubicBezTo>
                <a:cubicBezTo>
                  <a:pt x="31750" y="1070354"/>
                  <a:pt x="33910" y="1051107"/>
                  <a:pt x="38100" y="1032254"/>
                </a:cubicBezTo>
                <a:cubicBezTo>
                  <a:pt x="40278" y="1022453"/>
                  <a:pt x="40525" y="1010779"/>
                  <a:pt x="47625" y="1003679"/>
                </a:cubicBezTo>
                <a:cubicBezTo>
                  <a:pt x="54725" y="996579"/>
                  <a:pt x="66675" y="997329"/>
                  <a:pt x="76200" y="994154"/>
                </a:cubicBezTo>
                <a:cubicBezTo>
                  <a:pt x="90428" y="951469"/>
                  <a:pt x="99401" y="937856"/>
                  <a:pt x="76200" y="879854"/>
                </a:cubicBezTo>
                <a:cubicBezTo>
                  <a:pt x="72471" y="870532"/>
                  <a:pt x="57150" y="873504"/>
                  <a:pt x="47625" y="870329"/>
                </a:cubicBezTo>
                <a:cubicBezTo>
                  <a:pt x="24435" y="800760"/>
                  <a:pt x="33445" y="832660"/>
                  <a:pt x="19050" y="775079"/>
                </a:cubicBezTo>
                <a:cubicBezTo>
                  <a:pt x="25400" y="730629"/>
                  <a:pt x="24707" y="684586"/>
                  <a:pt x="38100" y="641729"/>
                </a:cubicBezTo>
                <a:cubicBezTo>
                  <a:pt x="41515" y="630802"/>
                  <a:pt x="59524" y="631618"/>
                  <a:pt x="66675" y="622679"/>
                </a:cubicBezTo>
                <a:cubicBezTo>
                  <a:pt x="72947" y="614839"/>
                  <a:pt x="73025" y="603629"/>
                  <a:pt x="76200" y="594104"/>
                </a:cubicBezTo>
                <a:cubicBezTo>
                  <a:pt x="79375" y="556004"/>
                  <a:pt x="68627" y="514000"/>
                  <a:pt x="85725" y="479804"/>
                </a:cubicBezTo>
                <a:cubicBezTo>
                  <a:pt x="94705" y="461843"/>
                  <a:pt x="142875" y="460754"/>
                  <a:pt x="142875" y="460754"/>
                </a:cubicBezTo>
                <a:cubicBezTo>
                  <a:pt x="149225" y="441704"/>
                  <a:pt x="158624" y="423411"/>
                  <a:pt x="161925" y="403604"/>
                </a:cubicBezTo>
                <a:cubicBezTo>
                  <a:pt x="165100" y="384554"/>
                  <a:pt x="164022" y="364281"/>
                  <a:pt x="171450" y="346454"/>
                </a:cubicBezTo>
                <a:cubicBezTo>
                  <a:pt x="180256" y="325320"/>
                  <a:pt x="209550" y="289304"/>
                  <a:pt x="209550" y="289304"/>
                </a:cubicBezTo>
                <a:cubicBezTo>
                  <a:pt x="203200" y="270254"/>
                  <a:pt x="188960" y="252175"/>
                  <a:pt x="190500" y="232154"/>
                </a:cubicBezTo>
                <a:cubicBezTo>
                  <a:pt x="193675" y="190879"/>
                  <a:pt x="194890" y="149406"/>
                  <a:pt x="200025" y="108329"/>
                </a:cubicBezTo>
                <a:cubicBezTo>
                  <a:pt x="213566" y="0"/>
                  <a:pt x="209550" y="175436"/>
                  <a:pt x="209550" y="41654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Forma libre"/>
          <p:cNvSpPr/>
          <p:nvPr/>
        </p:nvSpPr>
        <p:spPr>
          <a:xfrm>
            <a:off x="533400" y="5753100"/>
            <a:ext cx="1495425" cy="467596"/>
          </a:xfrm>
          <a:custGeom>
            <a:avLst/>
            <a:gdLst>
              <a:gd name="connsiteX0" fmla="*/ 1495425 w 1495425"/>
              <a:gd name="connsiteY0" fmla="*/ 0 h 467596"/>
              <a:gd name="connsiteX1" fmla="*/ 1466850 w 1495425"/>
              <a:gd name="connsiteY1" fmla="*/ 9525 h 467596"/>
              <a:gd name="connsiteX2" fmla="*/ 1438275 w 1495425"/>
              <a:gd name="connsiteY2" fmla="*/ 28575 h 467596"/>
              <a:gd name="connsiteX3" fmla="*/ 1409700 w 1495425"/>
              <a:gd name="connsiteY3" fmla="*/ 85725 h 467596"/>
              <a:gd name="connsiteX4" fmla="*/ 1390650 w 1495425"/>
              <a:gd name="connsiteY4" fmla="*/ 171450 h 467596"/>
              <a:gd name="connsiteX5" fmla="*/ 1371600 w 1495425"/>
              <a:gd name="connsiteY5" fmla="*/ 200025 h 467596"/>
              <a:gd name="connsiteX6" fmla="*/ 1171575 w 1495425"/>
              <a:gd name="connsiteY6" fmla="*/ 228600 h 467596"/>
              <a:gd name="connsiteX7" fmla="*/ 1152525 w 1495425"/>
              <a:gd name="connsiteY7" fmla="*/ 314325 h 467596"/>
              <a:gd name="connsiteX8" fmla="*/ 1133475 w 1495425"/>
              <a:gd name="connsiteY8" fmla="*/ 342900 h 467596"/>
              <a:gd name="connsiteX9" fmla="*/ 1000125 w 1495425"/>
              <a:gd name="connsiteY9" fmla="*/ 333375 h 467596"/>
              <a:gd name="connsiteX10" fmla="*/ 942975 w 1495425"/>
              <a:gd name="connsiteY10" fmla="*/ 323850 h 467596"/>
              <a:gd name="connsiteX11" fmla="*/ 914400 w 1495425"/>
              <a:gd name="connsiteY11" fmla="*/ 390525 h 467596"/>
              <a:gd name="connsiteX12" fmla="*/ 904875 w 1495425"/>
              <a:gd name="connsiteY12" fmla="*/ 419100 h 467596"/>
              <a:gd name="connsiteX13" fmla="*/ 838200 w 1495425"/>
              <a:gd name="connsiteY13" fmla="*/ 438150 h 467596"/>
              <a:gd name="connsiteX14" fmla="*/ 714375 w 1495425"/>
              <a:gd name="connsiteY14" fmla="*/ 428625 h 467596"/>
              <a:gd name="connsiteX15" fmla="*/ 657225 w 1495425"/>
              <a:gd name="connsiteY15" fmla="*/ 457200 h 467596"/>
              <a:gd name="connsiteX16" fmla="*/ 628650 w 1495425"/>
              <a:gd name="connsiteY16" fmla="*/ 466725 h 467596"/>
              <a:gd name="connsiteX17" fmla="*/ 590550 w 1495425"/>
              <a:gd name="connsiteY17" fmla="*/ 457200 h 467596"/>
              <a:gd name="connsiteX18" fmla="*/ 390525 w 1495425"/>
              <a:gd name="connsiteY18" fmla="*/ 438150 h 467596"/>
              <a:gd name="connsiteX19" fmla="*/ 333375 w 1495425"/>
              <a:gd name="connsiteY19" fmla="*/ 457200 h 467596"/>
              <a:gd name="connsiteX20" fmla="*/ 304800 w 1495425"/>
              <a:gd name="connsiteY20" fmla="*/ 466725 h 467596"/>
              <a:gd name="connsiteX21" fmla="*/ 228600 w 1495425"/>
              <a:gd name="connsiteY21" fmla="*/ 457200 h 467596"/>
              <a:gd name="connsiteX22" fmla="*/ 219075 w 1495425"/>
              <a:gd name="connsiteY22" fmla="*/ 428625 h 467596"/>
              <a:gd name="connsiteX23" fmla="*/ 190500 w 1495425"/>
              <a:gd name="connsiteY23" fmla="*/ 409575 h 467596"/>
              <a:gd name="connsiteX24" fmla="*/ 171450 w 1495425"/>
              <a:gd name="connsiteY24" fmla="*/ 381000 h 467596"/>
              <a:gd name="connsiteX25" fmla="*/ 161925 w 1495425"/>
              <a:gd name="connsiteY25" fmla="*/ 333375 h 467596"/>
              <a:gd name="connsiteX26" fmla="*/ 114300 w 1495425"/>
              <a:gd name="connsiteY26" fmla="*/ 323850 h 467596"/>
              <a:gd name="connsiteX27" fmla="*/ 104775 w 1495425"/>
              <a:gd name="connsiteY27" fmla="*/ 276225 h 467596"/>
              <a:gd name="connsiteX28" fmla="*/ 76200 w 1495425"/>
              <a:gd name="connsiteY28" fmla="*/ 266700 h 467596"/>
              <a:gd name="connsiteX29" fmla="*/ 19050 w 1495425"/>
              <a:gd name="connsiteY29" fmla="*/ 238125 h 467596"/>
              <a:gd name="connsiteX30" fmla="*/ 0 w 1495425"/>
              <a:gd name="connsiteY30" fmla="*/ 200025 h 46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95425" h="467596">
                <a:moveTo>
                  <a:pt x="1495425" y="0"/>
                </a:moveTo>
                <a:cubicBezTo>
                  <a:pt x="1485900" y="3175"/>
                  <a:pt x="1475830" y="5035"/>
                  <a:pt x="1466850" y="9525"/>
                </a:cubicBezTo>
                <a:cubicBezTo>
                  <a:pt x="1456611" y="14645"/>
                  <a:pt x="1446370" y="20480"/>
                  <a:pt x="1438275" y="28575"/>
                </a:cubicBezTo>
                <a:cubicBezTo>
                  <a:pt x="1423596" y="43254"/>
                  <a:pt x="1414127" y="65804"/>
                  <a:pt x="1409700" y="85725"/>
                </a:cubicBezTo>
                <a:cubicBezTo>
                  <a:pt x="1403847" y="112065"/>
                  <a:pt x="1403515" y="145719"/>
                  <a:pt x="1390650" y="171450"/>
                </a:cubicBezTo>
                <a:cubicBezTo>
                  <a:pt x="1385530" y="181689"/>
                  <a:pt x="1381308" y="193958"/>
                  <a:pt x="1371600" y="200025"/>
                </a:cubicBezTo>
                <a:cubicBezTo>
                  <a:pt x="1322678" y="230602"/>
                  <a:pt x="1207297" y="226219"/>
                  <a:pt x="1171575" y="228600"/>
                </a:cubicBezTo>
                <a:cubicBezTo>
                  <a:pt x="1167917" y="250550"/>
                  <a:pt x="1164249" y="290877"/>
                  <a:pt x="1152525" y="314325"/>
                </a:cubicBezTo>
                <a:cubicBezTo>
                  <a:pt x="1147405" y="324564"/>
                  <a:pt x="1139825" y="333375"/>
                  <a:pt x="1133475" y="342900"/>
                </a:cubicBezTo>
                <a:cubicBezTo>
                  <a:pt x="1089025" y="339725"/>
                  <a:pt x="1044010" y="341119"/>
                  <a:pt x="1000125" y="333375"/>
                </a:cubicBezTo>
                <a:cubicBezTo>
                  <a:pt x="927687" y="320592"/>
                  <a:pt x="1013553" y="300324"/>
                  <a:pt x="942975" y="323850"/>
                </a:cubicBezTo>
                <a:cubicBezTo>
                  <a:pt x="920637" y="390863"/>
                  <a:pt x="949710" y="308135"/>
                  <a:pt x="914400" y="390525"/>
                </a:cubicBezTo>
                <a:cubicBezTo>
                  <a:pt x="910445" y="399753"/>
                  <a:pt x="911975" y="412000"/>
                  <a:pt x="904875" y="419100"/>
                </a:cubicBezTo>
                <a:cubicBezTo>
                  <a:pt x="900320" y="423655"/>
                  <a:pt x="838530" y="438068"/>
                  <a:pt x="838200" y="438150"/>
                </a:cubicBezTo>
                <a:cubicBezTo>
                  <a:pt x="796925" y="434975"/>
                  <a:pt x="755772" y="428625"/>
                  <a:pt x="714375" y="428625"/>
                </a:cubicBezTo>
                <a:cubicBezTo>
                  <a:pt x="690434" y="428625"/>
                  <a:pt x="676488" y="447568"/>
                  <a:pt x="657225" y="457200"/>
                </a:cubicBezTo>
                <a:cubicBezTo>
                  <a:pt x="648245" y="461690"/>
                  <a:pt x="638175" y="463550"/>
                  <a:pt x="628650" y="466725"/>
                </a:cubicBezTo>
                <a:cubicBezTo>
                  <a:pt x="615950" y="463550"/>
                  <a:pt x="603587" y="458385"/>
                  <a:pt x="590550" y="457200"/>
                </a:cubicBezTo>
                <a:lnTo>
                  <a:pt x="390525" y="438150"/>
                </a:lnTo>
                <a:lnTo>
                  <a:pt x="333375" y="457200"/>
                </a:lnTo>
                <a:lnTo>
                  <a:pt x="304800" y="466725"/>
                </a:lnTo>
                <a:cubicBezTo>
                  <a:pt x="279400" y="463550"/>
                  <a:pt x="251991" y="467596"/>
                  <a:pt x="228600" y="457200"/>
                </a:cubicBezTo>
                <a:cubicBezTo>
                  <a:pt x="219425" y="453122"/>
                  <a:pt x="225347" y="436465"/>
                  <a:pt x="219075" y="428625"/>
                </a:cubicBezTo>
                <a:cubicBezTo>
                  <a:pt x="211924" y="419686"/>
                  <a:pt x="200025" y="415925"/>
                  <a:pt x="190500" y="409575"/>
                </a:cubicBezTo>
                <a:cubicBezTo>
                  <a:pt x="184150" y="400050"/>
                  <a:pt x="175470" y="391719"/>
                  <a:pt x="171450" y="381000"/>
                </a:cubicBezTo>
                <a:cubicBezTo>
                  <a:pt x="165766" y="365841"/>
                  <a:pt x="173373" y="344823"/>
                  <a:pt x="161925" y="333375"/>
                </a:cubicBezTo>
                <a:cubicBezTo>
                  <a:pt x="150477" y="321927"/>
                  <a:pt x="130175" y="327025"/>
                  <a:pt x="114300" y="323850"/>
                </a:cubicBezTo>
                <a:cubicBezTo>
                  <a:pt x="111125" y="307975"/>
                  <a:pt x="113755" y="289695"/>
                  <a:pt x="104775" y="276225"/>
                </a:cubicBezTo>
                <a:cubicBezTo>
                  <a:pt x="99206" y="267871"/>
                  <a:pt x="85180" y="271190"/>
                  <a:pt x="76200" y="266700"/>
                </a:cubicBezTo>
                <a:cubicBezTo>
                  <a:pt x="2342" y="229771"/>
                  <a:pt x="90874" y="262066"/>
                  <a:pt x="19050" y="238125"/>
                </a:cubicBezTo>
                <a:cubicBezTo>
                  <a:pt x="8105" y="205290"/>
                  <a:pt x="16625" y="216650"/>
                  <a:pt x="0" y="20002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Forma libre"/>
          <p:cNvSpPr/>
          <p:nvPr/>
        </p:nvSpPr>
        <p:spPr>
          <a:xfrm>
            <a:off x="1338005" y="5743575"/>
            <a:ext cx="357445" cy="315355"/>
          </a:xfrm>
          <a:custGeom>
            <a:avLst/>
            <a:gdLst>
              <a:gd name="connsiteX0" fmla="*/ 357445 w 357445"/>
              <a:gd name="connsiteY0" fmla="*/ 238125 h 315355"/>
              <a:gd name="connsiteX1" fmla="*/ 328870 w 357445"/>
              <a:gd name="connsiteY1" fmla="*/ 228600 h 315355"/>
              <a:gd name="connsiteX2" fmla="*/ 271720 w 357445"/>
              <a:gd name="connsiteY2" fmla="*/ 190500 h 315355"/>
              <a:gd name="connsiteX3" fmla="*/ 233620 w 357445"/>
              <a:gd name="connsiteY3" fmla="*/ 200025 h 315355"/>
              <a:gd name="connsiteX4" fmla="*/ 224095 w 357445"/>
              <a:gd name="connsiteY4" fmla="*/ 238125 h 315355"/>
              <a:gd name="connsiteX5" fmla="*/ 195520 w 357445"/>
              <a:gd name="connsiteY5" fmla="*/ 276225 h 315355"/>
              <a:gd name="connsiteX6" fmla="*/ 138370 w 357445"/>
              <a:gd name="connsiteY6" fmla="*/ 304800 h 315355"/>
              <a:gd name="connsiteX7" fmla="*/ 71695 w 357445"/>
              <a:gd name="connsiteY7" fmla="*/ 295275 h 315355"/>
              <a:gd name="connsiteX8" fmla="*/ 109795 w 357445"/>
              <a:gd name="connsiteY8" fmla="*/ 180975 h 315355"/>
              <a:gd name="connsiteX9" fmla="*/ 100270 w 357445"/>
              <a:gd name="connsiteY9" fmla="*/ 114300 h 315355"/>
              <a:gd name="connsiteX10" fmla="*/ 33595 w 357445"/>
              <a:gd name="connsiteY10" fmla="*/ 104775 h 315355"/>
              <a:gd name="connsiteX11" fmla="*/ 14545 w 357445"/>
              <a:gd name="connsiteY11" fmla="*/ 76200 h 315355"/>
              <a:gd name="connsiteX12" fmla="*/ 5020 w 357445"/>
              <a:gd name="connsiteY12" fmla="*/ 0 h 31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7445" h="315355">
                <a:moveTo>
                  <a:pt x="357445" y="238125"/>
                </a:moveTo>
                <a:cubicBezTo>
                  <a:pt x="347920" y="234950"/>
                  <a:pt x="337647" y="233476"/>
                  <a:pt x="328870" y="228600"/>
                </a:cubicBezTo>
                <a:cubicBezTo>
                  <a:pt x="308856" y="217481"/>
                  <a:pt x="271720" y="190500"/>
                  <a:pt x="271720" y="190500"/>
                </a:cubicBezTo>
                <a:cubicBezTo>
                  <a:pt x="259020" y="193675"/>
                  <a:pt x="242877" y="190768"/>
                  <a:pt x="233620" y="200025"/>
                </a:cubicBezTo>
                <a:cubicBezTo>
                  <a:pt x="224363" y="209282"/>
                  <a:pt x="229949" y="226416"/>
                  <a:pt x="224095" y="238125"/>
                </a:cubicBezTo>
                <a:cubicBezTo>
                  <a:pt x="216995" y="252324"/>
                  <a:pt x="206745" y="265000"/>
                  <a:pt x="195520" y="276225"/>
                </a:cubicBezTo>
                <a:cubicBezTo>
                  <a:pt x="177056" y="294689"/>
                  <a:pt x="161611" y="297053"/>
                  <a:pt x="138370" y="304800"/>
                </a:cubicBezTo>
                <a:cubicBezTo>
                  <a:pt x="116145" y="301625"/>
                  <a:pt x="81735" y="315355"/>
                  <a:pt x="71695" y="295275"/>
                </a:cubicBezTo>
                <a:cubicBezTo>
                  <a:pt x="23997" y="199878"/>
                  <a:pt x="64594" y="196042"/>
                  <a:pt x="109795" y="180975"/>
                </a:cubicBezTo>
                <a:cubicBezTo>
                  <a:pt x="106620" y="158750"/>
                  <a:pt x="116145" y="130175"/>
                  <a:pt x="100270" y="114300"/>
                </a:cubicBezTo>
                <a:cubicBezTo>
                  <a:pt x="84395" y="98425"/>
                  <a:pt x="54111" y="113893"/>
                  <a:pt x="33595" y="104775"/>
                </a:cubicBezTo>
                <a:cubicBezTo>
                  <a:pt x="23134" y="100126"/>
                  <a:pt x="19665" y="86439"/>
                  <a:pt x="14545" y="76200"/>
                </a:cubicBezTo>
                <a:cubicBezTo>
                  <a:pt x="0" y="47110"/>
                  <a:pt x="5020" y="34667"/>
                  <a:pt x="502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Forma libre"/>
          <p:cNvSpPr/>
          <p:nvPr/>
        </p:nvSpPr>
        <p:spPr>
          <a:xfrm>
            <a:off x="2275055" y="4257675"/>
            <a:ext cx="887245" cy="1238250"/>
          </a:xfrm>
          <a:custGeom>
            <a:avLst/>
            <a:gdLst>
              <a:gd name="connsiteX0" fmla="*/ 49045 w 887245"/>
              <a:gd name="connsiteY0" fmla="*/ 1238250 h 1238250"/>
              <a:gd name="connsiteX1" fmla="*/ 39520 w 887245"/>
              <a:gd name="connsiteY1" fmla="*/ 1152525 h 1238250"/>
              <a:gd name="connsiteX2" fmla="*/ 20470 w 887245"/>
              <a:gd name="connsiteY2" fmla="*/ 1095375 h 1238250"/>
              <a:gd name="connsiteX3" fmla="*/ 39520 w 887245"/>
              <a:gd name="connsiteY3" fmla="*/ 1066800 h 1238250"/>
              <a:gd name="connsiteX4" fmla="*/ 68095 w 887245"/>
              <a:gd name="connsiteY4" fmla="*/ 1057275 h 1238250"/>
              <a:gd name="connsiteX5" fmla="*/ 87145 w 887245"/>
              <a:gd name="connsiteY5" fmla="*/ 1000125 h 1238250"/>
              <a:gd name="connsiteX6" fmla="*/ 58570 w 887245"/>
              <a:gd name="connsiteY6" fmla="*/ 942975 h 1238250"/>
              <a:gd name="connsiteX7" fmla="*/ 1420 w 887245"/>
              <a:gd name="connsiteY7" fmla="*/ 923925 h 1238250"/>
              <a:gd name="connsiteX8" fmla="*/ 20470 w 887245"/>
              <a:gd name="connsiteY8" fmla="*/ 847725 h 1238250"/>
              <a:gd name="connsiteX9" fmla="*/ 49045 w 887245"/>
              <a:gd name="connsiteY9" fmla="*/ 828675 h 1238250"/>
              <a:gd name="connsiteX10" fmla="*/ 39520 w 887245"/>
              <a:gd name="connsiteY10" fmla="*/ 800100 h 1238250"/>
              <a:gd name="connsiteX11" fmla="*/ 10945 w 887245"/>
              <a:gd name="connsiteY11" fmla="*/ 781050 h 1238250"/>
              <a:gd name="connsiteX12" fmla="*/ 39520 w 887245"/>
              <a:gd name="connsiteY12" fmla="*/ 676275 h 1238250"/>
              <a:gd name="connsiteX13" fmla="*/ 106195 w 887245"/>
              <a:gd name="connsiteY13" fmla="*/ 581025 h 1238250"/>
              <a:gd name="connsiteX14" fmla="*/ 163345 w 887245"/>
              <a:gd name="connsiteY14" fmla="*/ 561975 h 1238250"/>
              <a:gd name="connsiteX15" fmla="*/ 153820 w 887245"/>
              <a:gd name="connsiteY15" fmla="*/ 504825 h 1238250"/>
              <a:gd name="connsiteX16" fmla="*/ 144295 w 887245"/>
              <a:gd name="connsiteY16" fmla="*/ 476250 h 1238250"/>
              <a:gd name="connsiteX17" fmla="*/ 134770 w 887245"/>
              <a:gd name="connsiteY17" fmla="*/ 438150 h 1238250"/>
              <a:gd name="connsiteX18" fmla="*/ 163345 w 887245"/>
              <a:gd name="connsiteY18" fmla="*/ 419100 h 1238250"/>
              <a:gd name="connsiteX19" fmla="*/ 182395 w 887245"/>
              <a:gd name="connsiteY19" fmla="*/ 390525 h 1238250"/>
              <a:gd name="connsiteX20" fmla="*/ 220495 w 887245"/>
              <a:gd name="connsiteY20" fmla="*/ 381000 h 1238250"/>
              <a:gd name="connsiteX21" fmla="*/ 249070 w 887245"/>
              <a:gd name="connsiteY21" fmla="*/ 371475 h 1238250"/>
              <a:gd name="connsiteX22" fmla="*/ 268120 w 887245"/>
              <a:gd name="connsiteY22" fmla="*/ 333375 h 1238250"/>
              <a:gd name="connsiteX23" fmla="*/ 296695 w 887245"/>
              <a:gd name="connsiteY23" fmla="*/ 304800 h 1238250"/>
              <a:gd name="connsiteX24" fmla="*/ 306220 w 887245"/>
              <a:gd name="connsiteY24" fmla="*/ 276225 h 1238250"/>
              <a:gd name="connsiteX25" fmla="*/ 363370 w 887245"/>
              <a:gd name="connsiteY25" fmla="*/ 257175 h 1238250"/>
              <a:gd name="connsiteX26" fmla="*/ 391945 w 887245"/>
              <a:gd name="connsiteY26" fmla="*/ 247650 h 1238250"/>
              <a:gd name="connsiteX27" fmla="*/ 430045 w 887245"/>
              <a:gd name="connsiteY27" fmla="*/ 200025 h 1238250"/>
              <a:gd name="connsiteX28" fmla="*/ 487195 w 887245"/>
              <a:gd name="connsiteY28" fmla="*/ 180975 h 1238250"/>
              <a:gd name="connsiteX29" fmla="*/ 591970 w 887245"/>
              <a:gd name="connsiteY29" fmla="*/ 142875 h 1238250"/>
              <a:gd name="connsiteX30" fmla="*/ 611020 w 887245"/>
              <a:gd name="connsiteY30" fmla="*/ 114300 h 1238250"/>
              <a:gd name="connsiteX31" fmla="*/ 649120 w 887245"/>
              <a:gd name="connsiteY31" fmla="*/ 104775 h 1238250"/>
              <a:gd name="connsiteX32" fmla="*/ 725320 w 887245"/>
              <a:gd name="connsiteY32" fmla="*/ 95250 h 1238250"/>
              <a:gd name="connsiteX33" fmla="*/ 744370 w 887245"/>
              <a:gd name="connsiteY33" fmla="*/ 66675 h 1238250"/>
              <a:gd name="connsiteX34" fmla="*/ 849145 w 887245"/>
              <a:gd name="connsiteY34" fmla="*/ 38100 h 1238250"/>
              <a:gd name="connsiteX35" fmla="*/ 887245 w 887245"/>
              <a:gd name="connsiteY35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87245" h="1238250">
                <a:moveTo>
                  <a:pt x="49045" y="1238250"/>
                </a:moveTo>
                <a:cubicBezTo>
                  <a:pt x="45870" y="1209675"/>
                  <a:pt x="45159" y="1180718"/>
                  <a:pt x="39520" y="1152525"/>
                </a:cubicBezTo>
                <a:cubicBezTo>
                  <a:pt x="35582" y="1132834"/>
                  <a:pt x="20470" y="1095375"/>
                  <a:pt x="20470" y="1095375"/>
                </a:cubicBezTo>
                <a:cubicBezTo>
                  <a:pt x="26820" y="1085850"/>
                  <a:pt x="30581" y="1073951"/>
                  <a:pt x="39520" y="1066800"/>
                </a:cubicBezTo>
                <a:cubicBezTo>
                  <a:pt x="47360" y="1060528"/>
                  <a:pt x="62259" y="1065445"/>
                  <a:pt x="68095" y="1057275"/>
                </a:cubicBezTo>
                <a:cubicBezTo>
                  <a:pt x="79767" y="1040935"/>
                  <a:pt x="87145" y="1000125"/>
                  <a:pt x="87145" y="1000125"/>
                </a:cubicBezTo>
                <a:cubicBezTo>
                  <a:pt x="81955" y="984555"/>
                  <a:pt x="74119" y="952693"/>
                  <a:pt x="58570" y="942975"/>
                </a:cubicBezTo>
                <a:cubicBezTo>
                  <a:pt x="41542" y="932332"/>
                  <a:pt x="1420" y="923925"/>
                  <a:pt x="1420" y="923925"/>
                </a:cubicBezTo>
                <a:cubicBezTo>
                  <a:pt x="1894" y="921553"/>
                  <a:pt x="12660" y="857488"/>
                  <a:pt x="20470" y="847725"/>
                </a:cubicBezTo>
                <a:cubicBezTo>
                  <a:pt x="27621" y="838786"/>
                  <a:pt x="39520" y="835025"/>
                  <a:pt x="49045" y="828675"/>
                </a:cubicBezTo>
                <a:cubicBezTo>
                  <a:pt x="45870" y="819150"/>
                  <a:pt x="45792" y="807940"/>
                  <a:pt x="39520" y="800100"/>
                </a:cubicBezTo>
                <a:cubicBezTo>
                  <a:pt x="32369" y="791161"/>
                  <a:pt x="13190" y="792275"/>
                  <a:pt x="10945" y="781050"/>
                </a:cubicBezTo>
                <a:cubicBezTo>
                  <a:pt x="0" y="726325"/>
                  <a:pt x="16060" y="711464"/>
                  <a:pt x="39520" y="676275"/>
                </a:cubicBezTo>
                <a:cubicBezTo>
                  <a:pt x="49712" y="635506"/>
                  <a:pt x="51862" y="599136"/>
                  <a:pt x="106195" y="581025"/>
                </a:cubicBezTo>
                <a:lnTo>
                  <a:pt x="163345" y="561975"/>
                </a:lnTo>
                <a:cubicBezTo>
                  <a:pt x="160170" y="542925"/>
                  <a:pt x="158010" y="523678"/>
                  <a:pt x="153820" y="504825"/>
                </a:cubicBezTo>
                <a:cubicBezTo>
                  <a:pt x="151642" y="495024"/>
                  <a:pt x="147053" y="485904"/>
                  <a:pt x="144295" y="476250"/>
                </a:cubicBezTo>
                <a:cubicBezTo>
                  <a:pt x="140699" y="463663"/>
                  <a:pt x="137945" y="450850"/>
                  <a:pt x="134770" y="438150"/>
                </a:cubicBezTo>
                <a:cubicBezTo>
                  <a:pt x="144295" y="431800"/>
                  <a:pt x="155250" y="427195"/>
                  <a:pt x="163345" y="419100"/>
                </a:cubicBezTo>
                <a:cubicBezTo>
                  <a:pt x="171440" y="411005"/>
                  <a:pt x="172870" y="396875"/>
                  <a:pt x="182395" y="390525"/>
                </a:cubicBezTo>
                <a:cubicBezTo>
                  <a:pt x="193287" y="383263"/>
                  <a:pt x="207908" y="384596"/>
                  <a:pt x="220495" y="381000"/>
                </a:cubicBezTo>
                <a:cubicBezTo>
                  <a:pt x="230149" y="378242"/>
                  <a:pt x="239545" y="374650"/>
                  <a:pt x="249070" y="371475"/>
                </a:cubicBezTo>
                <a:cubicBezTo>
                  <a:pt x="255420" y="358775"/>
                  <a:pt x="259867" y="344929"/>
                  <a:pt x="268120" y="333375"/>
                </a:cubicBezTo>
                <a:cubicBezTo>
                  <a:pt x="275950" y="322414"/>
                  <a:pt x="289223" y="316008"/>
                  <a:pt x="296695" y="304800"/>
                </a:cubicBezTo>
                <a:cubicBezTo>
                  <a:pt x="302264" y="296446"/>
                  <a:pt x="298050" y="282061"/>
                  <a:pt x="306220" y="276225"/>
                </a:cubicBezTo>
                <a:cubicBezTo>
                  <a:pt x="322560" y="264553"/>
                  <a:pt x="344320" y="263525"/>
                  <a:pt x="363370" y="257175"/>
                </a:cubicBezTo>
                <a:lnTo>
                  <a:pt x="391945" y="247650"/>
                </a:lnTo>
                <a:cubicBezTo>
                  <a:pt x="402274" y="216664"/>
                  <a:pt x="396327" y="215011"/>
                  <a:pt x="430045" y="200025"/>
                </a:cubicBezTo>
                <a:cubicBezTo>
                  <a:pt x="448395" y="191870"/>
                  <a:pt x="487195" y="180975"/>
                  <a:pt x="487195" y="180975"/>
                </a:cubicBezTo>
                <a:cubicBezTo>
                  <a:pt x="530785" y="115590"/>
                  <a:pt x="473289" y="186032"/>
                  <a:pt x="591970" y="142875"/>
                </a:cubicBezTo>
                <a:cubicBezTo>
                  <a:pt x="602728" y="138963"/>
                  <a:pt x="601495" y="120650"/>
                  <a:pt x="611020" y="114300"/>
                </a:cubicBezTo>
                <a:cubicBezTo>
                  <a:pt x="621912" y="107038"/>
                  <a:pt x="636207" y="106927"/>
                  <a:pt x="649120" y="104775"/>
                </a:cubicBezTo>
                <a:cubicBezTo>
                  <a:pt x="674369" y="100567"/>
                  <a:pt x="699920" y="98425"/>
                  <a:pt x="725320" y="95250"/>
                </a:cubicBezTo>
                <a:cubicBezTo>
                  <a:pt x="731670" y="85725"/>
                  <a:pt x="736275" y="74770"/>
                  <a:pt x="744370" y="66675"/>
                </a:cubicBezTo>
                <a:cubicBezTo>
                  <a:pt x="775244" y="35801"/>
                  <a:pt x="804070" y="43734"/>
                  <a:pt x="849145" y="38100"/>
                </a:cubicBezTo>
                <a:cubicBezTo>
                  <a:pt x="872133" y="3618"/>
                  <a:pt x="857956" y="14645"/>
                  <a:pt x="88724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1019175" y="4257675"/>
            <a:ext cx="1372429" cy="688840"/>
          </a:xfrm>
          <a:custGeom>
            <a:avLst/>
            <a:gdLst>
              <a:gd name="connsiteX0" fmla="*/ 1323975 w 1372429"/>
              <a:gd name="connsiteY0" fmla="*/ 590550 h 688840"/>
              <a:gd name="connsiteX1" fmla="*/ 1219200 w 1372429"/>
              <a:gd name="connsiteY1" fmla="*/ 600075 h 688840"/>
              <a:gd name="connsiteX2" fmla="*/ 1162050 w 1372429"/>
              <a:gd name="connsiteY2" fmla="*/ 638175 h 688840"/>
              <a:gd name="connsiteX3" fmla="*/ 1133475 w 1372429"/>
              <a:gd name="connsiteY3" fmla="*/ 657225 h 688840"/>
              <a:gd name="connsiteX4" fmla="*/ 1095375 w 1372429"/>
              <a:gd name="connsiteY4" fmla="*/ 571500 h 688840"/>
              <a:gd name="connsiteX5" fmla="*/ 1028700 w 1372429"/>
              <a:gd name="connsiteY5" fmla="*/ 561975 h 688840"/>
              <a:gd name="connsiteX6" fmla="*/ 1000125 w 1372429"/>
              <a:gd name="connsiteY6" fmla="*/ 542925 h 688840"/>
              <a:gd name="connsiteX7" fmla="*/ 981075 w 1372429"/>
              <a:gd name="connsiteY7" fmla="*/ 485775 h 688840"/>
              <a:gd name="connsiteX8" fmla="*/ 914400 w 1372429"/>
              <a:gd name="connsiteY8" fmla="*/ 466725 h 688840"/>
              <a:gd name="connsiteX9" fmla="*/ 904875 w 1372429"/>
              <a:gd name="connsiteY9" fmla="*/ 438150 h 688840"/>
              <a:gd name="connsiteX10" fmla="*/ 847725 w 1372429"/>
              <a:gd name="connsiteY10" fmla="*/ 419100 h 688840"/>
              <a:gd name="connsiteX11" fmla="*/ 809625 w 1372429"/>
              <a:gd name="connsiteY11" fmla="*/ 333375 h 688840"/>
              <a:gd name="connsiteX12" fmla="*/ 781050 w 1372429"/>
              <a:gd name="connsiteY12" fmla="*/ 323850 h 688840"/>
              <a:gd name="connsiteX13" fmla="*/ 695325 w 1372429"/>
              <a:gd name="connsiteY13" fmla="*/ 314325 h 688840"/>
              <a:gd name="connsiteX14" fmla="*/ 676275 w 1372429"/>
              <a:gd name="connsiteY14" fmla="*/ 285750 h 688840"/>
              <a:gd name="connsiteX15" fmla="*/ 666750 w 1372429"/>
              <a:gd name="connsiteY15" fmla="*/ 238125 h 688840"/>
              <a:gd name="connsiteX16" fmla="*/ 609600 w 1372429"/>
              <a:gd name="connsiteY16" fmla="*/ 219075 h 688840"/>
              <a:gd name="connsiteX17" fmla="*/ 476250 w 1372429"/>
              <a:gd name="connsiteY17" fmla="*/ 257175 h 688840"/>
              <a:gd name="connsiteX18" fmla="*/ 447675 w 1372429"/>
              <a:gd name="connsiteY18" fmla="*/ 266700 h 688840"/>
              <a:gd name="connsiteX19" fmla="*/ 361950 w 1372429"/>
              <a:gd name="connsiteY19" fmla="*/ 314325 h 688840"/>
              <a:gd name="connsiteX20" fmla="*/ 314325 w 1372429"/>
              <a:gd name="connsiteY20" fmla="*/ 304800 h 688840"/>
              <a:gd name="connsiteX21" fmla="*/ 304800 w 1372429"/>
              <a:gd name="connsiteY21" fmla="*/ 266700 h 688840"/>
              <a:gd name="connsiteX22" fmla="*/ 295275 w 1372429"/>
              <a:gd name="connsiteY22" fmla="*/ 238125 h 688840"/>
              <a:gd name="connsiteX23" fmla="*/ 285750 w 1372429"/>
              <a:gd name="connsiteY23" fmla="*/ 180975 h 688840"/>
              <a:gd name="connsiteX24" fmla="*/ 200025 w 1372429"/>
              <a:gd name="connsiteY24" fmla="*/ 152400 h 688840"/>
              <a:gd name="connsiteX25" fmla="*/ 190500 w 1372429"/>
              <a:gd name="connsiteY25" fmla="*/ 57150 h 688840"/>
              <a:gd name="connsiteX26" fmla="*/ 161925 w 1372429"/>
              <a:gd name="connsiteY26" fmla="*/ 47625 h 688840"/>
              <a:gd name="connsiteX27" fmla="*/ 47625 w 1372429"/>
              <a:gd name="connsiteY27" fmla="*/ 38100 h 688840"/>
              <a:gd name="connsiteX28" fmla="*/ 28575 w 1372429"/>
              <a:gd name="connsiteY28" fmla="*/ 9525 h 688840"/>
              <a:gd name="connsiteX29" fmla="*/ 0 w 1372429"/>
              <a:gd name="connsiteY29" fmla="*/ 0 h 6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372429" h="688840">
                <a:moveTo>
                  <a:pt x="1323975" y="590550"/>
                </a:moveTo>
                <a:cubicBezTo>
                  <a:pt x="1244733" y="643378"/>
                  <a:pt x="1372429" y="567240"/>
                  <a:pt x="1219200" y="600075"/>
                </a:cubicBezTo>
                <a:cubicBezTo>
                  <a:pt x="1196813" y="604872"/>
                  <a:pt x="1181100" y="625475"/>
                  <a:pt x="1162050" y="638175"/>
                </a:cubicBezTo>
                <a:lnTo>
                  <a:pt x="1133475" y="657225"/>
                </a:lnTo>
                <a:cubicBezTo>
                  <a:pt x="1043930" y="627377"/>
                  <a:pt x="1199677" y="688840"/>
                  <a:pt x="1095375" y="571500"/>
                </a:cubicBezTo>
                <a:cubicBezTo>
                  <a:pt x="1080460" y="554720"/>
                  <a:pt x="1050925" y="565150"/>
                  <a:pt x="1028700" y="561975"/>
                </a:cubicBezTo>
                <a:cubicBezTo>
                  <a:pt x="1019175" y="555625"/>
                  <a:pt x="1006192" y="552633"/>
                  <a:pt x="1000125" y="542925"/>
                </a:cubicBezTo>
                <a:cubicBezTo>
                  <a:pt x="989482" y="525897"/>
                  <a:pt x="1000125" y="492125"/>
                  <a:pt x="981075" y="485775"/>
                </a:cubicBezTo>
                <a:cubicBezTo>
                  <a:pt x="940081" y="472110"/>
                  <a:pt x="962240" y="478685"/>
                  <a:pt x="914400" y="466725"/>
                </a:cubicBezTo>
                <a:cubicBezTo>
                  <a:pt x="911225" y="457200"/>
                  <a:pt x="913045" y="443986"/>
                  <a:pt x="904875" y="438150"/>
                </a:cubicBezTo>
                <a:cubicBezTo>
                  <a:pt x="888535" y="426478"/>
                  <a:pt x="847725" y="419100"/>
                  <a:pt x="847725" y="419100"/>
                </a:cubicBezTo>
                <a:cubicBezTo>
                  <a:pt x="841904" y="401637"/>
                  <a:pt x="830208" y="349842"/>
                  <a:pt x="809625" y="333375"/>
                </a:cubicBezTo>
                <a:cubicBezTo>
                  <a:pt x="801785" y="327103"/>
                  <a:pt x="790954" y="325501"/>
                  <a:pt x="781050" y="323850"/>
                </a:cubicBezTo>
                <a:cubicBezTo>
                  <a:pt x="752690" y="319123"/>
                  <a:pt x="723900" y="317500"/>
                  <a:pt x="695325" y="314325"/>
                </a:cubicBezTo>
                <a:cubicBezTo>
                  <a:pt x="688975" y="304800"/>
                  <a:pt x="680295" y="296469"/>
                  <a:pt x="676275" y="285750"/>
                </a:cubicBezTo>
                <a:cubicBezTo>
                  <a:pt x="670591" y="270591"/>
                  <a:pt x="678198" y="249573"/>
                  <a:pt x="666750" y="238125"/>
                </a:cubicBezTo>
                <a:cubicBezTo>
                  <a:pt x="652551" y="223926"/>
                  <a:pt x="609600" y="219075"/>
                  <a:pt x="609600" y="219075"/>
                </a:cubicBezTo>
                <a:cubicBezTo>
                  <a:pt x="486228" y="246491"/>
                  <a:pt x="563294" y="224534"/>
                  <a:pt x="476250" y="257175"/>
                </a:cubicBezTo>
                <a:cubicBezTo>
                  <a:pt x="466849" y="260700"/>
                  <a:pt x="456452" y="261824"/>
                  <a:pt x="447675" y="266700"/>
                </a:cubicBezTo>
                <a:cubicBezTo>
                  <a:pt x="349419" y="321287"/>
                  <a:pt x="426608" y="292772"/>
                  <a:pt x="361950" y="314325"/>
                </a:cubicBezTo>
                <a:cubicBezTo>
                  <a:pt x="346075" y="311150"/>
                  <a:pt x="326762" y="315164"/>
                  <a:pt x="314325" y="304800"/>
                </a:cubicBezTo>
                <a:cubicBezTo>
                  <a:pt x="304268" y="296419"/>
                  <a:pt x="308396" y="279287"/>
                  <a:pt x="304800" y="266700"/>
                </a:cubicBezTo>
                <a:cubicBezTo>
                  <a:pt x="302042" y="257046"/>
                  <a:pt x="297453" y="247926"/>
                  <a:pt x="295275" y="238125"/>
                </a:cubicBezTo>
                <a:cubicBezTo>
                  <a:pt x="291085" y="219272"/>
                  <a:pt x="294387" y="198249"/>
                  <a:pt x="285750" y="180975"/>
                </a:cubicBezTo>
                <a:cubicBezTo>
                  <a:pt x="273574" y="156624"/>
                  <a:pt x="213691" y="154678"/>
                  <a:pt x="200025" y="152400"/>
                </a:cubicBezTo>
                <a:cubicBezTo>
                  <a:pt x="196850" y="120650"/>
                  <a:pt x="201404" y="87137"/>
                  <a:pt x="190500" y="57150"/>
                </a:cubicBezTo>
                <a:cubicBezTo>
                  <a:pt x="187069" y="47714"/>
                  <a:pt x="171877" y="48952"/>
                  <a:pt x="161925" y="47625"/>
                </a:cubicBezTo>
                <a:cubicBezTo>
                  <a:pt x="124028" y="42572"/>
                  <a:pt x="85725" y="41275"/>
                  <a:pt x="47625" y="38100"/>
                </a:cubicBezTo>
                <a:cubicBezTo>
                  <a:pt x="41275" y="28575"/>
                  <a:pt x="37514" y="16676"/>
                  <a:pt x="28575" y="9525"/>
                </a:cubicBezTo>
                <a:cubicBezTo>
                  <a:pt x="20735" y="3253"/>
                  <a:pt x="0" y="0"/>
                  <a:pt x="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Forma libre"/>
          <p:cNvSpPr/>
          <p:nvPr/>
        </p:nvSpPr>
        <p:spPr>
          <a:xfrm>
            <a:off x="1924050" y="3981450"/>
            <a:ext cx="828675" cy="723900"/>
          </a:xfrm>
          <a:custGeom>
            <a:avLst/>
            <a:gdLst>
              <a:gd name="connsiteX0" fmla="*/ 0 w 828675"/>
              <a:gd name="connsiteY0" fmla="*/ 714375 h 723900"/>
              <a:gd name="connsiteX1" fmla="*/ 28575 w 828675"/>
              <a:gd name="connsiteY1" fmla="*/ 704850 h 723900"/>
              <a:gd name="connsiteX2" fmla="*/ 85725 w 828675"/>
              <a:gd name="connsiteY2" fmla="*/ 723900 h 723900"/>
              <a:gd name="connsiteX3" fmla="*/ 114300 w 828675"/>
              <a:gd name="connsiteY3" fmla="*/ 714375 h 723900"/>
              <a:gd name="connsiteX4" fmla="*/ 142875 w 828675"/>
              <a:gd name="connsiteY4" fmla="*/ 657225 h 723900"/>
              <a:gd name="connsiteX5" fmla="*/ 276225 w 828675"/>
              <a:gd name="connsiteY5" fmla="*/ 647700 h 723900"/>
              <a:gd name="connsiteX6" fmla="*/ 295275 w 828675"/>
              <a:gd name="connsiteY6" fmla="*/ 619125 h 723900"/>
              <a:gd name="connsiteX7" fmla="*/ 304800 w 828675"/>
              <a:gd name="connsiteY7" fmla="*/ 390525 h 723900"/>
              <a:gd name="connsiteX8" fmla="*/ 381000 w 828675"/>
              <a:gd name="connsiteY8" fmla="*/ 371475 h 723900"/>
              <a:gd name="connsiteX9" fmla="*/ 400050 w 828675"/>
              <a:gd name="connsiteY9" fmla="*/ 304800 h 723900"/>
              <a:gd name="connsiteX10" fmla="*/ 390525 w 828675"/>
              <a:gd name="connsiteY10" fmla="*/ 266700 h 723900"/>
              <a:gd name="connsiteX11" fmla="*/ 400050 w 828675"/>
              <a:gd name="connsiteY11" fmla="*/ 228600 h 723900"/>
              <a:gd name="connsiteX12" fmla="*/ 466725 w 828675"/>
              <a:gd name="connsiteY12" fmla="*/ 200025 h 723900"/>
              <a:gd name="connsiteX13" fmla="*/ 485775 w 828675"/>
              <a:gd name="connsiteY13" fmla="*/ 171450 h 723900"/>
              <a:gd name="connsiteX14" fmla="*/ 638175 w 828675"/>
              <a:gd name="connsiteY14" fmla="*/ 133350 h 723900"/>
              <a:gd name="connsiteX15" fmla="*/ 647700 w 828675"/>
              <a:gd name="connsiteY15" fmla="*/ 85725 h 723900"/>
              <a:gd name="connsiteX16" fmla="*/ 676275 w 828675"/>
              <a:gd name="connsiteY16" fmla="*/ 76200 h 723900"/>
              <a:gd name="connsiteX17" fmla="*/ 771525 w 828675"/>
              <a:gd name="connsiteY17" fmla="*/ 66675 h 723900"/>
              <a:gd name="connsiteX18" fmla="*/ 790575 w 828675"/>
              <a:gd name="connsiteY18" fmla="*/ 38100 h 723900"/>
              <a:gd name="connsiteX19" fmla="*/ 800100 w 828675"/>
              <a:gd name="connsiteY19" fmla="*/ 9525 h 723900"/>
              <a:gd name="connsiteX20" fmla="*/ 828675 w 828675"/>
              <a:gd name="connsiteY20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8675" h="723900">
                <a:moveTo>
                  <a:pt x="0" y="714375"/>
                </a:moveTo>
                <a:cubicBezTo>
                  <a:pt x="9525" y="711200"/>
                  <a:pt x="18596" y="703741"/>
                  <a:pt x="28575" y="704850"/>
                </a:cubicBezTo>
                <a:cubicBezTo>
                  <a:pt x="48533" y="707068"/>
                  <a:pt x="85725" y="723900"/>
                  <a:pt x="85725" y="723900"/>
                </a:cubicBezTo>
                <a:cubicBezTo>
                  <a:pt x="95250" y="720725"/>
                  <a:pt x="107200" y="721475"/>
                  <a:pt x="114300" y="714375"/>
                </a:cubicBezTo>
                <a:cubicBezTo>
                  <a:pt x="126511" y="702164"/>
                  <a:pt x="119321" y="663114"/>
                  <a:pt x="142875" y="657225"/>
                </a:cubicBezTo>
                <a:cubicBezTo>
                  <a:pt x="186108" y="646417"/>
                  <a:pt x="231775" y="650875"/>
                  <a:pt x="276225" y="647700"/>
                </a:cubicBezTo>
                <a:cubicBezTo>
                  <a:pt x="282575" y="638175"/>
                  <a:pt x="294011" y="630503"/>
                  <a:pt x="295275" y="619125"/>
                </a:cubicBezTo>
                <a:cubicBezTo>
                  <a:pt x="303697" y="543325"/>
                  <a:pt x="279853" y="462595"/>
                  <a:pt x="304800" y="390525"/>
                </a:cubicBezTo>
                <a:cubicBezTo>
                  <a:pt x="313364" y="365784"/>
                  <a:pt x="355600" y="377825"/>
                  <a:pt x="381000" y="371475"/>
                </a:cubicBezTo>
                <a:cubicBezTo>
                  <a:pt x="385492" y="358000"/>
                  <a:pt x="400050" y="316760"/>
                  <a:pt x="400050" y="304800"/>
                </a:cubicBezTo>
                <a:cubicBezTo>
                  <a:pt x="400050" y="291709"/>
                  <a:pt x="393700" y="279400"/>
                  <a:pt x="390525" y="266700"/>
                </a:cubicBezTo>
                <a:cubicBezTo>
                  <a:pt x="393700" y="254000"/>
                  <a:pt x="392788" y="239492"/>
                  <a:pt x="400050" y="228600"/>
                </a:cubicBezTo>
                <a:cubicBezTo>
                  <a:pt x="413206" y="208866"/>
                  <a:pt x="447608" y="204804"/>
                  <a:pt x="466725" y="200025"/>
                </a:cubicBezTo>
                <a:cubicBezTo>
                  <a:pt x="473075" y="190500"/>
                  <a:pt x="480655" y="181689"/>
                  <a:pt x="485775" y="171450"/>
                </a:cubicBezTo>
                <a:cubicBezTo>
                  <a:pt x="523128" y="96745"/>
                  <a:pt x="424746" y="147579"/>
                  <a:pt x="638175" y="133350"/>
                </a:cubicBezTo>
                <a:cubicBezTo>
                  <a:pt x="641350" y="117475"/>
                  <a:pt x="638720" y="99195"/>
                  <a:pt x="647700" y="85725"/>
                </a:cubicBezTo>
                <a:cubicBezTo>
                  <a:pt x="653269" y="77371"/>
                  <a:pt x="666352" y="77727"/>
                  <a:pt x="676275" y="76200"/>
                </a:cubicBezTo>
                <a:cubicBezTo>
                  <a:pt x="707812" y="71348"/>
                  <a:pt x="739775" y="69850"/>
                  <a:pt x="771525" y="66675"/>
                </a:cubicBezTo>
                <a:cubicBezTo>
                  <a:pt x="777875" y="57150"/>
                  <a:pt x="785455" y="48339"/>
                  <a:pt x="790575" y="38100"/>
                </a:cubicBezTo>
                <a:cubicBezTo>
                  <a:pt x="795065" y="29120"/>
                  <a:pt x="793000" y="16625"/>
                  <a:pt x="800100" y="9525"/>
                </a:cubicBezTo>
                <a:cubicBezTo>
                  <a:pt x="807200" y="2425"/>
                  <a:pt x="828675" y="0"/>
                  <a:pt x="82867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4932040" y="583168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Santa Rosa</a:t>
            </a:r>
            <a:endParaRPr lang="es-MX" sz="1100" b="1" dirty="0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7236296" y="3326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7380312" y="3326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44" name="43 Botón de acción: Inicio">
            <a:hlinkClick r:id="" action="ppaction://hlinkshowjump?jump=firstslide" highlightClick="1"/>
          </p:cNvPr>
          <p:cNvSpPr/>
          <p:nvPr/>
        </p:nvSpPr>
        <p:spPr>
          <a:xfrm>
            <a:off x="4499992" y="393305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3635896" y="3862209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Nuevo México</a:t>
            </a:r>
            <a:endParaRPr lang="es-MX" sz="1100" b="1" dirty="0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5076056" y="2348880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4211960" y="234888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el Plan</a:t>
            </a:r>
            <a:endParaRPr lang="es-MX" sz="1100" b="1" dirty="0"/>
          </a:p>
        </p:txBody>
      </p:sp>
      <p:sp>
        <p:nvSpPr>
          <p:cNvPr id="48" name="47 Botón de acción: Inicio">
            <a:hlinkClick r:id="" action="ppaction://hlinkshowjump?jump=firstslide" highlightClick="1"/>
          </p:cNvPr>
          <p:cNvSpPr/>
          <p:nvPr/>
        </p:nvSpPr>
        <p:spPr>
          <a:xfrm>
            <a:off x="6804248" y="908720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orma libre"/>
          <p:cNvSpPr/>
          <p:nvPr/>
        </p:nvSpPr>
        <p:spPr>
          <a:xfrm>
            <a:off x="4502933" y="638175"/>
            <a:ext cx="2750939" cy="5076825"/>
          </a:xfrm>
          <a:custGeom>
            <a:avLst/>
            <a:gdLst>
              <a:gd name="connsiteX0" fmla="*/ 345292 w 2750939"/>
              <a:gd name="connsiteY0" fmla="*/ 5076825 h 5076825"/>
              <a:gd name="connsiteX1" fmla="*/ 354817 w 2750939"/>
              <a:gd name="connsiteY1" fmla="*/ 4905375 h 5076825"/>
              <a:gd name="connsiteX2" fmla="*/ 364342 w 2750939"/>
              <a:gd name="connsiteY2" fmla="*/ 4876800 h 5076825"/>
              <a:gd name="connsiteX3" fmla="*/ 392917 w 2750939"/>
              <a:gd name="connsiteY3" fmla="*/ 4857750 h 5076825"/>
              <a:gd name="connsiteX4" fmla="*/ 469117 w 2750939"/>
              <a:gd name="connsiteY4" fmla="*/ 4838700 h 5076825"/>
              <a:gd name="connsiteX5" fmla="*/ 440542 w 2750939"/>
              <a:gd name="connsiteY5" fmla="*/ 4705350 h 5076825"/>
              <a:gd name="connsiteX6" fmla="*/ 411967 w 2750939"/>
              <a:gd name="connsiteY6" fmla="*/ 4686300 h 5076825"/>
              <a:gd name="connsiteX7" fmla="*/ 392917 w 2750939"/>
              <a:gd name="connsiteY7" fmla="*/ 4629150 h 5076825"/>
              <a:gd name="connsiteX8" fmla="*/ 383392 w 2750939"/>
              <a:gd name="connsiteY8" fmla="*/ 4600575 h 5076825"/>
              <a:gd name="connsiteX9" fmla="*/ 392917 w 2750939"/>
              <a:gd name="connsiteY9" fmla="*/ 4533900 h 5076825"/>
              <a:gd name="connsiteX10" fmla="*/ 469117 w 2750939"/>
              <a:gd name="connsiteY10" fmla="*/ 4514850 h 5076825"/>
              <a:gd name="connsiteX11" fmla="*/ 459592 w 2750939"/>
              <a:gd name="connsiteY11" fmla="*/ 4419600 h 5076825"/>
              <a:gd name="connsiteX12" fmla="*/ 421492 w 2750939"/>
              <a:gd name="connsiteY12" fmla="*/ 4362450 h 5076825"/>
              <a:gd name="connsiteX13" fmla="*/ 431017 w 2750939"/>
              <a:gd name="connsiteY13" fmla="*/ 4238625 h 5076825"/>
              <a:gd name="connsiteX14" fmla="*/ 469117 w 2750939"/>
              <a:gd name="connsiteY14" fmla="*/ 4181475 h 5076825"/>
              <a:gd name="connsiteX15" fmla="*/ 459592 w 2750939"/>
              <a:gd name="connsiteY15" fmla="*/ 4114800 h 5076825"/>
              <a:gd name="connsiteX16" fmla="*/ 411967 w 2750939"/>
              <a:gd name="connsiteY16" fmla="*/ 4105275 h 5076825"/>
              <a:gd name="connsiteX17" fmla="*/ 383392 w 2750939"/>
              <a:gd name="connsiteY17" fmla="*/ 4095750 h 5076825"/>
              <a:gd name="connsiteX18" fmla="*/ 373867 w 2750939"/>
              <a:gd name="connsiteY18" fmla="*/ 4067175 h 5076825"/>
              <a:gd name="connsiteX19" fmla="*/ 345292 w 2750939"/>
              <a:gd name="connsiteY19" fmla="*/ 3981450 h 5076825"/>
              <a:gd name="connsiteX20" fmla="*/ 259567 w 2750939"/>
              <a:gd name="connsiteY20" fmla="*/ 3962400 h 5076825"/>
              <a:gd name="connsiteX21" fmla="*/ 230992 w 2750939"/>
              <a:gd name="connsiteY21" fmla="*/ 3943350 h 5076825"/>
              <a:gd name="connsiteX22" fmla="*/ 164317 w 2750939"/>
              <a:gd name="connsiteY22" fmla="*/ 3867150 h 5076825"/>
              <a:gd name="connsiteX23" fmla="*/ 69067 w 2750939"/>
              <a:gd name="connsiteY23" fmla="*/ 3857625 h 5076825"/>
              <a:gd name="connsiteX24" fmla="*/ 40492 w 2750939"/>
              <a:gd name="connsiteY24" fmla="*/ 3838575 h 5076825"/>
              <a:gd name="connsiteX25" fmla="*/ 50017 w 2750939"/>
              <a:gd name="connsiteY25" fmla="*/ 3743325 h 5076825"/>
              <a:gd name="connsiteX26" fmla="*/ 59542 w 2750939"/>
              <a:gd name="connsiteY26" fmla="*/ 3714750 h 5076825"/>
              <a:gd name="connsiteX27" fmla="*/ 88117 w 2750939"/>
              <a:gd name="connsiteY27" fmla="*/ 3705225 h 5076825"/>
              <a:gd name="connsiteX28" fmla="*/ 97642 w 2750939"/>
              <a:gd name="connsiteY28" fmla="*/ 3676650 h 5076825"/>
              <a:gd name="connsiteX29" fmla="*/ 78592 w 2750939"/>
              <a:gd name="connsiteY29" fmla="*/ 3648075 h 5076825"/>
              <a:gd name="connsiteX30" fmla="*/ 69067 w 2750939"/>
              <a:gd name="connsiteY30" fmla="*/ 3619500 h 5076825"/>
              <a:gd name="connsiteX31" fmla="*/ 316717 w 2750939"/>
              <a:gd name="connsiteY31" fmla="*/ 3581400 h 5076825"/>
              <a:gd name="connsiteX32" fmla="*/ 335767 w 2750939"/>
              <a:gd name="connsiteY32" fmla="*/ 3552825 h 5076825"/>
              <a:gd name="connsiteX33" fmla="*/ 354817 w 2750939"/>
              <a:gd name="connsiteY33" fmla="*/ 3495675 h 5076825"/>
              <a:gd name="connsiteX34" fmla="*/ 335767 w 2750939"/>
              <a:gd name="connsiteY34" fmla="*/ 3400425 h 5076825"/>
              <a:gd name="connsiteX35" fmla="*/ 316717 w 2750939"/>
              <a:gd name="connsiteY35" fmla="*/ 3371850 h 5076825"/>
              <a:gd name="connsiteX36" fmla="*/ 307192 w 2750939"/>
              <a:gd name="connsiteY36" fmla="*/ 3343275 h 5076825"/>
              <a:gd name="connsiteX37" fmla="*/ 316717 w 2750939"/>
              <a:gd name="connsiteY37" fmla="*/ 3248025 h 5076825"/>
              <a:gd name="connsiteX38" fmla="*/ 345292 w 2750939"/>
              <a:gd name="connsiteY38" fmla="*/ 3238500 h 5076825"/>
              <a:gd name="connsiteX39" fmla="*/ 364342 w 2750939"/>
              <a:gd name="connsiteY39" fmla="*/ 3209925 h 5076825"/>
              <a:gd name="connsiteX40" fmla="*/ 392917 w 2750939"/>
              <a:gd name="connsiteY40" fmla="*/ 3190875 h 5076825"/>
              <a:gd name="connsiteX41" fmla="*/ 402442 w 2750939"/>
              <a:gd name="connsiteY41" fmla="*/ 3162300 h 5076825"/>
              <a:gd name="connsiteX42" fmla="*/ 392917 w 2750939"/>
              <a:gd name="connsiteY42" fmla="*/ 3086100 h 5076825"/>
              <a:gd name="connsiteX43" fmla="*/ 364342 w 2750939"/>
              <a:gd name="connsiteY43" fmla="*/ 3076575 h 5076825"/>
              <a:gd name="connsiteX44" fmla="*/ 240517 w 2750939"/>
              <a:gd name="connsiteY44" fmla="*/ 3067050 h 5076825"/>
              <a:gd name="connsiteX45" fmla="*/ 211942 w 2750939"/>
              <a:gd name="connsiteY45" fmla="*/ 3009900 h 5076825"/>
              <a:gd name="connsiteX46" fmla="*/ 173842 w 2750939"/>
              <a:gd name="connsiteY46" fmla="*/ 2924175 h 5076825"/>
              <a:gd name="connsiteX47" fmla="*/ 88117 w 2750939"/>
              <a:gd name="connsiteY47" fmla="*/ 2914650 h 5076825"/>
              <a:gd name="connsiteX48" fmla="*/ 59542 w 2750939"/>
              <a:gd name="connsiteY48" fmla="*/ 2895600 h 5076825"/>
              <a:gd name="connsiteX49" fmla="*/ 50017 w 2750939"/>
              <a:gd name="connsiteY49" fmla="*/ 2867025 h 5076825"/>
              <a:gd name="connsiteX50" fmla="*/ 30967 w 2750939"/>
              <a:gd name="connsiteY50" fmla="*/ 2790825 h 5076825"/>
              <a:gd name="connsiteX51" fmla="*/ 30967 w 2750939"/>
              <a:gd name="connsiteY51" fmla="*/ 2667000 h 5076825"/>
              <a:gd name="connsiteX52" fmla="*/ 2392 w 2750939"/>
              <a:gd name="connsiteY52" fmla="*/ 2657475 h 5076825"/>
              <a:gd name="connsiteX53" fmla="*/ 11917 w 2750939"/>
              <a:gd name="connsiteY53" fmla="*/ 2619375 h 5076825"/>
              <a:gd name="connsiteX54" fmla="*/ 107167 w 2750939"/>
              <a:gd name="connsiteY54" fmla="*/ 2609850 h 5076825"/>
              <a:gd name="connsiteX55" fmla="*/ 135742 w 2750939"/>
              <a:gd name="connsiteY55" fmla="*/ 2590800 h 5076825"/>
              <a:gd name="connsiteX56" fmla="*/ 326242 w 2750939"/>
              <a:gd name="connsiteY56" fmla="*/ 2571750 h 5076825"/>
              <a:gd name="connsiteX57" fmla="*/ 345292 w 2750939"/>
              <a:gd name="connsiteY57" fmla="*/ 2533650 h 5076825"/>
              <a:gd name="connsiteX58" fmla="*/ 354817 w 2750939"/>
              <a:gd name="connsiteY58" fmla="*/ 2438400 h 5076825"/>
              <a:gd name="connsiteX59" fmla="*/ 431017 w 2750939"/>
              <a:gd name="connsiteY59" fmla="*/ 2428875 h 5076825"/>
              <a:gd name="connsiteX60" fmla="*/ 421492 w 2750939"/>
              <a:gd name="connsiteY60" fmla="*/ 2371725 h 5076825"/>
              <a:gd name="connsiteX61" fmla="*/ 421492 w 2750939"/>
              <a:gd name="connsiteY61" fmla="*/ 2314575 h 5076825"/>
              <a:gd name="connsiteX62" fmla="*/ 450067 w 2750939"/>
              <a:gd name="connsiteY62" fmla="*/ 2305050 h 5076825"/>
              <a:gd name="connsiteX63" fmla="*/ 507217 w 2750939"/>
              <a:gd name="connsiteY63" fmla="*/ 2266950 h 5076825"/>
              <a:gd name="connsiteX64" fmla="*/ 497692 w 2750939"/>
              <a:gd name="connsiteY64" fmla="*/ 2171700 h 5076825"/>
              <a:gd name="connsiteX65" fmla="*/ 431017 w 2750939"/>
              <a:gd name="connsiteY65" fmla="*/ 2162175 h 5076825"/>
              <a:gd name="connsiteX66" fmla="*/ 421492 w 2750939"/>
              <a:gd name="connsiteY66" fmla="*/ 2133600 h 5076825"/>
              <a:gd name="connsiteX67" fmla="*/ 507217 w 2750939"/>
              <a:gd name="connsiteY67" fmla="*/ 2076450 h 5076825"/>
              <a:gd name="connsiteX68" fmla="*/ 516742 w 2750939"/>
              <a:gd name="connsiteY68" fmla="*/ 2019300 h 5076825"/>
              <a:gd name="connsiteX69" fmla="*/ 564367 w 2750939"/>
              <a:gd name="connsiteY69" fmla="*/ 2009775 h 5076825"/>
              <a:gd name="connsiteX70" fmla="*/ 573892 w 2750939"/>
              <a:gd name="connsiteY70" fmla="*/ 1981200 h 5076825"/>
              <a:gd name="connsiteX71" fmla="*/ 669142 w 2750939"/>
              <a:gd name="connsiteY71" fmla="*/ 2000250 h 5076825"/>
              <a:gd name="connsiteX72" fmla="*/ 697717 w 2750939"/>
              <a:gd name="connsiteY72" fmla="*/ 2019300 h 5076825"/>
              <a:gd name="connsiteX73" fmla="*/ 859642 w 2750939"/>
              <a:gd name="connsiteY73" fmla="*/ 2009775 h 5076825"/>
              <a:gd name="connsiteX74" fmla="*/ 878692 w 2750939"/>
              <a:gd name="connsiteY74" fmla="*/ 1981200 h 5076825"/>
              <a:gd name="connsiteX75" fmla="*/ 907267 w 2750939"/>
              <a:gd name="connsiteY75" fmla="*/ 1962150 h 5076825"/>
              <a:gd name="connsiteX76" fmla="*/ 964417 w 2750939"/>
              <a:gd name="connsiteY76" fmla="*/ 1943100 h 5076825"/>
              <a:gd name="connsiteX77" fmla="*/ 1002517 w 2750939"/>
              <a:gd name="connsiteY77" fmla="*/ 1990725 h 5076825"/>
              <a:gd name="connsiteX78" fmla="*/ 1040617 w 2750939"/>
              <a:gd name="connsiteY78" fmla="*/ 1981200 h 5076825"/>
              <a:gd name="connsiteX79" fmla="*/ 1050142 w 2750939"/>
              <a:gd name="connsiteY79" fmla="*/ 1952625 h 5076825"/>
              <a:gd name="connsiteX80" fmla="*/ 1088242 w 2750939"/>
              <a:gd name="connsiteY80" fmla="*/ 1895475 h 5076825"/>
              <a:gd name="connsiteX81" fmla="*/ 1145392 w 2750939"/>
              <a:gd name="connsiteY81" fmla="*/ 1885950 h 5076825"/>
              <a:gd name="connsiteX82" fmla="*/ 1154917 w 2750939"/>
              <a:gd name="connsiteY82" fmla="*/ 1838325 h 5076825"/>
              <a:gd name="connsiteX83" fmla="*/ 1164442 w 2750939"/>
              <a:gd name="connsiteY83" fmla="*/ 1781175 h 5076825"/>
              <a:gd name="connsiteX84" fmla="*/ 1193017 w 2750939"/>
              <a:gd name="connsiteY84" fmla="*/ 1762125 h 5076825"/>
              <a:gd name="connsiteX85" fmla="*/ 1212067 w 2750939"/>
              <a:gd name="connsiteY85" fmla="*/ 1704975 h 5076825"/>
              <a:gd name="connsiteX86" fmla="*/ 1231117 w 2750939"/>
              <a:gd name="connsiteY86" fmla="*/ 1676400 h 5076825"/>
              <a:gd name="connsiteX87" fmla="*/ 1250167 w 2750939"/>
              <a:gd name="connsiteY87" fmla="*/ 1619250 h 5076825"/>
              <a:gd name="connsiteX88" fmla="*/ 1307317 w 2750939"/>
              <a:gd name="connsiteY88" fmla="*/ 1609725 h 5076825"/>
              <a:gd name="connsiteX89" fmla="*/ 1316842 w 2750939"/>
              <a:gd name="connsiteY89" fmla="*/ 1466850 h 5076825"/>
              <a:gd name="connsiteX90" fmla="*/ 1507342 w 2750939"/>
              <a:gd name="connsiteY90" fmla="*/ 1457325 h 5076825"/>
              <a:gd name="connsiteX91" fmla="*/ 1526392 w 2750939"/>
              <a:gd name="connsiteY91" fmla="*/ 1400175 h 5076825"/>
              <a:gd name="connsiteX92" fmla="*/ 1564492 w 2750939"/>
              <a:gd name="connsiteY92" fmla="*/ 1266825 h 5076825"/>
              <a:gd name="connsiteX93" fmla="*/ 1593067 w 2750939"/>
              <a:gd name="connsiteY93" fmla="*/ 1257300 h 5076825"/>
              <a:gd name="connsiteX94" fmla="*/ 1602592 w 2750939"/>
              <a:gd name="connsiteY94" fmla="*/ 1114425 h 5076825"/>
              <a:gd name="connsiteX95" fmla="*/ 1726417 w 2750939"/>
              <a:gd name="connsiteY95" fmla="*/ 1104900 h 5076825"/>
              <a:gd name="connsiteX96" fmla="*/ 1754992 w 2750939"/>
              <a:gd name="connsiteY96" fmla="*/ 1047750 h 5076825"/>
              <a:gd name="connsiteX97" fmla="*/ 1745467 w 2750939"/>
              <a:gd name="connsiteY97" fmla="*/ 1009650 h 5076825"/>
              <a:gd name="connsiteX98" fmla="*/ 1716892 w 2750939"/>
              <a:gd name="connsiteY98" fmla="*/ 942975 h 5076825"/>
              <a:gd name="connsiteX99" fmla="*/ 1726417 w 2750939"/>
              <a:gd name="connsiteY99" fmla="*/ 904875 h 5076825"/>
              <a:gd name="connsiteX100" fmla="*/ 1754992 w 2750939"/>
              <a:gd name="connsiteY100" fmla="*/ 895350 h 5076825"/>
              <a:gd name="connsiteX101" fmla="*/ 1793092 w 2750939"/>
              <a:gd name="connsiteY101" fmla="*/ 885825 h 5076825"/>
              <a:gd name="connsiteX102" fmla="*/ 1821667 w 2750939"/>
              <a:gd name="connsiteY102" fmla="*/ 857250 h 5076825"/>
              <a:gd name="connsiteX103" fmla="*/ 1907392 w 2750939"/>
              <a:gd name="connsiteY103" fmla="*/ 847725 h 5076825"/>
              <a:gd name="connsiteX104" fmla="*/ 1926442 w 2750939"/>
              <a:gd name="connsiteY104" fmla="*/ 790575 h 5076825"/>
              <a:gd name="connsiteX105" fmla="*/ 2050267 w 2750939"/>
              <a:gd name="connsiteY105" fmla="*/ 752475 h 5076825"/>
              <a:gd name="connsiteX106" fmla="*/ 2088367 w 2750939"/>
              <a:gd name="connsiteY106" fmla="*/ 714375 h 5076825"/>
              <a:gd name="connsiteX107" fmla="*/ 2126467 w 2750939"/>
              <a:gd name="connsiteY107" fmla="*/ 657225 h 5076825"/>
              <a:gd name="connsiteX108" fmla="*/ 2135992 w 2750939"/>
              <a:gd name="connsiteY108" fmla="*/ 600075 h 5076825"/>
              <a:gd name="connsiteX109" fmla="*/ 2164567 w 2750939"/>
              <a:gd name="connsiteY109" fmla="*/ 590550 h 5076825"/>
              <a:gd name="connsiteX110" fmla="*/ 2221717 w 2750939"/>
              <a:gd name="connsiteY110" fmla="*/ 581025 h 5076825"/>
              <a:gd name="connsiteX111" fmla="*/ 2231242 w 2750939"/>
              <a:gd name="connsiteY111" fmla="*/ 542925 h 5076825"/>
              <a:gd name="connsiteX112" fmla="*/ 2307442 w 2750939"/>
              <a:gd name="connsiteY112" fmla="*/ 571500 h 5076825"/>
              <a:gd name="connsiteX113" fmla="*/ 2383642 w 2750939"/>
              <a:gd name="connsiteY113" fmla="*/ 542925 h 5076825"/>
              <a:gd name="connsiteX114" fmla="*/ 2469367 w 2750939"/>
              <a:gd name="connsiteY114" fmla="*/ 523875 h 5076825"/>
              <a:gd name="connsiteX115" fmla="*/ 2612242 w 2750939"/>
              <a:gd name="connsiteY115" fmla="*/ 485775 h 5076825"/>
              <a:gd name="connsiteX116" fmla="*/ 2621767 w 2750939"/>
              <a:gd name="connsiteY116" fmla="*/ 438150 h 5076825"/>
              <a:gd name="connsiteX117" fmla="*/ 2717017 w 2750939"/>
              <a:gd name="connsiteY117" fmla="*/ 447675 h 5076825"/>
              <a:gd name="connsiteX118" fmla="*/ 2726542 w 2750939"/>
              <a:gd name="connsiteY118" fmla="*/ 361950 h 5076825"/>
              <a:gd name="connsiteX119" fmla="*/ 2745592 w 2750939"/>
              <a:gd name="connsiteY119" fmla="*/ 333375 h 5076825"/>
              <a:gd name="connsiteX120" fmla="*/ 2707492 w 2750939"/>
              <a:gd name="connsiteY120" fmla="*/ 295275 h 5076825"/>
              <a:gd name="connsiteX121" fmla="*/ 2688442 w 2750939"/>
              <a:gd name="connsiteY121" fmla="*/ 266700 h 5076825"/>
              <a:gd name="connsiteX122" fmla="*/ 2678917 w 2750939"/>
              <a:gd name="connsiteY122" fmla="*/ 209550 h 5076825"/>
              <a:gd name="connsiteX123" fmla="*/ 2621767 w 2750939"/>
              <a:gd name="connsiteY123" fmla="*/ 200025 h 5076825"/>
              <a:gd name="connsiteX124" fmla="*/ 2659867 w 2750939"/>
              <a:gd name="connsiteY124" fmla="*/ 152400 h 5076825"/>
              <a:gd name="connsiteX125" fmla="*/ 2669392 w 2750939"/>
              <a:gd name="connsiteY125" fmla="*/ 123825 h 5076825"/>
              <a:gd name="connsiteX126" fmla="*/ 2669392 w 2750939"/>
              <a:gd name="connsiteY126" fmla="*/ 0 h 507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750939" h="5076825">
                <a:moveTo>
                  <a:pt x="345292" y="5076825"/>
                </a:moveTo>
                <a:cubicBezTo>
                  <a:pt x="348467" y="5019675"/>
                  <a:pt x="349390" y="4962355"/>
                  <a:pt x="354817" y="4905375"/>
                </a:cubicBezTo>
                <a:cubicBezTo>
                  <a:pt x="355769" y="4895380"/>
                  <a:pt x="358070" y="4884640"/>
                  <a:pt x="364342" y="4876800"/>
                </a:cubicBezTo>
                <a:cubicBezTo>
                  <a:pt x="371493" y="4867861"/>
                  <a:pt x="382159" y="4861662"/>
                  <a:pt x="392917" y="4857750"/>
                </a:cubicBezTo>
                <a:cubicBezTo>
                  <a:pt x="417522" y="4848803"/>
                  <a:pt x="469117" y="4838700"/>
                  <a:pt x="469117" y="4838700"/>
                </a:cubicBezTo>
                <a:cubicBezTo>
                  <a:pt x="464453" y="4787397"/>
                  <a:pt x="477120" y="4741928"/>
                  <a:pt x="440542" y="4705350"/>
                </a:cubicBezTo>
                <a:cubicBezTo>
                  <a:pt x="432447" y="4697255"/>
                  <a:pt x="421492" y="4692650"/>
                  <a:pt x="411967" y="4686300"/>
                </a:cubicBezTo>
                <a:lnTo>
                  <a:pt x="392917" y="4629150"/>
                </a:lnTo>
                <a:lnTo>
                  <a:pt x="383392" y="4600575"/>
                </a:lnTo>
                <a:cubicBezTo>
                  <a:pt x="386567" y="4578350"/>
                  <a:pt x="377042" y="4549775"/>
                  <a:pt x="392917" y="4533900"/>
                </a:cubicBezTo>
                <a:cubicBezTo>
                  <a:pt x="411430" y="4515387"/>
                  <a:pt x="469117" y="4514850"/>
                  <a:pt x="469117" y="4514850"/>
                </a:cubicBezTo>
                <a:cubicBezTo>
                  <a:pt x="465942" y="4483100"/>
                  <a:pt x="469109" y="4450056"/>
                  <a:pt x="459592" y="4419600"/>
                </a:cubicBezTo>
                <a:cubicBezTo>
                  <a:pt x="452763" y="4397747"/>
                  <a:pt x="421492" y="4362450"/>
                  <a:pt x="421492" y="4362450"/>
                </a:cubicBezTo>
                <a:cubicBezTo>
                  <a:pt x="424667" y="4321175"/>
                  <a:pt x="420482" y="4278659"/>
                  <a:pt x="431017" y="4238625"/>
                </a:cubicBezTo>
                <a:cubicBezTo>
                  <a:pt x="436844" y="4216484"/>
                  <a:pt x="469117" y="4181475"/>
                  <a:pt x="469117" y="4181475"/>
                </a:cubicBezTo>
                <a:cubicBezTo>
                  <a:pt x="465942" y="4159250"/>
                  <a:pt x="473062" y="4132761"/>
                  <a:pt x="459592" y="4114800"/>
                </a:cubicBezTo>
                <a:cubicBezTo>
                  <a:pt x="449878" y="4101848"/>
                  <a:pt x="427673" y="4109202"/>
                  <a:pt x="411967" y="4105275"/>
                </a:cubicBezTo>
                <a:cubicBezTo>
                  <a:pt x="402227" y="4102840"/>
                  <a:pt x="392917" y="4098925"/>
                  <a:pt x="383392" y="4095750"/>
                </a:cubicBezTo>
                <a:cubicBezTo>
                  <a:pt x="380217" y="4086225"/>
                  <a:pt x="376045" y="4076976"/>
                  <a:pt x="373867" y="4067175"/>
                </a:cubicBezTo>
                <a:cubicBezTo>
                  <a:pt x="367335" y="4037781"/>
                  <a:pt x="372165" y="4002949"/>
                  <a:pt x="345292" y="3981450"/>
                </a:cubicBezTo>
                <a:cubicBezTo>
                  <a:pt x="332951" y="3971577"/>
                  <a:pt x="260152" y="3962497"/>
                  <a:pt x="259567" y="3962400"/>
                </a:cubicBezTo>
                <a:cubicBezTo>
                  <a:pt x="250042" y="3956050"/>
                  <a:pt x="238530" y="3951965"/>
                  <a:pt x="230992" y="3943350"/>
                </a:cubicBezTo>
                <a:cubicBezTo>
                  <a:pt x="214658" y="3924683"/>
                  <a:pt x="197884" y="3874896"/>
                  <a:pt x="164317" y="3867150"/>
                </a:cubicBezTo>
                <a:cubicBezTo>
                  <a:pt x="133226" y="3859975"/>
                  <a:pt x="100817" y="3860800"/>
                  <a:pt x="69067" y="3857625"/>
                </a:cubicBezTo>
                <a:cubicBezTo>
                  <a:pt x="59542" y="3851275"/>
                  <a:pt x="42374" y="3849867"/>
                  <a:pt x="40492" y="3838575"/>
                </a:cubicBezTo>
                <a:cubicBezTo>
                  <a:pt x="35246" y="3807101"/>
                  <a:pt x="45165" y="3774862"/>
                  <a:pt x="50017" y="3743325"/>
                </a:cubicBezTo>
                <a:cubicBezTo>
                  <a:pt x="51544" y="3733402"/>
                  <a:pt x="52442" y="3721850"/>
                  <a:pt x="59542" y="3714750"/>
                </a:cubicBezTo>
                <a:cubicBezTo>
                  <a:pt x="66642" y="3707650"/>
                  <a:pt x="78592" y="3708400"/>
                  <a:pt x="88117" y="3705225"/>
                </a:cubicBezTo>
                <a:cubicBezTo>
                  <a:pt x="91292" y="3695700"/>
                  <a:pt x="99293" y="3686554"/>
                  <a:pt x="97642" y="3676650"/>
                </a:cubicBezTo>
                <a:cubicBezTo>
                  <a:pt x="95760" y="3665358"/>
                  <a:pt x="83712" y="3658314"/>
                  <a:pt x="78592" y="3648075"/>
                </a:cubicBezTo>
                <a:cubicBezTo>
                  <a:pt x="74102" y="3639095"/>
                  <a:pt x="72242" y="3629025"/>
                  <a:pt x="69067" y="3619500"/>
                </a:cubicBezTo>
                <a:cubicBezTo>
                  <a:pt x="104902" y="3511995"/>
                  <a:pt x="59149" y="3619558"/>
                  <a:pt x="316717" y="3581400"/>
                </a:cubicBezTo>
                <a:cubicBezTo>
                  <a:pt x="328041" y="3579722"/>
                  <a:pt x="331118" y="3563286"/>
                  <a:pt x="335767" y="3552825"/>
                </a:cubicBezTo>
                <a:cubicBezTo>
                  <a:pt x="343922" y="3534475"/>
                  <a:pt x="354817" y="3495675"/>
                  <a:pt x="354817" y="3495675"/>
                </a:cubicBezTo>
                <a:cubicBezTo>
                  <a:pt x="352668" y="3482782"/>
                  <a:pt x="343517" y="3418509"/>
                  <a:pt x="335767" y="3400425"/>
                </a:cubicBezTo>
                <a:cubicBezTo>
                  <a:pt x="331258" y="3389903"/>
                  <a:pt x="321837" y="3382089"/>
                  <a:pt x="316717" y="3371850"/>
                </a:cubicBezTo>
                <a:cubicBezTo>
                  <a:pt x="312227" y="3362870"/>
                  <a:pt x="310367" y="3352800"/>
                  <a:pt x="307192" y="3343275"/>
                </a:cubicBezTo>
                <a:cubicBezTo>
                  <a:pt x="310367" y="3311525"/>
                  <a:pt x="305813" y="3278012"/>
                  <a:pt x="316717" y="3248025"/>
                </a:cubicBezTo>
                <a:cubicBezTo>
                  <a:pt x="320148" y="3238589"/>
                  <a:pt x="337452" y="3244772"/>
                  <a:pt x="345292" y="3238500"/>
                </a:cubicBezTo>
                <a:cubicBezTo>
                  <a:pt x="354231" y="3231349"/>
                  <a:pt x="356247" y="3218020"/>
                  <a:pt x="364342" y="3209925"/>
                </a:cubicBezTo>
                <a:cubicBezTo>
                  <a:pt x="372437" y="3201830"/>
                  <a:pt x="383392" y="3197225"/>
                  <a:pt x="392917" y="3190875"/>
                </a:cubicBezTo>
                <a:cubicBezTo>
                  <a:pt x="396092" y="3181350"/>
                  <a:pt x="402442" y="3172340"/>
                  <a:pt x="402442" y="3162300"/>
                </a:cubicBezTo>
                <a:cubicBezTo>
                  <a:pt x="402442" y="3136702"/>
                  <a:pt x="403313" y="3109491"/>
                  <a:pt x="392917" y="3086100"/>
                </a:cubicBezTo>
                <a:cubicBezTo>
                  <a:pt x="388839" y="3076925"/>
                  <a:pt x="374305" y="3077820"/>
                  <a:pt x="364342" y="3076575"/>
                </a:cubicBezTo>
                <a:cubicBezTo>
                  <a:pt x="323265" y="3071440"/>
                  <a:pt x="281792" y="3070225"/>
                  <a:pt x="240517" y="3067050"/>
                </a:cubicBezTo>
                <a:cubicBezTo>
                  <a:pt x="224462" y="3042968"/>
                  <a:pt x="217576" y="3038068"/>
                  <a:pt x="211942" y="3009900"/>
                </a:cubicBezTo>
                <a:cubicBezTo>
                  <a:pt x="204235" y="2971366"/>
                  <a:pt x="219344" y="2935551"/>
                  <a:pt x="173842" y="2924175"/>
                </a:cubicBezTo>
                <a:cubicBezTo>
                  <a:pt x="145950" y="2917202"/>
                  <a:pt x="116692" y="2917825"/>
                  <a:pt x="88117" y="2914650"/>
                </a:cubicBezTo>
                <a:cubicBezTo>
                  <a:pt x="78592" y="2908300"/>
                  <a:pt x="66693" y="2904539"/>
                  <a:pt x="59542" y="2895600"/>
                </a:cubicBezTo>
                <a:cubicBezTo>
                  <a:pt x="53270" y="2887760"/>
                  <a:pt x="52452" y="2876765"/>
                  <a:pt x="50017" y="2867025"/>
                </a:cubicBezTo>
                <a:lnTo>
                  <a:pt x="30967" y="2790825"/>
                </a:lnTo>
                <a:cubicBezTo>
                  <a:pt x="39727" y="2747024"/>
                  <a:pt x="51647" y="2713530"/>
                  <a:pt x="30967" y="2667000"/>
                </a:cubicBezTo>
                <a:cubicBezTo>
                  <a:pt x="26889" y="2657825"/>
                  <a:pt x="11917" y="2660650"/>
                  <a:pt x="2392" y="2657475"/>
                </a:cubicBezTo>
                <a:cubicBezTo>
                  <a:pt x="5567" y="2644775"/>
                  <a:pt x="0" y="2624792"/>
                  <a:pt x="11917" y="2619375"/>
                </a:cubicBezTo>
                <a:cubicBezTo>
                  <a:pt x="40965" y="2606171"/>
                  <a:pt x="76076" y="2617025"/>
                  <a:pt x="107167" y="2609850"/>
                </a:cubicBezTo>
                <a:cubicBezTo>
                  <a:pt x="118321" y="2607276"/>
                  <a:pt x="125503" y="2595920"/>
                  <a:pt x="135742" y="2590800"/>
                </a:cubicBezTo>
                <a:cubicBezTo>
                  <a:pt x="185438" y="2565952"/>
                  <a:pt x="316779" y="2572307"/>
                  <a:pt x="326242" y="2571750"/>
                </a:cubicBezTo>
                <a:cubicBezTo>
                  <a:pt x="332592" y="2559050"/>
                  <a:pt x="342317" y="2547534"/>
                  <a:pt x="345292" y="2533650"/>
                </a:cubicBezTo>
                <a:cubicBezTo>
                  <a:pt x="351978" y="2502450"/>
                  <a:pt x="334611" y="2463096"/>
                  <a:pt x="354817" y="2438400"/>
                </a:cubicBezTo>
                <a:cubicBezTo>
                  <a:pt x="371026" y="2418588"/>
                  <a:pt x="405617" y="2432050"/>
                  <a:pt x="431017" y="2428875"/>
                </a:cubicBezTo>
                <a:cubicBezTo>
                  <a:pt x="427842" y="2409825"/>
                  <a:pt x="425682" y="2390578"/>
                  <a:pt x="421492" y="2371725"/>
                </a:cubicBezTo>
                <a:cubicBezTo>
                  <a:pt x="416874" y="2350943"/>
                  <a:pt x="400710" y="2335357"/>
                  <a:pt x="421492" y="2314575"/>
                </a:cubicBezTo>
                <a:cubicBezTo>
                  <a:pt x="428592" y="2307475"/>
                  <a:pt x="441290" y="2309926"/>
                  <a:pt x="450067" y="2305050"/>
                </a:cubicBezTo>
                <a:cubicBezTo>
                  <a:pt x="470081" y="2293931"/>
                  <a:pt x="507217" y="2266950"/>
                  <a:pt x="507217" y="2266950"/>
                </a:cubicBezTo>
                <a:cubicBezTo>
                  <a:pt x="504042" y="2235200"/>
                  <a:pt x="516460" y="2197505"/>
                  <a:pt x="497692" y="2171700"/>
                </a:cubicBezTo>
                <a:cubicBezTo>
                  <a:pt x="484487" y="2153543"/>
                  <a:pt x="451097" y="2172215"/>
                  <a:pt x="431017" y="2162175"/>
                </a:cubicBezTo>
                <a:cubicBezTo>
                  <a:pt x="422037" y="2157685"/>
                  <a:pt x="424667" y="2143125"/>
                  <a:pt x="421492" y="2133600"/>
                </a:cubicBezTo>
                <a:cubicBezTo>
                  <a:pt x="445059" y="2015766"/>
                  <a:pt x="400688" y="2159306"/>
                  <a:pt x="507217" y="2076450"/>
                </a:cubicBezTo>
                <a:cubicBezTo>
                  <a:pt x="522462" y="2064593"/>
                  <a:pt x="504173" y="2033963"/>
                  <a:pt x="516742" y="2019300"/>
                </a:cubicBezTo>
                <a:cubicBezTo>
                  <a:pt x="527278" y="2007008"/>
                  <a:pt x="548492" y="2012950"/>
                  <a:pt x="564367" y="2009775"/>
                </a:cubicBezTo>
                <a:cubicBezTo>
                  <a:pt x="567542" y="2000250"/>
                  <a:pt x="564152" y="1983635"/>
                  <a:pt x="573892" y="1981200"/>
                </a:cubicBezTo>
                <a:cubicBezTo>
                  <a:pt x="585593" y="1978275"/>
                  <a:pt x="648299" y="1989828"/>
                  <a:pt x="669142" y="2000250"/>
                </a:cubicBezTo>
                <a:cubicBezTo>
                  <a:pt x="679381" y="2005370"/>
                  <a:pt x="688192" y="2012950"/>
                  <a:pt x="697717" y="2019300"/>
                </a:cubicBezTo>
                <a:cubicBezTo>
                  <a:pt x="751692" y="2016125"/>
                  <a:pt x="806733" y="2020914"/>
                  <a:pt x="859642" y="2009775"/>
                </a:cubicBezTo>
                <a:cubicBezTo>
                  <a:pt x="870844" y="2007417"/>
                  <a:pt x="870597" y="1989295"/>
                  <a:pt x="878692" y="1981200"/>
                </a:cubicBezTo>
                <a:cubicBezTo>
                  <a:pt x="886787" y="1973105"/>
                  <a:pt x="896806" y="1966799"/>
                  <a:pt x="907267" y="1962150"/>
                </a:cubicBezTo>
                <a:cubicBezTo>
                  <a:pt x="925617" y="1953995"/>
                  <a:pt x="964417" y="1943100"/>
                  <a:pt x="964417" y="1943100"/>
                </a:cubicBezTo>
                <a:cubicBezTo>
                  <a:pt x="971624" y="1964721"/>
                  <a:pt x="972358" y="1986417"/>
                  <a:pt x="1002517" y="1990725"/>
                </a:cubicBezTo>
                <a:cubicBezTo>
                  <a:pt x="1015476" y="1992576"/>
                  <a:pt x="1027917" y="1984375"/>
                  <a:pt x="1040617" y="1981200"/>
                </a:cubicBezTo>
                <a:cubicBezTo>
                  <a:pt x="1043792" y="1971675"/>
                  <a:pt x="1047384" y="1962279"/>
                  <a:pt x="1050142" y="1952625"/>
                </a:cubicBezTo>
                <a:cubicBezTo>
                  <a:pt x="1059635" y="1919400"/>
                  <a:pt x="1051231" y="1907812"/>
                  <a:pt x="1088242" y="1895475"/>
                </a:cubicBezTo>
                <a:cubicBezTo>
                  <a:pt x="1106564" y="1889368"/>
                  <a:pt x="1126342" y="1889125"/>
                  <a:pt x="1145392" y="1885950"/>
                </a:cubicBezTo>
                <a:cubicBezTo>
                  <a:pt x="1148567" y="1870075"/>
                  <a:pt x="1152021" y="1854253"/>
                  <a:pt x="1154917" y="1838325"/>
                </a:cubicBezTo>
                <a:cubicBezTo>
                  <a:pt x="1158372" y="1819324"/>
                  <a:pt x="1155805" y="1798449"/>
                  <a:pt x="1164442" y="1781175"/>
                </a:cubicBezTo>
                <a:cubicBezTo>
                  <a:pt x="1169562" y="1770936"/>
                  <a:pt x="1183492" y="1768475"/>
                  <a:pt x="1193017" y="1762125"/>
                </a:cubicBezTo>
                <a:cubicBezTo>
                  <a:pt x="1199367" y="1743075"/>
                  <a:pt x="1200928" y="1721683"/>
                  <a:pt x="1212067" y="1704975"/>
                </a:cubicBezTo>
                <a:cubicBezTo>
                  <a:pt x="1218417" y="1695450"/>
                  <a:pt x="1226468" y="1686861"/>
                  <a:pt x="1231117" y="1676400"/>
                </a:cubicBezTo>
                <a:cubicBezTo>
                  <a:pt x="1239272" y="1658050"/>
                  <a:pt x="1230360" y="1622551"/>
                  <a:pt x="1250167" y="1619250"/>
                </a:cubicBezTo>
                <a:lnTo>
                  <a:pt x="1307317" y="1609725"/>
                </a:lnTo>
                <a:cubicBezTo>
                  <a:pt x="1310492" y="1562100"/>
                  <a:pt x="1278875" y="1495777"/>
                  <a:pt x="1316842" y="1466850"/>
                </a:cubicBezTo>
                <a:cubicBezTo>
                  <a:pt x="1367415" y="1428318"/>
                  <a:pt x="1446756" y="1476602"/>
                  <a:pt x="1507342" y="1457325"/>
                </a:cubicBezTo>
                <a:cubicBezTo>
                  <a:pt x="1526477" y="1451237"/>
                  <a:pt x="1526392" y="1400175"/>
                  <a:pt x="1526392" y="1400175"/>
                </a:cubicBezTo>
                <a:cubicBezTo>
                  <a:pt x="1533945" y="1309541"/>
                  <a:pt x="1504981" y="1296580"/>
                  <a:pt x="1564492" y="1266825"/>
                </a:cubicBezTo>
                <a:cubicBezTo>
                  <a:pt x="1573472" y="1262335"/>
                  <a:pt x="1583542" y="1260475"/>
                  <a:pt x="1593067" y="1257300"/>
                </a:cubicBezTo>
                <a:cubicBezTo>
                  <a:pt x="1596242" y="1209675"/>
                  <a:pt x="1571161" y="1150346"/>
                  <a:pt x="1602592" y="1114425"/>
                </a:cubicBezTo>
                <a:cubicBezTo>
                  <a:pt x="1629852" y="1083271"/>
                  <a:pt x="1686418" y="1115566"/>
                  <a:pt x="1726417" y="1104900"/>
                </a:cubicBezTo>
                <a:cubicBezTo>
                  <a:pt x="1739928" y="1101297"/>
                  <a:pt x="1751590" y="1057956"/>
                  <a:pt x="1754992" y="1047750"/>
                </a:cubicBezTo>
                <a:cubicBezTo>
                  <a:pt x="1751817" y="1035050"/>
                  <a:pt x="1750624" y="1021682"/>
                  <a:pt x="1745467" y="1009650"/>
                </a:cubicBezTo>
                <a:cubicBezTo>
                  <a:pt x="1706000" y="917560"/>
                  <a:pt x="1744238" y="1052358"/>
                  <a:pt x="1716892" y="942975"/>
                </a:cubicBezTo>
                <a:cubicBezTo>
                  <a:pt x="1720067" y="930275"/>
                  <a:pt x="1718239" y="915097"/>
                  <a:pt x="1726417" y="904875"/>
                </a:cubicBezTo>
                <a:cubicBezTo>
                  <a:pt x="1732689" y="897035"/>
                  <a:pt x="1745338" y="898108"/>
                  <a:pt x="1754992" y="895350"/>
                </a:cubicBezTo>
                <a:cubicBezTo>
                  <a:pt x="1767579" y="891754"/>
                  <a:pt x="1780392" y="889000"/>
                  <a:pt x="1793092" y="885825"/>
                </a:cubicBezTo>
                <a:cubicBezTo>
                  <a:pt x="1802617" y="876300"/>
                  <a:pt x="1808888" y="861510"/>
                  <a:pt x="1821667" y="857250"/>
                </a:cubicBezTo>
                <a:cubicBezTo>
                  <a:pt x="1848942" y="848158"/>
                  <a:pt x="1883136" y="863161"/>
                  <a:pt x="1907392" y="847725"/>
                </a:cubicBezTo>
                <a:cubicBezTo>
                  <a:pt x="1924333" y="836944"/>
                  <a:pt x="1920092" y="809625"/>
                  <a:pt x="1926442" y="790575"/>
                </a:cubicBezTo>
                <a:cubicBezTo>
                  <a:pt x="1948057" y="725730"/>
                  <a:pt x="1925961" y="762834"/>
                  <a:pt x="2050267" y="752475"/>
                </a:cubicBezTo>
                <a:cubicBezTo>
                  <a:pt x="2098758" y="736311"/>
                  <a:pt x="2065276" y="755939"/>
                  <a:pt x="2088367" y="714375"/>
                </a:cubicBezTo>
                <a:cubicBezTo>
                  <a:pt x="2099486" y="694361"/>
                  <a:pt x="2126467" y="657225"/>
                  <a:pt x="2126467" y="657225"/>
                </a:cubicBezTo>
                <a:cubicBezTo>
                  <a:pt x="2129642" y="638175"/>
                  <a:pt x="2126410" y="616843"/>
                  <a:pt x="2135992" y="600075"/>
                </a:cubicBezTo>
                <a:cubicBezTo>
                  <a:pt x="2140973" y="591358"/>
                  <a:pt x="2154766" y="592728"/>
                  <a:pt x="2164567" y="590550"/>
                </a:cubicBezTo>
                <a:cubicBezTo>
                  <a:pt x="2183420" y="586360"/>
                  <a:pt x="2202667" y="584200"/>
                  <a:pt x="2221717" y="581025"/>
                </a:cubicBezTo>
                <a:cubicBezTo>
                  <a:pt x="2224892" y="568325"/>
                  <a:pt x="2219533" y="548779"/>
                  <a:pt x="2231242" y="542925"/>
                </a:cubicBezTo>
                <a:cubicBezTo>
                  <a:pt x="2254782" y="531155"/>
                  <a:pt x="2290365" y="560115"/>
                  <a:pt x="2307442" y="571500"/>
                </a:cubicBezTo>
                <a:cubicBezTo>
                  <a:pt x="2399326" y="553123"/>
                  <a:pt x="2318238" y="575627"/>
                  <a:pt x="2383642" y="542925"/>
                </a:cubicBezTo>
                <a:cubicBezTo>
                  <a:pt x="2407090" y="531201"/>
                  <a:pt x="2447417" y="527533"/>
                  <a:pt x="2469367" y="523875"/>
                </a:cubicBezTo>
                <a:cubicBezTo>
                  <a:pt x="2523654" y="442444"/>
                  <a:pt x="2432617" y="562757"/>
                  <a:pt x="2612242" y="485775"/>
                </a:cubicBezTo>
                <a:cubicBezTo>
                  <a:pt x="2627122" y="479398"/>
                  <a:pt x="2618592" y="454025"/>
                  <a:pt x="2621767" y="438150"/>
                </a:cubicBezTo>
                <a:cubicBezTo>
                  <a:pt x="2691336" y="461340"/>
                  <a:pt x="2659436" y="462070"/>
                  <a:pt x="2717017" y="447675"/>
                </a:cubicBezTo>
                <a:cubicBezTo>
                  <a:pt x="2720192" y="419100"/>
                  <a:pt x="2719569" y="389842"/>
                  <a:pt x="2726542" y="361950"/>
                </a:cubicBezTo>
                <a:cubicBezTo>
                  <a:pt x="2729318" y="350844"/>
                  <a:pt x="2743710" y="344667"/>
                  <a:pt x="2745592" y="333375"/>
                </a:cubicBezTo>
                <a:cubicBezTo>
                  <a:pt x="2750939" y="301291"/>
                  <a:pt x="2727545" y="301959"/>
                  <a:pt x="2707492" y="295275"/>
                </a:cubicBezTo>
                <a:cubicBezTo>
                  <a:pt x="2701142" y="285750"/>
                  <a:pt x="2692062" y="277560"/>
                  <a:pt x="2688442" y="266700"/>
                </a:cubicBezTo>
                <a:cubicBezTo>
                  <a:pt x="2682335" y="248378"/>
                  <a:pt x="2692573" y="223206"/>
                  <a:pt x="2678917" y="209550"/>
                </a:cubicBezTo>
                <a:cubicBezTo>
                  <a:pt x="2665261" y="195894"/>
                  <a:pt x="2640817" y="203200"/>
                  <a:pt x="2621767" y="200025"/>
                </a:cubicBezTo>
                <a:cubicBezTo>
                  <a:pt x="2645605" y="104674"/>
                  <a:pt x="2609763" y="202504"/>
                  <a:pt x="2659867" y="152400"/>
                </a:cubicBezTo>
                <a:cubicBezTo>
                  <a:pt x="2666967" y="145300"/>
                  <a:pt x="2668766" y="133846"/>
                  <a:pt x="2669392" y="123825"/>
                </a:cubicBezTo>
                <a:cubicBezTo>
                  <a:pt x="2671967" y="82630"/>
                  <a:pt x="2669392" y="41275"/>
                  <a:pt x="2669392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Forma libre"/>
          <p:cNvSpPr/>
          <p:nvPr/>
        </p:nvSpPr>
        <p:spPr>
          <a:xfrm>
            <a:off x="4079897" y="3344996"/>
            <a:ext cx="492103" cy="189757"/>
          </a:xfrm>
          <a:custGeom>
            <a:avLst/>
            <a:gdLst>
              <a:gd name="connsiteX0" fmla="*/ 492103 w 492103"/>
              <a:gd name="connsiteY0" fmla="*/ 188779 h 189757"/>
              <a:gd name="connsiteX1" fmla="*/ 377803 w 492103"/>
              <a:gd name="connsiteY1" fmla="*/ 179254 h 189757"/>
              <a:gd name="connsiteX2" fmla="*/ 358753 w 492103"/>
              <a:gd name="connsiteY2" fmla="*/ 150679 h 189757"/>
              <a:gd name="connsiteX3" fmla="*/ 330178 w 492103"/>
              <a:gd name="connsiteY3" fmla="*/ 131629 h 189757"/>
              <a:gd name="connsiteX4" fmla="*/ 292078 w 492103"/>
              <a:gd name="connsiteY4" fmla="*/ 74479 h 189757"/>
              <a:gd name="connsiteX5" fmla="*/ 263503 w 492103"/>
              <a:gd name="connsiteY5" fmla="*/ 84004 h 189757"/>
              <a:gd name="connsiteX6" fmla="*/ 253978 w 492103"/>
              <a:gd name="connsiteY6" fmla="*/ 122104 h 189757"/>
              <a:gd name="connsiteX7" fmla="*/ 130153 w 492103"/>
              <a:gd name="connsiteY7" fmla="*/ 141154 h 189757"/>
              <a:gd name="connsiteX8" fmla="*/ 120628 w 492103"/>
              <a:gd name="connsiteY8" fmla="*/ 64954 h 189757"/>
              <a:gd name="connsiteX9" fmla="*/ 6328 w 492103"/>
              <a:gd name="connsiteY9" fmla="*/ 93529 h 1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103" h="189757">
                <a:moveTo>
                  <a:pt x="492103" y="188779"/>
                </a:moveTo>
                <a:cubicBezTo>
                  <a:pt x="454003" y="185604"/>
                  <a:pt x="414564" y="189757"/>
                  <a:pt x="377803" y="179254"/>
                </a:cubicBezTo>
                <a:cubicBezTo>
                  <a:pt x="366796" y="176109"/>
                  <a:pt x="366848" y="158774"/>
                  <a:pt x="358753" y="150679"/>
                </a:cubicBezTo>
                <a:cubicBezTo>
                  <a:pt x="350658" y="142584"/>
                  <a:pt x="339703" y="137979"/>
                  <a:pt x="330178" y="131629"/>
                </a:cubicBezTo>
                <a:cubicBezTo>
                  <a:pt x="323763" y="105971"/>
                  <a:pt x="326397" y="80199"/>
                  <a:pt x="292078" y="74479"/>
                </a:cubicBezTo>
                <a:cubicBezTo>
                  <a:pt x="282174" y="72828"/>
                  <a:pt x="273028" y="80829"/>
                  <a:pt x="263503" y="84004"/>
                </a:cubicBezTo>
                <a:cubicBezTo>
                  <a:pt x="260328" y="96704"/>
                  <a:pt x="259135" y="110072"/>
                  <a:pt x="253978" y="122104"/>
                </a:cubicBezTo>
                <a:cubicBezTo>
                  <a:pt x="228711" y="181061"/>
                  <a:pt x="205783" y="148029"/>
                  <a:pt x="130153" y="141154"/>
                </a:cubicBezTo>
                <a:cubicBezTo>
                  <a:pt x="126978" y="115754"/>
                  <a:pt x="143166" y="77090"/>
                  <a:pt x="120628" y="64954"/>
                </a:cubicBezTo>
                <a:cubicBezTo>
                  <a:pt x="0" y="0"/>
                  <a:pt x="6328" y="48705"/>
                  <a:pt x="6328" y="9352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5504661" y="2647950"/>
            <a:ext cx="334164" cy="376173"/>
          </a:xfrm>
          <a:custGeom>
            <a:avLst/>
            <a:gdLst>
              <a:gd name="connsiteX0" fmla="*/ 29364 w 334164"/>
              <a:gd name="connsiteY0" fmla="*/ 0 h 376173"/>
              <a:gd name="connsiteX1" fmla="*/ 38889 w 334164"/>
              <a:gd name="connsiteY1" fmla="*/ 38100 h 376173"/>
              <a:gd name="connsiteX2" fmla="*/ 67464 w 334164"/>
              <a:gd name="connsiteY2" fmla="*/ 47625 h 376173"/>
              <a:gd name="connsiteX3" fmla="*/ 181764 w 334164"/>
              <a:gd name="connsiteY3" fmla="*/ 228600 h 376173"/>
              <a:gd name="connsiteX4" fmla="*/ 191289 w 334164"/>
              <a:gd name="connsiteY4" fmla="*/ 257175 h 376173"/>
              <a:gd name="connsiteX5" fmla="*/ 219864 w 334164"/>
              <a:gd name="connsiteY5" fmla="*/ 352425 h 376173"/>
              <a:gd name="connsiteX6" fmla="*/ 248439 w 334164"/>
              <a:gd name="connsiteY6" fmla="*/ 371475 h 376173"/>
              <a:gd name="connsiteX7" fmla="*/ 334164 w 334164"/>
              <a:gd name="connsiteY7" fmla="*/ 371475 h 37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164" h="376173">
                <a:moveTo>
                  <a:pt x="29364" y="0"/>
                </a:moveTo>
                <a:cubicBezTo>
                  <a:pt x="32539" y="12700"/>
                  <a:pt x="30711" y="27878"/>
                  <a:pt x="38889" y="38100"/>
                </a:cubicBezTo>
                <a:cubicBezTo>
                  <a:pt x="45161" y="45940"/>
                  <a:pt x="65396" y="37800"/>
                  <a:pt x="67464" y="47625"/>
                </a:cubicBezTo>
                <a:cubicBezTo>
                  <a:pt x="111555" y="257056"/>
                  <a:pt x="0" y="212076"/>
                  <a:pt x="181764" y="228600"/>
                </a:cubicBezTo>
                <a:cubicBezTo>
                  <a:pt x="184939" y="238125"/>
                  <a:pt x="189111" y="247374"/>
                  <a:pt x="191289" y="257175"/>
                </a:cubicBezTo>
                <a:cubicBezTo>
                  <a:pt x="199410" y="293718"/>
                  <a:pt x="194926" y="322499"/>
                  <a:pt x="219864" y="352425"/>
                </a:cubicBezTo>
                <a:cubicBezTo>
                  <a:pt x="227193" y="361219"/>
                  <a:pt x="237147" y="369593"/>
                  <a:pt x="248439" y="371475"/>
                </a:cubicBezTo>
                <a:cubicBezTo>
                  <a:pt x="276625" y="376173"/>
                  <a:pt x="305589" y="371475"/>
                  <a:pt x="334164" y="3714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Forma libre"/>
          <p:cNvSpPr/>
          <p:nvPr/>
        </p:nvSpPr>
        <p:spPr>
          <a:xfrm>
            <a:off x="7137620" y="1123950"/>
            <a:ext cx="150412" cy="933450"/>
          </a:xfrm>
          <a:custGeom>
            <a:avLst/>
            <a:gdLst>
              <a:gd name="connsiteX0" fmla="*/ 72805 w 150412"/>
              <a:gd name="connsiteY0" fmla="*/ 0 h 933450"/>
              <a:gd name="connsiteX1" fmla="*/ 63280 w 150412"/>
              <a:gd name="connsiteY1" fmla="*/ 28575 h 933450"/>
              <a:gd name="connsiteX2" fmla="*/ 82330 w 150412"/>
              <a:gd name="connsiteY2" fmla="*/ 57150 h 933450"/>
              <a:gd name="connsiteX3" fmla="*/ 91855 w 150412"/>
              <a:gd name="connsiteY3" fmla="*/ 85725 h 933450"/>
              <a:gd name="connsiteX4" fmla="*/ 101380 w 150412"/>
              <a:gd name="connsiteY4" fmla="*/ 200025 h 933450"/>
              <a:gd name="connsiteX5" fmla="*/ 110905 w 150412"/>
              <a:gd name="connsiteY5" fmla="*/ 228600 h 933450"/>
              <a:gd name="connsiteX6" fmla="*/ 91855 w 150412"/>
              <a:gd name="connsiteY6" fmla="*/ 323850 h 933450"/>
              <a:gd name="connsiteX7" fmla="*/ 53755 w 150412"/>
              <a:gd name="connsiteY7" fmla="*/ 495300 h 933450"/>
              <a:gd name="connsiteX8" fmla="*/ 25180 w 150412"/>
              <a:gd name="connsiteY8" fmla="*/ 504825 h 933450"/>
              <a:gd name="connsiteX9" fmla="*/ 6130 w 150412"/>
              <a:gd name="connsiteY9" fmla="*/ 533400 h 933450"/>
              <a:gd name="connsiteX10" fmla="*/ 44230 w 150412"/>
              <a:gd name="connsiteY10" fmla="*/ 638175 h 933450"/>
              <a:gd name="connsiteX11" fmla="*/ 63280 w 150412"/>
              <a:gd name="connsiteY11" fmla="*/ 666750 h 933450"/>
              <a:gd name="connsiteX12" fmla="*/ 149005 w 150412"/>
              <a:gd name="connsiteY12" fmla="*/ 685800 h 933450"/>
              <a:gd name="connsiteX13" fmla="*/ 139480 w 150412"/>
              <a:gd name="connsiteY13" fmla="*/ 828675 h 933450"/>
              <a:gd name="connsiteX14" fmla="*/ 110905 w 150412"/>
              <a:gd name="connsiteY14" fmla="*/ 847725 h 933450"/>
              <a:gd name="connsiteX15" fmla="*/ 53755 w 150412"/>
              <a:gd name="connsiteY15" fmla="*/ 885825 h 933450"/>
              <a:gd name="connsiteX16" fmla="*/ 72805 w 150412"/>
              <a:gd name="connsiteY16" fmla="*/ 914400 h 933450"/>
              <a:gd name="connsiteX17" fmla="*/ 101380 w 150412"/>
              <a:gd name="connsiteY17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0412" h="933450">
                <a:moveTo>
                  <a:pt x="72805" y="0"/>
                </a:moveTo>
                <a:cubicBezTo>
                  <a:pt x="69630" y="9525"/>
                  <a:pt x="61629" y="18671"/>
                  <a:pt x="63280" y="28575"/>
                </a:cubicBezTo>
                <a:cubicBezTo>
                  <a:pt x="65162" y="39867"/>
                  <a:pt x="77210" y="46911"/>
                  <a:pt x="82330" y="57150"/>
                </a:cubicBezTo>
                <a:cubicBezTo>
                  <a:pt x="86820" y="66130"/>
                  <a:pt x="88680" y="76200"/>
                  <a:pt x="91855" y="85725"/>
                </a:cubicBezTo>
                <a:cubicBezTo>
                  <a:pt x="95030" y="123825"/>
                  <a:pt x="96327" y="162128"/>
                  <a:pt x="101380" y="200025"/>
                </a:cubicBezTo>
                <a:cubicBezTo>
                  <a:pt x="102707" y="209977"/>
                  <a:pt x="110905" y="218560"/>
                  <a:pt x="110905" y="228600"/>
                </a:cubicBezTo>
                <a:cubicBezTo>
                  <a:pt x="110905" y="272380"/>
                  <a:pt x="103585" y="288661"/>
                  <a:pt x="91855" y="323850"/>
                </a:cubicBezTo>
                <a:cubicBezTo>
                  <a:pt x="85007" y="433421"/>
                  <a:pt x="123918" y="460219"/>
                  <a:pt x="53755" y="495300"/>
                </a:cubicBezTo>
                <a:cubicBezTo>
                  <a:pt x="44775" y="499790"/>
                  <a:pt x="34705" y="501650"/>
                  <a:pt x="25180" y="504825"/>
                </a:cubicBezTo>
                <a:cubicBezTo>
                  <a:pt x="18830" y="514350"/>
                  <a:pt x="7269" y="522009"/>
                  <a:pt x="6130" y="533400"/>
                </a:cubicBezTo>
                <a:cubicBezTo>
                  <a:pt x="0" y="594695"/>
                  <a:pt x="14842" y="597031"/>
                  <a:pt x="44230" y="638175"/>
                </a:cubicBezTo>
                <a:cubicBezTo>
                  <a:pt x="50884" y="647490"/>
                  <a:pt x="54341" y="659599"/>
                  <a:pt x="63280" y="666750"/>
                </a:cubicBezTo>
                <a:cubicBezTo>
                  <a:pt x="75621" y="676623"/>
                  <a:pt x="148420" y="685703"/>
                  <a:pt x="149005" y="685800"/>
                </a:cubicBezTo>
                <a:cubicBezTo>
                  <a:pt x="145830" y="733425"/>
                  <a:pt x="150412" y="782213"/>
                  <a:pt x="139480" y="828675"/>
                </a:cubicBezTo>
                <a:cubicBezTo>
                  <a:pt x="136858" y="839818"/>
                  <a:pt x="119699" y="840396"/>
                  <a:pt x="110905" y="847725"/>
                </a:cubicBezTo>
                <a:cubicBezTo>
                  <a:pt x="63339" y="887363"/>
                  <a:pt x="103973" y="869086"/>
                  <a:pt x="53755" y="885825"/>
                </a:cubicBezTo>
                <a:cubicBezTo>
                  <a:pt x="60105" y="895350"/>
                  <a:pt x="64710" y="906305"/>
                  <a:pt x="72805" y="914400"/>
                </a:cubicBezTo>
                <a:cubicBezTo>
                  <a:pt x="80900" y="922495"/>
                  <a:pt x="101380" y="933450"/>
                  <a:pt x="101380" y="9334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Forma libre"/>
          <p:cNvSpPr/>
          <p:nvPr/>
        </p:nvSpPr>
        <p:spPr>
          <a:xfrm>
            <a:off x="4267200" y="593308"/>
            <a:ext cx="3790950" cy="4759742"/>
          </a:xfrm>
          <a:custGeom>
            <a:avLst/>
            <a:gdLst>
              <a:gd name="connsiteX0" fmla="*/ 0 w 3790950"/>
              <a:gd name="connsiteY0" fmla="*/ 4759742 h 4759742"/>
              <a:gd name="connsiteX1" fmla="*/ 9525 w 3790950"/>
              <a:gd name="connsiteY1" fmla="*/ 4674017 h 4759742"/>
              <a:gd name="connsiteX2" fmla="*/ 28575 w 3790950"/>
              <a:gd name="connsiteY2" fmla="*/ 4645442 h 4759742"/>
              <a:gd name="connsiteX3" fmla="*/ 152400 w 3790950"/>
              <a:gd name="connsiteY3" fmla="*/ 4635917 h 4759742"/>
              <a:gd name="connsiteX4" fmla="*/ 171450 w 3790950"/>
              <a:gd name="connsiteY4" fmla="*/ 4578767 h 4759742"/>
              <a:gd name="connsiteX5" fmla="*/ 180975 w 3790950"/>
              <a:gd name="connsiteY5" fmla="*/ 4512092 h 4759742"/>
              <a:gd name="connsiteX6" fmla="*/ 238125 w 3790950"/>
              <a:gd name="connsiteY6" fmla="*/ 4483517 h 4759742"/>
              <a:gd name="connsiteX7" fmla="*/ 247650 w 3790950"/>
              <a:gd name="connsiteY7" fmla="*/ 4445417 h 4759742"/>
              <a:gd name="connsiteX8" fmla="*/ 285750 w 3790950"/>
              <a:gd name="connsiteY8" fmla="*/ 4388267 h 4759742"/>
              <a:gd name="connsiteX9" fmla="*/ 276225 w 3790950"/>
              <a:gd name="connsiteY9" fmla="*/ 4340642 h 4759742"/>
              <a:gd name="connsiteX10" fmla="*/ 257175 w 3790950"/>
              <a:gd name="connsiteY10" fmla="*/ 4283492 h 4759742"/>
              <a:gd name="connsiteX11" fmla="*/ 352425 w 3790950"/>
              <a:gd name="connsiteY11" fmla="*/ 4226342 h 4759742"/>
              <a:gd name="connsiteX12" fmla="*/ 333375 w 3790950"/>
              <a:gd name="connsiteY12" fmla="*/ 4197767 h 4759742"/>
              <a:gd name="connsiteX13" fmla="*/ 323850 w 3790950"/>
              <a:gd name="connsiteY13" fmla="*/ 4169192 h 4759742"/>
              <a:gd name="connsiteX14" fmla="*/ 333375 w 3790950"/>
              <a:gd name="connsiteY14" fmla="*/ 4131092 h 4759742"/>
              <a:gd name="connsiteX15" fmla="*/ 361950 w 3790950"/>
              <a:gd name="connsiteY15" fmla="*/ 4121567 h 4759742"/>
              <a:gd name="connsiteX16" fmla="*/ 352425 w 3790950"/>
              <a:gd name="connsiteY16" fmla="*/ 4016792 h 4759742"/>
              <a:gd name="connsiteX17" fmla="*/ 361950 w 3790950"/>
              <a:gd name="connsiteY17" fmla="*/ 3959642 h 4759742"/>
              <a:gd name="connsiteX18" fmla="*/ 419100 w 3790950"/>
              <a:gd name="connsiteY18" fmla="*/ 3940592 h 4759742"/>
              <a:gd name="connsiteX19" fmla="*/ 447675 w 3790950"/>
              <a:gd name="connsiteY19" fmla="*/ 3921542 h 4759742"/>
              <a:gd name="connsiteX20" fmla="*/ 466725 w 3790950"/>
              <a:gd name="connsiteY20" fmla="*/ 3892967 h 4759742"/>
              <a:gd name="connsiteX21" fmla="*/ 504825 w 3790950"/>
              <a:gd name="connsiteY21" fmla="*/ 3845342 h 4759742"/>
              <a:gd name="connsiteX22" fmla="*/ 571500 w 3790950"/>
              <a:gd name="connsiteY22" fmla="*/ 3835817 h 4759742"/>
              <a:gd name="connsiteX23" fmla="*/ 581025 w 3790950"/>
              <a:gd name="connsiteY23" fmla="*/ 3750092 h 4759742"/>
              <a:gd name="connsiteX24" fmla="*/ 638175 w 3790950"/>
              <a:gd name="connsiteY24" fmla="*/ 3731042 h 4759742"/>
              <a:gd name="connsiteX25" fmla="*/ 657225 w 3790950"/>
              <a:gd name="connsiteY25" fmla="*/ 3702467 h 4759742"/>
              <a:gd name="connsiteX26" fmla="*/ 676275 w 3790950"/>
              <a:gd name="connsiteY26" fmla="*/ 3635792 h 4759742"/>
              <a:gd name="connsiteX27" fmla="*/ 704850 w 3790950"/>
              <a:gd name="connsiteY27" fmla="*/ 3616742 h 4759742"/>
              <a:gd name="connsiteX28" fmla="*/ 742950 w 3790950"/>
              <a:gd name="connsiteY28" fmla="*/ 3559592 h 4759742"/>
              <a:gd name="connsiteX29" fmla="*/ 762000 w 3790950"/>
              <a:gd name="connsiteY29" fmla="*/ 3473867 h 4759742"/>
              <a:gd name="connsiteX30" fmla="*/ 838200 w 3790950"/>
              <a:gd name="connsiteY30" fmla="*/ 3445292 h 4759742"/>
              <a:gd name="connsiteX31" fmla="*/ 838200 w 3790950"/>
              <a:gd name="connsiteY31" fmla="*/ 3321467 h 4759742"/>
              <a:gd name="connsiteX32" fmla="*/ 809625 w 3790950"/>
              <a:gd name="connsiteY32" fmla="*/ 3302417 h 4759742"/>
              <a:gd name="connsiteX33" fmla="*/ 800100 w 3790950"/>
              <a:gd name="connsiteY33" fmla="*/ 3159542 h 4759742"/>
              <a:gd name="connsiteX34" fmla="*/ 828675 w 3790950"/>
              <a:gd name="connsiteY34" fmla="*/ 3150017 h 4759742"/>
              <a:gd name="connsiteX35" fmla="*/ 857250 w 3790950"/>
              <a:gd name="connsiteY35" fmla="*/ 3130967 h 4759742"/>
              <a:gd name="connsiteX36" fmla="*/ 876300 w 3790950"/>
              <a:gd name="connsiteY36" fmla="*/ 3102392 h 4759742"/>
              <a:gd name="connsiteX37" fmla="*/ 885825 w 3790950"/>
              <a:gd name="connsiteY37" fmla="*/ 3064292 h 4759742"/>
              <a:gd name="connsiteX38" fmla="*/ 914400 w 3790950"/>
              <a:gd name="connsiteY38" fmla="*/ 3054767 h 4759742"/>
              <a:gd name="connsiteX39" fmla="*/ 942975 w 3790950"/>
              <a:gd name="connsiteY39" fmla="*/ 3035717 h 4759742"/>
              <a:gd name="connsiteX40" fmla="*/ 952500 w 3790950"/>
              <a:gd name="connsiteY40" fmla="*/ 2959517 h 4759742"/>
              <a:gd name="connsiteX41" fmla="*/ 1019175 w 3790950"/>
              <a:gd name="connsiteY41" fmla="*/ 2949992 h 4759742"/>
              <a:gd name="connsiteX42" fmla="*/ 1047750 w 3790950"/>
              <a:gd name="connsiteY42" fmla="*/ 2940467 h 4759742"/>
              <a:gd name="connsiteX43" fmla="*/ 1057275 w 3790950"/>
              <a:gd name="connsiteY43" fmla="*/ 2911892 h 4759742"/>
              <a:gd name="connsiteX44" fmla="*/ 1085850 w 3790950"/>
              <a:gd name="connsiteY44" fmla="*/ 2902367 h 4759742"/>
              <a:gd name="connsiteX45" fmla="*/ 1133475 w 3790950"/>
              <a:gd name="connsiteY45" fmla="*/ 2892842 h 4759742"/>
              <a:gd name="connsiteX46" fmla="*/ 1143000 w 3790950"/>
              <a:gd name="connsiteY46" fmla="*/ 2854742 h 4759742"/>
              <a:gd name="connsiteX47" fmla="*/ 1200150 w 3790950"/>
              <a:gd name="connsiteY47" fmla="*/ 2826167 h 4759742"/>
              <a:gd name="connsiteX48" fmla="*/ 1181100 w 3790950"/>
              <a:gd name="connsiteY48" fmla="*/ 2797592 h 4759742"/>
              <a:gd name="connsiteX49" fmla="*/ 1152525 w 3790950"/>
              <a:gd name="connsiteY49" fmla="*/ 2788067 h 4759742"/>
              <a:gd name="connsiteX50" fmla="*/ 1143000 w 3790950"/>
              <a:gd name="connsiteY50" fmla="*/ 2759492 h 4759742"/>
              <a:gd name="connsiteX51" fmla="*/ 1133475 w 3790950"/>
              <a:gd name="connsiteY51" fmla="*/ 2702342 h 4759742"/>
              <a:gd name="connsiteX52" fmla="*/ 1085850 w 3790950"/>
              <a:gd name="connsiteY52" fmla="*/ 2645192 h 4759742"/>
              <a:gd name="connsiteX53" fmla="*/ 1076325 w 3790950"/>
              <a:gd name="connsiteY53" fmla="*/ 2597567 h 4759742"/>
              <a:gd name="connsiteX54" fmla="*/ 1019175 w 3790950"/>
              <a:gd name="connsiteY54" fmla="*/ 2568992 h 4759742"/>
              <a:gd name="connsiteX55" fmla="*/ 1019175 w 3790950"/>
              <a:gd name="connsiteY55" fmla="*/ 2483267 h 4759742"/>
              <a:gd name="connsiteX56" fmla="*/ 1095375 w 3790950"/>
              <a:gd name="connsiteY56" fmla="*/ 2464217 h 4759742"/>
              <a:gd name="connsiteX57" fmla="*/ 1095375 w 3790950"/>
              <a:gd name="connsiteY57" fmla="*/ 2340392 h 4759742"/>
              <a:gd name="connsiteX58" fmla="*/ 1057275 w 3790950"/>
              <a:gd name="connsiteY58" fmla="*/ 2283242 h 4759742"/>
              <a:gd name="connsiteX59" fmla="*/ 1038225 w 3790950"/>
              <a:gd name="connsiteY59" fmla="*/ 2254667 h 4759742"/>
              <a:gd name="connsiteX60" fmla="*/ 1066800 w 3790950"/>
              <a:gd name="connsiteY60" fmla="*/ 2235617 h 4759742"/>
              <a:gd name="connsiteX61" fmla="*/ 1104900 w 3790950"/>
              <a:gd name="connsiteY61" fmla="*/ 2226092 h 4759742"/>
              <a:gd name="connsiteX62" fmla="*/ 1133475 w 3790950"/>
              <a:gd name="connsiteY62" fmla="*/ 2216567 h 4759742"/>
              <a:gd name="connsiteX63" fmla="*/ 1143000 w 3790950"/>
              <a:gd name="connsiteY63" fmla="*/ 2187992 h 4759742"/>
              <a:gd name="connsiteX64" fmla="*/ 1114425 w 3790950"/>
              <a:gd name="connsiteY64" fmla="*/ 2083217 h 4759742"/>
              <a:gd name="connsiteX65" fmla="*/ 1123950 w 3790950"/>
              <a:gd name="connsiteY65" fmla="*/ 2035592 h 4759742"/>
              <a:gd name="connsiteX66" fmla="*/ 1152525 w 3790950"/>
              <a:gd name="connsiteY66" fmla="*/ 2026067 h 4759742"/>
              <a:gd name="connsiteX67" fmla="*/ 1181100 w 3790950"/>
              <a:gd name="connsiteY67" fmla="*/ 2007017 h 4759742"/>
              <a:gd name="connsiteX68" fmla="*/ 1190625 w 3790950"/>
              <a:gd name="connsiteY68" fmla="*/ 1978442 h 4759742"/>
              <a:gd name="connsiteX69" fmla="*/ 1209675 w 3790950"/>
              <a:gd name="connsiteY69" fmla="*/ 1949867 h 4759742"/>
              <a:gd name="connsiteX70" fmla="*/ 1238250 w 3790950"/>
              <a:gd name="connsiteY70" fmla="*/ 1883192 h 4759742"/>
              <a:gd name="connsiteX71" fmla="*/ 1247775 w 3790950"/>
              <a:gd name="connsiteY71" fmla="*/ 1692692 h 4759742"/>
              <a:gd name="connsiteX72" fmla="*/ 1266825 w 3790950"/>
              <a:gd name="connsiteY72" fmla="*/ 1664117 h 4759742"/>
              <a:gd name="connsiteX73" fmla="*/ 1276350 w 3790950"/>
              <a:gd name="connsiteY73" fmla="*/ 1635542 h 4759742"/>
              <a:gd name="connsiteX74" fmla="*/ 1285875 w 3790950"/>
              <a:gd name="connsiteY74" fmla="*/ 1559342 h 4759742"/>
              <a:gd name="connsiteX75" fmla="*/ 1314450 w 3790950"/>
              <a:gd name="connsiteY75" fmla="*/ 1549817 h 4759742"/>
              <a:gd name="connsiteX76" fmla="*/ 1323975 w 3790950"/>
              <a:gd name="connsiteY76" fmla="*/ 1521242 h 4759742"/>
              <a:gd name="connsiteX77" fmla="*/ 1333500 w 3790950"/>
              <a:gd name="connsiteY77" fmla="*/ 1473617 h 4759742"/>
              <a:gd name="connsiteX78" fmla="*/ 1362075 w 3790950"/>
              <a:gd name="connsiteY78" fmla="*/ 1464092 h 4759742"/>
              <a:gd name="connsiteX79" fmla="*/ 1371600 w 3790950"/>
              <a:gd name="connsiteY79" fmla="*/ 1435517 h 4759742"/>
              <a:gd name="connsiteX80" fmla="*/ 1390650 w 3790950"/>
              <a:gd name="connsiteY80" fmla="*/ 1359317 h 4759742"/>
              <a:gd name="connsiteX81" fmla="*/ 1419225 w 3790950"/>
              <a:gd name="connsiteY81" fmla="*/ 1349792 h 4759742"/>
              <a:gd name="connsiteX82" fmla="*/ 1428750 w 3790950"/>
              <a:gd name="connsiteY82" fmla="*/ 1321217 h 4759742"/>
              <a:gd name="connsiteX83" fmla="*/ 1457325 w 3790950"/>
              <a:gd name="connsiteY83" fmla="*/ 1302167 h 4759742"/>
              <a:gd name="connsiteX84" fmla="*/ 1495425 w 3790950"/>
              <a:gd name="connsiteY84" fmla="*/ 1178342 h 4759742"/>
              <a:gd name="connsiteX85" fmla="*/ 1504950 w 3790950"/>
              <a:gd name="connsiteY85" fmla="*/ 1149767 h 4759742"/>
              <a:gd name="connsiteX86" fmla="*/ 1524000 w 3790950"/>
              <a:gd name="connsiteY86" fmla="*/ 1121192 h 4759742"/>
              <a:gd name="connsiteX87" fmla="*/ 1504950 w 3790950"/>
              <a:gd name="connsiteY87" fmla="*/ 1054517 h 4759742"/>
              <a:gd name="connsiteX88" fmla="*/ 1514475 w 3790950"/>
              <a:gd name="connsiteY88" fmla="*/ 1025942 h 4759742"/>
              <a:gd name="connsiteX89" fmla="*/ 1543050 w 3790950"/>
              <a:gd name="connsiteY89" fmla="*/ 1016417 h 4759742"/>
              <a:gd name="connsiteX90" fmla="*/ 1552575 w 3790950"/>
              <a:gd name="connsiteY90" fmla="*/ 930692 h 4759742"/>
              <a:gd name="connsiteX91" fmla="*/ 1571625 w 3790950"/>
              <a:gd name="connsiteY91" fmla="*/ 902117 h 4759742"/>
              <a:gd name="connsiteX92" fmla="*/ 1581150 w 3790950"/>
              <a:gd name="connsiteY92" fmla="*/ 873542 h 4759742"/>
              <a:gd name="connsiteX93" fmla="*/ 1571625 w 3790950"/>
              <a:gd name="connsiteY93" fmla="*/ 806867 h 4759742"/>
              <a:gd name="connsiteX94" fmla="*/ 1571625 w 3790950"/>
              <a:gd name="connsiteY94" fmla="*/ 721142 h 4759742"/>
              <a:gd name="connsiteX95" fmla="*/ 1600200 w 3790950"/>
              <a:gd name="connsiteY95" fmla="*/ 711617 h 4759742"/>
              <a:gd name="connsiteX96" fmla="*/ 1666875 w 3790950"/>
              <a:gd name="connsiteY96" fmla="*/ 702092 h 4759742"/>
              <a:gd name="connsiteX97" fmla="*/ 1676400 w 3790950"/>
              <a:gd name="connsiteY97" fmla="*/ 587792 h 4759742"/>
              <a:gd name="connsiteX98" fmla="*/ 1657350 w 3790950"/>
              <a:gd name="connsiteY98" fmla="*/ 559217 h 4759742"/>
              <a:gd name="connsiteX99" fmla="*/ 1666875 w 3790950"/>
              <a:gd name="connsiteY99" fmla="*/ 473492 h 4759742"/>
              <a:gd name="connsiteX100" fmla="*/ 1685925 w 3790950"/>
              <a:gd name="connsiteY100" fmla="*/ 435392 h 4759742"/>
              <a:gd name="connsiteX101" fmla="*/ 1695450 w 3790950"/>
              <a:gd name="connsiteY101" fmla="*/ 340142 h 4759742"/>
              <a:gd name="connsiteX102" fmla="*/ 1724025 w 3790950"/>
              <a:gd name="connsiteY102" fmla="*/ 330617 h 4759742"/>
              <a:gd name="connsiteX103" fmla="*/ 1809750 w 3790950"/>
              <a:gd name="connsiteY103" fmla="*/ 311567 h 4759742"/>
              <a:gd name="connsiteX104" fmla="*/ 1838325 w 3790950"/>
              <a:gd name="connsiteY104" fmla="*/ 244892 h 4759742"/>
              <a:gd name="connsiteX105" fmla="*/ 1847850 w 3790950"/>
              <a:gd name="connsiteY105" fmla="*/ 216317 h 4759742"/>
              <a:gd name="connsiteX106" fmla="*/ 1962150 w 3790950"/>
              <a:gd name="connsiteY106" fmla="*/ 206792 h 4759742"/>
              <a:gd name="connsiteX107" fmla="*/ 2047875 w 3790950"/>
              <a:gd name="connsiteY107" fmla="*/ 168692 h 4759742"/>
              <a:gd name="connsiteX108" fmla="*/ 2057400 w 3790950"/>
              <a:gd name="connsiteY108" fmla="*/ 92492 h 4759742"/>
              <a:gd name="connsiteX109" fmla="*/ 2085975 w 3790950"/>
              <a:gd name="connsiteY109" fmla="*/ 82967 h 4759742"/>
              <a:gd name="connsiteX110" fmla="*/ 2152650 w 3790950"/>
              <a:gd name="connsiteY110" fmla="*/ 73442 h 4759742"/>
              <a:gd name="connsiteX111" fmla="*/ 2238375 w 3790950"/>
              <a:gd name="connsiteY111" fmla="*/ 44867 h 4759742"/>
              <a:gd name="connsiteX112" fmla="*/ 2247900 w 3790950"/>
              <a:gd name="connsiteY112" fmla="*/ 82967 h 4759742"/>
              <a:gd name="connsiteX113" fmla="*/ 2276475 w 3790950"/>
              <a:gd name="connsiteY113" fmla="*/ 92492 h 4759742"/>
              <a:gd name="connsiteX114" fmla="*/ 2371725 w 3790950"/>
              <a:gd name="connsiteY114" fmla="*/ 102017 h 4759742"/>
              <a:gd name="connsiteX115" fmla="*/ 2428875 w 3790950"/>
              <a:gd name="connsiteY115" fmla="*/ 111542 h 4759742"/>
              <a:gd name="connsiteX116" fmla="*/ 2486025 w 3790950"/>
              <a:gd name="connsiteY116" fmla="*/ 130592 h 4759742"/>
              <a:gd name="connsiteX117" fmla="*/ 2543175 w 3790950"/>
              <a:gd name="connsiteY117" fmla="*/ 121067 h 4759742"/>
              <a:gd name="connsiteX118" fmla="*/ 2571750 w 3790950"/>
              <a:gd name="connsiteY118" fmla="*/ 111542 h 4759742"/>
              <a:gd name="connsiteX119" fmla="*/ 2609850 w 3790950"/>
              <a:gd name="connsiteY119" fmla="*/ 121067 h 4759742"/>
              <a:gd name="connsiteX120" fmla="*/ 2657475 w 3790950"/>
              <a:gd name="connsiteY120" fmla="*/ 187742 h 4759742"/>
              <a:gd name="connsiteX121" fmla="*/ 2733675 w 3790950"/>
              <a:gd name="connsiteY121" fmla="*/ 178217 h 4759742"/>
              <a:gd name="connsiteX122" fmla="*/ 2819400 w 3790950"/>
              <a:gd name="connsiteY122" fmla="*/ 197267 h 4759742"/>
              <a:gd name="connsiteX123" fmla="*/ 2952750 w 3790950"/>
              <a:gd name="connsiteY123" fmla="*/ 235367 h 4759742"/>
              <a:gd name="connsiteX124" fmla="*/ 2971800 w 3790950"/>
              <a:gd name="connsiteY124" fmla="*/ 263942 h 4759742"/>
              <a:gd name="connsiteX125" fmla="*/ 3076575 w 3790950"/>
              <a:gd name="connsiteY125" fmla="*/ 292517 h 4759742"/>
              <a:gd name="connsiteX126" fmla="*/ 3105150 w 3790950"/>
              <a:gd name="connsiteY126" fmla="*/ 349667 h 4759742"/>
              <a:gd name="connsiteX127" fmla="*/ 3114675 w 3790950"/>
              <a:gd name="connsiteY127" fmla="*/ 378242 h 4759742"/>
              <a:gd name="connsiteX128" fmla="*/ 3152775 w 3790950"/>
              <a:gd name="connsiteY128" fmla="*/ 368717 h 4759742"/>
              <a:gd name="connsiteX129" fmla="*/ 3190875 w 3790950"/>
              <a:gd name="connsiteY129" fmla="*/ 311567 h 4759742"/>
              <a:gd name="connsiteX130" fmla="*/ 3286125 w 3790950"/>
              <a:gd name="connsiteY130" fmla="*/ 321092 h 4759742"/>
              <a:gd name="connsiteX131" fmla="*/ 3333750 w 3790950"/>
              <a:gd name="connsiteY131" fmla="*/ 368717 h 4759742"/>
              <a:gd name="connsiteX132" fmla="*/ 3362325 w 3790950"/>
              <a:gd name="connsiteY132" fmla="*/ 378242 h 4759742"/>
              <a:gd name="connsiteX133" fmla="*/ 3409950 w 3790950"/>
              <a:gd name="connsiteY133" fmla="*/ 368717 h 4759742"/>
              <a:gd name="connsiteX134" fmla="*/ 3476625 w 3790950"/>
              <a:gd name="connsiteY134" fmla="*/ 340142 h 4759742"/>
              <a:gd name="connsiteX135" fmla="*/ 3609975 w 3790950"/>
              <a:gd name="connsiteY135" fmla="*/ 330617 h 4759742"/>
              <a:gd name="connsiteX136" fmla="*/ 3619500 w 3790950"/>
              <a:gd name="connsiteY136" fmla="*/ 225842 h 4759742"/>
              <a:gd name="connsiteX137" fmla="*/ 3648075 w 3790950"/>
              <a:gd name="connsiteY137" fmla="*/ 235367 h 4759742"/>
              <a:gd name="connsiteX138" fmla="*/ 3676650 w 3790950"/>
              <a:gd name="connsiteY138" fmla="*/ 263942 h 4759742"/>
              <a:gd name="connsiteX139" fmla="*/ 3695700 w 3790950"/>
              <a:gd name="connsiteY139" fmla="*/ 330617 h 4759742"/>
              <a:gd name="connsiteX140" fmla="*/ 3724275 w 3790950"/>
              <a:gd name="connsiteY140" fmla="*/ 340142 h 4759742"/>
              <a:gd name="connsiteX141" fmla="*/ 3790950 w 3790950"/>
              <a:gd name="connsiteY141" fmla="*/ 349667 h 475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790950" h="4759742">
                <a:moveTo>
                  <a:pt x="0" y="4759742"/>
                </a:moveTo>
                <a:cubicBezTo>
                  <a:pt x="3175" y="4731167"/>
                  <a:pt x="2552" y="4701909"/>
                  <a:pt x="9525" y="4674017"/>
                </a:cubicBezTo>
                <a:cubicBezTo>
                  <a:pt x="12301" y="4662911"/>
                  <a:pt x="17514" y="4648392"/>
                  <a:pt x="28575" y="4645442"/>
                </a:cubicBezTo>
                <a:cubicBezTo>
                  <a:pt x="68574" y="4634776"/>
                  <a:pt x="111125" y="4639092"/>
                  <a:pt x="152400" y="4635917"/>
                </a:cubicBezTo>
                <a:cubicBezTo>
                  <a:pt x="158750" y="4616867"/>
                  <a:pt x="168610" y="4598646"/>
                  <a:pt x="171450" y="4578767"/>
                </a:cubicBezTo>
                <a:cubicBezTo>
                  <a:pt x="174625" y="4556542"/>
                  <a:pt x="171857" y="4532608"/>
                  <a:pt x="180975" y="4512092"/>
                </a:cubicBezTo>
                <a:cubicBezTo>
                  <a:pt x="187397" y="4497642"/>
                  <a:pt x="225446" y="4487743"/>
                  <a:pt x="238125" y="4483517"/>
                </a:cubicBezTo>
                <a:cubicBezTo>
                  <a:pt x="241300" y="4470817"/>
                  <a:pt x="241796" y="4457126"/>
                  <a:pt x="247650" y="4445417"/>
                </a:cubicBezTo>
                <a:cubicBezTo>
                  <a:pt x="257889" y="4424939"/>
                  <a:pt x="285750" y="4388267"/>
                  <a:pt x="285750" y="4388267"/>
                </a:cubicBezTo>
                <a:cubicBezTo>
                  <a:pt x="282575" y="4372392"/>
                  <a:pt x="280485" y="4356261"/>
                  <a:pt x="276225" y="4340642"/>
                </a:cubicBezTo>
                <a:cubicBezTo>
                  <a:pt x="270941" y="4321269"/>
                  <a:pt x="257175" y="4283492"/>
                  <a:pt x="257175" y="4283492"/>
                </a:cubicBezTo>
                <a:cubicBezTo>
                  <a:pt x="278298" y="4177879"/>
                  <a:pt x="240027" y="4290570"/>
                  <a:pt x="352425" y="4226342"/>
                </a:cubicBezTo>
                <a:cubicBezTo>
                  <a:pt x="362364" y="4220662"/>
                  <a:pt x="338495" y="4208006"/>
                  <a:pt x="333375" y="4197767"/>
                </a:cubicBezTo>
                <a:cubicBezTo>
                  <a:pt x="328885" y="4188787"/>
                  <a:pt x="327025" y="4178717"/>
                  <a:pt x="323850" y="4169192"/>
                </a:cubicBezTo>
                <a:cubicBezTo>
                  <a:pt x="327025" y="4156492"/>
                  <a:pt x="325197" y="4141314"/>
                  <a:pt x="333375" y="4131092"/>
                </a:cubicBezTo>
                <a:cubicBezTo>
                  <a:pt x="339647" y="4123252"/>
                  <a:pt x="360299" y="4131471"/>
                  <a:pt x="361950" y="4121567"/>
                </a:cubicBezTo>
                <a:cubicBezTo>
                  <a:pt x="367715" y="4086975"/>
                  <a:pt x="355600" y="4051717"/>
                  <a:pt x="352425" y="4016792"/>
                </a:cubicBezTo>
                <a:cubicBezTo>
                  <a:pt x="355600" y="3997742"/>
                  <a:pt x="349232" y="3974176"/>
                  <a:pt x="361950" y="3959642"/>
                </a:cubicBezTo>
                <a:cubicBezTo>
                  <a:pt x="375173" y="3944530"/>
                  <a:pt x="402392" y="3951731"/>
                  <a:pt x="419100" y="3940592"/>
                </a:cubicBezTo>
                <a:lnTo>
                  <a:pt x="447675" y="3921542"/>
                </a:lnTo>
                <a:cubicBezTo>
                  <a:pt x="454025" y="3912017"/>
                  <a:pt x="461605" y="3903206"/>
                  <a:pt x="466725" y="3892967"/>
                </a:cubicBezTo>
                <a:cubicBezTo>
                  <a:pt x="480617" y="3865184"/>
                  <a:pt x="467045" y="3856676"/>
                  <a:pt x="504825" y="3845342"/>
                </a:cubicBezTo>
                <a:cubicBezTo>
                  <a:pt x="526329" y="3838891"/>
                  <a:pt x="549275" y="3838992"/>
                  <a:pt x="571500" y="3835817"/>
                </a:cubicBezTo>
                <a:cubicBezTo>
                  <a:pt x="574675" y="3807242"/>
                  <a:pt x="565589" y="3774348"/>
                  <a:pt x="581025" y="3750092"/>
                </a:cubicBezTo>
                <a:cubicBezTo>
                  <a:pt x="591806" y="3733151"/>
                  <a:pt x="638175" y="3731042"/>
                  <a:pt x="638175" y="3731042"/>
                </a:cubicBezTo>
                <a:cubicBezTo>
                  <a:pt x="644525" y="3721517"/>
                  <a:pt x="652716" y="3712989"/>
                  <a:pt x="657225" y="3702467"/>
                </a:cubicBezTo>
                <a:cubicBezTo>
                  <a:pt x="658805" y="3698781"/>
                  <a:pt x="670572" y="3642921"/>
                  <a:pt x="676275" y="3635792"/>
                </a:cubicBezTo>
                <a:cubicBezTo>
                  <a:pt x="683426" y="3626853"/>
                  <a:pt x="695325" y="3623092"/>
                  <a:pt x="704850" y="3616742"/>
                </a:cubicBezTo>
                <a:cubicBezTo>
                  <a:pt x="727498" y="3548798"/>
                  <a:pt x="695384" y="3630941"/>
                  <a:pt x="742950" y="3559592"/>
                </a:cubicBezTo>
                <a:cubicBezTo>
                  <a:pt x="758165" y="3536770"/>
                  <a:pt x="751627" y="3494613"/>
                  <a:pt x="762000" y="3473867"/>
                </a:cubicBezTo>
                <a:cubicBezTo>
                  <a:pt x="772901" y="3452066"/>
                  <a:pt x="823395" y="3448253"/>
                  <a:pt x="838200" y="3445292"/>
                </a:cubicBezTo>
                <a:cubicBezTo>
                  <a:pt x="853952" y="3398036"/>
                  <a:pt x="861002" y="3389873"/>
                  <a:pt x="838200" y="3321467"/>
                </a:cubicBezTo>
                <a:cubicBezTo>
                  <a:pt x="834580" y="3310607"/>
                  <a:pt x="819150" y="3308767"/>
                  <a:pt x="809625" y="3302417"/>
                </a:cubicBezTo>
                <a:cubicBezTo>
                  <a:pt x="791176" y="3247069"/>
                  <a:pt x="774480" y="3223592"/>
                  <a:pt x="800100" y="3159542"/>
                </a:cubicBezTo>
                <a:cubicBezTo>
                  <a:pt x="803829" y="3150220"/>
                  <a:pt x="819695" y="3154507"/>
                  <a:pt x="828675" y="3150017"/>
                </a:cubicBezTo>
                <a:cubicBezTo>
                  <a:pt x="838914" y="3144897"/>
                  <a:pt x="847725" y="3137317"/>
                  <a:pt x="857250" y="3130967"/>
                </a:cubicBezTo>
                <a:cubicBezTo>
                  <a:pt x="863600" y="3121442"/>
                  <a:pt x="871791" y="3112914"/>
                  <a:pt x="876300" y="3102392"/>
                </a:cubicBezTo>
                <a:cubicBezTo>
                  <a:pt x="881457" y="3090360"/>
                  <a:pt x="877647" y="3074514"/>
                  <a:pt x="885825" y="3064292"/>
                </a:cubicBezTo>
                <a:cubicBezTo>
                  <a:pt x="892097" y="3056452"/>
                  <a:pt x="905420" y="3059257"/>
                  <a:pt x="914400" y="3054767"/>
                </a:cubicBezTo>
                <a:cubicBezTo>
                  <a:pt x="924639" y="3049647"/>
                  <a:pt x="933450" y="3042067"/>
                  <a:pt x="942975" y="3035717"/>
                </a:cubicBezTo>
                <a:cubicBezTo>
                  <a:pt x="946150" y="3010317"/>
                  <a:pt x="935494" y="2978649"/>
                  <a:pt x="952500" y="2959517"/>
                </a:cubicBezTo>
                <a:cubicBezTo>
                  <a:pt x="967415" y="2942737"/>
                  <a:pt x="997160" y="2954395"/>
                  <a:pt x="1019175" y="2949992"/>
                </a:cubicBezTo>
                <a:cubicBezTo>
                  <a:pt x="1029020" y="2948023"/>
                  <a:pt x="1038225" y="2943642"/>
                  <a:pt x="1047750" y="2940467"/>
                </a:cubicBezTo>
                <a:cubicBezTo>
                  <a:pt x="1050925" y="2930942"/>
                  <a:pt x="1050175" y="2918992"/>
                  <a:pt x="1057275" y="2911892"/>
                </a:cubicBezTo>
                <a:cubicBezTo>
                  <a:pt x="1064375" y="2904792"/>
                  <a:pt x="1076110" y="2904802"/>
                  <a:pt x="1085850" y="2902367"/>
                </a:cubicBezTo>
                <a:cubicBezTo>
                  <a:pt x="1101556" y="2898440"/>
                  <a:pt x="1117600" y="2896017"/>
                  <a:pt x="1133475" y="2892842"/>
                </a:cubicBezTo>
                <a:cubicBezTo>
                  <a:pt x="1136650" y="2880142"/>
                  <a:pt x="1135738" y="2865634"/>
                  <a:pt x="1143000" y="2854742"/>
                </a:cubicBezTo>
                <a:cubicBezTo>
                  <a:pt x="1153551" y="2838915"/>
                  <a:pt x="1183850" y="2831600"/>
                  <a:pt x="1200150" y="2826167"/>
                </a:cubicBezTo>
                <a:cubicBezTo>
                  <a:pt x="1193800" y="2816642"/>
                  <a:pt x="1190039" y="2804743"/>
                  <a:pt x="1181100" y="2797592"/>
                </a:cubicBezTo>
                <a:cubicBezTo>
                  <a:pt x="1173260" y="2791320"/>
                  <a:pt x="1159625" y="2795167"/>
                  <a:pt x="1152525" y="2788067"/>
                </a:cubicBezTo>
                <a:cubicBezTo>
                  <a:pt x="1145425" y="2780967"/>
                  <a:pt x="1145178" y="2769293"/>
                  <a:pt x="1143000" y="2759492"/>
                </a:cubicBezTo>
                <a:cubicBezTo>
                  <a:pt x="1138810" y="2740639"/>
                  <a:pt x="1139582" y="2720664"/>
                  <a:pt x="1133475" y="2702342"/>
                </a:cubicBezTo>
                <a:cubicBezTo>
                  <a:pt x="1126844" y="2682450"/>
                  <a:pt x="1099113" y="2658455"/>
                  <a:pt x="1085850" y="2645192"/>
                </a:cubicBezTo>
                <a:cubicBezTo>
                  <a:pt x="1082675" y="2629317"/>
                  <a:pt x="1084357" y="2611623"/>
                  <a:pt x="1076325" y="2597567"/>
                </a:cubicBezTo>
                <a:cubicBezTo>
                  <a:pt x="1067636" y="2582361"/>
                  <a:pt x="1033842" y="2573881"/>
                  <a:pt x="1019175" y="2568992"/>
                </a:cubicBezTo>
                <a:cubicBezTo>
                  <a:pt x="1011179" y="2545003"/>
                  <a:pt x="993311" y="2506257"/>
                  <a:pt x="1019175" y="2483267"/>
                </a:cubicBezTo>
                <a:cubicBezTo>
                  <a:pt x="1038743" y="2465873"/>
                  <a:pt x="1095375" y="2464217"/>
                  <a:pt x="1095375" y="2464217"/>
                </a:cubicBezTo>
                <a:cubicBezTo>
                  <a:pt x="1111358" y="2416267"/>
                  <a:pt x="1117442" y="2411005"/>
                  <a:pt x="1095375" y="2340392"/>
                </a:cubicBezTo>
                <a:cubicBezTo>
                  <a:pt x="1088546" y="2318539"/>
                  <a:pt x="1069975" y="2302292"/>
                  <a:pt x="1057275" y="2283242"/>
                </a:cubicBezTo>
                <a:lnTo>
                  <a:pt x="1038225" y="2254667"/>
                </a:lnTo>
                <a:cubicBezTo>
                  <a:pt x="1047750" y="2248317"/>
                  <a:pt x="1056278" y="2240126"/>
                  <a:pt x="1066800" y="2235617"/>
                </a:cubicBezTo>
                <a:cubicBezTo>
                  <a:pt x="1078832" y="2230460"/>
                  <a:pt x="1092313" y="2229688"/>
                  <a:pt x="1104900" y="2226092"/>
                </a:cubicBezTo>
                <a:cubicBezTo>
                  <a:pt x="1114554" y="2223334"/>
                  <a:pt x="1123950" y="2219742"/>
                  <a:pt x="1133475" y="2216567"/>
                </a:cubicBezTo>
                <a:cubicBezTo>
                  <a:pt x="1136650" y="2207042"/>
                  <a:pt x="1143909" y="2197991"/>
                  <a:pt x="1143000" y="2187992"/>
                </a:cubicBezTo>
                <a:cubicBezTo>
                  <a:pt x="1140314" y="2158450"/>
                  <a:pt x="1125020" y="2115002"/>
                  <a:pt x="1114425" y="2083217"/>
                </a:cubicBezTo>
                <a:cubicBezTo>
                  <a:pt x="1117600" y="2067342"/>
                  <a:pt x="1114970" y="2049062"/>
                  <a:pt x="1123950" y="2035592"/>
                </a:cubicBezTo>
                <a:cubicBezTo>
                  <a:pt x="1129519" y="2027238"/>
                  <a:pt x="1143545" y="2030557"/>
                  <a:pt x="1152525" y="2026067"/>
                </a:cubicBezTo>
                <a:cubicBezTo>
                  <a:pt x="1162764" y="2020947"/>
                  <a:pt x="1171575" y="2013367"/>
                  <a:pt x="1181100" y="2007017"/>
                </a:cubicBezTo>
                <a:cubicBezTo>
                  <a:pt x="1184275" y="1997492"/>
                  <a:pt x="1186135" y="1987422"/>
                  <a:pt x="1190625" y="1978442"/>
                </a:cubicBezTo>
                <a:cubicBezTo>
                  <a:pt x="1195745" y="1968203"/>
                  <a:pt x="1205166" y="1960389"/>
                  <a:pt x="1209675" y="1949867"/>
                </a:cubicBezTo>
                <a:cubicBezTo>
                  <a:pt x="1246579" y="1863757"/>
                  <a:pt x="1190424" y="1954931"/>
                  <a:pt x="1238250" y="1883192"/>
                </a:cubicBezTo>
                <a:cubicBezTo>
                  <a:pt x="1241425" y="1819692"/>
                  <a:pt x="1239552" y="1755737"/>
                  <a:pt x="1247775" y="1692692"/>
                </a:cubicBezTo>
                <a:cubicBezTo>
                  <a:pt x="1249256" y="1681341"/>
                  <a:pt x="1261705" y="1674356"/>
                  <a:pt x="1266825" y="1664117"/>
                </a:cubicBezTo>
                <a:cubicBezTo>
                  <a:pt x="1271315" y="1655137"/>
                  <a:pt x="1273175" y="1645067"/>
                  <a:pt x="1276350" y="1635542"/>
                </a:cubicBezTo>
                <a:cubicBezTo>
                  <a:pt x="1279525" y="1610142"/>
                  <a:pt x="1275479" y="1582733"/>
                  <a:pt x="1285875" y="1559342"/>
                </a:cubicBezTo>
                <a:cubicBezTo>
                  <a:pt x="1289953" y="1550167"/>
                  <a:pt x="1307350" y="1556917"/>
                  <a:pt x="1314450" y="1549817"/>
                </a:cubicBezTo>
                <a:cubicBezTo>
                  <a:pt x="1321550" y="1542717"/>
                  <a:pt x="1321540" y="1530982"/>
                  <a:pt x="1323975" y="1521242"/>
                </a:cubicBezTo>
                <a:cubicBezTo>
                  <a:pt x="1327902" y="1505536"/>
                  <a:pt x="1324520" y="1487087"/>
                  <a:pt x="1333500" y="1473617"/>
                </a:cubicBezTo>
                <a:cubicBezTo>
                  <a:pt x="1339069" y="1465263"/>
                  <a:pt x="1352550" y="1467267"/>
                  <a:pt x="1362075" y="1464092"/>
                </a:cubicBezTo>
                <a:cubicBezTo>
                  <a:pt x="1365250" y="1454567"/>
                  <a:pt x="1368958" y="1445203"/>
                  <a:pt x="1371600" y="1435517"/>
                </a:cubicBezTo>
                <a:cubicBezTo>
                  <a:pt x="1378489" y="1410258"/>
                  <a:pt x="1365812" y="1367596"/>
                  <a:pt x="1390650" y="1359317"/>
                </a:cubicBezTo>
                <a:lnTo>
                  <a:pt x="1419225" y="1349792"/>
                </a:lnTo>
                <a:cubicBezTo>
                  <a:pt x="1422400" y="1340267"/>
                  <a:pt x="1422478" y="1329057"/>
                  <a:pt x="1428750" y="1321217"/>
                </a:cubicBezTo>
                <a:cubicBezTo>
                  <a:pt x="1435901" y="1312278"/>
                  <a:pt x="1454180" y="1313174"/>
                  <a:pt x="1457325" y="1302167"/>
                </a:cubicBezTo>
                <a:cubicBezTo>
                  <a:pt x="1495489" y="1168593"/>
                  <a:pt x="1423278" y="1202391"/>
                  <a:pt x="1495425" y="1178342"/>
                </a:cubicBezTo>
                <a:cubicBezTo>
                  <a:pt x="1498600" y="1168817"/>
                  <a:pt x="1500460" y="1158747"/>
                  <a:pt x="1504950" y="1149767"/>
                </a:cubicBezTo>
                <a:cubicBezTo>
                  <a:pt x="1510070" y="1139528"/>
                  <a:pt x="1522381" y="1132525"/>
                  <a:pt x="1524000" y="1121192"/>
                </a:cubicBezTo>
                <a:cubicBezTo>
                  <a:pt x="1525196" y="1112820"/>
                  <a:pt x="1508524" y="1065240"/>
                  <a:pt x="1504950" y="1054517"/>
                </a:cubicBezTo>
                <a:cubicBezTo>
                  <a:pt x="1508125" y="1044992"/>
                  <a:pt x="1507375" y="1033042"/>
                  <a:pt x="1514475" y="1025942"/>
                </a:cubicBezTo>
                <a:cubicBezTo>
                  <a:pt x="1521575" y="1018842"/>
                  <a:pt x="1539321" y="1025739"/>
                  <a:pt x="1543050" y="1016417"/>
                </a:cubicBezTo>
                <a:cubicBezTo>
                  <a:pt x="1553728" y="989723"/>
                  <a:pt x="1545602" y="958584"/>
                  <a:pt x="1552575" y="930692"/>
                </a:cubicBezTo>
                <a:cubicBezTo>
                  <a:pt x="1555351" y="919586"/>
                  <a:pt x="1566505" y="912356"/>
                  <a:pt x="1571625" y="902117"/>
                </a:cubicBezTo>
                <a:cubicBezTo>
                  <a:pt x="1576115" y="893137"/>
                  <a:pt x="1577975" y="883067"/>
                  <a:pt x="1581150" y="873542"/>
                </a:cubicBezTo>
                <a:cubicBezTo>
                  <a:pt x="1577975" y="851317"/>
                  <a:pt x="1576028" y="828882"/>
                  <a:pt x="1571625" y="806867"/>
                </a:cubicBezTo>
                <a:cubicBezTo>
                  <a:pt x="1564283" y="770155"/>
                  <a:pt x="1544504" y="768605"/>
                  <a:pt x="1571625" y="721142"/>
                </a:cubicBezTo>
                <a:cubicBezTo>
                  <a:pt x="1576606" y="712425"/>
                  <a:pt x="1590355" y="713586"/>
                  <a:pt x="1600200" y="711617"/>
                </a:cubicBezTo>
                <a:cubicBezTo>
                  <a:pt x="1622215" y="707214"/>
                  <a:pt x="1644650" y="705267"/>
                  <a:pt x="1666875" y="702092"/>
                </a:cubicBezTo>
                <a:cubicBezTo>
                  <a:pt x="1685364" y="646624"/>
                  <a:pt x="1695639" y="645510"/>
                  <a:pt x="1676400" y="587792"/>
                </a:cubicBezTo>
                <a:cubicBezTo>
                  <a:pt x="1672780" y="576932"/>
                  <a:pt x="1663700" y="568742"/>
                  <a:pt x="1657350" y="559217"/>
                </a:cubicBezTo>
                <a:cubicBezTo>
                  <a:pt x="1660525" y="530642"/>
                  <a:pt x="1656197" y="500186"/>
                  <a:pt x="1666875" y="473492"/>
                </a:cubicBezTo>
                <a:cubicBezTo>
                  <a:pt x="1689966" y="415765"/>
                  <a:pt x="1713634" y="518519"/>
                  <a:pt x="1685925" y="435392"/>
                </a:cubicBezTo>
                <a:cubicBezTo>
                  <a:pt x="1689100" y="403642"/>
                  <a:pt x="1684546" y="370129"/>
                  <a:pt x="1695450" y="340142"/>
                </a:cubicBezTo>
                <a:cubicBezTo>
                  <a:pt x="1698881" y="330706"/>
                  <a:pt x="1714224" y="332795"/>
                  <a:pt x="1724025" y="330617"/>
                </a:cubicBezTo>
                <a:cubicBezTo>
                  <a:pt x="1824605" y="308266"/>
                  <a:pt x="1745424" y="333009"/>
                  <a:pt x="1809750" y="311567"/>
                </a:cubicBezTo>
                <a:cubicBezTo>
                  <a:pt x="1838751" y="268066"/>
                  <a:pt x="1822948" y="298711"/>
                  <a:pt x="1838325" y="244892"/>
                </a:cubicBezTo>
                <a:cubicBezTo>
                  <a:pt x="1841083" y="235238"/>
                  <a:pt x="1838254" y="219270"/>
                  <a:pt x="1847850" y="216317"/>
                </a:cubicBezTo>
                <a:cubicBezTo>
                  <a:pt x="1884391" y="205073"/>
                  <a:pt x="1924050" y="209967"/>
                  <a:pt x="1962150" y="206792"/>
                </a:cubicBezTo>
                <a:cubicBezTo>
                  <a:pt x="1994555" y="109576"/>
                  <a:pt x="1924016" y="292551"/>
                  <a:pt x="2047875" y="168692"/>
                </a:cubicBezTo>
                <a:cubicBezTo>
                  <a:pt x="2065975" y="150592"/>
                  <a:pt x="2047004" y="115883"/>
                  <a:pt x="2057400" y="92492"/>
                </a:cubicBezTo>
                <a:cubicBezTo>
                  <a:pt x="2061478" y="83317"/>
                  <a:pt x="2076130" y="84936"/>
                  <a:pt x="2085975" y="82967"/>
                </a:cubicBezTo>
                <a:cubicBezTo>
                  <a:pt x="2107990" y="78564"/>
                  <a:pt x="2130425" y="76617"/>
                  <a:pt x="2152650" y="73442"/>
                </a:cubicBezTo>
                <a:cubicBezTo>
                  <a:pt x="2164072" y="27752"/>
                  <a:pt x="2157615" y="0"/>
                  <a:pt x="2238375" y="44867"/>
                </a:cubicBezTo>
                <a:cubicBezTo>
                  <a:pt x="2249818" y="51224"/>
                  <a:pt x="2239722" y="72745"/>
                  <a:pt x="2247900" y="82967"/>
                </a:cubicBezTo>
                <a:cubicBezTo>
                  <a:pt x="2254172" y="90807"/>
                  <a:pt x="2266552" y="90965"/>
                  <a:pt x="2276475" y="92492"/>
                </a:cubicBezTo>
                <a:cubicBezTo>
                  <a:pt x="2308012" y="97344"/>
                  <a:pt x="2339975" y="98842"/>
                  <a:pt x="2371725" y="102017"/>
                </a:cubicBezTo>
                <a:cubicBezTo>
                  <a:pt x="2444624" y="150617"/>
                  <a:pt x="2357892" y="103655"/>
                  <a:pt x="2428875" y="111542"/>
                </a:cubicBezTo>
                <a:cubicBezTo>
                  <a:pt x="2448833" y="113760"/>
                  <a:pt x="2486025" y="130592"/>
                  <a:pt x="2486025" y="130592"/>
                </a:cubicBezTo>
                <a:cubicBezTo>
                  <a:pt x="2505075" y="127417"/>
                  <a:pt x="2524322" y="125257"/>
                  <a:pt x="2543175" y="121067"/>
                </a:cubicBezTo>
                <a:cubicBezTo>
                  <a:pt x="2552976" y="118889"/>
                  <a:pt x="2561710" y="111542"/>
                  <a:pt x="2571750" y="111542"/>
                </a:cubicBezTo>
                <a:cubicBezTo>
                  <a:pt x="2584841" y="111542"/>
                  <a:pt x="2597150" y="117892"/>
                  <a:pt x="2609850" y="121067"/>
                </a:cubicBezTo>
                <a:cubicBezTo>
                  <a:pt x="2632075" y="187742"/>
                  <a:pt x="2609850" y="171867"/>
                  <a:pt x="2657475" y="187742"/>
                </a:cubicBezTo>
                <a:cubicBezTo>
                  <a:pt x="2682875" y="184567"/>
                  <a:pt x="2708077" y="178217"/>
                  <a:pt x="2733675" y="178217"/>
                </a:cubicBezTo>
                <a:cubicBezTo>
                  <a:pt x="2767202" y="178217"/>
                  <a:pt x="2789933" y="187445"/>
                  <a:pt x="2819400" y="197267"/>
                </a:cubicBezTo>
                <a:cubicBezTo>
                  <a:pt x="2865931" y="267063"/>
                  <a:pt x="2806091" y="193464"/>
                  <a:pt x="2952750" y="235367"/>
                </a:cubicBezTo>
                <a:cubicBezTo>
                  <a:pt x="2963757" y="238512"/>
                  <a:pt x="2962092" y="257875"/>
                  <a:pt x="2971800" y="263942"/>
                </a:cubicBezTo>
                <a:cubicBezTo>
                  <a:pt x="2994548" y="278159"/>
                  <a:pt x="3049378" y="287078"/>
                  <a:pt x="3076575" y="292517"/>
                </a:cubicBezTo>
                <a:cubicBezTo>
                  <a:pt x="3100516" y="364341"/>
                  <a:pt x="3068221" y="275809"/>
                  <a:pt x="3105150" y="349667"/>
                </a:cubicBezTo>
                <a:cubicBezTo>
                  <a:pt x="3109640" y="358647"/>
                  <a:pt x="3111500" y="368717"/>
                  <a:pt x="3114675" y="378242"/>
                </a:cubicBezTo>
                <a:cubicBezTo>
                  <a:pt x="3127375" y="375067"/>
                  <a:pt x="3142923" y="377337"/>
                  <a:pt x="3152775" y="368717"/>
                </a:cubicBezTo>
                <a:cubicBezTo>
                  <a:pt x="3170005" y="353640"/>
                  <a:pt x="3190875" y="311567"/>
                  <a:pt x="3190875" y="311567"/>
                </a:cubicBezTo>
                <a:cubicBezTo>
                  <a:pt x="3222625" y="314742"/>
                  <a:pt x="3255034" y="313917"/>
                  <a:pt x="3286125" y="321092"/>
                </a:cubicBezTo>
                <a:cubicBezTo>
                  <a:pt x="3326284" y="330360"/>
                  <a:pt x="3306291" y="346749"/>
                  <a:pt x="3333750" y="368717"/>
                </a:cubicBezTo>
                <a:cubicBezTo>
                  <a:pt x="3341590" y="374989"/>
                  <a:pt x="3352800" y="375067"/>
                  <a:pt x="3362325" y="378242"/>
                </a:cubicBezTo>
                <a:cubicBezTo>
                  <a:pt x="3378200" y="375067"/>
                  <a:pt x="3394791" y="374401"/>
                  <a:pt x="3409950" y="368717"/>
                </a:cubicBezTo>
                <a:cubicBezTo>
                  <a:pt x="3470392" y="346051"/>
                  <a:pt x="3403434" y="348274"/>
                  <a:pt x="3476625" y="340142"/>
                </a:cubicBezTo>
                <a:cubicBezTo>
                  <a:pt x="3520916" y="335221"/>
                  <a:pt x="3565525" y="333792"/>
                  <a:pt x="3609975" y="330617"/>
                </a:cubicBezTo>
                <a:cubicBezTo>
                  <a:pt x="3613150" y="295692"/>
                  <a:pt x="3606476" y="258403"/>
                  <a:pt x="3619500" y="225842"/>
                </a:cubicBezTo>
                <a:cubicBezTo>
                  <a:pt x="3623229" y="216520"/>
                  <a:pt x="3639721" y="229798"/>
                  <a:pt x="3648075" y="235367"/>
                </a:cubicBezTo>
                <a:cubicBezTo>
                  <a:pt x="3659283" y="242839"/>
                  <a:pt x="3667125" y="254417"/>
                  <a:pt x="3676650" y="263942"/>
                </a:cubicBezTo>
                <a:cubicBezTo>
                  <a:pt x="3676732" y="264272"/>
                  <a:pt x="3691145" y="326062"/>
                  <a:pt x="3695700" y="330617"/>
                </a:cubicBezTo>
                <a:cubicBezTo>
                  <a:pt x="3702800" y="337717"/>
                  <a:pt x="3714535" y="337707"/>
                  <a:pt x="3724275" y="340142"/>
                </a:cubicBezTo>
                <a:cubicBezTo>
                  <a:pt x="3767356" y="350912"/>
                  <a:pt x="3759935" y="349667"/>
                  <a:pt x="3790950" y="34966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5868144" y="155679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6156176" y="1484784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57" name="56 Llamada de flecha izquierda y derecha"/>
          <p:cNvSpPr/>
          <p:nvPr/>
        </p:nvSpPr>
        <p:spPr>
          <a:xfrm>
            <a:off x="5148064" y="2564904"/>
            <a:ext cx="432048" cy="14401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9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16200000">
            <a:off x="6948264" y="764704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7143750" y="442555"/>
            <a:ext cx="66675" cy="195620"/>
          </a:xfrm>
          <a:custGeom>
            <a:avLst/>
            <a:gdLst>
              <a:gd name="connsiteX0" fmla="*/ 38100 w 66675"/>
              <a:gd name="connsiteY0" fmla="*/ 195620 h 195620"/>
              <a:gd name="connsiteX1" fmla="*/ 9525 w 66675"/>
              <a:gd name="connsiteY1" fmla="*/ 176570 h 195620"/>
              <a:gd name="connsiteX2" fmla="*/ 0 w 66675"/>
              <a:gd name="connsiteY2" fmla="*/ 138470 h 195620"/>
              <a:gd name="connsiteX3" fmla="*/ 19050 w 66675"/>
              <a:gd name="connsiteY3" fmla="*/ 33695 h 195620"/>
              <a:gd name="connsiteX4" fmla="*/ 9525 w 66675"/>
              <a:gd name="connsiteY4" fmla="*/ 5120 h 195620"/>
              <a:gd name="connsiteX5" fmla="*/ 38100 w 66675"/>
              <a:gd name="connsiteY5" fmla="*/ 24170 h 195620"/>
              <a:gd name="connsiteX6" fmla="*/ 66675 w 66675"/>
              <a:gd name="connsiteY6" fmla="*/ 33695 h 19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195620">
                <a:moveTo>
                  <a:pt x="38100" y="195620"/>
                </a:moveTo>
                <a:cubicBezTo>
                  <a:pt x="28575" y="189270"/>
                  <a:pt x="15875" y="186095"/>
                  <a:pt x="9525" y="176570"/>
                </a:cubicBezTo>
                <a:cubicBezTo>
                  <a:pt x="2263" y="165678"/>
                  <a:pt x="0" y="151561"/>
                  <a:pt x="0" y="138470"/>
                </a:cubicBezTo>
                <a:cubicBezTo>
                  <a:pt x="0" y="84618"/>
                  <a:pt x="5655" y="73881"/>
                  <a:pt x="19050" y="33695"/>
                </a:cubicBezTo>
                <a:cubicBezTo>
                  <a:pt x="15875" y="24170"/>
                  <a:pt x="545" y="9610"/>
                  <a:pt x="9525" y="5120"/>
                </a:cubicBezTo>
                <a:cubicBezTo>
                  <a:pt x="19764" y="0"/>
                  <a:pt x="27861" y="19050"/>
                  <a:pt x="38100" y="24170"/>
                </a:cubicBezTo>
                <a:cubicBezTo>
                  <a:pt x="47080" y="28660"/>
                  <a:pt x="66675" y="33695"/>
                  <a:pt x="66675" y="3369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6012160" y="93514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Cruz Blanca</a:t>
            </a:r>
            <a:endParaRPr lang="es-MX" sz="1100" b="1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236296" y="1943254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Finca Cuxtepec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5652120" y="2780928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Nueva Esperanza</a:t>
            </a:r>
            <a:endParaRPr lang="es-MX" sz="1100" b="1" dirty="0"/>
          </a:p>
        </p:txBody>
      </p:sp>
      <p:sp>
        <p:nvSpPr>
          <p:cNvPr id="63" name="62 Llamada de flecha izquierda y derecha"/>
          <p:cNvSpPr/>
          <p:nvPr/>
        </p:nvSpPr>
        <p:spPr>
          <a:xfrm rot="1856331">
            <a:off x="4499992" y="443711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2987824" y="323939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Chilana</a:t>
            </a:r>
            <a:endParaRPr lang="es-MX" sz="1100" b="1" dirty="0"/>
          </a:p>
        </p:txBody>
      </p:sp>
      <p:sp>
        <p:nvSpPr>
          <p:cNvPr id="65" name="64 Flecha cuádruple"/>
          <p:cNvSpPr/>
          <p:nvPr/>
        </p:nvSpPr>
        <p:spPr>
          <a:xfrm>
            <a:off x="8388424" y="548680"/>
            <a:ext cx="648072" cy="576064"/>
          </a:xfrm>
          <a:prstGeom prst="quadArrow">
            <a:avLst>
              <a:gd name="adj1" fmla="val 9969"/>
              <a:gd name="adj2" fmla="val 12318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8532440" y="18864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Rockwell" pitchFamily="18" charset="0"/>
              </a:rPr>
              <a:t>N</a:t>
            </a:r>
            <a:endParaRPr lang="es-MX" sz="2400" dirty="0">
              <a:latin typeface="Rockwell" pitchFamily="18" charset="0"/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971600" y="764704"/>
            <a:ext cx="17281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1115616" y="83671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1691680" y="79112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0" name="69 Llamada de flecha izquierda y derecha"/>
          <p:cNvSpPr/>
          <p:nvPr/>
        </p:nvSpPr>
        <p:spPr>
          <a:xfrm>
            <a:off x="1043608" y="1196752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1691680" y="115116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72" name="71 Elipse"/>
          <p:cNvSpPr/>
          <p:nvPr/>
        </p:nvSpPr>
        <p:spPr>
          <a:xfrm>
            <a:off x="1187624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1403648" y="141277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4" name="73 Forma libre"/>
          <p:cNvSpPr/>
          <p:nvPr/>
        </p:nvSpPr>
        <p:spPr>
          <a:xfrm>
            <a:off x="1043608" y="1844824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1619672" y="170080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6" name="75 Forma libre"/>
          <p:cNvSpPr/>
          <p:nvPr/>
        </p:nvSpPr>
        <p:spPr>
          <a:xfrm>
            <a:off x="1043608" y="213285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CuadroTexto"/>
          <p:cNvSpPr txBox="1"/>
          <p:nvPr/>
        </p:nvSpPr>
        <p:spPr>
          <a:xfrm>
            <a:off x="1619672" y="201526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Senderos</a:t>
            </a:r>
            <a:endParaRPr lang="es-MX" sz="1100" b="1" dirty="0"/>
          </a:p>
        </p:txBody>
      </p:sp>
      <p:sp>
        <p:nvSpPr>
          <p:cNvPr id="78" name="77 Forma libre"/>
          <p:cNvSpPr/>
          <p:nvPr/>
        </p:nvSpPr>
        <p:spPr>
          <a:xfrm flipV="1">
            <a:off x="1043608" y="242088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1619672" y="234888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2987824" y="188640"/>
            <a:ext cx="289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Santa Rita</a:t>
            </a:r>
            <a:endParaRPr lang="es-MX" sz="2000" b="1" u="sng" dirty="0"/>
          </a:p>
        </p:txBody>
      </p:sp>
      <p:cxnSp>
        <p:nvCxnSpPr>
          <p:cNvPr id="35" name="34 Conector recto de flecha"/>
          <p:cNvCxnSpPr/>
          <p:nvPr/>
        </p:nvCxnSpPr>
        <p:spPr>
          <a:xfrm>
            <a:off x="8058150" y="944724"/>
            <a:ext cx="11425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53" idx="16"/>
          </p:cNvCxnSpPr>
          <p:nvPr/>
        </p:nvCxnSpPr>
        <p:spPr>
          <a:xfrm>
            <a:off x="7210425" y="2038350"/>
            <a:ext cx="0" cy="2385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5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Forma libre"/>
          <p:cNvSpPr/>
          <p:nvPr/>
        </p:nvSpPr>
        <p:spPr>
          <a:xfrm>
            <a:off x="784481" y="3514725"/>
            <a:ext cx="3492244" cy="3176480"/>
          </a:xfrm>
          <a:custGeom>
            <a:avLst/>
            <a:gdLst>
              <a:gd name="connsiteX0" fmla="*/ 348994 w 3492244"/>
              <a:gd name="connsiteY0" fmla="*/ 1104900 h 3176480"/>
              <a:gd name="connsiteX1" fmla="*/ 320419 w 3492244"/>
              <a:gd name="connsiteY1" fmla="*/ 1114425 h 3176480"/>
              <a:gd name="connsiteX2" fmla="*/ 301369 w 3492244"/>
              <a:gd name="connsiteY2" fmla="*/ 1152525 h 3176480"/>
              <a:gd name="connsiteX3" fmla="*/ 272794 w 3492244"/>
              <a:gd name="connsiteY3" fmla="*/ 1181100 h 3176480"/>
              <a:gd name="connsiteX4" fmla="*/ 310894 w 3492244"/>
              <a:gd name="connsiteY4" fmla="*/ 1219200 h 3176480"/>
              <a:gd name="connsiteX5" fmla="*/ 368044 w 3492244"/>
              <a:gd name="connsiteY5" fmla="*/ 1257300 h 3176480"/>
              <a:gd name="connsiteX6" fmla="*/ 377569 w 3492244"/>
              <a:gd name="connsiteY6" fmla="*/ 1362075 h 3176480"/>
              <a:gd name="connsiteX7" fmla="*/ 339469 w 3492244"/>
              <a:gd name="connsiteY7" fmla="*/ 1419225 h 3176480"/>
              <a:gd name="connsiteX8" fmla="*/ 253744 w 3492244"/>
              <a:gd name="connsiteY8" fmla="*/ 1409700 h 3176480"/>
              <a:gd name="connsiteX9" fmla="*/ 225169 w 3492244"/>
              <a:gd name="connsiteY9" fmla="*/ 1400175 h 3176480"/>
              <a:gd name="connsiteX10" fmla="*/ 215644 w 3492244"/>
              <a:gd name="connsiteY10" fmla="*/ 1428750 h 3176480"/>
              <a:gd name="connsiteX11" fmla="*/ 225169 w 3492244"/>
              <a:gd name="connsiteY11" fmla="*/ 1514475 h 3176480"/>
              <a:gd name="connsiteX12" fmla="*/ 282319 w 3492244"/>
              <a:gd name="connsiteY12" fmla="*/ 1524000 h 3176480"/>
              <a:gd name="connsiteX13" fmla="*/ 339469 w 3492244"/>
              <a:gd name="connsiteY13" fmla="*/ 1543050 h 3176480"/>
              <a:gd name="connsiteX14" fmla="*/ 329944 w 3492244"/>
              <a:gd name="connsiteY14" fmla="*/ 1619250 h 3176480"/>
              <a:gd name="connsiteX15" fmla="*/ 282319 w 3492244"/>
              <a:gd name="connsiteY15" fmla="*/ 1666875 h 3176480"/>
              <a:gd name="connsiteX16" fmla="*/ 253744 w 3492244"/>
              <a:gd name="connsiteY16" fmla="*/ 1676400 h 3176480"/>
              <a:gd name="connsiteX17" fmla="*/ 263269 w 3492244"/>
              <a:gd name="connsiteY17" fmla="*/ 1771650 h 3176480"/>
              <a:gd name="connsiteX18" fmla="*/ 291844 w 3492244"/>
              <a:gd name="connsiteY18" fmla="*/ 1790700 h 3176480"/>
              <a:gd name="connsiteX19" fmla="*/ 320419 w 3492244"/>
              <a:gd name="connsiteY19" fmla="*/ 1847850 h 3176480"/>
              <a:gd name="connsiteX20" fmla="*/ 282319 w 3492244"/>
              <a:gd name="connsiteY20" fmla="*/ 1885950 h 3176480"/>
              <a:gd name="connsiteX21" fmla="*/ 263269 w 3492244"/>
              <a:gd name="connsiteY21" fmla="*/ 1914525 h 3176480"/>
              <a:gd name="connsiteX22" fmla="*/ 291844 w 3492244"/>
              <a:gd name="connsiteY22" fmla="*/ 1933575 h 3176480"/>
              <a:gd name="connsiteX23" fmla="*/ 358519 w 3492244"/>
              <a:gd name="connsiteY23" fmla="*/ 1952625 h 3176480"/>
              <a:gd name="connsiteX24" fmla="*/ 368044 w 3492244"/>
              <a:gd name="connsiteY24" fmla="*/ 2066925 h 3176480"/>
              <a:gd name="connsiteX25" fmla="*/ 339469 w 3492244"/>
              <a:gd name="connsiteY25" fmla="*/ 2085975 h 3176480"/>
              <a:gd name="connsiteX26" fmla="*/ 310894 w 3492244"/>
              <a:gd name="connsiteY26" fmla="*/ 2343150 h 3176480"/>
              <a:gd name="connsiteX27" fmla="*/ 282319 w 3492244"/>
              <a:gd name="connsiteY27" fmla="*/ 2352675 h 3176480"/>
              <a:gd name="connsiteX28" fmla="*/ 206119 w 3492244"/>
              <a:gd name="connsiteY28" fmla="*/ 2362200 h 3176480"/>
              <a:gd name="connsiteX29" fmla="*/ 215644 w 3492244"/>
              <a:gd name="connsiteY29" fmla="*/ 2476500 h 3176480"/>
              <a:gd name="connsiteX30" fmla="*/ 244219 w 3492244"/>
              <a:gd name="connsiteY30" fmla="*/ 2486025 h 3176480"/>
              <a:gd name="connsiteX31" fmla="*/ 263269 w 3492244"/>
              <a:gd name="connsiteY31" fmla="*/ 2514600 h 3176480"/>
              <a:gd name="connsiteX32" fmla="*/ 215644 w 3492244"/>
              <a:gd name="connsiteY32" fmla="*/ 2590800 h 3176480"/>
              <a:gd name="connsiteX33" fmla="*/ 148969 w 3492244"/>
              <a:gd name="connsiteY33" fmla="*/ 2600325 h 3176480"/>
              <a:gd name="connsiteX34" fmla="*/ 129919 w 3492244"/>
              <a:gd name="connsiteY34" fmla="*/ 2628900 h 3176480"/>
              <a:gd name="connsiteX35" fmla="*/ 148969 w 3492244"/>
              <a:gd name="connsiteY35" fmla="*/ 2724150 h 3176480"/>
              <a:gd name="connsiteX36" fmla="*/ 120394 w 3492244"/>
              <a:gd name="connsiteY36" fmla="*/ 2743200 h 3176480"/>
              <a:gd name="connsiteX37" fmla="*/ 15619 w 3492244"/>
              <a:gd name="connsiteY37" fmla="*/ 2771775 h 3176480"/>
              <a:gd name="connsiteX38" fmla="*/ 25144 w 3492244"/>
              <a:gd name="connsiteY38" fmla="*/ 2809875 h 3176480"/>
              <a:gd name="connsiteX39" fmla="*/ 53719 w 3492244"/>
              <a:gd name="connsiteY39" fmla="*/ 2819400 h 3176480"/>
              <a:gd name="connsiteX40" fmla="*/ 148969 w 3492244"/>
              <a:gd name="connsiteY40" fmla="*/ 2914650 h 3176480"/>
              <a:gd name="connsiteX41" fmla="*/ 168019 w 3492244"/>
              <a:gd name="connsiteY41" fmla="*/ 2971800 h 3176480"/>
              <a:gd name="connsiteX42" fmla="*/ 177544 w 3492244"/>
              <a:gd name="connsiteY42" fmla="*/ 3067050 h 3176480"/>
              <a:gd name="connsiteX43" fmla="*/ 291844 w 3492244"/>
              <a:gd name="connsiteY43" fmla="*/ 3076575 h 3176480"/>
              <a:gd name="connsiteX44" fmla="*/ 348994 w 3492244"/>
              <a:gd name="connsiteY44" fmla="*/ 3086100 h 3176480"/>
              <a:gd name="connsiteX45" fmla="*/ 396619 w 3492244"/>
              <a:gd name="connsiteY45" fmla="*/ 3143250 h 3176480"/>
              <a:gd name="connsiteX46" fmla="*/ 463294 w 3492244"/>
              <a:gd name="connsiteY46" fmla="*/ 3133725 h 3176480"/>
              <a:gd name="connsiteX47" fmla="*/ 510919 w 3492244"/>
              <a:gd name="connsiteY47" fmla="*/ 3067050 h 3176480"/>
              <a:gd name="connsiteX48" fmla="*/ 577594 w 3492244"/>
              <a:gd name="connsiteY48" fmla="*/ 3105150 h 3176480"/>
              <a:gd name="connsiteX49" fmla="*/ 606169 w 3492244"/>
              <a:gd name="connsiteY49" fmla="*/ 3114675 h 3176480"/>
              <a:gd name="connsiteX50" fmla="*/ 634744 w 3492244"/>
              <a:gd name="connsiteY50" fmla="*/ 3133725 h 3176480"/>
              <a:gd name="connsiteX51" fmla="*/ 710944 w 3492244"/>
              <a:gd name="connsiteY51" fmla="*/ 3124200 h 3176480"/>
              <a:gd name="connsiteX52" fmla="*/ 720469 w 3492244"/>
              <a:gd name="connsiteY52" fmla="*/ 3057525 h 3176480"/>
              <a:gd name="connsiteX53" fmla="*/ 825244 w 3492244"/>
              <a:gd name="connsiteY53" fmla="*/ 3067050 h 3176480"/>
              <a:gd name="connsiteX54" fmla="*/ 853819 w 3492244"/>
              <a:gd name="connsiteY54" fmla="*/ 3076575 h 3176480"/>
              <a:gd name="connsiteX55" fmla="*/ 939544 w 3492244"/>
              <a:gd name="connsiteY55" fmla="*/ 3114675 h 3176480"/>
              <a:gd name="connsiteX56" fmla="*/ 1082419 w 3492244"/>
              <a:gd name="connsiteY56" fmla="*/ 3124200 h 3176480"/>
              <a:gd name="connsiteX57" fmla="*/ 1168144 w 3492244"/>
              <a:gd name="connsiteY57" fmla="*/ 3171825 h 3176480"/>
              <a:gd name="connsiteX58" fmla="*/ 1368169 w 3492244"/>
              <a:gd name="connsiteY58" fmla="*/ 3162300 h 3176480"/>
              <a:gd name="connsiteX59" fmla="*/ 1387219 w 3492244"/>
              <a:gd name="connsiteY59" fmla="*/ 3124200 h 3176480"/>
              <a:gd name="connsiteX60" fmla="*/ 1406269 w 3492244"/>
              <a:gd name="connsiteY60" fmla="*/ 3057525 h 3176480"/>
              <a:gd name="connsiteX61" fmla="*/ 1444369 w 3492244"/>
              <a:gd name="connsiteY61" fmla="*/ 3009900 h 3176480"/>
              <a:gd name="connsiteX62" fmla="*/ 1625344 w 3492244"/>
              <a:gd name="connsiteY62" fmla="*/ 3000375 h 3176480"/>
              <a:gd name="connsiteX63" fmla="*/ 1644394 w 3492244"/>
              <a:gd name="connsiteY63" fmla="*/ 2933700 h 3176480"/>
              <a:gd name="connsiteX64" fmla="*/ 1653919 w 3492244"/>
              <a:gd name="connsiteY64" fmla="*/ 2876550 h 3176480"/>
              <a:gd name="connsiteX65" fmla="*/ 1663444 w 3492244"/>
              <a:gd name="connsiteY65" fmla="*/ 2847975 h 3176480"/>
              <a:gd name="connsiteX66" fmla="*/ 1692019 w 3492244"/>
              <a:gd name="connsiteY66" fmla="*/ 2838450 h 3176480"/>
              <a:gd name="connsiteX67" fmla="*/ 1815844 w 3492244"/>
              <a:gd name="connsiteY67" fmla="*/ 2847975 h 3176480"/>
              <a:gd name="connsiteX68" fmla="*/ 1872994 w 3492244"/>
              <a:gd name="connsiteY68" fmla="*/ 2867025 h 3176480"/>
              <a:gd name="connsiteX69" fmla="*/ 1901569 w 3492244"/>
              <a:gd name="connsiteY69" fmla="*/ 2838450 h 3176480"/>
              <a:gd name="connsiteX70" fmla="*/ 1911094 w 3492244"/>
              <a:gd name="connsiteY70" fmla="*/ 2790825 h 3176480"/>
              <a:gd name="connsiteX71" fmla="*/ 1930144 w 3492244"/>
              <a:gd name="connsiteY71" fmla="*/ 2762250 h 3176480"/>
              <a:gd name="connsiteX72" fmla="*/ 2063494 w 3492244"/>
              <a:gd name="connsiteY72" fmla="*/ 2781300 h 3176480"/>
              <a:gd name="connsiteX73" fmla="*/ 2092069 w 3492244"/>
              <a:gd name="connsiteY73" fmla="*/ 2800350 h 3176480"/>
              <a:gd name="connsiteX74" fmla="*/ 2158744 w 3492244"/>
              <a:gd name="connsiteY74" fmla="*/ 2809875 h 3176480"/>
              <a:gd name="connsiteX75" fmla="*/ 2234944 w 3492244"/>
              <a:gd name="connsiteY75" fmla="*/ 2800350 h 3176480"/>
              <a:gd name="connsiteX76" fmla="*/ 2253994 w 3492244"/>
              <a:gd name="connsiteY76" fmla="*/ 2771775 h 3176480"/>
              <a:gd name="connsiteX77" fmla="*/ 2282569 w 3492244"/>
              <a:gd name="connsiteY77" fmla="*/ 2743200 h 3176480"/>
              <a:gd name="connsiteX78" fmla="*/ 2301619 w 3492244"/>
              <a:gd name="connsiteY78" fmla="*/ 2686050 h 3176480"/>
              <a:gd name="connsiteX79" fmla="*/ 2311144 w 3492244"/>
              <a:gd name="connsiteY79" fmla="*/ 2581275 h 3176480"/>
              <a:gd name="connsiteX80" fmla="*/ 2339719 w 3492244"/>
              <a:gd name="connsiteY80" fmla="*/ 2562225 h 3176480"/>
              <a:gd name="connsiteX81" fmla="*/ 2415919 w 3492244"/>
              <a:gd name="connsiteY81" fmla="*/ 2552700 h 3176480"/>
              <a:gd name="connsiteX82" fmla="*/ 2454019 w 3492244"/>
              <a:gd name="connsiteY82" fmla="*/ 2543175 h 3176480"/>
              <a:gd name="connsiteX83" fmla="*/ 2511169 w 3492244"/>
              <a:gd name="connsiteY83" fmla="*/ 2533650 h 3176480"/>
              <a:gd name="connsiteX84" fmla="*/ 2530219 w 3492244"/>
              <a:gd name="connsiteY84" fmla="*/ 2466975 h 3176480"/>
              <a:gd name="connsiteX85" fmla="*/ 2558794 w 3492244"/>
              <a:gd name="connsiteY85" fmla="*/ 2381250 h 3176480"/>
              <a:gd name="connsiteX86" fmla="*/ 2587369 w 3492244"/>
              <a:gd name="connsiteY86" fmla="*/ 2352675 h 3176480"/>
              <a:gd name="connsiteX87" fmla="*/ 2796919 w 3492244"/>
              <a:gd name="connsiteY87" fmla="*/ 2343150 h 3176480"/>
              <a:gd name="connsiteX88" fmla="*/ 2844544 w 3492244"/>
              <a:gd name="connsiteY88" fmla="*/ 2295525 h 3176480"/>
              <a:gd name="connsiteX89" fmla="*/ 2863594 w 3492244"/>
              <a:gd name="connsiteY89" fmla="*/ 2219325 h 3176480"/>
              <a:gd name="connsiteX90" fmla="*/ 2901694 w 3492244"/>
              <a:gd name="connsiteY90" fmla="*/ 2047875 h 3176480"/>
              <a:gd name="connsiteX91" fmla="*/ 2939794 w 3492244"/>
              <a:gd name="connsiteY91" fmla="*/ 2038350 h 3176480"/>
              <a:gd name="connsiteX92" fmla="*/ 2987419 w 3492244"/>
              <a:gd name="connsiteY92" fmla="*/ 1990725 h 3176480"/>
              <a:gd name="connsiteX93" fmla="*/ 2958844 w 3492244"/>
              <a:gd name="connsiteY93" fmla="*/ 1819275 h 3176480"/>
              <a:gd name="connsiteX94" fmla="*/ 2987419 w 3492244"/>
              <a:gd name="connsiteY94" fmla="*/ 1647825 h 3176480"/>
              <a:gd name="connsiteX95" fmla="*/ 3015994 w 3492244"/>
              <a:gd name="connsiteY95" fmla="*/ 1619250 h 3176480"/>
              <a:gd name="connsiteX96" fmla="*/ 3035044 w 3492244"/>
              <a:gd name="connsiteY96" fmla="*/ 1543050 h 3176480"/>
              <a:gd name="connsiteX97" fmla="*/ 3044569 w 3492244"/>
              <a:gd name="connsiteY97" fmla="*/ 1504950 h 3176480"/>
              <a:gd name="connsiteX98" fmla="*/ 3035044 w 3492244"/>
              <a:gd name="connsiteY98" fmla="*/ 1419225 h 3176480"/>
              <a:gd name="connsiteX99" fmla="*/ 3035044 w 3492244"/>
              <a:gd name="connsiteY99" fmla="*/ 1257300 h 3176480"/>
              <a:gd name="connsiteX100" fmla="*/ 3073144 w 3492244"/>
              <a:gd name="connsiteY100" fmla="*/ 1200150 h 3176480"/>
              <a:gd name="connsiteX101" fmla="*/ 3139819 w 3492244"/>
              <a:gd name="connsiteY101" fmla="*/ 1133475 h 3176480"/>
              <a:gd name="connsiteX102" fmla="*/ 3168394 w 3492244"/>
              <a:gd name="connsiteY102" fmla="*/ 1123950 h 3176480"/>
              <a:gd name="connsiteX103" fmla="*/ 3187444 w 3492244"/>
              <a:gd name="connsiteY103" fmla="*/ 1095375 h 3176480"/>
              <a:gd name="connsiteX104" fmla="*/ 3196969 w 3492244"/>
              <a:gd name="connsiteY104" fmla="*/ 923925 h 3176480"/>
              <a:gd name="connsiteX105" fmla="*/ 3206494 w 3492244"/>
              <a:gd name="connsiteY105" fmla="*/ 838200 h 3176480"/>
              <a:gd name="connsiteX106" fmla="*/ 3254119 w 3492244"/>
              <a:gd name="connsiteY106" fmla="*/ 781050 h 3176480"/>
              <a:gd name="connsiteX107" fmla="*/ 3339844 w 3492244"/>
              <a:gd name="connsiteY107" fmla="*/ 723900 h 3176480"/>
              <a:gd name="connsiteX108" fmla="*/ 3396994 w 3492244"/>
              <a:gd name="connsiteY108" fmla="*/ 695325 h 3176480"/>
              <a:gd name="connsiteX109" fmla="*/ 3416044 w 3492244"/>
              <a:gd name="connsiteY109" fmla="*/ 666750 h 3176480"/>
              <a:gd name="connsiteX110" fmla="*/ 3406519 w 3492244"/>
              <a:gd name="connsiteY110" fmla="*/ 542925 h 3176480"/>
              <a:gd name="connsiteX111" fmla="*/ 3387469 w 3492244"/>
              <a:gd name="connsiteY111" fmla="*/ 514350 h 3176480"/>
              <a:gd name="connsiteX112" fmla="*/ 3358894 w 3492244"/>
              <a:gd name="connsiteY112" fmla="*/ 476250 h 3176480"/>
              <a:gd name="connsiteX113" fmla="*/ 3330319 w 3492244"/>
              <a:gd name="connsiteY113" fmla="*/ 447675 h 3176480"/>
              <a:gd name="connsiteX114" fmla="*/ 3311269 w 3492244"/>
              <a:gd name="connsiteY114" fmla="*/ 409575 h 3176480"/>
              <a:gd name="connsiteX115" fmla="*/ 3254119 w 3492244"/>
              <a:gd name="connsiteY115" fmla="*/ 371475 h 3176480"/>
              <a:gd name="connsiteX116" fmla="*/ 3254119 w 3492244"/>
              <a:gd name="connsiteY116" fmla="*/ 219075 h 3176480"/>
              <a:gd name="connsiteX117" fmla="*/ 3292219 w 3492244"/>
              <a:gd name="connsiteY117" fmla="*/ 180975 h 3176480"/>
              <a:gd name="connsiteX118" fmla="*/ 3377944 w 3492244"/>
              <a:gd name="connsiteY118" fmla="*/ 152400 h 3176480"/>
              <a:gd name="connsiteX119" fmla="*/ 3454144 w 3492244"/>
              <a:gd name="connsiteY119" fmla="*/ 123825 h 3176480"/>
              <a:gd name="connsiteX120" fmla="*/ 3482719 w 3492244"/>
              <a:gd name="connsiteY120" fmla="*/ 104775 h 3176480"/>
              <a:gd name="connsiteX121" fmla="*/ 3492244 w 3492244"/>
              <a:gd name="connsiteY121" fmla="*/ 76200 h 3176480"/>
              <a:gd name="connsiteX122" fmla="*/ 3473194 w 3492244"/>
              <a:gd name="connsiteY122" fmla="*/ 0 h 317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492244" h="3176480">
                <a:moveTo>
                  <a:pt x="348994" y="1104900"/>
                </a:moveTo>
                <a:cubicBezTo>
                  <a:pt x="339469" y="1108075"/>
                  <a:pt x="327519" y="1107325"/>
                  <a:pt x="320419" y="1114425"/>
                </a:cubicBezTo>
                <a:cubicBezTo>
                  <a:pt x="310379" y="1124465"/>
                  <a:pt x="309622" y="1140971"/>
                  <a:pt x="301369" y="1152525"/>
                </a:cubicBezTo>
                <a:cubicBezTo>
                  <a:pt x="293539" y="1163486"/>
                  <a:pt x="282319" y="1171575"/>
                  <a:pt x="272794" y="1181100"/>
                </a:cubicBezTo>
                <a:cubicBezTo>
                  <a:pt x="290937" y="1235529"/>
                  <a:pt x="267351" y="1190171"/>
                  <a:pt x="310894" y="1219200"/>
                </a:cubicBezTo>
                <a:cubicBezTo>
                  <a:pt x="382243" y="1266766"/>
                  <a:pt x="300100" y="1234652"/>
                  <a:pt x="368044" y="1257300"/>
                </a:cubicBezTo>
                <a:cubicBezTo>
                  <a:pt x="395374" y="1298295"/>
                  <a:pt x="401750" y="1294369"/>
                  <a:pt x="377569" y="1362075"/>
                </a:cubicBezTo>
                <a:cubicBezTo>
                  <a:pt x="369868" y="1383636"/>
                  <a:pt x="339469" y="1419225"/>
                  <a:pt x="339469" y="1419225"/>
                </a:cubicBezTo>
                <a:cubicBezTo>
                  <a:pt x="310894" y="1416050"/>
                  <a:pt x="282104" y="1414427"/>
                  <a:pt x="253744" y="1409700"/>
                </a:cubicBezTo>
                <a:cubicBezTo>
                  <a:pt x="243840" y="1408049"/>
                  <a:pt x="234149" y="1395685"/>
                  <a:pt x="225169" y="1400175"/>
                </a:cubicBezTo>
                <a:cubicBezTo>
                  <a:pt x="216189" y="1404665"/>
                  <a:pt x="218819" y="1419225"/>
                  <a:pt x="215644" y="1428750"/>
                </a:cubicBezTo>
                <a:cubicBezTo>
                  <a:pt x="218819" y="1457325"/>
                  <a:pt x="208681" y="1490921"/>
                  <a:pt x="225169" y="1514475"/>
                </a:cubicBezTo>
                <a:cubicBezTo>
                  <a:pt x="236244" y="1530297"/>
                  <a:pt x="263583" y="1519316"/>
                  <a:pt x="282319" y="1524000"/>
                </a:cubicBezTo>
                <a:cubicBezTo>
                  <a:pt x="301800" y="1528870"/>
                  <a:pt x="339469" y="1543050"/>
                  <a:pt x="339469" y="1543050"/>
                </a:cubicBezTo>
                <a:cubicBezTo>
                  <a:pt x="336294" y="1568450"/>
                  <a:pt x="336679" y="1594554"/>
                  <a:pt x="329944" y="1619250"/>
                </a:cubicBezTo>
                <a:cubicBezTo>
                  <a:pt x="323928" y="1641308"/>
                  <a:pt x="301035" y="1657517"/>
                  <a:pt x="282319" y="1666875"/>
                </a:cubicBezTo>
                <a:cubicBezTo>
                  <a:pt x="273339" y="1671365"/>
                  <a:pt x="263269" y="1673225"/>
                  <a:pt x="253744" y="1676400"/>
                </a:cubicBezTo>
                <a:cubicBezTo>
                  <a:pt x="256919" y="1708150"/>
                  <a:pt x="253179" y="1741379"/>
                  <a:pt x="263269" y="1771650"/>
                </a:cubicBezTo>
                <a:cubicBezTo>
                  <a:pt x="266889" y="1782510"/>
                  <a:pt x="283749" y="1782605"/>
                  <a:pt x="291844" y="1790700"/>
                </a:cubicBezTo>
                <a:cubicBezTo>
                  <a:pt x="310308" y="1809164"/>
                  <a:pt x="312672" y="1824609"/>
                  <a:pt x="320419" y="1847850"/>
                </a:cubicBezTo>
                <a:cubicBezTo>
                  <a:pt x="299637" y="1910195"/>
                  <a:pt x="328501" y="1849005"/>
                  <a:pt x="282319" y="1885950"/>
                </a:cubicBezTo>
                <a:cubicBezTo>
                  <a:pt x="273380" y="1893101"/>
                  <a:pt x="269619" y="1905000"/>
                  <a:pt x="263269" y="1914525"/>
                </a:cubicBezTo>
                <a:cubicBezTo>
                  <a:pt x="272794" y="1920875"/>
                  <a:pt x="281605" y="1928455"/>
                  <a:pt x="291844" y="1933575"/>
                </a:cubicBezTo>
                <a:cubicBezTo>
                  <a:pt x="305509" y="1940407"/>
                  <a:pt x="346312" y="1949573"/>
                  <a:pt x="358519" y="1952625"/>
                </a:cubicBezTo>
                <a:cubicBezTo>
                  <a:pt x="373007" y="1996090"/>
                  <a:pt x="391131" y="2020751"/>
                  <a:pt x="368044" y="2066925"/>
                </a:cubicBezTo>
                <a:cubicBezTo>
                  <a:pt x="362924" y="2077164"/>
                  <a:pt x="348994" y="2079625"/>
                  <a:pt x="339469" y="2085975"/>
                </a:cubicBezTo>
                <a:cubicBezTo>
                  <a:pt x="272504" y="2186422"/>
                  <a:pt x="358270" y="2047051"/>
                  <a:pt x="310894" y="2343150"/>
                </a:cubicBezTo>
                <a:cubicBezTo>
                  <a:pt x="309308" y="2353064"/>
                  <a:pt x="292197" y="2350879"/>
                  <a:pt x="282319" y="2352675"/>
                </a:cubicBezTo>
                <a:cubicBezTo>
                  <a:pt x="257134" y="2357254"/>
                  <a:pt x="231519" y="2359025"/>
                  <a:pt x="206119" y="2362200"/>
                </a:cubicBezTo>
                <a:cubicBezTo>
                  <a:pt x="209294" y="2400300"/>
                  <a:pt x="204400" y="2439959"/>
                  <a:pt x="215644" y="2476500"/>
                </a:cubicBezTo>
                <a:cubicBezTo>
                  <a:pt x="218597" y="2486096"/>
                  <a:pt x="236379" y="2479753"/>
                  <a:pt x="244219" y="2486025"/>
                </a:cubicBezTo>
                <a:cubicBezTo>
                  <a:pt x="253158" y="2493176"/>
                  <a:pt x="256919" y="2505075"/>
                  <a:pt x="263269" y="2514600"/>
                </a:cubicBezTo>
                <a:cubicBezTo>
                  <a:pt x="251386" y="2550249"/>
                  <a:pt x="254777" y="2579060"/>
                  <a:pt x="215644" y="2590800"/>
                </a:cubicBezTo>
                <a:cubicBezTo>
                  <a:pt x="194140" y="2597251"/>
                  <a:pt x="171194" y="2597150"/>
                  <a:pt x="148969" y="2600325"/>
                </a:cubicBezTo>
                <a:cubicBezTo>
                  <a:pt x="142619" y="2609850"/>
                  <a:pt x="131058" y="2617509"/>
                  <a:pt x="129919" y="2628900"/>
                </a:cubicBezTo>
                <a:cubicBezTo>
                  <a:pt x="126551" y="2662577"/>
                  <a:pt x="138745" y="2693479"/>
                  <a:pt x="148969" y="2724150"/>
                </a:cubicBezTo>
                <a:cubicBezTo>
                  <a:pt x="139444" y="2730500"/>
                  <a:pt x="131438" y="2740188"/>
                  <a:pt x="120394" y="2743200"/>
                </a:cubicBezTo>
                <a:cubicBezTo>
                  <a:pt x="0" y="2776035"/>
                  <a:pt x="80177" y="2728737"/>
                  <a:pt x="15619" y="2771775"/>
                </a:cubicBezTo>
                <a:cubicBezTo>
                  <a:pt x="18794" y="2784475"/>
                  <a:pt x="16966" y="2799653"/>
                  <a:pt x="25144" y="2809875"/>
                </a:cubicBezTo>
                <a:cubicBezTo>
                  <a:pt x="31416" y="2817715"/>
                  <a:pt x="49990" y="2810078"/>
                  <a:pt x="53719" y="2819400"/>
                </a:cubicBezTo>
                <a:cubicBezTo>
                  <a:pt x="100975" y="2937540"/>
                  <a:pt x="113" y="2898110"/>
                  <a:pt x="148969" y="2914650"/>
                </a:cubicBezTo>
                <a:cubicBezTo>
                  <a:pt x="155319" y="2933700"/>
                  <a:pt x="166021" y="2951819"/>
                  <a:pt x="168019" y="2971800"/>
                </a:cubicBezTo>
                <a:cubicBezTo>
                  <a:pt x="171194" y="3003550"/>
                  <a:pt x="153186" y="3046439"/>
                  <a:pt x="177544" y="3067050"/>
                </a:cubicBezTo>
                <a:cubicBezTo>
                  <a:pt x="206730" y="3091746"/>
                  <a:pt x="253846" y="3072353"/>
                  <a:pt x="291844" y="3076575"/>
                </a:cubicBezTo>
                <a:cubicBezTo>
                  <a:pt x="311039" y="3078708"/>
                  <a:pt x="329944" y="3082925"/>
                  <a:pt x="348994" y="3086100"/>
                </a:cubicBezTo>
                <a:cubicBezTo>
                  <a:pt x="356339" y="3097117"/>
                  <a:pt x="382515" y="3140429"/>
                  <a:pt x="396619" y="3143250"/>
                </a:cubicBezTo>
                <a:cubicBezTo>
                  <a:pt x="418634" y="3147653"/>
                  <a:pt x="441069" y="3136900"/>
                  <a:pt x="463294" y="3133725"/>
                </a:cubicBezTo>
                <a:cubicBezTo>
                  <a:pt x="485519" y="3067050"/>
                  <a:pt x="463294" y="3082925"/>
                  <a:pt x="510919" y="3067050"/>
                </a:cubicBezTo>
                <a:cubicBezTo>
                  <a:pt x="591500" y="3087195"/>
                  <a:pt x="509497" y="3059752"/>
                  <a:pt x="577594" y="3105150"/>
                </a:cubicBezTo>
                <a:cubicBezTo>
                  <a:pt x="585948" y="3110719"/>
                  <a:pt x="597189" y="3110185"/>
                  <a:pt x="606169" y="3114675"/>
                </a:cubicBezTo>
                <a:cubicBezTo>
                  <a:pt x="616408" y="3119795"/>
                  <a:pt x="625219" y="3127375"/>
                  <a:pt x="634744" y="3133725"/>
                </a:cubicBezTo>
                <a:lnTo>
                  <a:pt x="710944" y="3124200"/>
                </a:lnTo>
                <a:cubicBezTo>
                  <a:pt x="727724" y="3109285"/>
                  <a:pt x="700389" y="3067565"/>
                  <a:pt x="720469" y="3057525"/>
                </a:cubicBezTo>
                <a:cubicBezTo>
                  <a:pt x="751836" y="3041842"/>
                  <a:pt x="790319" y="3063875"/>
                  <a:pt x="825244" y="3067050"/>
                </a:cubicBezTo>
                <a:cubicBezTo>
                  <a:pt x="834769" y="3070225"/>
                  <a:pt x="844839" y="3072085"/>
                  <a:pt x="853819" y="3076575"/>
                </a:cubicBezTo>
                <a:cubicBezTo>
                  <a:pt x="892659" y="3095995"/>
                  <a:pt x="882836" y="3110894"/>
                  <a:pt x="939544" y="3114675"/>
                </a:cubicBezTo>
                <a:lnTo>
                  <a:pt x="1082419" y="3124200"/>
                </a:lnTo>
                <a:cubicBezTo>
                  <a:pt x="1147923" y="3167869"/>
                  <a:pt x="1117849" y="3155060"/>
                  <a:pt x="1168144" y="3171825"/>
                </a:cubicBezTo>
                <a:cubicBezTo>
                  <a:pt x="1234819" y="3168650"/>
                  <a:pt x="1302942" y="3176480"/>
                  <a:pt x="1368169" y="3162300"/>
                </a:cubicBezTo>
                <a:cubicBezTo>
                  <a:pt x="1382044" y="3159284"/>
                  <a:pt x="1381626" y="3137251"/>
                  <a:pt x="1387219" y="3124200"/>
                </a:cubicBezTo>
                <a:cubicBezTo>
                  <a:pt x="1397007" y="3101362"/>
                  <a:pt x="1399364" y="3081692"/>
                  <a:pt x="1406269" y="3057525"/>
                </a:cubicBezTo>
                <a:cubicBezTo>
                  <a:pt x="1412354" y="3036229"/>
                  <a:pt x="1415490" y="3013838"/>
                  <a:pt x="1444369" y="3009900"/>
                </a:cubicBezTo>
                <a:cubicBezTo>
                  <a:pt x="1504224" y="3001738"/>
                  <a:pt x="1565019" y="3003550"/>
                  <a:pt x="1625344" y="3000375"/>
                </a:cubicBezTo>
                <a:cubicBezTo>
                  <a:pt x="1634422" y="2973140"/>
                  <a:pt x="1638414" y="2963600"/>
                  <a:pt x="1644394" y="2933700"/>
                </a:cubicBezTo>
                <a:cubicBezTo>
                  <a:pt x="1648182" y="2914762"/>
                  <a:pt x="1649729" y="2895403"/>
                  <a:pt x="1653919" y="2876550"/>
                </a:cubicBezTo>
                <a:cubicBezTo>
                  <a:pt x="1656097" y="2866749"/>
                  <a:pt x="1656344" y="2855075"/>
                  <a:pt x="1663444" y="2847975"/>
                </a:cubicBezTo>
                <a:cubicBezTo>
                  <a:pt x="1670544" y="2840875"/>
                  <a:pt x="1682494" y="2841625"/>
                  <a:pt x="1692019" y="2838450"/>
                </a:cubicBezTo>
                <a:cubicBezTo>
                  <a:pt x="1733294" y="2841625"/>
                  <a:pt x="1774954" y="2841519"/>
                  <a:pt x="1815844" y="2847975"/>
                </a:cubicBezTo>
                <a:cubicBezTo>
                  <a:pt x="1835679" y="2851107"/>
                  <a:pt x="1872994" y="2867025"/>
                  <a:pt x="1872994" y="2867025"/>
                </a:cubicBezTo>
                <a:cubicBezTo>
                  <a:pt x="1882519" y="2857500"/>
                  <a:pt x="1895545" y="2850498"/>
                  <a:pt x="1901569" y="2838450"/>
                </a:cubicBezTo>
                <a:cubicBezTo>
                  <a:pt x="1908809" y="2823970"/>
                  <a:pt x="1905410" y="2805984"/>
                  <a:pt x="1911094" y="2790825"/>
                </a:cubicBezTo>
                <a:cubicBezTo>
                  <a:pt x="1915114" y="2780106"/>
                  <a:pt x="1923794" y="2771775"/>
                  <a:pt x="1930144" y="2762250"/>
                </a:cubicBezTo>
                <a:cubicBezTo>
                  <a:pt x="1942669" y="2763642"/>
                  <a:pt x="2037955" y="2771723"/>
                  <a:pt x="2063494" y="2781300"/>
                </a:cubicBezTo>
                <a:cubicBezTo>
                  <a:pt x="2074213" y="2785320"/>
                  <a:pt x="2081104" y="2797061"/>
                  <a:pt x="2092069" y="2800350"/>
                </a:cubicBezTo>
                <a:cubicBezTo>
                  <a:pt x="2113573" y="2806801"/>
                  <a:pt x="2136519" y="2806700"/>
                  <a:pt x="2158744" y="2809875"/>
                </a:cubicBezTo>
                <a:cubicBezTo>
                  <a:pt x="2184144" y="2806700"/>
                  <a:pt x="2211177" y="2809857"/>
                  <a:pt x="2234944" y="2800350"/>
                </a:cubicBezTo>
                <a:cubicBezTo>
                  <a:pt x="2245573" y="2796098"/>
                  <a:pt x="2246665" y="2780569"/>
                  <a:pt x="2253994" y="2771775"/>
                </a:cubicBezTo>
                <a:cubicBezTo>
                  <a:pt x="2262618" y="2761427"/>
                  <a:pt x="2273044" y="2752725"/>
                  <a:pt x="2282569" y="2743200"/>
                </a:cubicBezTo>
                <a:cubicBezTo>
                  <a:pt x="2288919" y="2724150"/>
                  <a:pt x="2299801" y="2706048"/>
                  <a:pt x="2301619" y="2686050"/>
                </a:cubicBezTo>
                <a:cubicBezTo>
                  <a:pt x="2304794" y="2651125"/>
                  <a:pt x="2300831" y="2614793"/>
                  <a:pt x="2311144" y="2581275"/>
                </a:cubicBezTo>
                <a:cubicBezTo>
                  <a:pt x="2314511" y="2570334"/>
                  <a:pt x="2328675" y="2565237"/>
                  <a:pt x="2339719" y="2562225"/>
                </a:cubicBezTo>
                <a:cubicBezTo>
                  <a:pt x="2364415" y="2555490"/>
                  <a:pt x="2390670" y="2556908"/>
                  <a:pt x="2415919" y="2552700"/>
                </a:cubicBezTo>
                <a:cubicBezTo>
                  <a:pt x="2428832" y="2550548"/>
                  <a:pt x="2441182" y="2545742"/>
                  <a:pt x="2454019" y="2543175"/>
                </a:cubicBezTo>
                <a:cubicBezTo>
                  <a:pt x="2472957" y="2539387"/>
                  <a:pt x="2492119" y="2536825"/>
                  <a:pt x="2511169" y="2533650"/>
                </a:cubicBezTo>
                <a:cubicBezTo>
                  <a:pt x="2520247" y="2506415"/>
                  <a:pt x="2524239" y="2496875"/>
                  <a:pt x="2530219" y="2466975"/>
                </a:cubicBezTo>
                <a:cubicBezTo>
                  <a:pt x="2540664" y="2414751"/>
                  <a:pt x="2529602" y="2416281"/>
                  <a:pt x="2558794" y="2381250"/>
                </a:cubicBezTo>
                <a:cubicBezTo>
                  <a:pt x="2567418" y="2370902"/>
                  <a:pt x="2574068" y="2354803"/>
                  <a:pt x="2587369" y="2352675"/>
                </a:cubicBezTo>
                <a:cubicBezTo>
                  <a:pt x="2656413" y="2341628"/>
                  <a:pt x="2727069" y="2346325"/>
                  <a:pt x="2796919" y="2343150"/>
                </a:cubicBezTo>
                <a:cubicBezTo>
                  <a:pt x="2819779" y="2327910"/>
                  <a:pt x="2834384" y="2323465"/>
                  <a:pt x="2844544" y="2295525"/>
                </a:cubicBezTo>
                <a:cubicBezTo>
                  <a:pt x="2853491" y="2270920"/>
                  <a:pt x="2863594" y="2219325"/>
                  <a:pt x="2863594" y="2219325"/>
                </a:cubicBezTo>
                <a:cubicBezTo>
                  <a:pt x="2872483" y="2068208"/>
                  <a:pt x="2822053" y="2070630"/>
                  <a:pt x="2901694" y="2047875"/>
                </a:cubicBezTo>
                <a:cubicBezTo>
                  <a:pt x="2914281" y="2044279"/>
                  <a:pt x="2927094" y="2041525"/>
                  <a:pt x="2939794" y="2038350"/>
                </a:cubicBezTo>
                <a:cubicBezTo>
                  <a:pt x="2951517" y="2030535"/>
                  <a:pt x="2988396" y="2011240"/>
                  <a:pt x="2987419" y="1990725"/>
                </a:cubicBezTo>
                <a:cubicBezTo>
                  <a:pt x="2984663" y="1932852"/>
                  <a:pt x="2958844" y="1819275"/>
                  <a:pt x="2958844" y="1819275"/>
                </a:cubicBezTo>
                <a:cubicBezTo>
                  <a:pt x="2965004" y="1726876"/>
                  <a:pt x="2942882" y="1701269"/>
                  <a:pt x="2987419" y="1647825"/>
                </a:cubicBezTo>
                <a:cubicBezTo>
                  <a:pt x="2996043" y="1637477"/>
                  <a:pt x="3006469" y="1628775"/>
                  <a:pt x="3015994" y="1619250"/>
                </a:cubicBezTo>
                <a:lnTo>
                  <a:pt x="3035044" y="1543050"/>
                </a:lnTo>
                <a:lnTo>
                  <a:pt x="3044569" y="1504950"/>
                </a:lnTo>
                <a:cubicBezTo>
                  <a:pt x="3041394" y="1476375"/>
                  <a:pt x="3039110" y="1447687"/>
                  <a:pt x="3035044" y="1419225"/>
                </a:cubicBezTo>
                <a:cubicBezTo>
                  <a:pt x="3024880" y="1348079"/>
                  <a:pt x="3007976" y="1354745"/>
                  <a:pt x="3035044" y="1257300"/>
                </a:cubicBezTo>
                <a:cubicBezTo>
                  <a:pt x="3041172" y="1235240"/>
                  <a:pt x="3058841" y="1218028"/>
                  <a:pt x="3073144" y="1200150"/>
                </a:cubicBezTo>
                <a:cubicBezTo>
                  <a:pt x="3100443" y="1166027"/>
                  <a:pt x="3104437" y="1151166"/>
                  <a:pt x="3139819" y="1133475"/>
                </a:cubicBezTo>
                <a:cubicBezTo>
                  <a:pt x="3148799" y="1128985"/>
                  <a:pt x="3158869" y="1127125"/>
                  <a:pt x="3168394" y="1123950"/>
                </a:cubicBezTo>
                <a:cubicBezTo>
                  <a:pt x="3174744" y="1114425"/>
                  <a:pt x="3181764" y="1105314"/>
                  <a:pt x="3187444" y="1095375"/>
                </a:cubicBezTo>
                <a:cubicBezTo>
                  <a:pt x="3227042" y="1026078"/>
                  <a:pt x="3205564" y="1044252"/>
                  <a:pt x="3196969" y="923925"/>
                </a:cubicBezTo>
                <a:cubicBezTo>
                  <a:pt x="3200144" y="895350"/>
                  <a:pt x="3199521" y="866092"/>
                  <a:pt x="3206494" y="838200"/>
                </a:cubicBezTo>
                <a:cubicBezTo>
                  <a:pt x="3210502" y="822166"/>
                  <a:pt x="3243941" y="789774"/>
                  <a:pt x="3254119" y="781050"/>
                </a:cubicBezTo>
                <a:cubicBezTo>
                  <a:pt x="3276453" y="761906"/>
                  <a:pt x="3314264" y="736690"/>
                  <a:pt x="3339844" y="723900"/>
                </a:cubicBezTo>
                <a:cubicBezTo>
                  <a:pt x="3418714" y="684465"/>
                  <a:pt x="3315102" y="749920"/>
                  <a:pt x="3396994" y="695325"/>
                </a:cubicBezTo>
                <a:cubicBezTo>
                  <a:pt x="3403344" y="685800"/>
                  <a:pt x="3415330" y="678175"/>
                  <a:pt x="3416044" y="666750"/>
                </a:cubicBezTo>
                <a:cubicBezTo>
                  <a:pt x="3418626" y="625434"/>
                  <a:pt x="3414148" y="583613"/>
                  <a:pt x="3406519" y="542925"/>
                </a:cubicBezTo>
                <a:cubicBezTo>
                  <a:pt x="3404409" y="531673"/>
                  <a:pt x="3394123" y="523665"/>
                  <a:pt x="3387469" y="514350"/>
                </a:cubicBezTo>
                <a:cubicBezTo>
                  <a:pt x="3378242" y="501432"/>
                  <a:pt x="3369225" y="488303"/>
                  <a:pt x="3358894" y="476250"/>
                </a:cubicBezTo>
                <a:cubicBezTo>
                  <a:pt x="3350128" y="466023"/>
                  <a:pt x="3338149" y="458636"/>
                  <a:pt x="3330319" y="447675"/>
                </a:cubicBezTo>
                <a:cubicBezTo>
                  <a:pt x="3322066" y="436121"/>
                  <a:pt x="3321309" y="419615"/>
                  <a:pt x="3311269" y="409575"/>
                </a:cubicBezTo>
                <a:cubicBezTo>
                  <a:pt x="3295080" y="393386"/>
                  <a:pt x="3254119" y="371475"/>
                  <a:pt x="3254119" y="371475"/>
                </a:cubicBezTo>
                <a:cubicBezTo>
                  <a:pt x="3239762" y="314049"/>
                  <a:pt x="3230536" y="294539"/>
                  <a:pt x="3254119" y="219075"/>
                </a:cubicBezTo>
                <a:cubicBezTo>
                  <a:pt x="3259476" y="201932"/>
                  <a:pt x="3276405" y="189490"/>
                  <a:pt x="3292219" y="180975"/>
                </a:cubicBezTo>
                <a:cubicBezTo>
                  <a:pt x="3318739" y="166695"/>
                  <a:pt x="3351003" y="165870"/>
                  <a:pt x="3377944" y="152400"/>
                </a:cubicBezTo>
                <a:cubicBezTo>
                  <a:pt x="3427753" y="127496"/>
                  <a:pt x="3402269" y="136794"/>
                  <a:pt x="3454144" y="123825"/>
                </a:cubicBezTo>
                <a:cubicBezTo>
                  <a:pt x="3463669" y="117475"/>
                  <a:pt x="3475568" y="113714"/>
                  <a:pt x="3482719" y="104775"/>
                </a:cubicBezTo>
                <a:cubicBezTo>
                  <a:pt x="3488991" y="96935"/>
                  <a:pt x="3492244" y="86240"/>
                  <a:pt x="3492244" y="76200"/>
                </a:cubicBezTo>
                <a:cubicBezTo>
                  <a:pt x="3492244" y="33431"/>
                  <a:pt x="3487425" y="28463"/>
                  <a:pt x="347319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Forma libre"/>
          <p:cNvSpPr/>
          <p:nvPr/>
        </p:nvSpPr>
        <p:spPr>
          <a:xfrm>
            <a:off x="1676400" y="3717032"/>
            <a:ext cx="323850" cy="685800"/>
          </a:xfrm>
          <a:custGeom>
            <a:avLst/>
            <a:gdLst>
              <a:gd name="connsiteX0" fmla="*/ 76200 w 323850"/>
              <a:gd name="connsiteY0" fmla="*/ 685800 h 685800"/>
              <a:gd name="connsiteX1" fmla="*/ 66675 w 323850"/>
              <a:gd name="connsiteY1" fmla="*/ 638175 h 685800"/>
              <a:gd name="connsiteX2" fmla="*/ 57150 w 323850"/>
              <a:gd name="connsiteY2" fmla="*/ 609600 h 685800"/>
              <a:gd name="connsiteX3" fmla="*/ 114300 w 323850"/>
              <a:gd name="connsiteY3" fmla="*/ 571500 h 685800"/>
              <a:gd name="connsiteX4" fmla="*/ 123825 w 323850"/>
              <a:gd name="connsiteY4" fmla="*/ 542925 h 685800"/>
              <a:gd name="connsiteX5" fmla="*/ 38100 w 323850"/>
              <a:gd name="connsiteY5" fmla="*/ 485775 h 685800"/>
              <a:gd name="connsiteX6" fmla="*/ 9525 w 323850"/>
              <a:gd name="connsiteY6" fmla="*/ 428625 h 685800"/>
              <a:gd name="connsiteX7" fmla="*/ 19050 w 323850"/>
              <a:gd name="connsiteY7" fmla="*/ 400050 h 685800"/>
              <a:gd name="connsiteX8" fmla="*/ 47625 w 323850"/>
              <a:gd name="connsiteY8" fmla="*/ 390525 h 685800"/>
              <a:gd name="connsiteX9" fmla="*/ 104775 w 323850"/>
              <a:gd name="connsiteY9" fmla="*/ 400050 h 685800"/>
              <a:gd name="connsiteX10" fmla="*/ 133350 w 323850"/>
              <a:gd name="connsiteY10" fmla="*/ 419100 h 685800"/>
              <a:gd name="connsiteX11" fmla="*/ 142875 w 323850"/>
              <a:gd name="connsiteY11" fmla="*/ 390525 h 685800"/>
              <a:gd name="connsiteX12" fmla="*/ 133350 w 323850"/>
              <a:gd name="connsiteY12" fmla="*/ 323850 h 685800"/>
              <a:gd name="connsiteX13" fmla="*/ 9525 w 323850"/>
              <a:gd name="connsiteY13" fmla="*/ 285750 h 685800"/>
              <a:gd name="connsiteX14" fmla="*/ 0 w 323850"/>
              <a:gd name="connsiteY14" fmla="*/ 257175 h 685800"/>
              <a:gd name="connsiteX15" fmla="*/ 28575 w 323850"/>
              <a:gd name="connsiteY15" fmla="*/ 247650 h 685800"/>
              <a:gd name="connsiteX16" fmla="*/ 76200 w 323850"/>
              <a:gd name="connsiteY16" fmla="*/ 238125 h 685800"/>
              <a:gd name="connsiteX17" fmla="*/ 95250 w 323850"/>
              <a:gd name="connsiteY17" fmla="*/ 209550 h 685800"/>
              <a:gd name="connsiteX18" fmla="*/ 123825 w 323850"/>
              <a:gd name="connsiteY18" fmla="*/ 190500 h 685800"/>
              <a:gd name="connsiteX19" fmla="*/ 180975 w 323850"/>
              <a:gd name="connsiteY19" fmla="*/ 219075 h 685800"/>
              <a:gd name="connsiteX20" fmla="*/ 200025 w 323850"/>
              <a:gd name="connsiteY20" fmla="*/ 190500 h 685800"/>
              <a:gd name="connsiteX21" fmla="*/ 200025 w 323850"/>
              <a:gd name="connsiteY21" fmla="*/ 133350 h 685800"/>
              <a:gd name="connsiteX22" fmla="*/ 238125 w 323850"/>
              <a:gd name="connsiteY22" fmla="*/ 123825 h 685800"/>
              <a:gd name="connsiteX23" fmla="*/ 238125 w 323850"/>
              <a:gd name="connsiteY23" fmla="*/ 38100 h 685800"/>
              <a:gd name="connsiteX24" fmla="*/ 266700 w 323850"/>
              <a:gd name="connsiteY24" fmla="*/ 19050 h 685800"/>
              <a:gd name="connsiteX25" fmla="*/ 323850 w 323850"/>
              <a:gd name="connsiteY25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3850" h="685800">
                <a:moveTo>
                  <a:pt x="76200" y="685800"/>
                </a:moveTo>
                <a:cubicBezTo>
                  <a:pt x="73025" y="669925"/>
                  <a:pt x="70602" y="653881"/>
                  <a:pt x="66675" y="638175"/>
                </a:cubicBezTo>
                <a:cubicBezTo>
                  <a:pt x="64240" y="628435"/>
                  <a:pt x="53975" y="619125"/>
                  <a:pt x="57150" y="609600"/>
                </a:cubicBezTo>
                <a:cubicBezTo>
                  <a:pt x="66069" y="582844"/>
                  <a:pt x="92889" y="578637"/>
                  <a:pt x="114300" y="571500"/>
                </a:cubicBezTo>
                <a:cubicBezTo>
                  <a:pt x="117475" y="561975"/>
                  <a:pt x="123825" y="552965"/>
                  <a:pt x="123825" y="542925"/>
                </a:cubicBezTo>
                <a:cubicBezTo>
                  <a:pt x="123825" y="472018"/>
                  <a:pt x="107367" y="494433"/>
                  <a:pt x="38100" y="485775"/>
                </a:cubicBezTo>
                <a:cubicBezTo>
                  <a:pt x="28468" y="471328"/>
                  <a:pt x="9525" y="448343"/>
                  <a:pt x="9525" y="428625"/>
                </a:cubicBezTo>
                <a:cubicBezTo>
                  <a:pt x="9525" y="418585"/>
                  <a:pt x="11950" y="407150"/>
                  <a:pt x="19050" y="400050"/>
                </a:cubicBezTo>
                <a:cubicBezTo>
                  <a:pt x="26150" y="392950"/>
                  <a:pt x="38100" y="393700"/>
                  <a:pt x="47625" y="390525"/>
                </a:cubicBezTo>
                <a:cubicBezTo>
                  <a:pt x="66675" y="393700"/>
                  <a:pt x="86453" y="393943"/>
                  <a:pt x="104775" y="400050"/>
                </a:cubicBezTo>
                <a:cubicBezTo>
                  <a:pt x="115635" y="403670"/>
                  <a:pt x="122244" y="421876"/>
                  <a:pt x="133350" y="419100"/>
                </a:cubicBezTo>
                <a:cubicBezTo>
                  <a:pt x="143090" y="416665"/>
                  <a:pt x="139700" y="400050"/>
                  <a:pt x="142875" y="390525"/>
                </a:cubicBezTo>
                <a:cubicBezTo>
                  <a:pt x="139700" y="368300"/>
                  <a:pt x="152030" y="336303"/>
                  <a:pt x="133350" y="323850"/>
                </a:cubicBezTo>
                <a:cubicBezTo>
                  <a:pt x="11239" y="242443"/>
                  <a:pt x="49965" y="366630"/>
                  <a:pt x="9525" y="285750"/>
                </a:cubicBezTo>
                <a:cubicBezTo>
                  <a:pt x="5035" y="276770"/>
                  <a:pt x="3175" y="266700"/>
                  <a:pt x="0" y="257175"/>
                </a:cubicBezTo>
                <a:cubicBezTo>
                  <a:pt x="9525" y="254000"/>
                  <a:pt x="18835" y="250085"/>
                  <a:pt x="28575" y="247650"/>
                </a:cubicBezTo>
                <a:cubicBezTo>
                  <a:pt x="44281" y="243723"/>
                  <a:pt x="62144" y="246157"/>
                  <a:pt x="76200" y="238125"/>
                </a:cubicBezTo>
                <a:cubicBezTo>
                  <a:pt x="86139" y="232445"/>
                  <a:pt x="87155" y="217645"/>
                  <a:pt x="95250" y="209550"/>
                </a:cubicBezTo>
                <a:cubicBezTo>
                  <a:pt x="103345" y="201455"/>
                  <a:pt x="114300" y="196850"/>
                  <a:pt x="123825" y="190500"/>
                </a:cubicBezTo>
                <a:cubicBezTo>
                  <a:pt x="129842" y="194511"/>
                  <a:pt x="168652" y="224004"/>
                  <a:pt x="180975" y="219075"/>
                </a:cubicBezTo>
                <a:cubicBezTo>
                  <a:pt x="191604" y="214823"/>
                  <a:pt x="193675" y="200025"/>
                  <a:pt x="200025" y="190500"/>
                </a:cubicBezTo>
                <a:cubicBezTo>
                  <a:pt x="194678" y="174458"/>
                  <a:pt x="179972" y="149392"/>
                  <a:pt x="200025" y="133350"/>
                </a:cubicBezTo>
                <a:cubicBezTo>
                  <a:pt x="210247" y="125172"/>
                  <a:pt x="225425" y="127000"/>
                  <a:pt x="238125" y="123825"/>
                </a:cubicBezTo>
                <a:cubicBezTo>
                  <a:pt x="227141" y="90872"/>
                  <a:pt x="218009" y="78332"/>
                  <a:pt x="238125" y="38100"/>
                </a:cubicBezTo>
                <a:cubicBezTo>
                  <a:pt x="243245" y="27861"/>
                  <a:pt x="256239" y="23699"/>
                  <a:pt x="266700" y="19050"/>
                </a:cubicBezTo>
                <a:cubicBezTo>
                  <a:pt x="285050" y="10895"/>
                  <a:pt x="323850" y="0"/>
                  <a:pt x="3238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Forma libre"/>
          <p:cNvSpPr/>
          <p:nvPr/>
        </p:nvSpPr>
        <p:spPr>
          <a:xfrm>
            <a:off x="1343025" y="4293096"/>
            <a:ext cx="609600" cy="182626"/>
          </a:xfrm>
          <a:custGeom>
            <a:avLst/>
            <a:gdLst>
              <a:gd name="connsiteX0" fmla="*/ 0 w 609600"/>
              <a:gd name="connsiteY0" fmla="*/ 180975 h 182626"/>
              <a:gd name="connsiteX1" fmla="*/ 114300 w 609600"/>
              <a:gd name="connsiteY1" fmla="*/ 171450 h 182626"/>
              <a:gd name="connsiteX2" fmla="*/ 180975 w 609600"/>
              <a:gd name="connsiteY2" fmla="*/ 161925 h 182626"/>
              <a:gd name="connsiteX3" fmla="*/ 209550 w 609600"/>
              <a:gd name="connsiteY3" fmla="*/ 180975 h 182626"/>
              <a:gd name="connsiteX4" fmla="*/ 238125 w 609600"/>
              <a:gd name="connsiteY4" fmla="*/ 171450 h 182626"/>
              <a:gd name="connsiteX5" fmla="*/ 295275 w 609600"/>
              <a:gd name="connsiteY5" fmla="*/ 142875 h 182626"/>
              <a:gd name="connsiteX6" fmla="*/ 390525 w 609600"/>
              <a:gd name="connsiteY6" fmla="*/ 133350 h 182626"/>
              <a:gd name="connsiteX7" fmla="*/ 504825 w 609600"/>
              <a:gd name="connsiteY7" fmla="*/ 66675 h 182626"/>
              <a:gd name="connsiteX8" fmla="*/ 590550 w 609600"/>
              <a:gd name="connsiteY8" fmla="*/ 66675 h 182626"/>
              <a:gd name="connsiteX9" fmla="*/ 600075 w 609600"/>
              <a:gd name="connsiteY9" fmla="*/ 38100 h 182626"/>
              <a:gd name="connsiteX10" fmla="*/ 609600 w 609600"/>
              <a:gd name="connsiteY10" fmla="*/ 0 h 18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00" h="182626">
                <a:moveTo>
                  <a:pt x="0" y="180975"/>
                </a:moveTo>
                <a:cubicBezTo>
                  <a:pt x="38100" y="177800"/>
                  <a:pt x="76810" y="178948"/>
                  <a:pt x="114300" y="171450"/>
                </a:cubicBezTo>
                <a:cubicBezTo>
                  <a:pt x="194696" y="155371"/>
                  <a:pt x="84965" y="137923"/>
                  <a:pt x="180975" y="161925"/>
                </a:cubicBezTo>
                <a:cubicBezTo>
                  <a:pt x="190500" y="168275"/>
                  <a:pt x="198258" y="179093"/>
                  <a:pt x="209550" y="180975"/>
                </a:cubicBezTo>
                <a:cubicBezTo>
                  <a:pt x="219454" y="182626"/>
                  <a:pt x="229145" y="175940"/>
                  <a:pt x="238125" y="171450"/>
                </a:cubicBezTo>
                <a:cubicBezTo>
                  <a:pt x="269520" y="155752"/>
                  <a:pt x="260693" y="148195"/>
                  <a:pt x="295275" y="142875"/>
                </a:cubicBezTo>
                <a:cubicBezTo>
                  <a:pt x="326812" y="138023"/>
                  <a:pt x="358775" y="136525"/>
                  <a:pt x="390525" y="133350"/>
                </a:cubicBezTo>
                <a:cubicBezTo>
                  <a:pt x="417314" y="26194"/>
                  <a:pt x="383523" y="54545"/>
                  <a:pt x="504825" y="66675"/>
                </a:cubicBezTo>
                <a:cubicBezTo>
                  <a:pt x="536127" y="77109"/>
                  <a:pt x="553494" y="87850"/>
                  <a:pt x="590550" y="66675"/>
                </a:cubicBezTo>
                <a:cubicBezTo>
                  <a:pt x="599267" y="61694"/>
                  <a:pt x="597317" y="47754"/>
                  <a:pt x="600075" y="38100"/>
                </a:cubicBezTo>
                <a:cubicBezTo>
                  <a:pt x="603671" y="25513"/>
                  <a:pt x="609600" y="0"/>
                  <a:pt x="60960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Forma libre"/>
          <p:cNvSpPr/>
          <p:nvPr/>
        </p:nvSpPr>
        <p:spPr>
          <a:xfrm>
            <a:off x="1187624" y="5661248"/>
            <a:ext cx="864096" cy="1008112"/>
          </a:xfrm>
          <a:custGeom>
            <a:avLst/>
            <a:gdLst>
              <a:gd name="connsiteX0" fmla="*/ 0 w 733706"/>
              <a:gd name="connsiteY0" fmla="*/ 515 h 829190"/>
              <a:gd name="connsiteX1" fmla="*/ 66675 w 733706"/>
              <a:gd name="connsiteY1" fmla="*/ 10040 h 829190"/>
              <a:gd name="connsiteX2" fmla="*/ 76200 w 733706"/>
              <a:gd name="connsiteY2" fmla="*/ 38615 h 829190"/>
              <a:gd name="connsiteX3" fmla="*/ 85725 w 733706"/>
              <a:gd name="connsiteY3" fmla="*/ 86240 h 829190"/>
              <a:gd name="connsiteX4" fmla="*/ 142875 w 733706"/>
              <a:gd name="connsiteY4" fmla="*/ 105290 h 829190"/>
              <a:gd name="connsiteX5" fmla="*/ 200025 w 733706"/>
              <a:gd name="connsiteY5" fmla="*/ 143390 h 829190"/>
              <a:gd name="connsiteX6" fmla="*/ 219075 w 733706"/>
              <a:gd name="connsiteY6" fmla="*/ 171965 h 829190"/>
              <a:gd name="connsiteX7" fmla="*/ 295275 w 733706"/>
              <a:gd name="connsiteY7" fmla="*/ 191015 h 829190"/>
              <a:gd name="connsiteX8" fmla="*/ 323850 w 733706"/>
              <a:gd name="connsiteY8" fmla="*/ 200540 h 829190"/>
              <a:gd name="connsiteX9" fmla="*/ 361950 w 733706"/>
              <a:gd name="connsiteY9" fmla="*/ 210065 h 829190"/>
              <a:gd name="connsiteX10" fmla="*/ 447675 w 733706"/>
              <a:gd name="connsiteY10" fmla="*/ 238640 h 829190"/>
              <a:gd name="connsiteX11" fmla="*/ 476250 w 733706"/>
              <a:gd name="connsiteY11" fmla="*/ 248165 h 829190"/>
              <a:gd name="connsiteX12" fmla="*/ 504825 w 733706"/>
              <a:gd name="connsiteY12" fmla="*/ 257690 h 829190"/>
              <a:gd name="connsiteX13" fmla="*/ 542925 w 733706"/>
              <a:gd name="connsiteY13" fmla="*/ 343415 h 829190"/>
              <a:gd name="connsiteX14" fmla="*/ 561975 w 733706"/>
              <a:gd name="connsiteY14" fmla="*/ 419615 h 829190"/>
              <a:gd name="connsiteX15" fmla="*/ 619125 w 733706"/>
              <a:gd name="connsiteY15" fmla="*/ 448190 h 829190"/>
              <a:gd name="connsiteX16" fmla="*/ 638175 w 733706"/>
              <a:gd name="connsiteY16" fmla="*/ 476765 h 829190"/>
              <a:gd name="connsiteX17" fmla="*/ 695325 w 733706"/>
              <a:gd name="connsiteY17" fmla="*/ 505340 h 829190"/>
              <a:gd name="connsiteX18" fmla="*/ 704850 w 733706"/>
              <a:gd name="connsiteY18" fmla="*/ 629165 h 829190"/>
              <a:gd name="connsiteX19" fmla="*/ 676275 w 733706"/>
              <a:gd name="connsiteY19" fmla="*/ 638690 h 829190"/>
              <a:gd name="connsiteX20" fmla="*/ 647700 w 733706"/>
              <a:gd name="connsiteY20" fmla="*/ 695840 h 829190"/>
              <a:gd name="connsiteX21" fmla="*/ 676275 w 733706"/>
              <a:gd name="connsiteY21" fmla="*/ 714890 h 829190"/>
              <a:gd name="connsiteX22" fmla="*/ 733425 w 733706"/>
              <a:gd name="connsiteY22" fmla="*/ 733940 h 829190"/>
              <a:gd name="connsiteX23" fmla="*/ 733425 w 733706"/>
              <a:gd name="connsiteY23" fmla="*/ 829190 h 82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3706" h="829190">
                <a:moveTo>
                  <a:pt x="0" y="515"/>
                </a:moveTo>
                <a:cubicBezTo>
                  <a:pt x="22225" y="3690"/>
                  <a:pt x="46595" y="0"/>
                  <a:pt x="66675" y="10040"/>
                </a:cubicBezTo>
                <a:cubicBezTo>
                  <a:pt x="75655" y="14530"/>
                  <a:pt x="73765" y="28875"/>
                  <a:pt x="76200" y="38615"/>
                </a:cubicBezTo>
                <a:cubicBezTo>
                  <a:pt x="80127" y="54321"/>
                  <a:pt x="74277" y="74792"/>
                  <a:pt x="85725" y="86240"/>
                </a:cubicBezTo>
                <a:cubicBezTo>
                  <a:pt x="99924" y="100439"/>
                  <a:pt x="126167" y="94151"/>
                  <a:pt x="142875" y="105290"/>
                </a:cubicBezTo>
                <a:lnTo>
                  <a:pt x="200025" y="143390"/>
                </a:lnTo>
                <a:cubicBezTo>
                  <a:pt x="206375" y="152915"/>
                  <a:pt x="210136" y="164814"/>
                  <a:pt x="219075" y="171965"/>
                </a:cubicBezTo>
                <a:cubicBezTo>
                  <a:pt x="228972" y="179882"/>
                  <a:pt x="292688" y="190368"/>
                  <a:pt x="295275" y="191015"/>
                </a:cubicBezTo>
                <a:cubicBezTo>
                  <a:pt x="305015" y="193450"/>
                  <a:pt x="314196" y="197782"/>
                  <a:pt x="323850" y="200540"/>
                </a:cubicBezTo>
                <a:cubicBezTo>
                  <a:pt x="336437" y="204136"/>
                  <a:pt x="349438" y="206215"/>
                  <a:pt x="361950" y="210065"/>
                </a:cubicBezTo>
                <a:cubicBezTo>
                  <a:pt x="390739" y="218923"/>
                  <a:pt x="419100" y="229115"/>
                  <a:pt x="447675" y="238640"/>
                </a:cubicBezTo>
                <a:lnTo>
                  <a:pt x="476250" y="248165"/>
                </a:lnTo>
                <a:lnTo>
                  <a:pt x="504825" y="257690"/>
                </a:lnTo>
                <a:cubicBezTo>
                  <a:pt x="527629" y="291895"/>
                  <a:pt x="533209" y="294836"/>
                  <a:pt x="542925" y="343415"/>
                </a:cubicBezTo>
                <a:cubicBezTo>
                  <a:pt x="543399" y="345787"/>
                  <a:pt x="554165" y="409852"/>
                  <a:pt x="561975" y="419615"/>
                </a:cubicBezTo>
                <a:cubicBezTo>
                  <a:pt x="575404" y="436401"/>
                  <a:pt x="600301" y="441915"/>
                  <a:pt x="619125" y="448190"/>
                </a:cubicBezTo>
                <a:cubicBezTo>
                  <a:pt x="625475" y="457715"/>
                  <a:pt x="630080" y="468670"/>
                  <a:pt x="638175" y="476765"/>
                </a:cubicBezTo>
                <a:cubicBezTo>
                  <a:pt x="656639" y="495229"/>
                  <a:pt x="672084" y="497593"/>
                  <a:pt x="695325" y="505340"/>
                </a:cubicBezTo>
                <a:cubicBezTo>
                  <a:pt x="725548" y="550675"/>
                  <a:pt x="733706" y="549812"/>
                  <a:pt x="704850" y="629165"/>
                </a:cubicBezTo>
                <a:cubicBezTo>
                  <a:pt x="701419" y="638601"/>
                  <a:pt x="685800" y="635515"/>
                  <a:pt x="676275" y="638690"/>
                </a:cubicBezTo>
                <a:cubicBezTo>
                  <a:pt x="672264" y="644707"/>
                  <a:pt x="642771" y="683517"/>
                  <a:pt x="647700" y="695840"/>
                </a:cubicBezTo>
                <a:cubicBezTo>
                  <a:pt x="651952" y="706469"/>
                  <a:pt x="665814" y="710241"/>
                  <a:pt x="676275" y="714890"/>
                </a:cubicBezTo>
                <a:cubicBezTo>
                  <a:pt x="694625" y="723045"/>
                  <a:pt x="733425" y="713860"/>
                  <a:pt x="733425" y="733940"/>
                </a:cubicBezTo>
                <a:lnTo>
                  <a:pt x="733425" y="82919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1979712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1835696" y="422108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115616" y="436510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8 Forma"/>
          <p:cNvCxnSpPr/>
          <p:nvPr/>
        </p:nvCxnSpPr>
        <p:spPr>
          <a:xfrm rot="10800000" flipV="1">
            <a:off x="467540" y="6237312"/>
            <a:ext cx="432051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13 Botón de acción: Inicio">
            <a:hlinkClick r:id="" action="ppaction://hlinkshowjump?jump=firstslide" highlightClick="1"/>
          </p:cNvPr>
          <p:cNvSpPr/>
          <p:nvPr/>
        </p:nvSpPr>
        <p:spPr>
          <a:xfrm>
            <a:off x="971600" y="551723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Botón de acción: Inicio">
            <a:hlinkClick r:id="" action="ppaction://hlinkshowjump?jump=firstslide" highlightClick="1"/>
          </p:cNvPr>
          <p:cNvSpPr/>
          <p:nvPr/>
        </p:nvSpPr>
        <p:spPr>
          <a:xfrm>
            <a:off x="1691680" y="58052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80468"/>
              </p:ext>
            </p:extLst>
          </p:nvPr>
        </p:nvGraphicFramePr>
        <p:xfrm>
          <a:off x="6432872" y="4053061"/>
          <a:ext cx="2387600" cy="400050"/>
        </p:xfrm>
        <a:graphic>
          <a:graphicData uri="http://schemas.openxmlformats.org/drawingml/2006/table">
            <a:tbl>
              <a:tblPr/>
              <a:tblGrid>
                <a:gridCol w="762000"/>
                <a:gridCol w="1625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0802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Ciro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Mejía Martínez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0805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Moshan Mendez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107504" y="6310481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la cumbre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95536" y="5517232"/>
            <a:ext cx="683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Pacayal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23528" y="4293096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Buenavista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835696" y="583168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123728" y="352743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0805</a:t>
            </a:r>
            <a:endParaRPr lang="es-MX" sz="11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979712" y="42210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0802</a:t>
            </a:r>
            <a:endParaRPr lang="es-MX" sz="1100" b="1" dirty="0"/>
          </a:p>
        </p:txBody>
      </p:sp>
      <p:sp>
        <p:nvSpPr>
          <p:cNvPr id="28" name="27 Botón de acción: Inicio">
            <a:hlinkClick r:id="" action="ppaction://hlinkshowjump?jump=firstslide" highlightClick="1"/>
          </p:cNvPr>
          <p:cNvSpPr/>
          <p:nvPr/>
        </p:nvSpPr>
        <p:spPr>
          <a:xfrm>
            <a:off x="3491880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Forma libre"/>
          <p:cNvSpPr/>
          <p:nvPr/>
        </p:nvSpPr>
        <p:spPr>
          <a:xfrm>
            <a:off x="3483377" y="381000"/>
            <a:ext cx="802873" cy="3171825"/>
          </a:xfrm>
          <a:custGeom>
            <a:avLst/>
            <a:gdLst>
              <a:gd name="connsiteX0" fmla="*/ 802873 w 802873"/>
              <a:gd name="connsiteY0" fmla="*/ 3171825 h 3171825"/>
              <a:gd name="connsiteX1" fmla="*/ 793348 w 802873"/>
              <a:gd name="connsiteY1" fmla="*/ 3086100 h 3171825"/>
              <a:gd name="connsiteX2" fmla="*/ 783823 w 802873"/>
              <a:gd name="connsiteY2" fmla="*/ 3057525 h 3171825"/>
              <a:gd name="connsiteX3" fmla="*/ 755248 w 802873"/>
              <a:gd name="connsiteY3" fmla="*/ 3028950 h 3171825"/>
              <a:gd name="connsiteX4" fmla="*/ 726673 w 802873"/>
              <a:gd name="connsiteY4" fmla="*/ 3019425 h 3171825"/>
              <a:gd name="connsiteX5" fmla="*/ 679048 w 802873"/>
              <a:gd name="connsiteY5" fmla="*/ 2933700 h 3171825"/>
              <a:gd name="connsiteX6" fmla="*/ 669523 w 802873"/>
              <a:gd name="connsiteY6" fmla="*/ 2886075 h 3171825"/>
              <a:gd name="connsiteX7" fmla="*/ 679048 w 802873"/>
              <a:gd name="connsiteY7" fmla="*/ 2714625 h 3171825"/>
              <a:gd name="connsiteX8" fmla="*/ 698098 w 802873"/>
              <a:gd name="connsiteY8" fmla="*/ 2657475 h 3171825"/>
              <a:gd name="connsiteX9" fmla="*/ 726673 w 802873"/>
              <a:gd name="connsiteY9" fmla="*/ 2600325 h 3171825"/>
              <a:gd name="connsiteX10" fmla="*/ 698098 w 802873"/>
              <a:gd name="connsiteY10" fmla="*/ 2476500 h 3171825"/>
              <a:gd name="connsiteX11" fmla="*/ 669523 w 802873"/>
              <a:gd name="connsiteY11" fmla="*/ 2466975 h 3171825"/>
              <a:gd name="connsiteX12" fmla="*/ 650473 w 802873"/>
              <a:gd name="connsiteY12" fmla="*/ 2438400 h 3171825"/>
              <a:gd name="connsiteX13" fmla="*/ 621898 w 802873"/>
              <a:gd name="connsiteY13" fmla="*/ 2419350 h 3171825"/>
              <a:gd name="connsiteX14" fmla="*/ 602848 w 802873"/>
              <a:gd name="connsiteY14" fmla="*/ 2362200 h 3171825"/>
              <a:gd name="connsiteX15" fmla="*/ 602848 w 802873"/>
              <a:gd name="connsiteY15" fmla="*/ 2143125 h 3171825"/>
              <a:gd name="connsiteX16" fmla="*/ 631423 w 802873"/>
              <a:gd name="connsiteY16" fmla="*/ 2114550 h 3171825"/>
              <a:gd name="connsiteX17" fmla="*/ 679048 w 802873"/>
              <a:gd name="connsiteY17" fmla="*/ 2066925 h 3171825"/>
              <a:gd name="connsiteX18" fmla="*/ 698098 w 802873"/>
              <a:gd name="connsiteY18" fmla="*/ 2038350 h 3171825"/>
              <a:gd name="connsiteX19" fmla="*/ 659998 w 802873"/>
              <a:gd name="connsiteY19" fmla="*/ 1981200 h 3171825"/>
              <a:gd name="connsiteX20" fmla="*/ 650473 w 802873"/>
              <a:gd name="connsiteY20" fmla="*/ 1952625 h 3171825"/>
              <a:gd name="connsiteX21" fmla="*/ 602848 w 802873"/>
              <a:gd name="connsiteY21" fmla="*/ 1895475 h 3171825"/>
              <a:gd name="connsiteX22" fmla="*/ 583798 w 802873"/>
              <a:gd name="connsiteY22" fmla="*/ 1857375 h 3171825"/>
              <a:gd name="connsiteX23" fmla="*/ 526648 w 802873"/>
              <a:gd name="connsiteY23" fmla="*/ 1838325 h 3171825"/>
              <a:gd name="connsiteX24" fmla="*/ 431398 w 802873"/>
              <a:gd name="connsiteY24" fmla="*/ 1809750 h 3171825"/>
              <a:gd name="connsiteX25" fmla="*/ 402823 w 802873"/>
              <a:gd name="connsiteY25" fmla="*/ 1790700 h 3171825"/>
              <a:gd name="connsiteX26" fmla="*/ 345673 w 802873"/>
              <a:gd name="connsiteY26" fmla="*/ 1733550 h 3171825"/>
              <a:gd name="connsiteX27" fmla="*/ 364723 w 802873"/>
              <a:gd name="connsiteY27" fmla="*/ 1609725 h 3171825"/>
              <a:gd name="connsiteX28" fmla="*/ 383773 w 802873"/>
              <a:gd name="connsiteY28" fmla="*/ 1581150 h 3171825"/>
              <a:gd name="connsiteX29" fmla="*/ 440923 w 802873"/>
              <a:gd name="connsiteY29" fmla="*/ 1533525 h 3171825"/>
              <a:gd name="connsiteX30" fmla="*/ 479023 w 802873"/>
              <a:gd name="connsiteY30" fmla="*/ 1495425 h 3171825"/>
              <a:gd name="connsiteX31" fmla="*/ 612373 w 802873"/>
              <a:gd name="connsiteY31" fmla="*/ 1447800 h 3171825"/>
              <a:gd name="connsiteX32" fmla="*/ 679048 w 802873"/>
              <a:gd name="connsiteY32" fmla="*/ 1419225 h 3171825"/>
              <a:gd name="connsiteX33" fmla="*/ 698098 w 802873"/>
              <a:gd name="connsiteY33" fmla="*/ 1381125 h 3171825"/>
              <a:gd name="connsiteX34" fmla="*/ 688573 w 802873"/>
              <a:gd name="connsiteY34" fmla="*/ 1323975 h 3171825"/>
              <a:gd name="connsiteX35" fmla="*/ 631423 w 802873"/>
              <a:gd name="connsiteY35" fmla="*/ 1285875 h 3171825"/>
              <a:gd name="connsiteX36" fmla="*/ 555223 w 802873"/>
              <a:gd name="connsiteY36" fmla="*/ 1247775 h 3171825"/>
              <a:gd name="connsiteX37" fmla="*/ 545698 w 802873"/>
              <a:gd name="connsiteY37" fmla="*/ 1219200 h 3171825"/>
              <a:gd name="connsiteX38" fmla="*/ 526648 w 802873"/>
              <a:gd name="connsiteY38" fmla="*/ 1190625 h 3171825"/>
              <a:gd name="connsiteX39" fmla="*/ 517123 w 802873"/>
              <a:gd name="connsiteY39" fmla="*/ 1123950 h 3171825"/>
              <a:gd name="connsiteX40" fmla="*/ 488548 w 802873"/>
              <a:gd name="connsiteY40" fmla="*/ 1114425 h 3171825"/>
              <a:gd name="connsiteX41" fmla="*/ 355198 w 802873"/>
              <a:gd name="connsiteY41" fmla="*/ 1104900 h 3171825"/>
              <a:gd name="connsiteX42" fmla="*/ 317098 w 802873"/>
              <a:gd name="connsiteY42" fmla="*/ 1085850 h 3171825"/>
              <a:gd name="connsiteX43" fmla="*/ 288523 w 802873"/>
              <a:gd name="connsiteY43" fmla="*/ 1076325 h 3171825"/>
              <a:gd name="connsiteX44" fmla="*/ 278998 w 802873"/>
              <a:gd name="connsiteY44" fmla="*/ 1038225 h 3171825"/>
              <a:gd name="connsiteX45" fmla="*/ 250423 w 802873"/>
              <a:gd name="connsiteY45" fmla="*/ 933450 h 3171825"/>
              <a:gd name="connsiteX46" fmla="*/ 240898 w 802873"/>
              <a:gd name="connsiteY46" fmla="*/ 857250 h 3171825"/>
              <a:gd name="connsiteX47" fmla="*/ 202798 w 802873"/>
              <a:gd name="connsiteY47" fmla="*/ 838200 h 3171825"/>
              <a:gd name="connsiteX48" fmla="*/ 145648 w 802873"/>
              <a:gd name="connsiteY48" fmla="*/ 819150 h 3171825"/>
              <a:gd name="connsiteX49" fmla="*/ 126598 w 802873"/>
              <a:gd name="connsiteY49" fmla="*/ 638175 h 3171825"/>
              <a:gd name="connsiteX50" fmla="*/ 98023 w 802873"/>
              <a:gd name="connsiteY50" fmla="*/ 571500 h 3171825"/>
              <a:gd name="connsiteX51" fmla="*/ 88498 w 802873"/>
              <a:gd name="connsiteY51" fmla="*/ 542925 h 3171825"/>
              <a:gd name="connsiteX52" fmla="*/ 78973 w 802873"/>
              <a:gd name="connsiteY52" fmla="*/ 381000 h 3171825"/>
              <a:gd name="connsiteX53" fmla="*/ 50398 w 802873"/>
              <a:gd name="connsiteY53" fmla="*/ 361950 h 3171825"/>
              <a:gd name="connsiteX54" fmla="*/ 12298 w 802873"/>
              <a:gd name="connsiteY54" fmla="*/ 352425 h 3171825"/>
              <a:gd name="connsiteX55" fmla="*/ 12298 w 802873"/>
              <a:gd name="connsiteY55" fmla="*/ 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02873" h="3171825">
                <a:moveTo>
                  <a:pt x="802873" y="3171825"/>
                </a:moveTo>
                <a:cubicBezTo>
                  <a:pt x="799698" y="3143250"/>
                  <a:pt x="798075" y="3114460"/>
                  <a:pt x="793348" y="3086100"/>
                </a:cubicBezTo>
                <a:cubicBezTo>
                  <a:pt x="791697" y="3076196"/>
                  <a:pt x="789392" y="3065879"/>
                  <a:pt x="783823" y="3057525"/>
                </a:cubicBezTo>
                <a:cubicBezTo>
                  <a:pt x="776351" y="3046317"/>
                  <a:pt x="766456" y="3036422"/>
                  <a:pt x="755248" y="3028950"/>
                </a:cubicBezTo>
                <a:cubicBezTo>
                  <a:pt x="746894" y="3023381"/>
                  <a:pt x="736198" y="3022600"/>
                  <a:pt x="726673" y="3019425"/>
                </a:cubicBezTo>
                <a:cubicBezTo>
                  <a:pt x="698296" y="2976859"/>
                  <a:pt x="689107" y="2973936"/>
                  <a:pt x="679048" y="2933700"/>
                </a:cubicBezTo>
                <a:cubicBezTo>
                  <a:pt x="675121" y="2917994"/>
                  <a:pt x="672698" y="2901950"/>
                  <a:pt x="669523" y="2886075"/>
                </a:cubicBezTo>
                <a:cubicBezTo>
                  <a:pt x="672698" y="2828925"/>
                  <a:pt x="671948" y="2771421"/>
                  <a:pt x="679048" y="2714625"/>
                </a:cubicBezTo>
                <a:cubicBezTo>
                  <a:pt x="681539" y="2694700"/>
                  <a:pt x="691748" y="2676525"/>
                  <a:pt x="698098" y="2657475"/>
                </a:cubicBezTo>
                <a:cubicBezTo>
                  <a:pt x="711243" y="2618040"/>
                  <a:pt x="702054" y="2637254"/>
                  <a:pt x="726673" y="2600325"/>
                </a:cubicBezTo>
                <a:cubicBezTo>
                  <a:pt x="723803" y="2571623"/>
                  <a:pt x="732051" y="2503663"/>
                  <a:pt x="698098" y="2476500"/>
                </a:cubicBezTo>
                <a:cubicBezTo>
                  <a:pt x="690258" y="2470228"/>
                  <a:pt x="679048" y="2470150"/>
                  <a:pt x="669523" y="2466975"/>
                </a:cubicBezTo>
                <a:cubicBezTo>
                  <a:pt x="663173" y="2457450"/>
                  <a:pt x="658568" y="2446495"/>
                  <a:pt x="650473" y="2438400"/>
                </a:cubicBezTo>
                <a:cubicBezTo>
                  <a:pt x="642378" y="2430305"/>
                  <a:pt x="627965" y="2429058"/>
                  <a:pt x="621898" y="2419350"/>
                </a:cubicBezTo>
                <a:cubicBezTo>
                  <a:pt x="611255" y="2402322"/>
                  <a:pt x="602848" y="2362200"/>
                  <a:pt x="602848" y="2362200"/>
                </a:cubicBezTo>
                <a:cubicBezTo>
                  <a:pt x="592461" y="2279101"/>
                  <a:pt x="582189" y="2236091"/>
                  <a:pt x="602848" y="2143125"/>
                </a:cubicBezTo>
                <a:cubicBezTo>
                  <a:pt x="605770" y="2129975"/>
                  <a:pt x="622799" y="2124898"/>
                  <a:pt x="631423" y="2114550"/>
                </a:cubicBezTo>
                <a:cubicBezTo>
                  <a:pt x="671111" y="2066925"/>
                  <a:pt x="626661" y="2101850"/>
                  <a:pt x="679048" y="2066925"/>
                </a:cubicBezTo>
                <a:cubicBezTo>
                  <a:pt x="685398" y="2057400"/>
                  <a:pt x="696216" y="2049642"/>
                  <a:pt x="698098" y="2038350"/>
                </a:cubicBezTo>
                <a:cubicBezTo>
                  <a:pt x="702036" y="2014719"/>
                  <a:pt x="671894" y="1993096"/>
                  <a:pt x="659998" y="1981200"/>
                </a:cubicBezTo>
                <a:cubicBezTo>
                  <a:pt x="656823" y="1971675"/>
                  <a:pt x="656042" y="1960979"/>
                  <a:pt x="650473" y="1952625"/>
                </a:cubicBezTo>
                <a:cubicBezTo>
                  <a:pt x="571672" y="1834424"/>
                  <a:pt x="665174" y="2004546"/>
                  <a:pt x="602848" y="1895475"/>
                </a:cubicBezTo>
                <a:cubicBezTo>
                  <a:pt x="595803" y="1883147"/>
                  <a:pt x="595157" y="1865894"/>
                  <a:pt x="583798" y="1857375"/>
                </a:cubicBezTo>
                <a:cubicBezTo>
                  <a:pt x="567734" y="1845327"/>
                  <a:pt x="543356" y="1849464"/>
                  <a:pt x="526648" y="1838325"/>
                </a:cubicBezTo>
                <a:cubicBezTo>
                  <a:pt x="479393" y="1806822"/>
                  <a:pt x="509406" y="1820894"/>
                  <a:pt x="431398" y="1809750"/>
                </a:cubicBezTo>
                <a:cubicBezTo>
                  <a:pt x="421873" y="1803400"/>
                  <a:pt x="411379" y="1798305"/>
                  <a:pt x="402823" y="1790700"/>
                </a:cubicBezTo>
                <a:cubicBezTo>
                  <a:pt x="382687" y="1772802"/>
                  <a:pt x="345673" y="1733550"/>
                  <a:pt x="345673" y="1733550"/>
                </a:cubicBezTo>
                <a:cubicBezTo>
                  <a:pt x="352023" y="1692275"/>
                  <a:pt x="354595" y="1650239"/>
                  <a:pt x="364723" y="1609725"/>
                </a:cubicBezTo>
                <a:cubicBezTo>
                  <a:pt x="367499" y="1598619"/>
                  <a:pt x="376444" y="1589944"/>
                  <a:pt x="383773" y="1581150"/>
                </a:cubicBezTo>
                <a:cubicBezTo>
                  <a:pt x="425059" y="1531607"/>
                  <a:pt x="397217" y="1570987"/>
                  <a:pt x="440923" y="1533525"/>
                </a:cubicBezTo>
                <a:cubicBezTo>
                  <a:pt x="454560" y="1521836"/>
                  <a:pt x="464998" y="1506645"/>
                  <a:pt x="479023" y="1495425"/>
                </a:cubicBezTo>
                <a:cubicBezTo>
                  <a:pt x="541976" y="1445063"/>
                  <a:pt x="530780" y="1457999"/>
                  <a:pt x="612373" y="1447800"/>
                </a:cubicBezTo>
                <a:cubicBezTo>
                  <a:pt x="629450" y="1442108"/>
                  <a:pt x="667278" y="1430995"/>
                  <a:pt x="679048" y="1419225"/>
                </a:cubicBezTo>
                <a:cubicBezTo>
                  <a:pt x="689088" y="1409185"/>
                  <a:pt x="691748" y="1393825"/>
                  <a:pt x="698098" y="1381125"/>
                </a:cubicBezTo>
                <a:cubicBezTo>
                  <a:pt x="694923" y="1362075"/>
                  <a:pt x="696417" y="1341623"/>
                  <a:pt x="688573" y="1323975"/>
                </a:cubicBezTo>
                <a:cubicBezTo>
                  <a:pt x="675449" y="1294445"/>
                  <a:pt x="655969" y="1295080"/>
                  <a:pt x="631423" y="1285875"/>
                </a:cubicBezTo>
                <a:cubicBezTo>
                  <a:pt x="578162" y="1265902"/>
                  <a:pt x="594681" y="1274080"/>
                  <a:pt x="555223" y="1247775"/>
                </a:cubicBezTo>
                <a:cubicBezTo>
                  <a:pt x="552048" y="1238250"/>
                  <a:pt x="550188" y="1228180"/>
                  <a:pt x="545698" y="1219200"/>
                </a:cubicBezTo>
                <a:cubicBezTo>
                  <a:pt x="540578" y="1208961"/>
                  <a:pt x="529937" y="1201590"/>
                  <a:pt x="526648" y="1190625"/>
                </a:cubicBezTo>
                <a:cubicBezTo>
                  <a:pt x="520197" y="1169121"/>
                  <a:pt x="527163" y="1144030"/>
                  <a:pt x="517123" y="1123950"/>
                </a:cubicBezTo>
                <a:cubicBezTo>
                  <a:pt x="512633" y="1114970"/>
                  <a:pt x="498519" y="1115598"/>
                  <a:pt x="488548" y="1114425"/>
                </a:cubicBezTo>
                <a:cubicBezTo>
                  <a:pt x="444290" y="1109218"/>
                  <a:pt x="399648" y="1108075"/>
                  <a:pt x="355198" y="1104900"/>
                </a:cubicBezTo>
                <a:cubicBezTo>
                  <a:pt x="342498" y="1098550"/>
                  <a:pt x="330149" y="1091443"/>
                  <a:pt x="317098" y="1085850"/>
                </a:cubicBezTo>
                <a:cubicBezTo>
                  <a:pt x="307870" y="1081895"/>
                  <a:pt x="294795" y="1084165"/>
                  <a:pt x="288523" y="1076325"/>
                </a:cubicBezTo>
                <a:cubicBezTo>
                  <a:pt x="280345" y="1066103"/>
                  <a:pt x="282594" y="1050812"/>
                  <a:pt x="278998" y="1038225"/>
                </a:cubicBezTo>
                <a:cubicBezTo>
                  <a:pt x="266539" y="994619"/>
                  <a:pt x="257969" y="993817"/>
                  <a:pt x="250423" y="933450"/>
                </a:cubicBezTo>
                <a:cubicBezTo>
                  <a:pt x="247248" y="908050"/>
                  <a:pt x="252346" y="880145"/>
                  <a:pt x="240898" y="857250"/>
                </a:cubicBezTo>
                <a:cubicBezTo>
                  <a:pt x="234548" y="844550"/>
                  <a:pt x="215981" y="843473"/>
                  <a:pt x="202798" y="838200"/>
                </a:cubicBezTo>
                <a:cubicBezTo>
                  <a:pt x="184154" y="830742"/>
                  <a:pt x="145648" y="819150"/>
                  <a:pt x="145648" y="819150"/>
                </a:cubicBezTo>
                <a:cubicBezTo>
                  <a:pt x="78339" y="751841"/>
                  <a:pt x="126598" y="814384"/>
                  <a:pt x="126598" y="638175"/>
                </a:cubicBezTo>
                <a:cubicBezTo>
                  <a:pt x="126598" y="598528"/>
                  <a:pt x="113577" y="602608"/>
                  <a:pt x="98023" y="571500"/>
                </a:cubicBezTo>
                <a:cubicBezTo>
                  <a:pt x="93533" y="562520"/>
                  <a:pt x="91673" y="552450"/>
                  <a:pt x="88498" y="542925"/>
                </a:cubicBezTo>
                <a:cubicBezTo>
                  <a:pt x="85323" y="488950"/>
                  <a:pt x="90112" y="433909"/>
                  <a:pt x="78973" y="381000"/>
                </a:cubicBezTo>
                <a:cubicBezTo>
                  <a:pt x="76615" y="369798"/>
                  <a:pt x="60920" y="366459"/>
                  <a:pt x="50398" y="361950"/>
                </a:cubicBezTo>
                <a:cubicBezTo>
                  <a:pt x="38366" y="356793"/>
                  <a:pt x="13668" y="365444"/>
                  <a:pt x="12298" y="352425"/>
                </a:cubicBezTo>
                <a:cubicBezTo>
                  <a:pt x="0" y="235595"/>
                  <a:pt x="12298" y="117475"/>
                  <a:pt x="1229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30 Conector curvado"/>
          <p:cNvCxnSpPr>
            <a:stCxn id="29" idx="22"/>
          </p:cNvCxnSpPr>
          <p:nvPr/>
        </p:nvCxnSpPr>
        <p:spPr>
          <a:xfrm>
            <a:off x="4067175" y="2238376"/>
            <a:ext cx="648841" cy="110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40 Conector curvado"/>
          <p:cNvCxnSpPr>
            <a:stCxn id="29" idx="4"/>
          </p:cNvCxnSpPr>
          <p:nvPr/>
        </p:nvCxnSpPr>
        <p:spPr>
          <a:xfrm>
            <a:off x="4210050" y="3400425"/>
            <a:ext cx="1082030" cy="1725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42 Conector curvado"/>
          <p:cNvCxnSpPr>
            <a:stCxn id="27" idx="92"/>
          </p:cNvCxnSpPr>
          <p:nvPr/>
        </p:nvCxnSpPr>
        <p:spPr>
          <a:xfrm>
            <a:off x="3771899" y="5505450"/>
            <a:ext cx="800101" cy="587846"/>
          </a:xfrm>
          <a:prstGeom prst="curvedConnector3">
            <a:avLst>
              <a:gd name="adj1" fmla="val 4047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44 Forma libre"/>
          <p:cNvSpPr/>
          <p:nvPr/>
        </p:nvSpPr>
        <p:spPr>
          <a:xfrm>
            <a:off x="1933575" y="1962150"/>
            <a:ext cx="2717096" cy="4752975"/>
          </a:xfrm>
          <a:custGeom>
            <a:avLst/>
            <a:gdLst>
              <a:gd name="connsiteX0" fmla="*/ 0 w 2717096"/>
              <a:gd name="connsiteY0" fmla="*/ 4124325 h 4752975"/>
              <a:gd name="connsiteX1" fmla="*/ 57150 w 2717096"/>
              <a:gd name="connsiteY1" fmla="*/ 4143375 h 4752975"/>
              <a:gd name="connsiteX2" fmla="*/ 95250 w 2717096"/>
              <a:gd name="connsiteY2" fmla="*/ 4200525 h 4752975"/>
              <a:gd name="connsiteX3" fmla="*/ 114300 w 2717096"/>
              <a:gd name="connsiteY3" fmla="*/ 4229100 h 4752975"/>
              <a:gd name="connsiteX4" fmla="*/ 171450 w 2717096"/>
              <a:gd name="connsiteY4" fmla="*/ 4267200 h 4752975"/>
              <a:gd name="connsiteX5" fmla="*/ 190500 w 2717096"/>
              <a:gd name="connsiteY5" fmla="*/ 4305300 h 4752975"/>
              <a:gd name="connsiteX6" fmla="*/ 209550 w 2717096"/>
              <a:gd name="connsiteY6" fmla="*/ 4400550 h 4752975"/>
              <a:gd name="connsiteX7" fmla="*/ 209550 w 2717096"/>
              <a:gd name="connsiteY7" fmla="*/ 4714875 h 4752975"/>
              <a:gd name="connsiteX8" fmla="*/ 238125 w 2717096"/>
              <a:gd name="connsiteY8" fmla="*/ 4733925 h 4752975"/>
              <a:gd name="connsiteX9" fmla="*/ 295275 w 2717096"/>
              <a:gd name="connsiteY9" fmla="*/ 4752975 h 4752975"/>
              <a:gd name="connsiteX10" fmla="*/ 714375 w 2717096"/>
              <a:gd name="connsiteY10" fmla="*/ 4743450 h 4752975"/>
              <a:gd name="connsiteX11" fmla="*/ 790575 w 2717096"/>
              <a:gd name="connsiteY11" fmla="*/ 4705350 h 4752975"/>
              <a:gd name="connsiteX12" fmla="*/ 847725 w 2717096"/>
              <a:gd name="connsiteY12" fmla="*/ 4686300 h 4752975"/>
              <a:gd name="connsiteX13" fmla="*/ 1019175 w 2717096"/>
              <a:gd name="connsiteY13" fmla="*/ 4667250 h 4752975"/>
              <a:gd name="connsiteX14" fmla="*/ 1047750 w 2717096"/>
              <a:gd name="connsiteY14" fmla="*/ 4648200 h 4752975"/>
              <a:gd name="connsiteX15" fmla="*/ 1076325 w 2717096"/>
              <a:gd name="connsiteY15" fmla="*/ 4619625 h 4752975"/>
              <a:gd name="connsiteX16" fmla="*/ 1152525 w 2717096"/>
              <a:gd name="connsiteY16" fmla="*/ 4514850 h 4752975"/>
              <a:gd name="connsiteX17" fmla="*/ 1466850 w 2717096"/>
              <a:gd name="connsiteY17" fmla="*/ 4514850 h 4752975"/>
              <a:gd name="connsiteX18" fmla="*/ 1533525 w 2717096"/>
              <a:gd name="connsiteY18" fmla="*/ 4457700 h 4752975"/>
              <a:gd name="connsiteX19" fmla="*/ 1695450 w 2717096"/>
              <a:gd name="connsiteY19" fmla="*/ 4381500 h 4752975"/>
              <a:gd name="connsiteX20" fmla="*/ 1724025 w 2717096"/>
              <a:gd name="connsiteY20" fmla="*/ 4352925 h 4752975"/>
              <a:gd name="connsiteX21" fmla="*/ 1743075 w 2717096"/>
              <a:gd name="connsiteY21" fmla="*/ 4314825 h 4752975"/>
              <a:gd name="connsiteX22" fmla="*/ 1771650 w 2717096"/>
              <a:gd name="connsiteY22" fmla="*/ 4295775 h 4752975"/>
              <a:gd name="connsiteX23" fmla="*/ 1819275 w 2717096"/>
              <a:gd name="connsiteY23" fmla="*/ 4238625 h 4752975"/>
              <a:gd name="connsiteX24" fmla="*/ 1847850 w 2717096"/>
              <a:gd name="connsiteY24" fmla="*/ 4219575 h 4752975"/>
              <a:gd name="connsiteX25" fmla="*/ 1876425 w 2717096"/>
              <a:gd name="connsiteY25" fmla="*/ 3886200 h 4752975"/>
              <a:gd name="connsiteX26" fmla="*/ 1885950 w 2717096"/>
              <a:gd name="connsiteY26" fmla="*/ 3829050 h 4752975"/>
              <a:gd name="connsiteX27" fmla="*/ 1990725 w 2717096"/>
              <a:gd name="connsiteY27" fmla="*/ 3800475 h 4752975"/>
              <a:gd name="connsiteX28" fmla="*/ 2028825 w 2717096"/>
              <a:gd name="connsiteY28" fmla="*/ 3771900 h 4752975"/>
              <a:gd name="connsiteX29" fmla="*/ 2076450 w 2717096"/>
              <a:gd name="connsiteY29" fmla="*/ 3714750 h 4752975"/>
              <a:gd name="connsiteX30" fmla="*/ 2105025 w 2717096"/>
              <a:gd name="connsiteY30" fmla="*/ 3667125 h 4752975"/>
              <a:gd name="connsiteX31" fmla="*/ 2124075 w 2717096"/>
              <a:gd name="connsiteY31" fmla="*/ 3638550 h 4752975"/>
              <a:gd name="connsiteX32" fmla="*/ 2105025 w 2717096"/>
              <a:gd name="connsiteY32" fmla="*/ 3409950 h 4752975"/>
              <a:gd name="connsiteX33" fmla="*/ 2200275 w 2717096"/>
              <a:gd name="connsiteY33" fmla="*/ 3352800 h 4752975"/>
              <a:gd name="connsiteX34" fmla="*/ 2276475 w 2717096"/>
              <a:gd name="connsiteY34" fmla="*/ 3333750 h 4752975"/>
              <a:gd name="connsiteX35" fmla="*/ 2352675 w 2717096"/>
              <a:gd name="connsiteY35" fmla="*/ 3305175 h 4752975"/>
              <a:gd name="connsiteX36" fmla="*/ 2362200 w 2717096"/>
              <a:gd name="connsiteY36" fmla="*/ 3143250 h 4752975"/>
              <a:gd name="connsiteX37" fmla="*/ 2343150 w 2717096"/>
              <a:gd name="connsiteY37" fmla="*/ 3019425 h 4752975"/>
              <a:gd name="connsiteX38" fmla="*/ 2352675 w 2717096"/>
              <a:gd name="connsiteY38" fmla="*/ 2971800 h 4752975"/>
              <a:gd name="connsiteX39" fmla="*/ 2390775 w 2717096"/>
              <a:gd name="connsiteY39" fmla="*/ 2895600 h 4752975"/>
              <a:gd name="connsiteX40" fmla="*/ 2381250 w 2717096"/>
              <a:gd name="connsiteY40" fmla="*/ 2743200 h 4752975"/>
              <a:gd name="connsiteX41" fmla="*/ 2381250 w 2717096"/>
              <a:gd name="connsiteY41" fmla="*/ 2609850 h 4752975"/>
              <a:gd name="connsiteX42" fmla="*/ 2409825 w 2717096"/>
              <a:gd name="connsiteY42" fmla="*/ 2590800 h 4752975"/>
              <a:gd name="connsiteX43" fmla="*/ 2466975 w 2717096"/>
              <a:gd name="connsiteY43" fmla="*/ 2533650 h 4752975"/>
              <a:gd name="connsiteX44" fmla="*/ 2486025 w 2717096"/>
              <a:gd name="connsiteY44" fmla="*/ 2381250 h 4752975"/>
              <a:gd name="connsiteX45" fmla="*/ 2505075 w 2717096"/>
              <a:gd name="connsiteY45" fmla="*/ 2352675 h 4752975"/>
              <a:gd name="connsiteX46" fmla="*/ 2514600 w 2717096"/>
              <a:gd name="connsiteY46" fmla="*/ 2305050 h 4752975"/>
              <a:gd name="connsiteX47" fmla="*/ 2524125 w 2717096"/>
              <a:gd name="connsiteY47" fmla="*/ 2266950 h 4752975"/>
              <a:gd name="connsiteX48" fmla="*/ 2514600 w 2717096"/>
              <a:gd name="connsiteY48" fmla="*/ 2057400 h 4752975"/>
              <a:gd name="connsiteX49" fmla="*/ 2524125 w 2717096"/>
              <a:gd name="connsiteY49" fmla="*/ 1847850 h 4752975"/>
              <a:gd name="connsiteX50" fmla="*/ 2543175 w 2717096"/>
              <a:gd name="connsiteY50" fmla="*/ 1781175 h 4752975"/>
              <a:gd name="connsiteX51" fmla="*/ 2552700 w 2717096"/>
              <a:gd name="connsiteY51" fmla="*/ 1743075 h 4752975"/>
              <a:gd name="connsiteX52" fmla="*/ 2562225 w 2717096"/>
              <a:gd name="connsiteY52" fmla="*/ 1619250 h 4752975"/>
              <a:gd name="connsiteX53" fmla="*/ 2619375 w 2717096"/>
              <a:gd name="connsiteY53" fmla="*/ 1581150 h 4752975"/>
              <a:gd name="connsiteX54" fmla="*/ 2647950 w 2717096"/>
              <a:gd name="connsiteY54" fmla="*/ 1562100 h 4752975"/>
              <a:gd name="connsiteX55" fmla="*/ 2647950 w 2717096"/>
              <a:gd name="connsiteY55" fmla="*/ 1466850 h 4752975"/>
              <a:gd name="connsiteX56" fmla="*/ 2619375 w 2717096"/>
              <a:gd name="connsiteY56" fmla="*/ 1457325 h 4752975"/>
              <a:gd name="connsiteX57" fmla="*/ 2628900 w 2717096"/>
              <a:gd name="connsiteY57" fmla="*/ 1400175 h 4752975"/>
              <a:gd name="connsiteX58" fmla="*/ 2647950 w 2717096"/>
              <a:gd name="connsiteY58" fmla="*/ 1323975 h 4752975"/>
              <a:gd name="connsiteX59" fmla="*/ 2657475 w 2717096"/>
              <a:gd name="connsiteY59" fmla="*/ 1209675 h 4752975"/>
              <a:gd name="connsiteX60" fmla="*/ 2686050 w 2717096"/>
              <a:gd name="connsiteY60" fmla="*/ 1181100 h 4752975"/>
              <a:gd name="connsiteX61" fmla="*/ 2695575 w 2717096"/>
              <a:gd name="connsiteY61" fmla="*/ 1152525 h 4752975"/>
              <a:gd name="connsiteX62" fmla="*/ 2600325 w 2717096"/>
              <a:gd name="connsiteY62" fmla="*/ 1133475 h 4752975"/>
              <a:gd name="connsiteX63" fmla="*/ 2533650 w 2717096"/>
              <a:gd name="connsiteY63" fmla="*/ 1114425 h 4752975"/>
              <a:gd name="connsiteX64" fmla="*/ 2562225 w 2717096"/>
              <a:gd name="connsiteY64" fmla="*/ 1057275 h 4752975"/>
              <a:gd name="connsiteX65" fmla="*/ 2581275 w 2717096"/>
              <a:gd name="connsiteY65" fmla="*/ 981075 h 4752975"/>
              <a:gd name="connsiteX66" fmla="*/ 2571750 w 2717096"/>
              <a:gd name="connsiteY66" fmla="*/ 885825 h 4752975"/>
              <a:gd name="connsiteX67" fmla="*/ 2543175 w 2717096"/>
              <a:gd name="connsiteY67" fmla="*/ 876300 h 4752975"/>
              <a:gd name="connsiteX68" fmla="*/ 2514600 w 2717096"/>
              <a:gd name="connsiteY68" fmla="*/ 847725 h 4752975"/>
              <a:gd name="connsiteX69" fmla="*/ 2476500 w 2717096"/>
              <a:gd name="connsiteY69" fmla="*/ 771525 h 4752975"/>
              <a:gd name="connsiteX70" fmla="*/ 2457450 w 2717096"/>
              <a:gd name="connsiteY70" fmla="*/ 676275 h 4752975"/>
              <a:gd name="connsiteX71" fmla="*/ 2438400 w 2717096"/>
              <a:gd name="connsiteY71" fmla="*/ 619125 h 4752975"/>
              <a:gd name="connsiteX72" fmla="*/ 2438400 w 2717096"/>
              <a:gd name="connsiteY72" fmla="*/ 304800 h 4752975"/>
              <a:gd name="connsiteX73" fmla="*/ 2428875 w 2717096"/>
              <a:gd name="connsiteY73" fmla="*/ 276225 h 4752975"/>
              <a:gd name="connsiteX74" fmla="*/ 2438400 w 2717096"/>
              <a:gd name="connsiteY74" fmla="*/ 142875 h 4752975"/>
              <a:gd name="connsiteX75" fmla="*/ 2476500 w 2717096"/>
              <a:gd name="connsiteY75" fmla="*/ 123825 h 4752975"/>
              <a:gd name="connsiteX76" fmla="*/ 2581275 w 2717096"/>
              <a:gd name="connsiteY76" fmla="*/ 114300 h 4752975"/>
              <a:gd name="connsiteX77" fmla="*/ 2590800 w 2717096"/>
              <a:gd name="connsiteY77" fmla="*/ 0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717096" h="4752975">
                <a:moveTo>
                  <a:pt x="0" y="4124325"/>
                </a:moveTo>
                <a:cubicBezTo>
                  <a:pt x="19050" y="4130675"/>
                  <a:pt x="46011" y="4126667"/>
                  <a:pt x="57150" y="4143375"/>
                </a:cubicBezTo>
                <a:lnTo>
                  <a:pt x="95250" y="4200525"/>
                </a:lnTo>
                <a:cubicBezTo>
                  <a:pt x="101600" y="4210050"/>
                  <a:pt x="104775" y="4222750"/>
                  <a:pt x="114300" y="4229100"/>
                </a:cubicBezTo>
                <a:lnTo>
                  <a:pt x="171450" y="4267200"/>
                </a:lnTo>
                <a:cubicBezTo>
                  <a:pt x="177800" y="4279900"/>
                  <a:pt x="185514" y="4292005"/>
                  <a:pt x="190500" y="4305300"/>
                </a:cubicBezTo>
                <a:cubicBezTo>
                  <a:pt x="199025" y="4328034"/>
                  <a:pt x="206258" y="4380797"/>
                  <a:pt x="209550" y="4400550"/>
                </a:cubicBezTo>
                <a:cubicBezTo>
                  <a:pt x="205833" y="4471168"/>
                  <a:pt x="189708" y="4635509"/>
                  <a:pt x="209550" y="4714875"/>
                </a:cubicBezTo>
                <a:cubicBezTo>
                  <a:pt x="212326" y="4725981"/>
                  <a:pt x="227664" y="4729276"/>
                  <a:pt x="238125" y="4733925"/>
                </a:cubicBezTo>
                <a:cubicBezTo>
                  <a:pt x="256475" y="4742080"/>
                  <a:pt x="295275" y="4752975"/>
                  <a:pt x="295275" y="4752975"/>
                </a:cubicBezTo>
                <a:lnTo>
                  <a:pt x="714375" y="4743450"/>
                </a:lnTo>
                <a:cubicBezTo>
                  <a:pt x="742643" y="4740732"/>
                  <a:pt x="763634" y="4714330"/>
                  <a:pt x="790575" y="4705350"/>
                </a:cubicBezTo>
                <a:cubicBezTo>
                  <a:pt x="809625" y="4699000"/>
                  <a:pt x="828244" y="4691170"/>
                  <a:pt x="847725" y="4686300"/>
                </a:cubicBezTo>
                <a:cubicBezTo>
                  <a:pt x="929058" y="4665967"/>
                  <a:pt x="872767" y="4677708"/>
                  <a:pt x="1019175" y="4667250"/>
                </a:cubicBezTo>
                <a:cubicBezTo>
                  <a:pt x="1028700" y="4660900"/>
                  <a:pt x="1038956" y="4655529"/>
                  <a:pt x="1047750" y="4648200"/>
                </a:cubicBezTo>
                <a:cubicBezTo>
                  <a:pt x="1058098" y="4639576"/>
                  <a:pt x="1067795" y="4630051"/>
                  <a:pt x="1076325" y="4619625"/>
                </a:cubicBezTo>
                <a:cubicBezTo>
                  <a:pt x="1114736" y="4572678"/>
                  <a:pt x="1125096" y="4555993"/>
                  <a:pt x="1152525" y="4514850"/>
                </a:cubicBezTo>
                <a:cubicBezTo>
                  <a:pt x="1283933" y="4527991"/>
                  <a:pt x="1299678" y="4534139"/>
                  <a:pt x="1466850" y="4514850"/>
                </a:cubicBezTo>
                <a:cubicBezTo>
                  <a:pt x="1483248" y="4512958"/>
                  <a:pt x="1529881" y="4461344"/>
                  <a:pt x="1533525" y="4457700"/>
                </a:cubicBezTo>
                <a:cubicBezTo>
                  <a:pt x="1567769" y="4354969"/>
                  <a:pt x="1532671" y="4403204"/>
                  <a:pt x="1695450" y="4381500"/>
                </a:cubicBezTo>
                <a:cubicBezTo>
                  <a:pt x="1704975" y="4371975"/>
                  <a:pt x="1716195" y="4363886"/>
                  <a:pt x="1724025" y="4352925"/>
                </a:cubicBezTo>
                <a:cubicBezTo>
                  <a:pt x="1732278" y="4341371"/>
                  <a:pt x="1733985" y="4325733"/>
                  <a:pt x="1743075" y="4314825"/>
                </a:cubicBezTo>
                <a:cubicBezTo>
                  <a:pt x="1750404" y="4306031"/>
                  <a:pt x="1762856" y="4303104"/>
                  <a:pt x="1771650" y="4295775"/>
                </a:cubicBezTo>
                <a:cubicBezTo>
                  <a:pt x="1865275" y="4217754"/>
                  <a:pt x="1744350" y="4313550"/>
                  <a:pt x="1819275" y="4238625"/>
                </a:cubicBezTo>
                <a:cubicBezTo>
                  <a:pt x="1827370" y="4230530"/>
                  <a:pt x="1838325" y="4225925"/>
                  <a:pt x="1847850" y="4219575"/>
                </a:cubicBezTo>
                <a:cubicBezTo>
                  <a:pt x="1897800" y="4069725"/>
                  <a:pt x="1858105" y="4206803"/>
                  <a:pt x="1876425" y="3886200"/>
                </a:cubicBezTo>
                <a:cubicBezTo>
                  <a:pt x="1877527" y="3866919"/>
                  <a:pt x="1877313" y="3846324"/>
                  <a:pt x="1885950" y="3829050"/>
                </a:cubicBezTo>
                <a:cubicBezTo>
                  <a:pt x="1900358" y="3800234"/>
                  <a:pt x="1982469" y="3801507"/>
                  <a:pt x="1990725" y="3800475"/>
                </a:cubicBezTo>
                <a:cubicBezTo>
                  <a:pt x="2003425" y="3790950"/>
                  <a:pt x="2017600" y="3783125"/>
                  <a:pt x="2028825" y="3771900"/>
                </a:cubicBezTo>
                <a:cubicBezTo>
                  <a:pt x="2046360" y="3754365"/>
                  <a:pt x="2061865" y="3734805"/>
                  <a:pt x="2076450" y="3714750"/>
                </a:cubicBezTo>
                <a:cubicBezTo>
                  <a:pt x="2087339" y="3699778"/>
                  <a:pt x="2095213" y="3682824"/>
                  <a:pt x="2105025" y="3667125"/>
                </a:cubicBezTo>
                <a:cubicBezTo>
                  <a:pt x="2111092" y="3657417"/>
                  <a:pt x="2117725" y="3648075"/>
                  <a:pt x="2124075" y="3638550"/>
                </a:cubicBezTo>
                <a:cubicBezTo>
                  <a:pt x="2117725" y="3562350"/>
                  <a:pt x="2043854" y="3455828"/>
                  <a:pt x="2105025" y="3409950"/>
                </a:cubicBezTo>
                <a:cubicBezTo>
                  <a:pt x="2140826" y="3383100"/>
                  <a:pt x="2154871" y="3369016"/>
                  <a:pt x="2200275" y="3352800"/>
                </a:cubicBezTo>
                <a:cubicBezTo>
                  <a:pt x="2224931" y="3343994"/>
                  <a:pt x="2252166" y="3343474"/>
                  <a:pt x="2276475" y="3333750"/>
                </a:cubicBezTo>
                <a:cubicBezTo>
                  <a:pt x="2333422" y="3310971"/>
                  <a:pt x="2307880" y="3320107"/>
                  <a:pt x="2352675" y="3305175"/>
                </a:cubicBezTo>
                <a:cubicBezTo>
                  <a:pt x="2395807" y="3240477"/>
                  <a:pt x="2375022" y="3284296"/>
                  <a:pt x="2362200" y="3143250"/>
                </a:cubicBezTo>
                <a:cubicBezTo>
                  <a:pt x="2356433" y="3079818"/>
                  <a:pt x="2354048" y="3073915"/>
                  <a:pt x="2343150" y="3019425"/>
                </a:cubicBezTo>
                <a:cubicBezTo>
                  <a:pt x="2346325" y="3003550"/>
                  <a:pt x="2346863" y="2986910"/>
                  <a:pt x="2352675" y="2971800"/>
                </a:cubicBezTo>
                <a:cubicBezTo>
                  <a:pt x="2362869" y="2945295"/>
                  <a:pt x="2390775" y="2895600"/>
                  <a:pt x="2390775" y="2895600"/>
                </a:cubicBezTo>
                <a:cubicBezTo>
                  <a:pt x="2387600" y="2844800"/>
                  <a:pt x="2385858" y="2793890"/>
                  <a:pt x="2381250" y="2743200"/>
                </a:cubicBezTo>
                <a:cubicBezTo>
                  <a:pt x="2376267" y="2688390"/>
                  <a:pt x="2357731" y="2668646"/>
                  <a:pt x="2381250" y="2609850"/>
                </a:cubicBezTo>
                <a:cubicBezTo>
                  <a:pt x="2385502" y="2599221"/>
                  <a:pt x="2401269" y="2598405"/>
                  <a:pt x="2409825" y="2590800"/>
                </a:cubicBezTo>
                <a:cubicBezTo>
                  <a:pt x="2429961" y="2572902"/>
                  <a:pt x="2466975" y="2533650"/>
                  <a:pt x="2466975" y="2533650"/>
                </a:cubicBezTo>
                <a:cubicBezTo>
                  <a:pt x="2467963" y="2523772"/>
                  <a:pt x="2477585" y="2406571"/>
                  <a:pt x="2486025" y="2381250"/>
                </a:cubicBezTo>
                <a:cubicBezTo>
                  <a:pt x="2489645" y="2370390"/>
                  <a:pt x="2498725" y="2362200"/>
                  <a:pt x="2505075" y="2352675"/>
                </a:cubicBezTo>
                <a:cubicBezTo>
                  <a:pt x="2508250" y="2336800"/>
                  <a:pt x="2511088" y="2320854"/>
                  <a:pt x="2514600" y="2305050"/>
                </a:cubicBezTo>
                <a:cubicBezTo>
                  <a:pt x="2517440" y="2292271"/>
                  <a:pt x="2524125" y="2280041"/>
                  <a:pt x="2524125" y="2266950"/>
                </a:cubicBezTo>
                <a:cubicBezTo>
                  <a:pt x="2524125" y="2197028"/>
                  <a:pt x="2517775" y="2127250"/>
                  <a:pt x="2514600" y="2057400"/>
                </a:cubicBezTo>
                <a:cubicBezTo>
                  <a:pt x="2517775" y="1987550"/>
                  <a:pt x="2518762" y="1917566"/>
                  <a:pt x="2524125" y="1847850"/>
                </a:cubicBezTo>
                <a:cubicBezTo>
                  <a:pt x="2525692" y="1827476"/>
                  <a:pt x="2537481" y="1801103"/>
                  <a:pt x="2543175" y="1781175"/>
                </a:cubicBezTo>
                <a:cubicBezTo>
                  <a:pt x="2546771" y="1768588"/>
                  <a:pt x="2549525" y="1755775"/>
                  <a:pt x="2552700" y="1743075"/>
                </a:cubicBezTo>
                <a:cubicBezTo>
                  <a:pt x="2555875" y="1701800"/>
                  <a:pt x="2546463" y="1657529"/>
                  <a:pt x="2562225" y="1619250"/>
                </a:cubicBezTo>
                <a:cubicBezTo>
                  <a:pt x="2570942" y="1598079"/>
                  <a:pt x="2600325" y="1593850"/>
                  <a:pt x="2619375" y="1581150"/>
                </a:cubicBezTo>
                <a:lnTo>
                  <a:pt x="2647950" y="1562100"/>
                </a:lnTo>
                <a:cubicBezTo>
                  <a:pt x="2659680" y="1526911"/>
                  <a:pt x="2669840" y="1510630"/>
                  <a:pt x="2647950" y="1466850"/>
                </a:cubicBezTo>
                <a:cubicBezTo>
                  <a:pt x="2643460" y="1457870"/>
                  <a:pt x="2628900" y="1460500"/>
                  <a:pt x="2619375" y="1457325"/>
                </a:cubicBezTo>
                <a:cubicBezTo>
                  <a:pt x="2622550" y="1438275"/>
                  <a:pt x="2624853" y="1419059"/>
                  <a:pt x="2628900" y="1400175"/>
                </a:cubicBezTo>
                <a:cubicBezTo>
                  <a:pt x="2634386" y="1374574"/>
                  <a:pt x="2647950" y="1323975"/>
                  <a:pt x="2647950" y="1323975"/>
                </a:cubicBezTo>
                <a:cubicBezTo>
                  <a:pt x="2651125" y="1285875"/>
                  <a:pt x="2647624" y="1246616"/>
                  <a:pt x="2657475" y="1209675"/>
                </a:cubicBezTo>
                <a:cubicBezTo>
                  <a:pt x="2660946" y="1196659"/>
                  <a:pt x="2678578" y="1192308"/>
                  <a:pt x="2686050" y="1181100"/>
                </a:cubicBezTo>
                <a:cubicBezTo>
                  <a:pt x="2691619" y="1172746"/>
                  <a:pt x="2692400" y="1162050"/>
                  <a:pt x="2695575" y="1152525"/>
                </a:cubicBezTo>
                <a:cubicBezTo>
                  <a:pt x="2607078" y="1130401"/>
                  <a:pt x="2717096" y="1156829"/>
                  <a:pt x="2600325" y="1133475"/>
                </a:cubicBezTo>
                <a:cubicBezTo>
                  <a:pt x="2570425" y="1127495"/>
                  <a:pt x="2560885" y="1123503"/>
                  <a:pt x="2533650" y="1114425"/>
                </a:cubicBezTo>
                <a:cubicBezTo>
                  <a:pt x="2557591" y="1042601"/>
                  <a:pt x="2525296" y="1131133"/>
                  <a:pt x="2562225" y="1057275"/>
                </a:cubicBezTo>
                <a:cubicBezTo>
                  <a:pt x="2571988" y="1037749"/>
                  <a:pt x="2577652" y="999189"/>
                  <a:pt x="2581275" y="981075"/>
                </a:cubicBezTo>
                <a:cubicBezTo>
                  <a:pt x="2578100" y="949325"/>
                  <a:pt x="2582654" y="915812"/>
                  <a:pt x="2571750" y="885825"/>
                </a:cubicBezTo>
                <a:cubicBezTo>
                  <a:pt x="2568319" y="876389"/>
                  <a:pt x="2551529" y="881869"/>
                  <a:pt x="2543175" y="876300"/>
                </a:cubicBezTo>
                <a:cubicBezTo>
                  <a:pt x="2531967" y="868828"/>
                  <a:pt x="2521832" y="859089"/>
                  <a:pt x="2514600" y="847725"/>
                </a:cubicBezTo>
                <a:cubicBezTo>
                  <a:pt x="2499354" y="823767"/>
                  <a:pt x="2476500" y="771525"/>
                  <a:pt x="2476500" y="771525"/>
                </a:cubicBezTo>
                <a:cubicBezTo>
                  <a:pt x="2470063" y="732906"/>
                  <a:pt x="2468107" y="711798"/>
                  <a:pt x="2457450" y="676275"/>
                </a:cubicBezTo>
                <a:cubicBezTo>
                  <a:pt x="2451680" y="657041"/>
                  <a:pt x="2438400" y="619125"/>
                  <a:pt x="2438400" y="619125"/>
                </a:cubicBezTo>
                <a:cubicBezTo>
                  <a:pt x="2445157" y="470472"/>
                  <a:pt x="2456442" y="431097"/>
                  <a:pt x="2438400" y="304800"/>
                </a:cubicBezTo>
                <a:cubicBezTo>
                  <a:pt x="2436980" y="294861"/>
                  <a:pt x="2432050" y="285750"/>
                  <a:pt x="2428875" y="276225"/>
                </a:cubicBezTo>
                <a:cubicBezTo>
                  <a:pt x="2432050" y="231775"/>
                  <a:pt x="2425108" y="185410"/>
                  <a:pt x="2438400" y="142875"/>
                </a:cubicBezTo>
                <a:cubicBezTo>
                  <a:pt x="2442635" y="129322"/>
                  <a:pt x="2462577" y="126610"/>
                  <a:pt x="2476500" y="123825"/>
                </a:cubicBezTo>
                <a:cubicBezTo>
                  <a:pt x="2510888" y="116947"/>
                  <a:pt x="2546350" y="117475"/>
                  <a:pt x="2581275" y="114300"/>
                </a:cubicBezTo>
                <a:cubicBezTo>
                  <a:pt x="2599836" y="58616"/>
                  <a:pt x="2590800" y="95765"/>
                  <a:pt x="259080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4257675" y="352425"/>
            <a:ext cx="271142" cy="1666875"/>
          </a:xfrm>
          <a:custGeom>
            <a:avLst/>
            <a:gdLst>
              <a:gd name="connsiteX0" fmla="*/ 247650 w 271142"/>
              <a:gd name="connsiteY0" fmla="*/ 1666875 h 1666875"/>
              <a:gd name="connsiteX1" fmla="*/ 209550 w 271142"/>
              <a:gd name="connsiteY1" fmla="*/ 1495425 h 1666875"/>
              <a:gd name="connsiteX2" fmla="*/ 180975 w 271142"/>
              <a:gd name="connsiteY2" fmla="*/ 1476375 h 1666875"/>
              <a:gd name="connsiteX3" fmla="*/ 180975 w 271142"/>
              <a:gd name="connsiteY3" fmla="*/ 1266825 h 1666875"/>
              <a:gd name="connsiteX4" fmla="*/ 209550 w 271142"/>
              <a:gd name="connsiteY4" fmla="*/ 1247775 h 1666875"/>
              <a:gd name="connsiteX5" fmla="*/ 219075 w 271142"/>
              <a:gd name="connsiteY5" fmla="*/ 1219200 h 1666875"/>
              <a:gd name="connsiteX6" fmla="*/ 219075 w 271142"/>
              <a:gd name="connsiteY6" fmla="*/ 1076325 h 1666875"/>
              <a:gd name="connsiteX7" fmla="*/ 180975 w 271142"/>
              <a:gd name="connsiteY7" fmla="*/ 1019175 h 1666875"/>
              <a:gd name="connsiteX8" fmla="*/ 171450 w 271142"/>
              <a:gd name="connsiteY8" fmla="*/ 990600 h 1666875"/>
              <a:gd name="connsiteX9" fmla="*/ 161925 w 271142"/>
              <a:gd name="connsiteY9" fmla="*/ 781050 h 1666875"/>
              <a:gd name="connsiteX10" fmla="*/ 133350 w 271142"/>
              <a:gd name="connsiteY10" fmla="*/ 771525 h 1666875"/>
              <a:gd name="connsiteX11" fmla="*/ 123825 w 271142"/>
              <a:gd name="connsiteY11" fmla="*/ 742950 h 1666875"/>
              <a:gd name="connsiteX12" fmla="*/ 114300 w 271142"/>
              <a:gd name="connsiteY12" fmla="*/ 628650 h 1666875"/>
              <a:gd name="connsiteX13" fmla="*/ 95250 w 271142"/>
              <a:gd name="connsiteY13" fmla="*/ 600075 h 1666875"/>
              <a:gd name="connsiteX14" fmla="*/ 38100 w 271142"/>
              <a:gd name="connsiteY14" fmla="*/ 552450 h 1666875"/>
              <a:gd name="connsiteX15" fmla="*/ 9525 w 271142"/>
              <a:gd name="connsiteY15" fmla="*/ 523875 h 1666875"/>
              <a:gd name="connsiteX16" fmla="*/ 0 w 271142"/>
              <a:gd name="connsiteY16" fmla="*/ 495300 h 1666875"/>
              <a:gd name="connsiteX17" fmla="*/ 9525 w 271142"/>
              <a:gd name="connsiteY17" fmla="*/ 295275 h 1666875"/>
              <a:gd name="connsiteX18" fmla="*/ 28575 w 271142"/>
              <a:gd name="connsiteY18" fmla="*/ 266700 h 1666875"/>
              <a:gd name="connsiteX19" fmla="*/ 57150 w 271142"/>
              <a:gd name="connsiteY19" fmla="*/ 238125 h 1666875"/>
              <a:gd name="connsiteX20" fmla="*/ 95250 w 271142"/>
              <a:gd name="connsiteY20" fmla="*/ 190500 h 1666875"/>
              <a:gd name="connsiteX21" fmla="*/ 142875 w 271142"/>
              <a:gd name="connsiteY21" fmla="*/ 104775 h 1666875"/>
              <a:gd name="connsiteX22" fmla="*/ 161925 w 271142"/>
              <a:gd name="connsiteY22" fmla="*/ 76200 h 1666875"/>
              <a:gd name="connsiteX23" fmla="*/ 171450 w 271142"/>
              <a:gd name="connsiteY23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1142" h="1666875">
                <a:moveTo>
                  <a:pt x="247650" y="1666875"/>
                </a:moveTo>
                <a:cubicBezTo>
                  <a:pt x="239827" y="1549532"/>
                  <a:pt x="271142" y="1546752"/>
                  <a:pt x="209550" y="1495425"/>
                </a:cubicBezTo>
                <a:cubicBezTo>
                  <a:pt x="200756" y="1488096"/>
                  <a:pt x="190500" y="1482725"/>
                  <a:pt x="180975" y="1476375"/>
                </a:cubicBezTo>
                <a:cubicBezTo>
                  <a:pt x="155132" y="1398846"/>
                  <a:pt x="154168" y="1407563"/>
                  <a:pt x="180975" y="1266825"/>
                </a:cubicBezTo>
                <a:cubicBezTo>
                  <a:pt x="183117" y="1255580"/>
                  <a:pt x="200025" y="1254125"/>
                  <a:pt x="209550" y="1247775"/>
                </a:cubicBezTo>
                <a:cubicBezTo>
                  <a:pt x="212725" y="1238250"/>
                  <a:pt x="216317" y="1228854"/>
                  <a:pt x="219075" y="1219200"/>
                </a:cubicBezTo>
                <a:cubicBezTo>
                  <a:pt x="234008" y="1166933"/>
                  <a:pt x="238082" y="1140948"/>
                  <a:pt x="219075" y="1076325"/>
                </a:cubicBezTo>
                <a:cubicBezTo>
                  <a:pt x="212615" y="1054360"/>
                  <a:pt x="188215" y="1040895"/>
                  <a:pt x="180975" y="1019175"/>
                </a:cubicBezTo>
                <a:lnTo>
                  <a:pt x="171450" y="990600"/>
                </a:lnTo>
                <a:cubicBezTo>
                  <a:pt x="171771" y="984493"/>
                  <a:pt x="216342" y="824583"/>
                  <a:pt x="161925" y="781050"/>
                </a:cubicBezTo>
                <a:cubicBezTo>
                  <a:pt x="154085" y="774778"/>
                  <a:pt x="142875" y="774700"/>
                  <a:pt x="133350" y="771525"/>
                </a:cubicBezTo>
                <a:cubicBezTo>
                  <a:pt x="130175" y="762000"/>
                  <a:pt x="125152" y="752902"/>
                  <a:pt x="123825" y="742950"/>
                </a:cubicBezTo>
                <a:cubicBezTo>
                  <a:pt x="118772" y="705053"/>
                  <a:pt x="121798" y="666140"/>
                  <a:pt x="114300" y="628650"/>
                </a:cubicBezTo>
                <a:cubicBezTo>
                  <a:pt x="112055" y="617425"/>
                  <a:pt x="102579" y="608869"/>
                  <a:pt x="95250" y="600075"/>
                </a:cubicBezTo>
                <a:cubicBezTo>
                  <a:pt x="57304" y="554539"/>
                  <a:pt x="78968" y="586507"/>
                  <a:pt x="38100" y="552450"/>
                </a:cubicBezTo>
                <a:cubicBezTo>
                  <a:pt x="27752" y="543826"/>
                  <a:pt x="19050" y="533400"/>
                  <a:pt x="9525" y="523875"/>
                </a:cubicBezTo>
                <a:cubicBezTo>
                  <a:pt x="6350" y="514350"/>
                  <a:pt x="0" y="505340"/>
                  <a:pt x="0" y="495300"/>
                </a:cubicBezTo>
                <a:cubicBezTo>
                  <a:pt x="0" y="428549"/>
                  <a:pt x="1246" y="361510"/>
                  <a:pt x="9525" y="295275"/>
                </a:cubicBezTo>
                <a:cubicBezTo>
                  <a:pt x="10945" y="283916"/>
                  <a:pt x="21246" y="275494"/>
                  <a:pt x="28575" y="266700"/>
                </a:cubicBezTo>
                <a:cubicBezTo>
                  <a:pt x="37199" y="256352"/>
                  <a:pt x="48280" y="248262"/>
                  <a:pt x="57150" y="238125"/>
                </a:cubicBezTo>
                <a:cubicBezTo>
                  <a:pt x="70537" y="222825"/>
                  <a:pt x="82550" y="206375"/>
                  <a:pt x="95250" y="190500"/>
                </a:cubicBezTo>
                <a:cubicBezTo>
                  <a:pt x="112015" y="140205"/>
                  <a:pt x="99206" y="170279"/>
                  <a:pt x="142875" y="104775"/>
                </a:cubicBezTo>
                <a:lnTo>
                  <a:pt x="161925" y="76200"/>
                </a:lnTo>
                <a:cubicBezTo>
                  <a:pt x="173318" y="19235"/>
                  <a:pt x="171450" y="44764"/>
                  <a:pt x="1714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8" name="47 Conector recto de flecha"/>
          <p:cNvCxnSpPr/>
          <p:nvPr/>
        </p:nvCxnSpPr>
        <p:spPr>
          <a:xfrm flipV="1">
            <a:off x="4427984" y="18864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499992" y="587727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Finca Cuxtepec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788024" y="364502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plan baja</a:t>
            </a:r>
            <a:endParaRPr lang="es-MX" sz="1100" b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915816" y="213285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2" name="51 Llamada de flecha izquierda y derecha"/>
          <p:cNvSpPr/>
          <p:nvPr/>
        </p:nvSpPr>
        <p:spPr>
          <a:xfrm rot="2275174">
            <a:off x="3698270" y="5571677"/>
            <a:ext cx="720080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Llamada de flecha izquierda y derecha"/>
          <p:cNvSpPr/>
          <p:nvPr/>
        </p:nvSpPr>
        <p:spPr>
          <a:xfrm rot="20357538">
            <a:off x="1852956" y="6489750"/>
            <a:ext cx="648072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Llamada de flecha izquierda y derecha"/>
          <p:cNvSpPr/>
          <p:nvPr/>
        </p:nvSpPr>
        <p:spPr>
          <a:xfrm rot="1036977">
            <a:off x="4303053" y="3348305"/>
            <a:ext cx="576064" cy="21602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3707904" y="1166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-36512" y="4462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</a:t>
            </a:r>
            <a:r>
              <a:rPr lang="es-MX" sz="2000" b="1" u="sng" dirty="0" smtClean="0"/>
              <a:t>Buena Vista</a:t>
            </a:r>
            <a:endParaRPr lang="es-MX" sz="2000" b="1" u="sng" dirty="0"/>
          </a:p>
        </p:txBody>
      </p:sp>
      <p:sp>
        <p:nvSpPr>
          <p:cNvPr id="57" name="56 Rectángulo"/>
          <p:cNvSpPr/>
          <p:nvPr/>
        </p:nvSpPr>
        <p:spPr>
          <a:xfrm>
            <a:off x="6660232" y="1772816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Botón de acción: Inicio">
            <a:hlinkClick r:id="" action="ppaction://hlinkshowjump?jump=firstslide" highlightClick="1"/>
          </p:cNvPr>
          <p:cNvSpPr/>
          <p:nvPr/>
        </p:nvSpPr>
        <p:spPr>
          <a:xfrm>
            <a:off x="6804248" y="184482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7236296" y="184482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0" name="59 Llamada de flecha izquierda y derecha"/>
          <p:cNvSpPr/>
          <p:nvPr/>
        </p:nvSpPr>
        <p:spPr>
          <a:xfrm>
            <a:off x="6732240" y="220486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7236296" y="213285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2" name="61 Elipse"/>
          <p:cNvSpPr/>
          <p:nvPr/>
        </p:nvSpPr>
        <p:spPr>
          <a:xfrm>
            <a:off x="6876256" y="249289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7236296" y="249289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64" name="63 Forma libre"/>
          <p:cNvSpPr/>
          <p:nvPr/>
        </p:nvSpPr>
        <p:spPr>
          <a:xfrm>
            <a:off x="6804248" y="2852936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7236296" y="278092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66" name="65 Forma libre"/>
          <p:cNvSpPr/>
          <p:nvPr/>
        </p:nvSpPr>
        <p:spPr>
          <a:xfrm>
            <a:off x="6732240" y="3140968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7236296" y="306896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68" name="67 Forma libre"/>
          <p:cNvSpPr/>
          <p:nvPr/>
        </p:nvSpPr>
        <p:spPr>
          <a:xfrm flipV="1">
            <a:off x="6732240" y="342900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7236296" y="338341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6948264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1" name="70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231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06 Forma libre"/>
          <p:cNvSpPr/>
          <p:nvPr/>
        </p:nvSpPr>
        <p:spPr>
          <a:xfrm>
            <a:off x="6000750" y="4514851"/>
            <a:ext cx="314325" cy="66278"/>
          </a:xfrm>
          <a:custGeom>
            <a:avLst/>
            <a:gdLst>
              <a:gd name="connsiteX0" fmla="*/ 0 w 314325"/>
              <a:gd name="connsiteY0" fmla="*/ 0 h 90409"/>
              <a:gd name="connsiteX1" fmla="*/ 47625 w 314325"/>
              <a:gd name="connsiteY1" fmla="*/ 66675 h 90409"/>
              <a:gd name="connsiteX2" fmla="*/ 104775 w 314325"/>
              <a:gd name="connsiteY2" fmla="*/ 57150 h 90409"/>
              <a:gd name="connsiteX3" fmla="*/ 114300 w 314325"/>
              <a:gd name="connsiteY3" fmla="*/ 28575 h 90409"/>
              <a:gd name="connsiteX4" fmla="*/ 238125 w 314325"/>
              <a:gd name="connsiteY4" fmla="*/ 57150 h 90409"/>
              <a:gd name="connsiteX5" fmla="*/ 257175 w 314325"/>
              <a:gd name="connsiteY5" fmla="*/ 85725 h 90409"/>
              <a:gd name="connsiteX6" fmla="*/ 314325 w 314325"/>
              <a:gd name="connsiteY6" fmla="*/ 76200 h 9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25" h="90409">
                <a:moveTo>
                  <a:pt x="0" y="0"/>
                </a:moveTo>
                <a:cubicBezTo>
                  <a:pt x="8435" y="21087"/>
                  <a:pt x="14777" y="63025"/>
                  <a:pt x="47625" y="66675"/>
                </a:cubicBezTo>
                <a:cubicBezTo>
                  <a:pt x="66820" y="68808"/>
                  <a:pt x="85725" y="60325"/>
                  <a:pt x="104775" y="57150"/>
                </a:cubicBezTo>
                <a:cubicBezTo>
                  <a:pt x="107950" y="47625"/>
                  <a:pt x="104422" y="30371"/>
                  <a:pt x="114300" y="28575"/>
                </a:cubicBezTo>
                <a:cubicBezTo>
                  <a:pt x="185521" y="15626"/>
                  <a:pt x="195708" y="28872"/>
                  <a:pt x="238125" y="57150"/>
                </a:cubicBezTo>
                <a:cubicBezTo>
                  <a:pt x="244475" y="66675"/>
                  <a:pt x="246069" y="82949"/>
                  <a:pt x="257175" y="85725"/>
                </a:cubicBezTo>
                <a:cubicBezTo>
                  <a:pt x="275911" y="90409"/>
                  <a:pt x="314325" y="76200"/>
                  <a:pt x="314325" y="762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2113721" y="2514116"/>
            <a:ext cx="981904" cy="2896084"/>
          </a:xfrm>
          <a:custGeom>
            <a:avLst/>
            <a:gdLst>
              <a:gd name="connsiteX0" fmla="*/ 829 w 981904"/>
              <a:gd name="connsiteY0" fmla="*/ 2896084 h 2896084"/>
              <a:gd name="connsiteX1" fmla="*/ 10354 w 981904"/>
              <a:gd name="connsiteY1" fmla="*/ 2753209 h 2896084"/>
              <a:gd name="connsiteX2" fmla="*/ 38929 w 981904"/>
              <a:gd name="connsiteY2" fmla="*/ 2724634 h 2896084"/>
              <a:gd name="connsiteX3" fmla="*/ 67504 w 981904"/>
              <a:gd name="connsiteY3" fmla="*/ 2686534 h 2896084"/>
              <a:gd name="connsiteX4" fmla="*/ 77029 w 981904"/>
              <a:gd name="connsiteY4" fmla="*/ 2657959 h 2896084"/>
              <a:gd name="connsiteX5" fmla="*/ 115129 w 981904"/>
              <a:gd name="connsiteY5" fmla="*/ 2600809 h 2896084"/>
              <a:gd name="connsiteX6" fmla="*/ 134179 w 981904"/>
              <a:gd name="connsiteY6" fmla="*/ 2505559 h 2896084"/>
              <a:gd name="connsiteX7" fmla="*/ 143704 w 981904"/>
              <a:gd name="connsiteY7" fmla="*/ 2419834 h 2896084"/>
              <a:gd name="connsiteX8" fmla="*/ 210379 w 981904"/>
              <a:gd name="connsiteY8" fmla="*/ 2381734 h 2896084"/>
              <a:gd name="connsiteX9" fmla="*/ 238954 w 981904"/>
              <a:gd name="connsiteY9" fmla="*/ 2324584 h 2896084"/>
              <a:gd name="connsiteX10" fmla="*/ 248479 w 981904"/>
              <a:gd name="connsiteY10" fmla="*/ 2296009 h 2896084"/>
              <a:gd name="connsiteX11" fmla="*/ 267529 w 981904"/>
              <a:gd name="connsiteY11" fmla="*/ 2257909 h 2896084"/>
              <a:gd name="connsiteX12" fmla="*/ 286579 w 981904"/>
              <a:gd name="connsiteY12" fmla="*/ 2200759 h 2896084"/>
              <a:gd name="connsiteX13" fmla="*/ 315154 w 981904"/>
              <a:gd name="connsiteY13" fmla="*/ 2162659 h 2896084"/>
              <a:gd name="connsiteX14" fmla="*/ 324679 w 981904"/>
              <a:gd name="connsiteY14" fmla="*/ 2134084 h 2896084"/>
              <a:gd name="connsiteX15" fmla="*/ 343729 w 981904"/>
              <a:gd name="connsiteY15" fmla="*/ 2105509 h 2896084"/>
              <a:gd name="connsiteX16" fmla="*/ 353254 w 981904"/>
              <a:gd name="connsiteY16" fmla="*/ 1991209 h 2896084"/>
              <a:gd name="connsiteX17" fmla="*/ 362779 w 981904"/>
              <a:gd name="connsiteY17" fmla="*/ 1962634 h 2896084"/>
              <a:gd name="connsiteX18" fmla="*/ 353254 w 981904"/>
              <a:gd name="connsiteY18" fmla="*/ 1629259 h 2896084"/>
              <a:gd name="connsiteX19" fmla="*/ 334204 w 981904"/>
              <a:gd name="connsiteY19" fmla="*/ 1572109 h 2896084"/>
              <a:gd name="connsiteX20" fmla="*/ 315154 w 981904"/>
              <a:gd name="connsiteY20" fmla="*/ 1505434 h 2896084"/>
              <a:gd name="connsiteX21" fmla="*/ 305629 w 981904"/>
              <a:gd name="connsiteY21" fmla="*/ 1476859 h 2896084"/>
              <a:gd name="connsiteX22" fmla="*/ 277054 w 981904"/>
              <a:gd name="connsiteY22" fmla="*/ 1438759 h 2896084"/>
              <a:gd name="connsiteX23" fmla="*/ 267529 w 981904"/>
              <a:gd name="connsiteY23" fmla="*/ 1200634 h 2896084"/>
              <a:gd name="connsiteX24" fmla="*/ 296104 w 981904"/>
              <a:gd name="connsiteY24" fmla="*/ 952984 h 2896084"/>
              <a:gd name="connsiteX25" fmla="*/ 305629 w 981904"/>
              <a:gd name="connsiteY25" fmla="*/ 752959 h 2896084"/>
              <a:gd name="connsiteX26" fmla="*/ 334204 w 981904"/>
              <a:gd name="connsiteY26" fmla="*/ 733909 h 2896084"/>
              <a:gd name="connsiteX27" fmla="*/ 343729 w 981904"/>
              <a:gd name="connsiteY27" fmla="*/ 695809 h 2896084"/>
              <a:gd name="connsiteX28" fmla="*/ 372304 w 981904"/>
              <a:gd name="connsiteY28" fmla="*/ 638659 h 2896084"/>
              <a:gd name="connsiteX29" fmla="*/ 381829 w 981904"/>
              <a:gd name="connsiteY29" fmla="*/ 600559 h 2896084"/>
              <a:gd name="connsiteX30" fmla="*/ 400879 w 981904"/>
              <a:gd name="connsiteY30" fmla="*/ 571984 h 2896084"/>
              <a:gd name="connsiteX31" fmla="*/ 410404 w 981904"/>
              <a:gd name="connsiteY31" fmla="*/ 514834 h 2896084"/>
              <a:gd name="connsiteX32" fmla="*/ 438979 w 981904"/>
              <a:gd name="connsiteY32" fmla="*/ 457684 h 2896084"/>
              <a:gd name="connsiteX33" fmla="*/ 448504 w 981904"/>
              <a:gd name="connsiteY33" fmla="*/ 429109 h 2896084"/>
              <a:gd name="connsiteX34" fmla="*/ 477079 w 981904"/>
              <a:gd name="connsiteY34" fmla="*/ 419584 h 2896084"/>
              <a:gd name="connsiteX35" fmla="*/ 486604 w 981904"/>
              <a:gd name="connsiteY35" fmla="*/ 314809 h 2896084"/>
              <a:gd name="connsiteX36" fmla="*/ 505654 w 981904"/>
              <a:gd name="connsiteY36" fmla="*/ 286234 h 2896084"/>
              <a:gd name="connsiteX37" fmla="*/ 515179 w 981904"/>
              <a:gd name="connsiteY37" fmla="*/ 257659 h 2896084"/>
              <a:gd name="connsiteX38" fmla="*/ 524704 w 981904"/>
              <a:gd name="connsiteY38" fmla="*/ 162409 h 2896084"/>
              <a:gd name="connsiteX39" fmla="*/ 553279 w 981904"/>
              <a:gd name="connsiteY39" fmla="*/ 143359 h 2896084"/>
              <a:gd name="connsiteX40" fmla="*/ 581854 w 981904"/>
              <a:gd name="connsiteY40" fmla="*/ 133834 h 2896084"/>
              <a:gd name="connsiteX41" fmla="*/ 610429 w 981904"/>
              <a:gd name="connsiteY41" fmla="*/ 114784 h 2896084"/>
              <a:gd name="connsiteX42" fmla="*/ 677104 w 981904"/>
              <a:gd name="connsiteY42" fmla="*/ 105259 h 2896084"/>
              <a:gd name="connsiteX43" fmla="*/ 858079 w 981904"/>
              <a:gd name="connsiteY43" fmla="*/ 57634 h 2896084"/>
              <a:gd name="connsiteX44" fmla="*/ 981904 w 981904"/>
              <a:gd name="connsiteY44" fmla="*/ 29059 h 289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81904" h="2896084">
                <a:moveTo>
                  <a:pt x="829" y="2896084"/>
                </a:moveTo>
                <a:cubicBezTo>
                  <a:pt x="4004" y="2848459"/>
                  <a:pt x="0" y="2799803"/>
                  <a:pt x="10354" y="2753209"/>
                </a:cubicBezTo>
                <a:cubicBezTo>
                  <a:pt x="13276" y="2740059"/>
                  <a:pt x="30163" y="2734861"/>
                  <a:pt x="38929" y="2724634"/>
                </a:cubicBezTo>
                <a:cubicBezTo>
                  <a:pt x="49260" y="2712581"/>
                  <a:pt x="57979" y="2699234"/>
                  <a:pt x="67504" y="2686534"/>
                </a:cubicBezTo>
                <a:cubicBezTo>
                  <a:pt x="70679" y="2677009"/>
                  <a:pt x="71460" y="2666313"/>
                  <a:pt x="77029" y="2657959"/>
                </a:cubicBezTo>
                <a:cubicBezTo>
                  <a:pt x="110296" y="2608059"/>
                  <a:pt x="103139" y="2652766"/>
                  <a:pt x="115129" y="2600809"/>
                </a:cubicBezTo>
                <a:cubicBezTo>
                  <a:pt x="122410" y="2569259"/>
                  <a:pt x="130603" y="2537740"/>
                  <a:pt x="134179" y="2505559"/>
                </a:cubicBezTo>
                <a:cubicBezTo>
                  <a:pt x="137354" y="2476984"/>
                  <a:pt x="133879" y="2446854"/>
                  <a:pt x="143704" y="2419834"/>
                </a:cubicBezTo>
                <a:cubicBezTo>
                  <a:pt x="146696" y="2411607"/>
                  <a:pt x="208426" y="2382711"/>
                  <a:pt x="210379" y="2381734"/>
                </a:cubicBezTo>
                <a:cubicBezTo>
                  <a:pt x="234320" y="2309910"/>
                  <a:pt x="202025" y="2398442"/>
                  <a:pt x="238954" y="2324584"/>
                </a:cubicBezTo>
                <a:cubicBezTo>
                  <a:pt x="243444" y="2315604"/>
                  <a:pt x="244524" y="2305237"/>
                  <a:pt x="248479" y="2296009"/>
                </a:cubicBezTo>
                <a:cubicBezTo>
                  <a:pt x="254072" y="2282958"/>
                  <a:pt x="262256" y="2271092"/>
                  <a:pt x="267529" y="2257909"/>
                </a:cubicBezTo>
                <a:cubicBezTo>
                  <a:pt x="274987" y="2239265"/>
                  <a:pt x="274531" y="2216823"/>
                  <a:pt x="286579" y="2200759"/>
                </a:cubicBezTo>
                <a:lnTo>
                  <a:pt x="315154" y="2162659"/>
                </a:lnTo>
                <a:cubicBezTo>
                  <a:pt x="318329" y="2153134"/>
                  <a:pt x="320189" y="2143064"/>
                  <a:pt x="324679" y="2134084"/>
                </a:cubicBezTo>
                <a:cubicBezTo>
                  <a:pt x="329799" y="2123845"/>
                  <a:pt x="341484" y="2116734"/>
                  <a:pt x="343729" y="2105509"/>
                </a:cubicBezTo>
                <a:cubicBezTo>
                  <a:pt x="351227" y="2068019"/>
                  <a:pt x="348201" y="2029106"/>
                  <a:pt x="353254" y="1991209"/>
                </a:cubicBezTo>
                <a:cubicBezTo>
                  <a:pt x="354581" y="1981257"/>
                  <a:pt x="359604" y="1972159"/>
                  <a:pt x="362779" y="1962634"/>
                </a:cubicBezTo>
                <a:cubicBezTo>
                  <a:pt x="359604" y="1851509"/>
                  <a:pt x="361367" y="1740133"/>
                  <a:pt x="353254" y="1629259"/>
                </a:cubicBezTo>
                <a:cubicBezTo>
                  <a:pt x="351789" y="1609232"/>
                  <a:pt x="340554" y="1591159"/>
                  <a:pt x="334204" y="1572109"/>
                </a:cubicBezTo>
                <a:cubicBezTo>
                  <a:pt x="311366" y="1503596"/>
                  <a:pt x="339074" y="1589155"/>
                  <a:pt x="315154" y="1505434"/>
                </a:cubicBezTo>
                <a:cubicBezTo>
                  <a:pt x="312396" y="1495780"/>
                  <a:pt x="310610" y="1485576"/>
                  <a:pt x="305629" y="1476859"/>
                </a:cubicBezTo>
                <a:cubicBezTo>
                  <a:pt x="297753" y="1463076"/>
                  <a:pt x="286579" y="1451459"/>
                  <a:pt x="277054" y="1438759"/>
                </a:cubicBezTo>
                <a:cubicBezTo>
                  <a:pt x="238608" y="1323421"/>
                  <a:pt x="257830" y="1404307"/>
                  <a:pt x="267529" y="1200634"/>
                </a:cubicBezTo>
                <a:cubicBezTo>
                  <a:pt x="278579" y="968580"/>
                  <a:pt x="236348" y="1042618"/>
                  <a:pt x="296104" y="952984"/>
                </a:cubicBezTo>
                <a:cubicBezTo>
                  <a:pt x="299279" y="886309"/>
                  <a:pt x="294192" y="818722"/>
                  <a:pt x="305629" y="752959"/>
                </a:cubicBezTo>
                <a:cubicBezTo>
                  <a:pt x="307590" y="741681"/>
                  <a:pt x="327854" y="743434"/>
                  <a:pt x="334204" y="733909"/>
                </a:cubicBezTo>
                <a:cubicBezTo>
                  <a:pt x="341466" y="723017"/>
                  <a:pt x="340133" y="708396"/>
                  <a:pt x="343729" y="695809"/>
                </a:cubicBezTo>
                <a:cubicBezTo>
                  <a:pt x="353588" y="661303"/>
                  <a:pt x="351432" y="669968"/>
                  <a:pt x="372304" y="638659"/>
                </a:cubicBezTo>
                <a:cubicBezTo>
                  <a:pt x="375479" y="625959"/>
                  <a:pt x="376672" y="612591"/>
                  <a:pt x="381829" y="600559"/>
                </a:cubicBezTo>
                <a:cubicBezTo>
                  <a:pt x="386338" y="590037"/>
                  <a:pt x="397259" y="582844"/>
                  <a:pt x="400879" y="571984"/>
                </a:cubicBezTo>
                <a:cubicBezTo>
                  <a:pt x="406986" y="553662"/>
                  <a:pt x="406214" y="533687"/>
                  <a:pt x="410404" y="514834"/>
                </a:cubicBezTo>
                <a:cubicBezTo>
                  <a:pt x="419981" y="471740"/>
                  <a:pt x="418428" y="498785"/>
                  <a:pt x="438979" y="457684"/>
                </a:cubicBezTo>
                <a:cubicBezTo>
                  <a:pt x="443469" y="448704"/>
                  <a:pt x="441404" y="436209"/>
                  <a:pt x="448504" y="429109"/>
                </a:cubicBezTo>
                <a:cubicBezTo>
                  <a:pt x="455604" y="422009"/>
                  <a:pt x="467554" y="422759"/>
                  <a:pt x="477079" y="419584"/>
                </a:cubicBezTo>
                <a:cubicBezTo>
                  <a:pt x="480254" y="384659"/>
                  <a:pt x="479256" y="349100"/>
                  <a:pt x="486604" y="314809"/>
                </a:cubicBezTo>
                <a:cubicBezTo>
                  <a:pt x="489003" y="303615"/>
                  <a:pt x="500534" y="296473"/>
                  <a:pt x="505654" y="286234"/>
                </a:cubicBezTo>
                <a:cubicBezTo>
                  <a:pt x="510144" y="277254"/>
                  <a:pt x="512004" y="267184"/>
                  <a:pt x="515179" y="257659"/>
                </a:cubicBezTo>
                <a:cubicBezTo>
                  <a:pt x="518354" y="225909"/>
                  <a:pt x="514614" y="192680"/>
                  <a:pt x="524704" y="162409"/>
                </a:cubicBezTo>
                <a:cubicBezTo>
                  <a:pt x="528324" y="151549"/>
                  <a:pt x="543040" y="148479"/>
                  <a:pt x="553279" y="143359"/>
                </a:cubicBezTo>
                <a:cubicBezTo>
                  <a:pt x="562259" y="138869"/>
                  <a:pt x="572874" y="138324"/>
                  <a:pt x="581854" y="133834"/>
                </a:cubicBezTo>
                <a:cubicBezTo>
                  <a:pt x="592093" y="128714"/>
                  <a:pt x="599464" y="118073"/>
                  <a:pt x="610429" y="114784"/>
                </a:cubicBezTo>
                <a:cubicBezTo>
                  <a:pt x="631933" y="108333"/>
                  <a:pt x="654879" y="108434"/>
                  <a:pt x="677104" y="105259"/>
                </a:cubicBezTo>
                <a:cubicBezTo>
                  <a:pt x="768698" y="44196"/>
                  <a:pt x="711426" y="68915"/>
                  <a:pt x="858079" y="57634"/>
                </a:cubicBezTo>
                <a:cubicBezTo>
                  <a:pt x="896502" y="0"/>
                  <a:pt x="865681" y="29059"/>
                  <a:pt x="981904" y="29059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Forma libre"/>
          <p:cNvSpPr/>
          <p:nvPr/>
        </p:nvSpPr>
        <p:spPr>
          <a:xfrm>
            <a:off x="2943225" y="1590675"/>
            <a:ext cx="428625" cy="3590925"/>
          </a:xfrm>
          <a:custGeom>
            <a:avLst/>
            <a:gdLst>
              <a:gd name="connsiteX0" fmla="*/ 285750 w 428625"/>
              <a:gd name="connsiteY0" fmla="*/ 3590925 h 3590925"/>
              <a:gd name="connsiteX1" fmla="*/ 304800 w 428625"/>
              <a:gd name="connsiteY1" fmla="*/ 3514725 h 3590925"/>
              <a:gd name="connsiteX2" fmla="*/ 342900 w 428625"/>
              <a:gd name="connsiteY2" fmla="*/ 3457575 h 3590925"/>
              <a:gd name="connsiteX3" fmla="*/ 342900 w 428625"/>
              <a:gd name="connsiteY3" fmla="*/ 3124200 h 3590925"/>
              <a:gd name="connsiteX4" fmla="*/ 361950 w 428625"/>
              <a:gd name="connsiteY4" fmla="*/ 3067050 h 3590925"/>
              <a:gd name="connsiteX5" fmla="*/ 371475 w 428625"/>
              <a:gd name="connsiteY5" fmla="*/ 2924175 h 3590925"/>
              <a:gd name="connsiteX6" fmla="*/ 390525 w 428625"/>
              <a:gd name="connsiteY6" fmla="*/ 2895600 h 3590925"/>
              <a:gd name="connsiteX7" fmla="*/ 371475 w 428625"/>
              <a:gd name="connsiteY7" fmla="*/ 2771775 h 3590925"/>
              <a:gd name="connsiteX8" fmla="*/ 361950 w 428625"/>
              <a:gd name="connsiteY8" fmla="*/ 2695575 h 3590925"/>
              <a:gd name="connsiteX9" fmla="*/ 342900 w 428625"/>
              <a:gd name="connsiteY9" fmla="*/ 2667000 h 3590925"/>
              <a:gd name="connsiteX10" fmla="*/ 314325 w 428625"/>
              <a:gd name="connsiteY10" fmla="*/ 2571750 h 3590925"/>
              <a:gd name="connsiteX11" fmla="*/ 276225 w 428625"/>
              <a:gd name="connsiteY11" fmla="*/ 2562225 h 3590925"/>
              <a:gd name="connsiteX12" fmla="*/ 266700 w 428625"/>
              <a:gd name="connsiteY12" fmla="*/ 2486025 h 3590925"/>
              <a:gd name="connsiteX13" fmla="*/ 200025 w 428625"/>
              <a:gd name="connsiteY13" fmla="*/ 2457450 h 3590925"/>
              <a:gd name="connsiteX14" fmla="*/ 190500 w 428625"/>
              <a:gd name="connsiteY14" fmla="*/ 2428875 h 3590925"/>
              <a:gd name="connsiteX15" fmla="*/ 171450 w 428625"/>
              <a:gd name="connsiteY15" fmla="*/ 2266950 h 3590925"/>
              <a:gd name="connsiteX16" fmla="*/ 123825 w 428625"/>
              <a:gd name="connsiteY16" fmla="*/ 2209800 h 3590925"/>
              <a:gd name="connsiteX17" fmla="*/ 104775 w 428625"/>
              <a:gd name="connsiteY17" fmla="*/ 2085975 h 3590925"/>
              <a:gd name="connsiteX18" fmla="*/ 85725 w 428625"/>
              <a:gd name="connsiteY18" fmla="*/ 2057400 h 3590925"/>
              <a:gd name="connsiteX19" fmla="*/ 57150 w 428625"/>
              <a:gd name="connsiteY19" fmla="*/ 2047875 h 3590925"/>
              <a:gd name="connsiteX20" fmla="*/ 38100 w 428625"/>
              <a:gd name="connsiteY20" fmla="*/ 2019300 h 3590925"/>
              <a:gd name="connsiteX21" fmla="*/ 28575 w 428625"/>
              <a:gd name="connsiteY21" fmla="*/ 1990725 h 3590925"/>
              <a:gd name="connsiteX22" fmla="*/ 9525 w 428625"/>
              <a:gd name="connsiteY22" fmla="*/ 1876425 h 3590925"/>
              <a:gd name="connsiteX23" fmla="*/ 0 w 428625"/>
              <a:gd name="connsiteY23" fmla="*/ 1847850 h 3590925"/>
              <a:gd name="connsiteX24" fmla="*/ 9525 w 428625"/>
              <a:gd name="connsiteY24" fmla="*/ 1628775 h 3590925"/>
              <a:gd name="connsiteX25" fmla="*/ 38100 w 428625"/>
              <a:gd name="connsiteY25" fmla="*/ 1571625 h 3590925"/>
              <a:gd name="connsiteX26" fmla="*/ 57150 w 428625"/>
              <a:gd name="connsiteY26" fmla="*/ 1504950 h 3590925"/>
              <a:gd name="connsiteX27" fmla="*/ 85725 w 428625"/>
              <a:gd name="connsiteY27" fmla="*/ 1447800 h 3590925"/>
              <a:gd name="connsiteX28" fmla="*/ 142875 w 428625"/>
              <a:gd name="connsiteY28" fmla="*/ 1409700 h 3590925"/>
              <a:gd name="connsiteX29" fmla="*/ 161925 w 428625"/>
              <a:gd name="connsiteY29" fmla="*/ 1343025 h 3590925"/>
              <a:gd name="connsiteX30" fmla="*/ 190500 w 428625"/>
              <a:gd name="connsiteY30" fmla="*/ 1276350 h 3590925"/>
              <a:gd name="connsiteX31" fmla="*/ 219075 w 428625"/>
              <a:gd name="connsiteY31" fmla="*/ 1257300 h 3590925"/>
              <a:gd name="connsiteX32" fmla="*/ 228600 w 428625"/>
              <a:gd name="connsiteY32" fmla="*/ 1152525 h 3590925"/>
              <a:gd name="connsiteX33" fmla="*/ 200025 w 428625"/>
              <a:gd name="connsiteY33" fmla="*/ 1095375 h 3590925"/>
              <a:gd name="connsiteX34" fmla="*/ 180975 w 428625"/>
              <a:gd name="connsiteY34" fmla="*/ 1038225 h 3590925"/>
              <a:gd name="connsiteX35" fmla="*/ 171450 w 428625"/>
              <a:gd name="connsiteY35" fmla="*/ 990600 h 3590925"/>
              <a:gd name="connsiteX36" fmla="*/ 152400 w 428625"/>
              <a:gd name="connsiteY36" fmla="*/ 904875 h 3590925"/>
              <a:gd name="connsiteX37" fmla="*/ 133350 w 428625"/>
              <a:gd name="connsiteY37" fmla="*/ 876300 h 3590925"/>
              <a:gd name="connsiteX38" fmla="*/ 142875 w 428625"/>
              <a:gd name="connsiteY38" fmla="*/ 809625 h 3590925"/>
              <a:gd name="connsiteX39" fmla="*/ 152400 w 428625"/>
              <a:gd name="connsiteY39" fmla="*/ 781050 h 3590925"/>
              <a:gd name="connsiteX40" fmla="*/ 161925 w 428625"/>
              <a:gd name="connsiteY40" fmla="*/ 571500 h 3590925"/>
              <a:gd name="connsiteX41" fmla="*/ 200025 w 428625"/>
              <a:gd name="connsiteY41" fmla="*/ 514350 h 3590925"/>
              <a:gd name="connsiteX42" fmla="*/ 209550 w 428625"/>
              <a:gd name="connsiteY42" fmla="*/ 438150 h 3590925"/>
              <a:gd name="connsiteX43" fmla="*/ 219075 w 428625"/>
              <a:gd name="connsiteY43" fmla="*/ 409575 h 3590925"/>
              <a:gd name="connsiteX44" fmla="*/ 247650 w 428625"/>
              <a:gd name="connsiteY44" fmla="*/ 400050 h 3590925"/>
              <a:gd name="connsiteX45" fmla="*/ 257175 w 428625"/>
              <a:gd name="connsiteY45" fmla="*/ 371475 h 3590925"/>
              <a:gd name="connsiteX46" fmla="*/ 304800 w 428625"/>
              <a:gd name="connsiteY46" fmla="*/ 314325 h 3590925"/>
              <a:gd name="connsiteX47" fmla="*/ 342900 w 428625"/>
              <a:gd name="connsiteY47" fmla="*/ 266700 h 3590925"/>
              <a:gd name="connsiteX48" fmla="*/ 352425 w 428625"/>
              <a:gd name="connsiteY48" fmla="*/ 228600 h 3590925"/>
              <a:gd name="connsiteX49" fmla="*/ 371475 w 428625"/>
              <a:gd name="connsiteY49" fmla="*/ 200025 h 3590925"/>
              <a:gd name="connsiteX50" fmla="*/ 390525 w 428625"/>
              <a:gd name="connsiteY50" fmla="*/ 142875 h 3590925"/>
              <a:gd name="connsiteX51" fmla="*/ 419100 w 428625"/>
              <a:gd name="connsiteY51" fmla="*/ 57150 h 3590925"/>
              <a:gd name="connsiteX52" fmla="*/ 428625 w 428625"/>
              <a:gd name="connsiteY52" fmla="*/ 28575 h 3590925"/>
              <a:gd name="connsiteX53" fmla="*/ 419100 w 428625"/>
              <a:gd name="connsiteY53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28625" h="3590925">
                <a:moveTo>
                  <a:pt x="285750" y="3590925"/>
                </a:moveTo>
                <a:cubicBezTo>
                  <a:pt x="292100" y="3565525"/>
                  <a:pt x="294487" y="3538790"/>
                  <a:pt x="304800" y="3514725"/>
                </a:cubicBezTo>
                <a:cubicBezTo>
                  <a:pt x="313819" y="3493681"/>
                  <a:pt x="342900" y="3457575"/>
                  <a:pt x="342900" y="3457575"/>
                </a:cubicBezTo>
                <a:cubicBezTo>
                  <a:pt x="327137" y="3315704"/>
                  <a:pt x="323982" y="3325990"/>
                  <a:pt x="342900" y="3124200"/>
                </a:cubicBezTo>
                <a:cubicBezTo>
                  <a:pt x="344774" y="3104207"/>
                  <a:pt x="361950" y="3067050"/>
                  <a:pt x="361950" y="3067050"/>
                </a:cubicBezTo>
                <a:cubicBezTo>
                  <a:pt x="365125" y="3019425"/>
                  <a:pt x="363628" y="2971256"/>
                  <a:pt x="371475" y="2924175"/>
                </a:cubicBezTo>
                <a:cubicBezTo>
                  <a:pt x="373357" y="2912883"/>
                  <a:pt x="389647" y="2907014"/>
                  <a:pt x="390525" y="2895600"/>
                </a:cubicBezTo>
                <a:cubicBezTo>
                  <a:pt x="395129" y="2835745"/>
                  <a:pt x="386330" y="2816340"/>
                  <a:pt x="371475" y="2771775"/>
                </a:cubicBezTo>
                <a:cubicBezTo>
                  <a:pt x="368300" y="2746375"/>
                  <a:pt x="368685" y="2720271"/>
                  <a:pt x="361950" y="2695575"/>
                </a:cubicBezTo>
                <a:cubicBezTo>
                  <a:pt x="358938" y="2684531"/>
                  <a:pt x="346189" y="2677965"/>
                  <a:pt x="342900" y="2667000"/>
                </a:cubicBezTo>
                <a:cubicBezTo>
                  <a:pt x="335740" y="2643135"/>
                  <a:pt x="343797" y="2591398"/>
                  <a:pt x="314325" y="2571750"/>
                </a:cubicBezTo>
                <a:cubicBezTo>
                  <a:pt x="303433" y="2564488"/>
                  <a:pt x="288925" y="2565400"/>
                  <a:pt x="276225" y="2562225"/>
                </a:cubicBezTo>
                <a:cubicBezTo>
                  <a:pt x="273050" y="2536825"/>
                  <a:pt x="276207" y="2509792"/>
                  <a:pt x="266700" y="2486025"/>
                </a:cubicBezTo>
                <a:cubicBezTo>
                  <a:pt x="259391" y="2467753"/>
                  <a:pt x="212456" y="2460558"/>
                  <a:pt x="200025" y="2457450"/>
                </a:cubicBezTo>
                <a:cubicBezTo>
                  <a:pt x="196850" y="2447925"/>
                  <a:pt x="191920" y="2438814"/>
                  <a:pt x="190500" y="2428875"/>
                </a:cubicBezTo>
                <a:cubicBezTo>
                  <a:pt x="188777" y="2416812"/>
                  <a:pt x="181481" y="2297043"/>
                  <a:pt x="171450" y="2266950"/>
                </a:cubicBezTo>
                <a:cubicBezTo>
                  <a:pt x="164819" y="2247058"/>
                  <a:pt x="137088" y="2223063"/>
                  <a:pt x="123825" y="2209800"/>
                </a:cubicBezTo>
                <a:cubicBezTo>
                  <a:pt x="121093" y="2182483"/>
                  <a:pt x="121938" y="2120302"/>
                  <a:pt x="104775" y="2085975"/>
                </a:cubicBezTo>
                <a:cubicBezTo>
                  <a:pt x="99655" y="2075736"/>
                  <a:pt x="94664" y="2064551"/>
                  <a:pt x="85725" y="2057400"/>
                </a:cubicBezTo>
                <a:cubicBezTo>
                  <a:pt x="77885" y="2051128"/>
                  <a:pt x="66675" y="2051050"/>
                  <a:pt x="57150" y="2047875"/>
                </a:cubicBezTo>
                <a:cubicBezTo>
                  <a:pt x="50800" y="2038350"/>
                  <a:pt x="43220" y="2029539"/>
                  <a:pt x="38100" y="2019300"/>
                </a:cubicBezTo>
                <a:cubicBezTo>
                  <a:pt x="33610" y="2010320"/>
                  <a:pt x="30544" y="2000570"/>
                  <a:pt x="28575" y="1990725"/>
                </a:cubicBezTo>
                <a:cubicBezTo>
                  <a:pt x="21000" y="1952850"/>
                  <a:pt x="21739" y="1913068"/>
                  <a:pt x="9525" y="1876425"/>
                </a:cubicBezTo>
                <a:lnTo>
                  <a:pt x="0" y="1847850"/>
                </a:lnTo>
                <a:cubicBezTo>
                  <a:pt x="3175" y="1774825"/>
                  <a:pt x="3919" y="1701654"/>
                  <a:pt x="9525" y="1628775"/>
                </a:cubicBezTo>
                <a:cubicBezTo>
                  <a:pt x="11701" y="1600481"/>
                  <a:pt x="25987" y="1595851"/>
                  <a:pt x="38100" y="1571625"/>
                </a:cubicBezTo>
                <a:cubicBezTo>
                  <a:pt x="45713" y="1556400"/>
                  <a:pt x="53081" y="1519192"/>
                  <a:pt x="57150" y="1504950"/>
                </a:cubicBezTo>
                <a:cubicBezTo>
                  <a:pt x="62650" y="1485699"/>
                  <a:pt x="69822" y="1461715"/>
                  <a:pt x="85725" y="1447800"/>
                </a:cubicBezTo>
                <a:cubicBezTo>
                  <a:pt x="102955" y="1432723"/>
                  <a:pt x="142875" y="1409700"/>
                  <a:pt x="142875" y="1409700"/>
                </a:cubicBezTo>
                <a:cubicBezTo>
                  <a:pt x="172652" y="1290593"/>
                  <a:pt x="134596" y="1438678"/>
                  <a:pt x="161925" y="1343025"/>
                </a:cubicBezTo>
                <a:cubicBezTo>
                  <a:pt x="170669" y="1312421"/>
                  <a:pt x="167299" y="1299551"/>
                  <a:pt x="190500" y="1276350"/>
                </a:cubicBezTo>
                <a:cubicBezTo>
                  <a:pt x="198595" y="1268255"/>
                  <a:pt x="209550" y="1263650"/>
                  <a:pt x="219075" y="1257300"/>
                </a:cubicBezTo>
                <a:cubicBezTo>
                  <a:pt x="250576" y="1210049"/>
                  <a:pt x="243454" y="1234221"/>
                  <a:pt x="228600" y="1152525"/>
                </a:cubicBezTo>
                <a:cubicBezTo>
                  <a:pt x="220584" y="1108435"/>
                  <a:pt x="218797" y="1137611"/>
                  <a:pt x="200025" y="1095375"/>
                </a:cubicBezTo>
                <a:cubicBezTo>
                  <a:pt x="191870" y="1077025"/>
                  <a:pt x="184913" y="1057916"/>
                  <a:pt x="180975" y="1038225"/>
                </a:cubicBezTo>
                <a:cubicBezTo>
                  <a:pt x="177800" y="1022350"/>
                  <a:pt x="174346" y="1006528"/>
                  <a:pt x="171450" y="990600"/>
                </a:cubicBezTo>
                <a:cubicBezTo>
                  <a:pt x="167269" y="967605"/>
                  <a:pt x="164396" y="928867"/>
                  <a:pt x="152400" y="904875"/>
                </a:cubicBezTo>
                <a:cubicBezTo>
                  <a:pt x="147280" y="894636"/>
                  <a:pt x="139700" y="885825"/>
                  <a:pt x="133350" y="876300"/>
                </a:cubicBezTo>
                <a:cubicBezTo>
                  <a:pt x="136525" y="854075"/>
                  <a:pt x="138472" y="831640"/>
                  <a:pt x="142875" y="809625"/>
                </a:cubicBezTo>
                <a:cubicBezTo>
                  <a:pt x="144844" y="799780"/>
                  <a:pt x="151599" y="791058"/>
                  <a:pt x="152400" y="781050"/>
                </a:cubicBezTo>
                <a:cubicBezTo>
                  <a:pt x="157976" y="711351"/>
                  <a:pt x="149633" y="640333"/>
                  <a:pt x="161925" y="571500"/>
                </a:cubicBezTo>
                <a:cubicBezTo>
                  <a:pt x="165950" y="548961"/>
                  <a:pt x="200025" y="514350"/>
                  <a:pt x="200025" y="514350"/>
                </a:cubicBezTo>
                <a:cubicBezTo>
                  <a:pt x="203200" y="488950"/>
                  <a:pt x="204971" y="463335"/>
                  <a:pt x="209550" y="438150"/>
                </a:cubicBezTo>
                <a:cubicBezTo>
                  <a:pt x="211346" y="428272"/>
                  <a:pt x="211975" y="416675"/>
                  <a:pt x="219075" y="409575"/>
                </a:cubicBezTo>
                <a:cubicBezTo>
                  <a:pt x="226175" y="402475"/>
                  <a:pt x="238125" y="403225"/>
                  <a:pt x="247650" y="400050"/>
                </a:cubicBezTo>
                <a:cubicBezTo>
                  <a:pt x="250825" y="390525"/>
                  <a:pt x="252685" y="380455"/>
                  <a:pt x="257175" y="371475"/>
                </a:cubicBezTo>
                <a:cubicBezTo>
                  <a:pt x="270436" y="344953"/>
                  <a:pt x="283734" y="335391"/>
                  <a:pt x="304800" y="314325"/>
                </a:cubicBezTo>
                <a:cubicBezTo>
                  <a:pt x="335939" y="220908"/>
                  <a:pt x="285455" y="352868"/>
                  <a:pt x="342900" y="266700"/>
                </a:cubicBezTo>
                <a:cubicBezTo>
                  <a:pt x="350162" y="255808"/>
                  <a:pt x="347268" y="240632"/>
                  <a:pt x="352425" y="228600"/>
                </a:cubicBezTo>
                <a:cubicBezTo>
                  <a:pt x="356934" y="218078"/>
                  <a:pt x="366826" y="210486"/>
                  <a:pt x="371475" y="200025"/>
                </a:cubicBezTo>
                <a:cubicBezTo>
                  <a:pt x="379630" y="181675"/>
                  <a:pt x="384175" y="161925"/>
                  <a:pt x="390525" y="142875"/>
                </a:cubicBezTo>
                <a:lnTo>
                  <a:pt x="419100" y="57150"/>
                </a:lnTo>
                <a:lnTo>
                  <a:pt x="428625" y="28575"/>
                </a:lnTo>
                <a:lnTo>
                  <a:pt x="419100" y="0"/>
                </a:ln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Forma libre"/>
          <p:cNvSpPr/>
          <p:nvPr/>
        </p:nvSpPr>
        <p:spPr>
          <a:xfrm>
            <a:off x="2990850" y="695325"/>
            <a:ext cx="2266950" cy="3962400"/>
          </a:xfrm>
          <a:custGeom>
            <a:avLst/>
            <a:gdLst>
              <a:gd name="connsiteX0" fmla="*/ 1419225 w 2266950"/>
              <a:gd name="connsiteY0" fmla="*/ 3962400 h 3962400"/>
              <a:gd name="connsiteX1" fmla="*/ 1466850 w 2266950"/>
              <a:gd name="connsiteY1" fmla="*/ 3933825 h 3962400"/>
              <a:gd name="connsiteX2" fmla="*/ 1495425 w 2266950"/>
              <a:gd name="connsiteY2" fmla="*/ 3914775 h 3962400"/>
              <a:gd name="connsiteX3" fmla="*/ 1514475 w 2266950"/>
              <a:gd name="connsiteY3" fmla="*/ 3886200 h 3962400"/>
              <a:gd name="connsiteX4" fmla="*/ 1619250 w 2266950"/>
              <a:gd name="connsiteY4" fmla="*/ 3790950 h 3962400"/>
              <a:gd name="connsiteX5" fmla="*/ 1638300 w 2266950"/>
              <a:gd name="connsiteY5" fmla="*/ 3762375 h 3962400"/>
              <a:gd name="connsiteX6" fmla="*/ 1666875 w 2266950"/>
              <a:gd name="connsiteY6" fmla="*/ 3752850 h 3962400"/>
              <a:gd name="connsiteX7" fmla="*/ 1685925 w 2266950"/>
              <a:gd name="connsiteY7" fmla="*/ 3714750 h 3962400"/>
              <a:gd name="connsiteX8" fmla="*/ 1695450 w 2266950"/>
              <a:gd name="connsiteY8" fmla="*/ 3676650 h 3962400"/>
              <a:gd name="connsiteX9" fmla="*/ 1724025 w 2266950"/>
              <a:gd name="connsiteY9" fmla="*/ 3667125 h 3962400"/>
              <a:gd name="connsiteX10" fmla="*/ 1743075 w 2266950"/>
              <a:gd name="connsiteY10" fmla="*/ 3600450 h 3962400"/>
              <a:gd name="connsiteX11" fmla="*/ 1771650 w 2266950"/>
              <a:gd name="connsiteY11" fmla="*/ 3543300 h 3962400"/>
              <a:gd name="connsiteX12" fmla="*/ 1828800 w 2266950"/>
              <a:gd name="connsiteY12" fmla="*/ 3505200 h 3962400"/>
              <a:gd name="connsiteX13" fmla="*/ 1857375 w 2266950"/>
              <a:gd name="connsiteY13" fmla="*/ 3486150 h 3962400"/>
              <a:gd name="connsiteX14" fmla="*/ 1876425 w 2266950"/>
              <a:gd name="connsiteY14" fmla="*/ 3457575 h 3962400"/>
              <a:gd name="connsiteX15" fmla="*/ 1905000 w 2266950"/>
              <a:gd name="connsiteY15" fmla="*/ 3409950 h 3962400"/>
              <a:gd name="connsiteX16" fmla="*/ 1933575 w 2266950"/>
              <a:gd name="connsiteY16" fmla="*/ 3381375 h 3962400"/>
              <a:gd name="connsiteX17" fmla="*/ 1943100 w 2266950"/>
              <a:gd name="connsiteY17" fmla="*/ 3352800 h 3962400"/>
              <a:gd name="connsiteX18" fmla="*/ 1990725 w 2266950"/>
              <a:gd name="connsiteY18" fmla="*/ 3305175 h 3962400"/>
              <a:gd name="connsiteX19" fmla="*/ 2009775 w 2266950"/>
              <a:gd name="connsiteY19" fmla="*/ 3248025 h 3962400"/>
              <a:gd name="connsiteX20" fmla="*/ 2095500 w 2266950"/>
              <a:gd name="connsiteY20" fmla="*/ 3209925 h 3962400"/>
              <a:gd name="connsiteX21" fmla="*/ 2114550 w 2266950"/>
              <a:gd name="connsiteY21" fmla="*/ 3181350 h 3962400"/>
              <a:gd name="connsiteX22" fmla="*/ 2143125 w 2266950"/>
              <a:gd name="connsiteY22" fmla="*/ 3152775 h 3962400"/>
              <a:gd name="connsiteX23" fmla="*/ 2162175 w 2266950"/>
              <a:gd name="connsiteY23" fmla="*/ 3086100 h 3962400"/>
              <a:gd name="connsiteX24" fmla="*/ 2209800 w 2266950"/>
              <a:gd name="connsiteY24" fmla="*/ 3028950 h 3962400"/>
              <a:gd name="connsiteX25" fmla="*/ 2238375 w 2266950"/>
              <a:gd name="connsiteY25" fmla="*/ 2971800 h 3962400"/>
              <a:gd name="connsiteX26" fmla="*/ 2257425 w 2266950"/>
              <a:gd name="connsiteY26" fmla="*/ 2886075 h 3962400"/>
              <a:gd name="connsiteX27" fmla="*/ 2266950 w 2266950"/>
              <a:gd name="connsiteY27" fmla="*/ 2857500 h 3962400"/>
              <a:gd name="connsiteX28" fmla="*/ 2257425 w 2266950"/>
              <a:gd name="connsiteY28" fmla="*/ 2781300 h 3962400"/>
              <a:gd name="connsiteX29" fmla="*/ 2219325 w 2266950"/>
              <a:gd name="connsiteY29" fmla="*/ 2724150 h 3962400"/>
              <a:gd name="connsiteX30" fmla="*/ 2209800 w 2266950"/>
              <a:gd name="connsiteY30" fmla="*/ 2686050 h 3962400"/>
              <a:gd name="connsiteX31" fmla="*/ 2181225 w 2266950"/>
              <a:gd name="connsiteY31" fmla="*/ 2657475 h 3962400"/>
              <a:gd name="connsiteX32" fmla="*/ 2038350 w 2266950"/>
              <a:gd name="connsiteY32" fmla="*/ 2628900 h 3962400"/>
              <a:gd name="connsiteX33" fmla="*/ 2009775 w 2266950"/>
              <a:gd name="connsiteY33" fmla="*/ 2619375 h 3962400"/>
              <a:gd name="connsiteX34" fmla="*/ 1952625 w 2266950"/>
              <a:gd name="connsiteY34" fmla="*/ 2571750 h 3962400"/>
              <a:gd name="connsiteX35" fmla="*/ 1905000 w 2266950"/>
              <a:gd name="connsiteY35" fmla="*/ 2486025 h 3962400"/>
              <a:gd name="connsiteX36" fmla="*/ 1866900 w 2266950"/>
              <a:gd name="connsiteY36" fmla="*/ 2428875 h 3962400"/>
              <a:gd name="connsiteX37" fmla="*/ 1847850 w 2266950"/>
              <a:gd name="connsiteY37" fmla="*/ 2400300 h 3962400"/>
              <a:gd name="connsiteX38" fmla="*/ 1819275 w 2266950"/>
              <a:gd name="connsiteY38" fmla="*/ 2371725 h 3962400"/>
              <a:gd name="connsiteX39" fmla="*/ 1809750 w 2266950"/>
              <a:gd name="connsiteY39" fmla="*/ 2295525 h 3962400"/>
              <a:gd name="connsiteX40" fmla="*/ 1800225 w 2266950"/>
              <a:gd name="connsiteY40" fmla="*/ 2266950 h 3962400"/>
              <a:gd name="connsiteX41" fmla="*/ 1743075 w 2266950"/>
              <a:gd name="connsiteY41" fmla="*/ 2228850 h 3962400"/>
              <a:gd name="connsiteX42" fmla="*/ 1714500 w 2266950"/>
              <a:gd name="connsiteY42" fmla="*/ 2200275 h 3962400"/>
              <a:gd name="connsiteX43" fmla="*/ 1695450 w 2266950"/>
              <a:gd name="connsiteY43" fmla="*/ 2114550 h 3962400"/>
              <a:gd name="connsiteX44" fmla="*/ 1685925 w 2266950"/>
              <a:gd name="connsiteY44" fmla="*/ 2066925 h 3962400"/>
              <a:gd name="connsiteX45" fmla="*/ 1628775 w 2266950"/>
              <a:gd name="connsiteY45" fmla="*/ 2028825 h 3962400"/>
              <a:gd name="connsiteX46" fmla="*/ 1600200 w 2266950"/>
              <a:gd name="connsiteY46" fmla="*/ 1895475 h 3962400"/>
              <a:gd name="connsiteX47" fmla="*/ 1581150 w 2266950"/>
              <a:gd name="connsiteY47" fmla="*/ 1838325 h 3962400"/>
              <a:gd name="connsiteX48" fmla="*/ 1562100 w 2266950"/>
              <a:gd name="connsiteY48" fmla="*/ 1762125 h 3962400"/>
              <a:gd name="connsiteX49" fmla="*/ 1552575 w 2266950"/>
              <a:gd name="connsiteY49" fmla="*/ 1685925 h 3962400"/>
              <a:gd name="connsiteX50" fmla="*/ 1504950 w 2266950"/>
              <a:gd name="connsiteY50" fmla="*/ 1647825 h 3962400"/>
              <a:gd name="connsiteX51" fmla="*/ 1476375 w 2266950"/>
              <a:gd name="connsiteY51" fmla="*/ 1628775 h 3962400"/>
              <a:gd name="connsiteX52" fmla="*/ 1466850 w 2266950"/>
              <a:gd name="connsiteY52" fmla="*/ 1524000 h 3962400"/>
              <a:gd name="connsiteX53" fmla="*/ 1447800 w 2266950"/>
              <a:gd name="connsiteY53" fmla="*/ 1466850 h 3962400"/>
              <a:gd name="connsiteX54" fmla="*/ 1390650 w 2266950"/>
              <a:gd name="connsiteY54" fmla="*/ 1438275 h 3962400"/>
              <a:gd name="connsiteX55" fmla="*/ 1381125 w 2266950"/>
              <a:gd name="connsiteY55" fmla="*/ 1362075 h 3962400"/>
              <a:gd name="connsiteX56" fmla="*/ 1371600 w 2266950"/>
              <a:gd name="connsiteY56" fmla="*/ 1333500 h 3962400"/>
              <a:gd name="connsiteX57" fmla="*/ 1276350 w 2266950"/>
              <a:gd name="connsiteY57" fmla="*/ 1314450 h 3962400"/>
              <a:gd name="connsiteX58" fmla="*/ 1238250 w 2266950"/>
              <a:gd name="connsiteY58" fmla="*/ 1304925 h 3962400"/>
              <a:gd name="connsiteX59" fmla="*/ 1181100 w 2266950"/>
              <a:gd name="connsiteY59" fmla="*/ 1266825 h 3962400"/>
              <a:gd name="connsiteX60" fmla="*/ 1123950 w 2266950"/>
              <a:gd name="connsiteY60" fmla="*/ 1228725 h 3962400"/>
              <a:gd name="connsiteX61" fmla="*/ 1095375 w 2266950"/>
              <a:gd name="connsiteY61" fmla="*/ 1162050 h 3962400"/>
              <a:gd name="connsiteX62" fmla="*/ 1076325 w 2266950"/>
              <a:gd name="connsiteY62" fmla="*/ 1123950 h 3962400"/>
              <a:gd name="connsiteX63" fmla="*/ 1038225 w 2266950"/>
              <a:gd name="connsiteY63" fmla="*/ 1076325 h 3962400"/>
              <a:gd name="connsiteX64" fmla="*/ 800100 w 2266950"/>
              <a:gd name="connsiteY64" fmla="*/ 1066800 h 3962400"/>
              <a:gd name="connsiteX65" fmla="*/ 771525 w 2266950"/>
              <a:gd name="connsiteY65" fmla="*/ 971550 h 3962400"/>
              <a:gd name="connsiteX66" fmla="*/ 742950 w 2266950"/>
              <a:gd name="connsiteY66" fmla="*/ 952500 h 3962400"/>
              <a:gd name="connsiteX67" fmla="*/ 657225 w 2266950"/>
              <a:gd name="connsiteY67" fmla="*/ 933450 h 3962400"/>
              <a:gd name="connsiteX68" fmla="*/ 628650 w 2266950"/>
              <a:gd name="connsiteY68" fmla="*/ 923925 h 3962400"/>
              <a:gd name="connsiteX69" fmla="*/ 533400 w 2266950"/>
              <a:gd name="connsiteY69" fmla="*/ 914400 h 3962400"/>
              <a:gd name="connsiteX70" fmla="*/ 504825 w 2266950"/>
              <a:gd name="connsiteY70" fmla="*/ 895350 h 3962400"/>
              <a:gd name="connsiteX71" fmla="*/ 390525 w 2266950"/>
              <a:gd name="connsiteY71" fmla="*/ 866775 h 3962400"/>
              <a:gd name="connsiteX72" fmla="*/ 295275 w 2266950"/>
              <a:gd name="connsiteY72" fmla="*/ 771525 h 3962400"/>
              <a:gd name="connsiteX73" fmla="*/ 247650 w 2266950"/>
              <a:gd name="connsiteY73" fmla="*/ 714375 h 3962400"/>
              <a:gd name="connsiteX74" fmla="*/ 228600 w 2266950"/>
              <a:gd name="connsiteY74" fmla="*/ 657225 h 3962400"/>
              <a:gd name="connsiteX75" fmla="*/ 219075 w 2266950"/>
              <a:gd name="connsiteY75" fmla="*/ 619125 h 3962400"/>
              <a:gd name="connsiteX76" fmla="*/ 161925 w 2266950"/>
              <a:gd name="connsiteY76" fmla="*/ 561975 h 3962400"/>
              <a:gd name="connsiteX77" fmla="*/ 133350 w 2266950"/>
              <a:gd name="connsiteY77" fmla="*/ 523875 h 3962400"/>
              <a:gd name="connsiteX78" fmla="*/ 114300 w 2266950"/>
              <a:gd name="connsiteY78" fmla="*/ 466725 h 3962400"/>
              <a:gd name="connsiteX79" fmla="*/ 76200 w 2266950"/>
              <a:gd name="connsiteY79" fmla="*/ 285750 h 3962400"/>
              <a:gd name="connsiteX80" fmla="*/ 66675 w 2266950"/>
              <a:gd name="connsiteY80" fmla="*/ 247650 h 3962400"/>
              <a:gd name="connsiteX81" fmla="*/ 57150 w 2266950"/>
              <a:gd name="connsiteY81" fmla="*/ 171450 h 3962400"/>
              <a:gd name="connsiteX82" fmla="*/ 0 w 2266950"/>
              <a:gd name="connsiteY82" fmla="*/ 142875 h 3962400"/>
              <a:gd name="connsiteX83" fmla="*/ 9525 w 2266950"/>
              <a:gd name="connsiteY83" fmla="*/ 114300 h 3962400"/>
              <a:gd name="connsiteX84" fmla="*/ 57150 w 2266950"/>
              <a:gd name="connsiteY84" fmla="*/ 28575 h 3962400"/>
              <a:gd name="connsiteX85" fmla="*/ 57150 w 2266950"/>
              <a:gd name="connsiteY85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266950" h="3962400">
                <a:moveTo>
                  <a:pt x="1419225" y="3962400"/>
                </a:moveTo>
                <a:cubicBezTo>
                  <a:pt x="1435100" y="3952875"/>
                  <a:pt x="1451151" y="3943637"/>
                  <a:pt x="1466850" y="3933825"/>
                </a:cubicBezTo>
                <a:cubicBezTo>
                  <a:pt x="1476558" y="3927758"/>
                  <a:pt x="1487330" y="3922870"/>
                  <a:pt x="1495425" y="3914775"/>
                </a:cubicBezTo>
                <a:cubicBezTo>
                  <a:pt x="1503520" y="3906680"/>
                  <a:pt x="1508125" y="3895725"/>
                  <a:pt x="1514475" y="3886200"/>
                </a:cubicBezTo>
                <a:cubicBezTo>
                  <a:pt x="1530528" y="3741720"/>
                  <a:pt x="1492057" y="3833348"/>
                  <a:pt x="1619250" y="3790950"/>
                </a:cubicBezTo>
                <a:cubicBezTo>
                  <a:pt x="1630110" y="3787330"/>
                  <a:pt x="1629361" y="3769526"/>
                  <a:pt x="1638300" y="3762375"/>
                </a:cubicBezTo>
                <a:cubicBezTo>
                  <a:pt x="1646140" y="3756103"/>
                  <a:pt x="1657350" y="3756025"/>
                  <a:pt x="1666875" y="3752850"/>
                </a:cubicBezTo>
                <a:cubicBezTo>
                  <a:pt x="1673225" y="3740150"/>
                  <a:pt x="1680939" y="3728045"/>
                  <a:pt x="1685925" y="3714750"/>
                </a:cubicBezTo>
                <a:cubicBezTo>
                  <a:pt x="1690522" y="3702493"/>
                  <a:pt x="1687272" y="3686872"/>
                  <a:pt x="1695450" y="3676650"/>
                </a:cubicBezTo>
                <a:cubicBezTo>
                  <a:pt x="1701722" y="3668810"/>
                  <a:pt x="1714500" y="3670300"/>
                  <a:pt x="1724025" y="3667125"/>
                </a:cubicBezTo>
                <a:cubicBezTo>
                  <a:pt x="1746863" y="3598612"/>
                  <a:pt x="1719155" y="3684171"/>
                  <a:pt x="1743075" y="3600450"/>
                </a:cubicBezTo>
                <a:cubicBezTo>
                  <a:pt x="1748575" y="3581199"/>
                  <a:pt x="1755747" y="3557215"/>
                  <a:pt x="1771650" y="3543300"/>
                </a:cubicBezTo>
                <a:cubicBezTo>
                  <a:pt x="1788880" y="3528223"/>
                  <a:pt x="1809750" y="3517900"/>
                  <a:pt x="1828800" y="3505200"/>
                </a:cubicBezTo>
                <a:lnTo>
                  <a:pt x="1857375" y="3486150"/>
                </a:lnTo>
                <a:cubicBezTo>
                  <a:pt x="1863725" y="3476625"/>
                  <a:pt x="1870358" y="3467283"/>
                  <a:pt x="1876425" y="3457575"/>
                </a:cubicBezTo>
                <a:cubicBezTo>
                  <a:pt x="1886237" y="3441876"/>
                  <a:pt x="1893892" y="3424761"/>
                  <a:pt x="1905000" y="3409950"/>
                </a:cubicBezTo>
                <a:cubicBezTo>
                  <a:pt x="1913082" y="3399174"/>
                  <a:pt x="1924050" y="3390900"/>
                  <a:pt x="1933575" y="3381375"/>
                </a:cubicBezTo>
                <a:cubicBezTo>
                  <a:pt x="1936750" y="3371850"/>
                  <a:pt x="1936828" y="3360640"/>
                  <a:pt x="1943100" y="3352800"/>
                </a:cubicBezTo>
                <a:cubicBezTo>
                  <a:pt x="1984375" y="3301206"/>
                  <a:pt x="1962150" y="3369469"/>
                  <a:pt x="1990725" y="3305175"/>
                </a:cubicBezTo>
                <a:cubicBezTo>
                  <a:pt x="1998880" y="3286825"/>
                  <a:pt x="1990725" y="3254375"/>
                  <a:pt x="2009775" y="3248025"/>
                </a:cubicBezTo>
                <a:cubicBezTo>
                  <a:pt x="2077785" y="3225355"/>
                  <a:pt x="2050217" y="3240114"/>
                  <a:pt x="2095500" y="3209925"/>
                </a:cubicBezTo>
                <a:cubicBezTo>
                  <a:pt x="2101850" y="3200400"/>
                  <a:pt x="2107221" y="3190144"/>
                  <a:pt x="2114550" y="3181350"/>
                </a:cubicBezTo>
                <a:cubicBezTo>
                  <a:pt x="2123174" y="3171002"/>
                  <a:pt x="2135653" y="3163983"/>
                  <a:pt x="2143125" y="3152775"/>
                </a:cubicBezTo>
                <a:cubicBezTo>
                  <a:pt x="2150539" y="3141654"/>
                  <a:pt x="2158365" y="3094991"/>
                  <a:pt x="2162175" y="3086100"/>
                </a:cubicBezTo>
                <a:cubicBezTo>
                  <a:pt x="2172121" y="3062893"/>
                  <a:pt x="2192636" y="3046114"/>
                  <a:pt x="2209800" y="3028950"/>
                </a:cubicBezTo>
                <a:cubicBezTo>
                  <a:pt x="2233741" y="2957126"/>
                  <a:pt x="2201446" y="3045658"/>
                  <a:pt x="2238375" y="2971800"/>
                </a:cubicBezTo>
                <a:cubicBezTo>
                  <a:pt x="2251240" y="2946069"/>
                  <a:pt x="2251572" y="2912415"/>
                  <a:pt x="2257425" y="2886075"/>
                </a:cubicBezTo>
                <a:cubicBezTo>
                  <a:pt x="2259603" y="2876274"/>
                  <a:pt x="2263775" y="2867025"/>
                  <a:pt x="2266950" y="2857500"/>
                </a:cubicBezTo>
                <a:cubicBezTo>
                  <a:pt x="2263775" y="2832100"/>
                  <a:pt x="2266034" y="2805406"/>
                  <a:pt x="2257425" y="2781300"/>
                </a:cubicBezTo>
                <a:cubicBezTo>
                  <a:pt x="2249724" y="2759739"/>
                  <a:pt x="2219325" y="2724150"/>
                  <a:pt x="2219325" y="2724150"/>
                </a:cubicBezTo>
                <a:cubicBezTo>
                  <a:pt x="2216150" y="2711450"/>
                  <a:pt x="2216295" y="2697416"/>
                  <a:pt x="2209800" y="2686050"/>
                </a:cubicBezTo>
                <a:cubicBezTo>
                  <a:pt x="2203117" y="2674354"/>
                  <a:pt x="2191573" y="2666099"/>
                  <a:pt x="2181225" y="2657475"/>
                </a:cubicBezTo>
                <a:cubicBezTo>
                  <a:pt x="2134258" y="2618336"/>
                  <a:pt x="2119242" y="2635641"/>
                  <a:pt x="2038350" y="2628900"/>
                </a:cubicBezTo>
                <a:cubicBezTo>
                  <a:pt x="2028825" y="2625725"/>
                  <a:pt x="2018755" y="2623865"/>
                  <a:pt x="2009775" y="2619375"/>
                </a:cubicBezTo>
                <a:cubicBezTo>
                  <a:pt x="1983253" y="2606114"/>
                  <a:pt x="1973691" y="2592816"/>
                  <a:pt x="1952625" y="2571750"/>
                </a:cubicBezTo>
                <a:cubicBezTo>
                  <a:pt x="1935860" y="2521455"/>
                  <a:pt x="1948669" y="2551529"/>
                  <a:pt x="1905000" y="2486025"/>
                </a:cubicBezTo>
                <a:lnTo>
                  <a:pt x="1866900" y="2428875"/>
                </a:lnTo>
                <a:cubicBezTo>
                  <a:pt x="1860550" y="2419350"/>
                  <a:pt x="1855945" y="2408395"/>
                  <a:pt x="1847850" y="2400300"/>
                </a:cubicBezTo>
                <a:lnTo>
                  <a:pt x="1819275" y="2371725"/>
                </a:lnTo>
                <a:cubicBezTo>
                  <a:pt x="1816100" y="2346325"/>
                  <a:pt x="1814329" y="2320710"/>
                  <a:pt x="1809750" y="2295525"/>
                </a:cubicBezTo>
                <a:cubicBezTo>
                  <a:pt x="1807954" y="2285647"/>
                  <a:pt x="1807325" y="2274050"/>
                  <a:pt x="1800225" y="2266950"/>
                </a:cubicBezTo>
                <a:cubicBezTo>
                  <a:pt x="1784036" y="2250761"/>
                  <a:pt x="1759264" y="2245039"/>
                  <a:pt x="1743075" y="2228850"/>
                </a:cubicBezTo>
                <a:lnTo>
                  <a:pt x="1714500" y="2200275"/>
                </a:lnTo>
                <a:cubicBezTo>
                  <a:pt x="1697706" y="2149892"/>
                  <a:pt x="1708861" y="2188309"/>
                  <a:pt x="1695450" y="2114550"/>
                </a:cubicBezTo>
                <a:cubicBezTo>
                  <a:pt x="1692554" y="2098622"/>
                  <a:pt x="1693165" y="2081405"/>
                  <a:pt x="1685925" y="2066925"/>
                </a:cubicBezTo>
                <a:cubicBezTo>
                  <a:pt x="1671655" y="2038385"/>
                  <a:pt x="1654175" y="2037292"/>
                  <a:pt x="1628775" y="2028825"/>
                </a:cubicBezTo>
                <a:cubicBezTo>
                  <a:pt x="1582779" y="1890836"/>
                  <a:pt x="1636247" y="2063694"/>
                  <a:pt x="1600200" y="1895475"/>
                </a:cubicBezTo>
                <a:cubicBezTo>
                  <a:pt x="1595993" y="1875840"/>
                  <a:pt x="1585088" y="1858016"/>
                  <a:pt x="1581150" y="1838325"/>
                </a:cubicBezTo>
                <a:cubicBezTo>
                  <a:pt x="1569656" y="1780855"/>
                  <a:pt x="1576745" y="1806059"/>
                  <a:pt x="1562100" y="1762125"/>
                </a:cubicBezTo>
                <a:cubicBezTo>
                  <a:pt x="1558925" y="1736725"/>
                  <a:pt x="1559310" y="1710621"/>
                  <a:pt x="1552575" y="1685925"/>
                </a:cubicBezTo>
                <a:cubicBezTo>
                  <a:pt x="1542434" y="1648741"/>
                  <a:pt x="1531687" y="1661193"/>
                  <a:pt x="1504950" y="1647825"/>
                </a:cubicBezTo>
                <a:cubicBezTo>
                  <a:pt x="1494711" y="1642705"/>
                  <a:pt x="1485900" y="1635125"/>
                  <a:pt x="1476375" y="1628775"/>
                </a:cubicBezTo>
                <a:cubicBezTo>
                  <a:pt x="1473200" y="1593850"/>
                  <a:pt x="1472944" y="1558535"/>
                  <a:pt x="1466850" y="1524000"/>
                </a:cubicBezTo>
                <a:cubicBezTo>
                  <a:pt x="1463360" y="1504225"/>
                  <a:pt x="1464508" y="1477989"/>
                  <a:pt x="1447800" y="1466850"/>
                </a:cubicBezTo>
                <a:cubicBezTo>
                  <a:pt x="1410871" y="1442231"/>
                  <a:pt x="1430085" y="1451420"/>
                  <a:pt x="1390650" y="1438275"/>
                </a:cubicBezTo>
                <a:cubicBezTo>
                  <a:pt x="1387475" y="1412875"/>
                  <a:pt x="1385704" y="1387260"/>
                  <a:pt x="1381125" y="1362075"/>
                </a:cubicBezTo>
                <a:cubicBezTo>
                  <a:pt x="1379329" y="1352197"/>
                  <a:pt x="1380740" y="1337655"/>
                  <a:pt x="1371600" y="1333500"/>
                </a:cubicBezTo>
                <a:cubicBezTo>
                  <a:pt x="1342123" y="1320102"/>
                  <a:pt x="1307762" y="1322303"/>
                  <a:pt x="1276350" y="1314450"/>
                </a:cubicBezTo>
                <a:lnTo>
                  <a:pt x="1238250" y="1304925"/>
                </a:lnTo>
                <a:cubicBezTo>
                  <a:pt x="1219200" y="1292225"/>
                  <a:pt x="1197289" y="1283014"/>
                  <a:pt x="1181100" y="1266825"/>
                </a:cubicBezTo>
                <a:cubicBezTo>
                  <a:pt x="1145425" y="1231150"/>
                  <a:pt x="1165304" y="1242510"/>
                  <a:pt x="1123950" y="1228725"/>
                </a:cubicBezTo>
                <a:cubicBezTo>
                  <a:pt x="1085344" y="1170817"/>
                  <a:pt x="1121735" y="1232344"/>
                  <a:pt x="1095375" y="1162050"/>
                </a:cubicBezTo>
                <a:cubicBezTo>
                  <a:pt x="1090389" y="1148755"/>
                  <a:pt x="1081918" y="1137001"/>
                  <a:pt x="1076325" y="1123950"/>
                </a:cubicBezTo>
                <a:cubicBezTo>
                  <a:pt x="1067384" y="1103088"/>
                  <a:pt x="1070361" y="1079768"/>
                  <a:pt x="1038225" y="1076325"/>
                </a:cubicBezTo>
                <a:cubicBezTo>
                  <a:pt x="959239" y="1067862"/>
                  <a:pt x="879475" y="1069975"/>
                  <a:pt x="800100" y="1066800"/>
                </a:cubicBezTo>
                <a:cubicBezTo>
                  <a:pt x="796287" y="1051549"/>
                  <a:pt x="778482" y="976188"/>
                  <a:pt x="771525" y="971550"/>
                </a:cubicBezTo>
                <a:cubicBezTo>
                  <a:pt x="762000" y="965200"/>
                  <a:pt x="753472" y="957009"/>
                  <a:pt x="742950" y="952500"/>
                </a:cubicBezTo>
                <a:cubicBezTo>
                  <a:pt x="729261" y="946633"/>
                  <a:pt x="668074" y="936162"/>
                  <a:pt x="657225" y="933450"/>
                </a:cubicBezTo>
                <a:cubicBezTo>
                  <a:pt x="647485" y="931015"/>
                  <a:pt x="638573" y="925452"/>
                  <a:pt x="628650" y="923925"/>
                </a:cubicBezTo>
                <a:cubicBezTo>
                  <a:pt x="597113" y="919073"/>
                  <a:pt x="565150" y="917575"/>
                  <a:pt x="533400" y="914400"/>
                </a:cubicBezTo>
                <a:cubicBezTo>
                  <a:pt x="523875" y="908050"/>
                  <a:pt x="515286" y="899999"/>
                  <a:pt x="504825" y="895350"/>
                </a:cubicBezTo>
                <a:cubicBezTo>
                  <a:pt x="459542" y="875224"/>
                  <a:pt x="438448" y="874762"/>
                  <a:pt x="390525" y="866775"/>
                </a:cubicBezTo>
                <a:cubicBezTo>
                  <a:pt x="238125" y="765175"/>
                  <a:pt x="422275" y="898525"/>
                  <a:pt x="295275" y="771525"/>
                </a:cubicBezTo>
                <a:cubicBezTo>
                  <a:pt x="277330" y="753580"/>
                  <a:pt x="258259" y="738245"/>
                  <a:pt x="247650" y="714375"/>
                </a:cubicBezTo>
                <a:cubicBezTo>
                  <a:pt x="239495" y="696025"/>
                  <a:pt x="233470" y="676706"/>
                  <a:pt x="228600" y="657225"/>
                </a:cubicBezTo>
                <a:cubicBezTo>
                  <a:pt x="225425" y="644525"/>
                  <a:pt x="224232" y="631157"/>
                  <a:pt x="219075" y="619125"/>
                </a:cubicBezTo>
                <a:cubicBezTo>
                  <a:pt x="202239" y="579842"/>
                  <a:pt x="193901" y="593951"/>
                  <a:pt x="161925" y="561975"/>
                </a:cubicBezTo>
                <a:cubicBezTo>
                  <a:pt x="150700" y="550750"/>
                  <a:pt x="142875" y="536575"/>
                  <a:pt x="133350" y="523875"/>
                </a:cubicBezTo>
                <a:cubicBezTo>
                  <a:pt x="127000" y="504825"/>
                  <a:pt x="115479" y="486771"/>
                  <a:pt x="114300" y="466725"/>
                </a:cubicBezTo>
                <a:cubicBezTo>
                  <a:pt x="104103" y="293372"/>
                  <a:pt x="149763" y="334792"/>
                  <a:pt x="76200" y="285750"/>
                </a:cubicBezTo>
                <a:cubicBezTo>
                  <a:pt x="73025" y="273050"/>
                  <a:pt x="68827" y="260563"/>
                  <a:pt x="66675" y="247650"/>
                </a:cubicBezTo>
                <a:cubicBezTo>
                  <a:pt x="62467" y="222401"/>
                  <a:pt x="66657" y="195217"/>
                  <a:pt x="57150" y="171450"/>
                </a:cubicBezTo>
                <a:cubicBezTo>
                  <a:pt x="51469" y="157247"/>
                  <a:pt x="12029" y="146885"/>
                  <a:pt x="0" y="142875"/>
                </a:cubicBezTo>
                <a:cubicBezTo>
                  <a:pt x="3175" y="133350"/>
                  <a:pt x="4649" y="123077"/>
                  <a:pt x="9525" y="114300"/>
                </a:cubicBezTo>
                <a:cubicBezTo>
                  <a:pt x="29006" y="79234"/>
                  <a:pt x="50992" y="65522"/>
                  <a:pt x="57150" y="28575"/>
                </a:cubicBezTo>
                <a:cubicBezTo>
                  <a:pt x="58716" y="19180"/>
                  <a:pt x="57150" y="9525"/>
                  <a:pt x="571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Forma libre"/>
          <p:cNvSpPr/>
          <p:nvPr/>
        </p:nvSpPr>
        <p:spPr>
          <a:xfrm>
            <a:off x="4800600" y="3257550"/>
            <a:ext cx="1622330" cy="361950"/>
          </a:xfrm>
          <a:custGeom>
            <a:avLst/>
            <a:gdLst>
              <a:gd name="connsiteX0" fmla="*/ 0 w 1622330"/>
              <a:gd name="connsiteY0" fmla="*/ 276225 h 361950"/>
              <a:gd name="connsiteX1" fmla="*/ 47625 w 1622330"/>
              <a:gd name="connsiteY1" fmla="*/ 295275 h 361950"/>
              <a:gd name="connsiteX2" fmla="*/ 161925 w 1622330"/>
              <a:gd name="connsiteY2" fmla="*/ 314325 h 361950"/>
              <a:gd name="connsiteX3" fmla="*/ 228600 w 1622330"/>
              <a:gd name="connsiteY3" fmla="*/ 304800 h 361950"/>
              <a:gd name="connsiteX4" fmla="*/ 247650 w 1622330"/>
              <a:gd name="connsiteY4" fmla="*/ 276225 h 361950"/>
              <a:gd name="connsiteX5" fmla="*/ 304800 w 1622330"/>
              <a:gd name="connsiteY5" fmla="*/ 257175 h 361950"/>
              <a:gd name="connsiteX6" fmla="*/ 333375 w 1622330"/>
              <a:gd name="connsiteY6" fmla="*/ 247650 h 361950"/>
              <a:gd name="connsiteX7" fmla="*/ 381000 w 1622330"/>
              <a:gd name="connsiteY7" fmla="*/ 266700 h 361950"/>
              <a:gd name="connsiteX8" fmla="*/ 504825 w 1622330"/>
              <a:gd name="connsiteY8" fmla="*/ 238125 h 361950"/>
              <a:gd name="connsiteX9" fmla="*/ 638175 w 1622330"/>
              <a:gd name="connsiteY9" fmla="*/ 247650 h 361950"/>
              <a:gd name="connsiteX10" fmla="*/ 695325 w 1622330"/>
              <a:gd name="connsiteY10" fmla="*/ 266700 h 361950"/>
              <a:gd name="connsiteX11" fmla="*/ 819150 w 1622330"/>
              <a:gd name="connsiteY11" fmla="*/ 276225 h 361950"/>
              <a:gd name="connsiteX12" fmla="*/ 847725 w 1622330"/>
              <a:gd name="connsiteY12" fmla="*/ 285750 h 361950"/>
              <a:gd name="connsiteX13" fmla="*/ 923925 w 1622330"/>
              <a:gd name="connsiteY13" fmla="*/ 352425 h 361950"/>
              <a:gd name="connsiteX14" fmla="*/ 1066800 w 1622330"/>
              <a:gd name="connsiteY14" fmla="*/ 361950 h 361950"/>
              <a:gd name="connsiteX15" fmla="*/ 1219200 w 1622330"/>
              <a:gd name="connsiteY15" fmla="*/ 352425 h 361950"/>
              <a:gd name="connsiteX16" fmla="*/ 1257300 w 1622330"/>
              <a:gd name="connsiteY16" fmla="*/ 295275 h 361950"/>
              <a:gd name="connsiteX17" fmla="*/ 1285875 w 1622330"/>
              <a:gd name="connsiteY17" fmla="*/ 285750 h 361950"/>
              <a:gd name="connsiteX18" fmla="*/ 1343025 w 1622330"/>
              <a:gd name="connsiteY18" fmla="*/ 257175 h 361950"/>
              <a:gd name="connsiteX19" fmla="*/ 1362075 w 1622330"/>
              <a:gd name="connsiteY19" fmla="*/ 228600 h 361950"/>
              <a:gd name="connsiteX20" fmla="*/ 1390650 w 1622330"/>
              <a:gd name="connsiteY20" fmla="*/ 209550 h 361950"/>
              <a:gd name="connsiteX21" fmla="*/ 1400175 w 1622330"/>
              <a:gd name="connsiteY21" fmla="*/ 180975 h 361950"/>
              <a:gd name="connsiteX22" fmla="*/ 1409700 w 1622330"/>
              <a:gd name="connsiteY22" fmla="*/ 114300 h 361950"/>
              <a:gd name="connsiteX23" fmla="*/ 1466850 w 1622330"/>
              <a:gd name="connsiteY23" fmla="*/ 85725 h 361950"/>
              <a:gd name="connsiteX24" fmla="*/ 1609725 w 1622330"/>
              <a:gd name="connsiteY24" fmla="*/ 76200 h 361950"/>
              <a:gd name="connsiteX25" fmla="*/ 1619250 w 1622330"/>
              <a:gd name="connsiteY25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22330" h="361950">
                <a:moveTo>
                  <a:pt x="0" y="276225"/>
                </a:moveTo>
                <a:cubicBezTo>
                  <a:pt x="15875" y="282575"/>
                  <a:pt x="30907" y="291692"/>
                  <a:pt x="47625" y="295275"/>
                </a:cubicBezTo>
                <a:cubicBezTo>
                  <a:pt x="226272" y="333557"/>
                  <a:pt x="77109" y="286053"/>
                  <a:pt x="161925" y="314325"/>
                </a:cubicBezTo>
                <a:cubicBezTo>
                  <a:pt x="184150" y="311150"/>
                  <a:pt x="208084" y="313918"/>
                  <a:pt x="228600" y="304800"/>
                </a:cubicBezTo>
                <a:cubicBezTo>
                  <a:pt x="239061" y="300151"/>
                  <a:pt x="237942" y="282292"/>
                  <a:pt x="247650" y="276225"/>
                </a:cubicBezTo>
                <a:cubicBezTo>
                  <a:pt x="264678" y="265582"/>
                  <a:pt x="285750" y="263525"/>
                  <a:pt x="304800" y="257175"/>
                </a:cubicBezTo>
                <a:lnTo>
                  <a:pt x="333375" y="247650"/>
                </a:lnTo>
                <a:cubicBezTo>
                  <a:pt x="349250" y="254000"/>
                  <a:pt x="363940" y="265563"/>
                  <a:pt x="381000" y="266700"/>
                </a:cubicBezTo>
                <a:cubicBezTo>
                  <a:pt x="463404" y="272194"/>
                  <a:pt x="458396" y="269078"/>
                  <a:pt x="504825" y="238125"/>
                </a:cubicBezTo>
                <a:cubicBezTo>
                  <a:pt x="549275" y="241300"/>
                  <a:pt x="594105" y="241039"/>
                  <a:pt x="638175" y="247650"/>
                </a:cubicBezTo>
                <a:cubicBezTo>
                  <a:pt x="658033" y="250629"/>
                  <a:pt x="675304" y="265160"/>
                  <a:pt x="695325" y="266700"/>
                </a:cubicBezTo>
                <a:lnTo>
                  <a:pt x="819150" y="276225"/>
                </a:lnTo>
                <a:cubicBezTo>
                  <a:pt x="828675" y="279400"/>
                  <a:pt x="839885" y="279478"/>
                  <a:pt x="847725" y="285750"/>
                </a:cubicBezTo>
                <a:cubicBezTo>
                  <a:pt x="882506" y="313575"/>
                  <a:pt x="851189" y="347576"/>
                  <a:pt x="923925" y="352425"/>
                </a:cubicBezTo>
                <a:lnTo>
                  <a:pt x="1066800" y="361950"/>
                </a:lnTo>
                <a:lnTo>
                  <a:pt x="1219200" y="352425"/>
                </a:lnTo>
                <a:cubicBezTo>
                  <a:pt x="1240810" y="344862"/>
                  <a:pt x="1235580" y="302515"/>
                  <a:pt x="1257300" y="295275"/>
                </a:cubicBezTo>
                <a:cubicBezTo>
                  <a:pt x="1266825" y="292100"/>
                  <a:pt x="1276895" y="290240"/>
                  <a:pt x="1285875" y="285750"/>
                </a:cubicBezTo>
                <a:cubicBezTo>
                  <a:pt x="1359733" y="248821"/>
                  <a:pt x="1271201" y="281116"/>
                  <a:pt x="1343025" y="257175"/>
                </a:cubicBezTo>
                <a:cubicBezTo>
                  <a:pt x="1349375" y="247650"/>
                  <a:pt x="1353980" y="236695"/>
                  <a:pt x="1362075" y="228600"/>
                </a:cubicBezTo>
                <a:cubicBezTo>
                  <a:pt x="1370170" y="220505"/>
                  <a:pt x="1383499" y="218489"/>
                  <a:pt x="1390650" y="209550"/>
                </a:cubicBezTo>
                <a:cubicBezTo>
                  <a:pt x="1396922" y="201710"/>
                  <a:pt x="1397000" y="190500"/>
                  <a:pt x="1400175" y="180975"/>
                </a:cubicBezTo>
                <a:cubicBezTo>
                  <a:pt x="1403350" y="158750"/>
                  <a:pt x="1400582" y="134816"/>
                  <a:pt x="1409700" y="114300"/>
                </a:cubicBezTo>
                <a:cubicBezTo>
                  <a:pt x="1414620" y="103229"/>
                  <a:pt x="1455488" y="86987"/>
                  <a:pt x="1466850" y="85725"/>
                </a:cubicBezTo>
                <a:cubicBezTo>
                  <a:pt x="1514289" y="80454"/>
                  <a:pt x="1562100" y="79375"/>
                  <a:pt x="1609725" y="76200"/>
                </a:cubicBezTo>
                <a:cubicBezTo>
                  <a:pt x="1622330" y="25779"/>
                  <a:pt x="1619250" y="51191"/>
                  <a:pt x="16192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Forma libre"/>
          <p:cNvSpPr/>
          <p:nvPr/>
        </p:nvSpPr>
        <p:spPr>
          <a:xfrm>
            <a:off x="4381500" y="4229100"/>
            <a:ext cx="1247775" cy="2057400"/>
          </a:xfrm>
          <a:custGeom>
            <a:avLst/>
            <a:gdLst>
              <a:gd name="connsiteX0" fmla="*/ 180975 w 1247775"/>
              <a:gd name="connsiteY0" fmla="*/ 0 h 2057400"/>
              <a:gd name="connsiteX1" fmla="*/ 219075 w 1247775"/>
              <a:gd name="connsiteY1" fmla="*/ 47625 h 2057400"/>
              <a:gd name="connsiteX2" fmla="*/ 238125 w 1247775"/>
              <a:gd name="connsiteY2" fmla="*/ 76200 h 2057400"/>
              <a:gd name="connsiteX3" fmla="*/ 323850 w 1247775"/>
              <a:gd name="connsiteY3" fmla="*/ 152400 h 2057400"/>
              <a:gd name="connsiteX4" fmla="*/ 314325 w 1247775"/>
              <a:gd name="connsiteY4" fmla="*/ 257175 h 2057400"/>
              <a:gd name="connsiteX5" fmla="*/ 285750 w 1247775"/>
              <a:gd name="connsiteY5" fmla="*/ 266700 h 2057400"/>
              <a:gd name="connsiteX6" fmla="*/ 266700 w 1247775"/>
              <a:gd name="connsiteY6" fmla="*/ 295275 h 2057400"/>
              <a:gd name="connsiteX7" fmla="*/ 276225 w 1247775"/>
              <a:gd name="connsiteY7" fmla="*/ 342900 h 2057400"/>
              <a:gd name="connsiteX8" fmla="*/ 314325 w 1247775"/>
              <a:gd name="connsiteY8" fmla="*/ 400050 h 2057400"/>
              <a:gd name="connsiteX9" fmla="*/ 323850 w 1247775"/>
              <a:gd name="connsiteY9" fmla="*/ 428625 h 2057400"/>
              <a:gd name="connsiteX10" fmla="*/ 314325 w 1247775"/>
              <a:gd name="connsiteY10" fmla="*/ 495300 h 2057400"/>
              <a:gd name="connsiteX11" fmla="*/ 95250 w 1247775"/>
              <a:gd name="connsiteY11" fmla="*/ 447675 h 2057400"/>
              <a:gd name="connsiteX12" fmla="*/ 57150 w 1247775"/>
              <a:gd name="connsiteY12" fmla="*/ 438150 h 2057400"/>
              <a:gd name="connsiteX13" fmla="*/ 28575 w 1247775"/>
              <a:gd name="connsiteY13" fmla="*/ 457200 h 2057400"/>
              <a:gd name="connsiteX14" fmla="*/ 0 w 1247775"/>
              <a:gd name="connsiteY14" fmla="*/ 523875 h 2057400"/>
              <a:gd name="connsiteX15" fmla="*/ 28575 w 1247775"/>
              <a:gd name="connsiteY15" fmla="*/ 581025 h 2057400"/>
              <a:gd name="connsiteX16" fmla="*/ 104775 w 1247775"/>
              <a:gd name="connsiteY16" fmla="*/ 600075 h 2057400"/>
              <a:gd name="connsiteX17" fmla="*/ 257175 w 1247775"/>
              <a:gd name="connsiteY17" fmla="*/ 619125 h 2057400"/>
              <a:gd name="connsiteX18" fmla="*/ 266700 w 1247775"/>
              <a:gd name="connsiteY18" fmla="*/ 752475 h 2057400"/>
              <a:gd name="connsiteX19" fmla="*/ 238125 w 1247775"/>
              <a:gd name="connsiteY19" fmla="*/ 762000 h 2057400"/>
              <a:gd name="connsiteX20" fmla="*/ 247650 w 1247775"/>
              <a:gd name="connsiteY20" fmla="*/ 819150 h 2057400"/>
              <a:gd name="connsiteX21" fmla="*/ 276225 w 1247775"/>
              <a:gd name="connsiteY21" fmla="*/ 904875 h 2057400"/>
              <a:gd name="connsiteX22" fmla="*/ 285750 w 1247775"/>
              <a:gd name="connsiteY22" fmla="*/ 1019175 h 2057400"/>
              <a:gd name="connsiteX23" fmla="*/ 295275 w 1247775"/>
              <a:gd name="connsiteY23" fmla="*/ 1047750 h 2057400"/>
              <a:gd name="connsiteX24" fmla="*/ 352425 w 1247775"/>
              <a:gd name="connsiteY24" fmla="*/ 1076325 h 2057400"/>
              <a:gd name="connsiteX25" fmla="*/ 419100 w 1247775"/>
              <a:gd name="connsiteY25" fmla="*/ 1104900 h 2057400"/>
              <a:gd name="connsiteX26" fmla="*/ 428625 w 1247775"/>
              <a:gd name="connsiteY26" fmla="*/ 1133475 h 2057400"/>
              <a:gd name="connsiteX27" fmla="*/ 438150 w 1247775"/>
              <a:gd name="connsiteY27" fmla="*/ 1219200 h 2057400"/>
              <a:gd name="connsiteX28" fmla="*/ 495300 w 1247775"/>
              <a:gd name="connsiteY28" fmla="*/ 1247775 h 2057400"/>
              <a:gd name="connsiteX29" fmla="*/ 504825 w 1247775"/>
              <a:gd name="connsiteY29" fmla="*/ 1304925 h 2057400"/>
              <a:gd name="connsiteX30" fmla="*/ 523875 w 1247775"/>
              <a:gd name="connsiteY30" fmla="*/ 1362075 h 2057400"/>
              <a:gd name="connsiteX31" fmla="*/ 533400 w 1247775"/>
              <a:gd name="connsiteY31" fmla="*/ 1400175 h 2057400"/>
              <a:gd name="connsiteX32" fmla="*/ 657225 w 1247775"/>
              <a:gd name="connsiteY32" fmla="*/ 1390650 h 2057400"/>
              <a:gd name="connsiteX33" fmla="*/ 685800 w 1247775"/>
              <a:gd name="connsiteY33" fmla="*/ 1400175 h 2057400"/>
              <a:gd name="connsiteX34" fmla="*/ 742950 w 1247775"/>
              <a:gd name="connsiteY34" fmla="*/ 1381125 h 2057400"/>
              <a:gd name="connsiteX35" fmla="*/ 923925 w 1247775"/>
              <a:gd name="connsiteY35" fmla="*/ 1419225 h 2057400"/>
              <a:gd name="connsiteX36" fmla="*/ 942975 w 1247775"/>
              <a:gd name="connsiteY36" fmla="*/ 1476375 h 2057400"/>
              <a:gd name="connsiteX37" fmla="*/ 962025 w 1247775"/>
              <a:gd name="connsiteY37" fmla="*/ 1504950 h 2057400"/>
              <a:gd name="connsiteX38" fmla="*/ 981075 w 1247775"/>
              <a:gd name="connsiteY38" fmla="*/ 1543050 h 2057400"/>
              <a:gd name="connsiteX39" fmla="*/ 1038225 w 1247775"/>
              <a:gd name="connsiteY39" fmla="*/ 1581150 h 2057400"/>
              <a:gd name="connsiteX40" fmla="*/ 1047750 w 1247775"/>
              <a:gd name="connsiteY40" fmla="*/ 1676400 h 2057400"/>
              <a:gd name="connsiteX41" fmla="*/ 1057275 w 1247775"/>
              <a:gd name="connsiteY41" fmla="*/ 1714500 h 2057400"/>
              <a:gd name="connsiteX42" fmla="*/ 1085850 w 1247775"/>
              <a:gd name="connsiteY42" fmla="*/ 1733550 h 2057400"/>
              <a:gd name="connsiteX43" fmla="*/ 1143000 w 1247775"/>
              <a:gd name="connsiteY43" fmla="*/ 1752600 h 2057400"/>
              <a:gd name="connsiteX44" fmla="*/ 1152525 w 1247775"/>
              <a:gd name="connsiteY44" fmla="*/ 1819275 h 2057400"/>
              <a:gd name="connsiteX45" fmla="*/ 1247775 w 1247775"/>
              <a:gd name="connsiteY45" fmla="*/ 1933575 h 2057400"/>
              <a:gd name="connsiteX46" fmla="*/ 1247775 w 1247775"/>
              <a:gd name="connsiteY46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47775" h="2057400">
                <a:moveTo>
                  <a:pt x="180975" y="0"/>
                </a:moveTo>
                <a:cubicBezTo>
                  <a:pt x="193675" y="15875"/>
                  <a:pt x="206877" y="31361"/>
                  <a:pt x="219075" y="47625"/>
                </a:cubicBezTo>
                <a:cubicBezTo>
                  <a:pt x="225944" y="56783"/>
                  <a:pt x="229510" y="68662"/>
                  <a:pt x="238125" y="76200"/>
                </a:cubicBezTo>
                <a:cubicBezTo>
                  <a:pt x="340465" y="165748"/>
                  <a:pt x="259363" y="66417"/>
                  <a:pt x="323850" y="152400"/>
                </a:cubicBezTo>
                <a:cubicBezTo>
                  <a:pt x="320675" y="187325"/>
                  <a:pt x="325415" y="223906"/>
                  <a:pt x="314325" y="257175"/>
                </a:cubicBezTo>
                <a:cubicBezTo>
                  <a:pt x="311150" y="266700"/>
                  <a:pt x="293590" y="260428"/>
                  <a:pt x="285750" y="266700"/>
                </a:cubicBezTo>
                <a:cubicBezTo>
                  <a:pt x="276811" y="273851"/>
                  <a:pt x="273050" y="285750"/>
                  <a:pt x="266700" y="295275"/>
                </a:cubicBezTo>
                <a:cubicBezTo>
                  <a:pt x="269875" y="311150"/>
                  <a:pt x="269526" y="328162"/>
                  <a:pt x="276225" y="342900"/>
                </a:cubicBezTo>
                <a:cubicBezTo>
                  <a:pt x="285699" y="363743"/>
                  <a:pt x="307085" y="378330"/>
                  <a:pt x="314325" y="400050"/>
                </a:cubicBezTo>
                <a:lnTo>
                  <a:pt x="323850" y="428625"/>
                </a:lnTo>
                <a:cubicBezTo>
                  <a:pt x="320675" y="450850"/>
                  <a:pt x="336340" y="490897"/>
                  <a:pt x="314325" y="495300"/>
                </a:cubicBezTo>
                <a:cubicBezTo>
                  <a:pt x="153997" y="527366"/>
                  <a:pt x="179914" y="479424"/>
                  <a:pt x="95250" y="447675"/>
                </a:cubicBezTo>
                <a:cubicBezTo>
                  <a:pt x="82993" y="443078"/>
                  <a:pt x="69850" y="441325"/>
                  <a:pt x="57150" y="438150"/>
                </a:cubicBezTo>
                <a:cubicBezTo>
                  <a:pt x="47625" y="444500"/>
                  <a:pt x="36670" y="449105"/>
                  <a:pt x="28575" y="457200"/>
                </a:cubicBezTo>
                <a:cubicBezTo>
                  <a:pt x="6649" y="479126"/>
                  <a:pt x="7287" y="494728"/>
                  <a:pt x="0" y="523875"/>
                </a:cubicBezTo>
                <a:cubicBezTo>
                  <a:pt x="6275" y="542699"/>
                  <a:pt x="11789" y="567596"/>
                  <a:pt x="28575" y="581025"/>
                </a:cubicBezTo>
                <a:cubicBezTo>
                  <a:pt x="38261" y="588773"/>
                  <a:pt x="102528" y="599700"/>
                  <a:pt x="104775" y="600075"/>
                </a:cubicBezTo>
                <a:cubicBezTo>
                  <a:pt x="159139" y="609136"/>
                  <a:pt x="201352" y="612922"/>
                  <a:pt x="257175" y="619125"/>
                </a:cubicBezTo>
                <a:cubicBezTo>
                  <a:pt x="289549" y="667686"/>
                  <a:pt x="296037" y="664463"/>
                  <a:pt x="266700" y="752475"/>
                </a:cubicBezTo>
                <a:cubicBezTo>
                  <a:pt x="263525" y="762000"/>
                  <a:pt x="247650" y="758825"/>
                  <a:pt x="238125" y="762000"/>
                </a:cubicBezTo>
                <a:cubicBezTo>
                  <a:pt x="241300" y="781050"/>
                  <a:pt x="241543" y="800828"/>
                  <a:pt x="247650" y="819150"/>
                </a:cubicBezTo>
                <a:cubicBezTo>
                  <a:pt x="281473" y="920618"/>
                  <a:pt x="257969" y="740568"/>
                  <a:pt x="276225" y="904875"/>
                </a:cubicBezTo>
                <a:cubicBezTo>
                  <a:pt x="280447" y="942873"/>
                  <a:pt x="280697" y="981278"/>
                  <a:pt x="285750" y="1019175"/>
                </a:cubicBezTo>
                <a:cubicBezTo>
                  <a:pt x="287077" y="1029127"/>
                  <a:pt x="289003" y="1039910"/>
                  <a:pt x="295275" y="1047750"/>
                </a:cubicBezTo>
                <a:cubicBezTo>
                  <a:pt x="313473" y="1070498"/>
                  <a:pt x="329418" y="1064821"/>
                  <a:pt x="352425" y="1076325"/>
                </a:cubicBezTo>
                <a:cubicBezTo>
                  <a:pt x="418204" y="1109214"/>
                  <a:pt x="339806" y="1085076"/>
                  <a:pt x="419100" y="1104900"/>
                </a:cubicBezTo>
                <a:cubicBezTo>
                  <a:pt x="422275" y="1114425"/>
                  <a:pt x="426974" y="1123571"/>
                  <a:pt x="428625" y="1133475"/>
                </a:cubicBezTo>
                <a:cubicBezTo>
                  <a:pt x="433352" y="1161835"/>
                  <a:pt x="428325" y="1192180"/>
                  <a:pt x="438150" y="1219200"/>
                </a:cubicBezTo>
                <a:cubicBezTo>
                  <a:pt x="443244" y="1233208"/>
                  <a:pt x="483786" y="1243937"/>
                  <a:pt x="495300" y="1247775"/>
                </a:cubicBezTo>
                <a:cubicBezTo>
                  <a:pt x="498475" y="1266825"/>
                  <a:pt x="500141" y="1286189"/>
                  <a:pt x="504825" y="1304925"/>
                </a:cubicBezTo>
                <a:cubicBezTo>
                  <a:pt x="509695" y="1324406"/>
                  <a:pt x="519005" y="1342594"/>
                  <a:pt x="523875" y="1362075"/>
                </a:cubicBezTo>
                <a:lnTo>
                  <a:pt x="533400" y="1400175"/>
                </a:lnTo>
                <a:cubicBezTo>
                  <a:pt x="611849" y="1374025"/>
                  <a:pt x="570671" y="1378285"/>
                  <a:pt x="657225" y="1390650"/>
                </a:cubicBezTo>
                <a:cubicBezTo>
                  <a:pt x="666750" y="1393825"/>
                  <a:pt x="675821" y="1401284"/>
                  <a:pt x="685800" y="1400175"/>
                </a:cubicBezTo>
                <a:cubicBezTo>
                  <a:pt x="705758" y="1397957"/>
                  <a:pt x="742950" y="1381125"/>
                  <a:pt x="742950" y="1381125"/>
                </a:cubicBezTo>
                <a:cubicBezTo>
                  <a:pt x="796463" y="1384470"/>
                  <a:pt x="889087" y="1356517"/>
                  <a:pt x="923925" y="1419225"/>
                </a:cubicBezTo>
                <a:cubicBezTo>
                  <a:pt x="933677" y="1436778"/>
                  <a:pt x="936625" y="1457325"/>
                  <a:pt x="942975" y="1476375"/>
                </a:cubicBezTo>
                <a:cubicBezTo>
                  <a:pt x="946595" y="1487235"/>
                  <a:pt x="956345" y="1495011"/>
                  <a:pt x="962025" y="1504950"/>
                </a:cubicBezTo>
                <a:cubicBezTo>
                  <a:pt x="969070" y="1517278"/>
                  <a:pt x="971035" y="1533010"/>
                  <a:pt x="981075" y="1543050"/>
                </a:cubicBezTo>
                <a:cubicBezTo>
                  <a:pt x="997264" y="1559239"/>
                  <a:pt x="1038225" y="1581150"/>
                  <a:pt x="1038225" y="1581150"/>
                </a:cubicBezTo>
                <a:cubicBezTo>
                  <a:pt x="1041400" y="1612900"/>
                  <a:pt x="1043237" y="1644812"/>
                  <a:pt x="1047750" y="1676400"/>
                </a:cubicBezTo>
                <a:cubicBezTo>
                  <a:pt x="1049601" y="1689359"/>
                  <a:pt x="1050013" y="1703608"/>
                  <a:pt x="1057275" y="1714500"/>
                </a:cubicBezTo>
                <a:cubicBezTo>
                  <a:pt x="1063625" y="1724025"/>
                  <a:pt x="1075389" y="1728901"/>
                  <a:pt x="1085850" y="1733550"/>
                </a:cubicBezTo>
                <a:cubicBezTo>
                  <a:pt x="1104200" y="1741705"/>
                  <a:pt x="1143000" y="1752600"/>
                  <a:pt x="1143000" y="1752600"/>
                </a:cubicBezTo>
                <a:cubicBezTo>
                  <a:pt x="1146175" y="1774825"/>
                  <a:pt x="1141881" y="1799508"/>
                  <a:pt x="1152525" y="1819275"/>
                </a:cubicBezTo>
                <a:cubicBezTo>
                  <a:pt x="1163448" y="1839560"/>
                  <a:pt x="1247775" y="1899097"/>
                  <a:pt x="1247775" y="1933575"/>
                </a:cubicBezTo>
                <a:lnTo>
                  <a:pt x="1247775" y="205740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Forma libre"/>
          <p:cNvSpPr/>
          <p:nvPr/>
        </p:nvSpPr>
        <p:spPr>
          <a:xfrm>
            <a:off x="4083422" y="3524250"/>
            <a:ext cx="584984" cy="523875"/>
          </a:xfrm>
          <a:custGeom>
            <a:avLst/>
            <a:gdLst>
              <a:gd name="connsiteX0" fmla="*/ 574303 w 584984"/>
              <a:gd name="connsiteY0" fmla="*/ 0 h 523875"/>
              <a:gd name="connsiteX1" fmla="*/ 564778 w 584984"/>
              <a:gd name="connsiteY1" fmla="*/ 95250 h 523875"/>
              <a:gd name="connsiteX2" fmla="*/ 488578 w 584984"/>
              <a:gd name="connsiteY2" fmla="*/ 104775 h 523875"/>
              <a:gd name="connsiteX3" fmla="*/ 450478 w 584984"/>
              <a:gd name="connsiteY3" fmla="*/ 238125 h 523875"/>
              <a:gd name="connsiteX4" fmla="*/ 393328 w 584984"/>
              <a:gd name="connsiteY4" fmla="*/ 247650 h 523875"/>
              <a:gd name="connsiteX5" fmla="*/ 383803 w 584984"/>
              <a:gd name="connsiteY5" fmla="*/ 276225 h 523875"/>
              <a:gd name="connsiteX6" fmla="*/ 355228 w 584984"/>
              <a:gd name="connsiteY6" fmla="*/ 285750 h 523875"/>
              <a:gd name="connsiteX7" fmla="*/ 326653 w 584984"/>
              <a:gd name="connsiteY7" fmla="*/ 304800 h 523875"/>
              <a:gd name="connsiteX8" fmla="*/ 298078 w 584984"/>
              <a:gd name="connsiteY8" fmla="*/ 314325 h 523875"/>
              <a:gd name="connsiteX9" fmla="*/ 269503 w 584984"/>
              <a:gd name="connsiteY9" fmla="*/ 333375 h 523875"/>
              <a:gd name="connsiteX10" fmla="*/ 126628 w 584984"/>
              <a:gd name="connsiteY10" fmla="*/ 342900 h 523875"/>
              <a:gd name="connsiteX11" fmla="*/ 88528 w 584984"/>
              <a:gd name="connsiteY11" fmla="*/ 400050 h 523875"/>
              <a:gd name="connsiteX12" fmla="*/ 31378 w 584984"/>
              <a:gd name="connsiteY12" fmla="*/ 428625 h 523875"/>
              <a:gd name="connsiteX13" fmla="*/ 12328 w 584984"/>
              <a:gd name="connsiteY13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4984" h="523875">
                <a:moveTo>
                  <a:pt x="574303" y="0"/>
                </a:moveTo>
                <a:cubicBezTo>
                  <a:pt x="571128" y="31750"/>
                  <a:pt x="584984" y="70554"/>
                  <a:pt x="564778" y="95250"/>
                </a:cubicBezTo>
                <a:cubicBezTo>
                  <a:pt x="548569" y="115062"/>
                  <a:pt x="503148" y="83729"/>
                  <a:pt x="488578" y="104775"/>
                </a:cubicBezTo>
                <a:cubicBezTo>
                  <a:pt x="439085" y="176264"/>
                  <a:pt x="522547" y="214102"/>
                  <a:pt x="450478" y="238125"/>
                </a:cubicBezTo>
                <a:cubicBezTo>
                  <a:pt x="432156" y="244232"/>
                  <a:pt x="412378" y="244475"/>
                  <a:pt x="393328" y="247650"/>
                </a:cubicBezTo>
                <a:cubicBezTo>
                  <a:pt x="390153" y="257175"/>
                  <a:pt x="390903" y="269125"/>
                  <a:pt x="383803" y="276225"/>
                </a:cubicBezTo>
                <a:cubicBezTo>
                  <a:pt x="376703" y="283325"/>
                  <a:pt x="364208" y="281260"/>
                  <a:pt x="355228" y="285750"/>
                </a:cubicBezTo>
                <a:cubicBezTo>
                  <a:pt x="344989" y="290870"/>
                  <a:pt x="336892" y="299680"/>
                  <a:pt x="326653" y="304800"/>
                </a:cubicBezTo>
                <a:cubicBezTo>
                  <a:pt x="317673" y="309290"/>
                  <a:pt x="307058" y="309835"/>
                  <a:pt x="298078" y="314325"/>
                </a:cubicBezTo>
                <a:cubicBezTo>
                  <a:pt x="287839" y="319445"/>
                  <a:pt x="280795" y="331493"/>
                  <a:pt x="269503" y="333375"/>
                </a:cubicBezTo>
                <a:cubicBezTo>
                  <a:pt x="222422" y="341222"/>
                  <a:pt x="174253" y="339725"/>
                  <a:pt x="126628" y="342900"/>
                </a:cubicBezTo>
                <a:cubicBezTo>
                  <a:pt x="113928" y="361950"/>
                  <a:pt x="110248" y="392810"/>
                  <a:pt x="88528" y="400050"/>
                </a:cubicBezTo>
                <a:cubicBezTo>
                  <a:pt x="49093" y="413195"/>
                  <a:pt x="68307" y="404006"/>
                  <a:pt x="31378" y="428625"/>
                </a:cubicBezTo>
                <a:cubicBezTo>
                  <a:pt x="0" y="475692"/>
                  <a:pt x="12328" y="445752"/>
                  <a:pt x="12328" y="5238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Forma libre"/>
          <p:cNvSpPr/>
          <p:nvPr/>
        </p:nvSpPr>
        <p:spPr>
          <a:xfrm>
            <a:off x="3667125" y="3343275"/>
            <a:ext cx="428625" cy="628650"/>
          </a:xfrm>
          <a:custGeom>
            <a:avLst/>
            <a:gdLst>
              <a:gd name="connsiteX0" fmla="*/ 428625 w 428625"/>
              <a:gd name="connsiteY0" fmla="*/ 0 h 628650"/>
              <a:gd name="connsiteX1" fmla="*/ 400050 w 428625"/>
              <a:gd name="connsiteY1" fmla="*/ 9525 h 628650"/>
              <a:gd name="connsiteX2" fmla="*/ 371475 w 428625"/>
              <a:gd name="connsiteY2" fmla="*/ 28575 h 628650"/>
              <a:gd name="connsiteX3" fmla="*/ 323850 w 428625"/>
              <a:gd name="connsiteY3" fmla="*/ 38100 h 628650"/>
              <a:gd name="connsiteX4" fmla="*/ 304800 w 428625"/>
              <a:gd name="connsiteY4" fmla="*/ 123825 h 628650"/>
              <a:gd name="connsiteX5" fmla="*/ 295275 w 428625"/>
              <a:gd name="connsiteY5" fmla="*/ 152400 h 628650"/>
              <a:gd name="connsiteX6" fmla="*/ 209550 w 428625"/>
              <a:gd name="connsiteY6" fmla="*/ 228600 h 628650"/>
              <a:gd name="connsiteX7" fmla="*/ 190500 w 428625"/>
              <a:gd name="connsiteY7" fmla="*/ 304800 h 628650"/>
              <a:gd name="connsiteX8" fmla="*/ 171450 w 428625"/>
              <a:gd name="connsiteY8" fmla="*/ 333375 h 628650"/>
              <a:gd name="connsiteX9" fmla="*/ 95250 w 428625"/>
              <a:gd name="connsiteY9" fmla="*/ 352425 h 628650"/>
              <a:gd name="connsiteX10" fmla="*/ 76200 w 428625"/>
              <a:gd name="connsiteY10" fmla="*/ 409575 h 628650"/>
              <a:gd name="connsiteX11" fmla="*/ 57150 w 428625"/>
              <a:gd name="connsiteY11" fmla="*/ 485775 h 628650"/>
              <a:gd name="connsiteX12" fmla="*/ 38100 w 428625"/>
              <a:gd name="connsiteY12" fmla="*/ 514350 h 628650"/>
              <a:gd name="connsiteX13" fmla="*/ 9525 w 428625"/>
              <a:gd name="connsiteY13" fmla="*/ 523875 h 628650"/>
              <a:gd name="connsiteX14" fmla="*/ 0 w 428625"/>
              <a:gd name="connsiteY1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625" h="628650">
                <a:moveTo>
                  <a:pt x="428625" y="0"/>
                </a:moveTo>
                <a:cubicBezTo>
                  <a:pt x="419100" y="3175"/>
                  <a:pt x="409030" y="5035"/>
                  <a:pt x="400050" y="9525"/>
                </a:cubicBezTo>
                <a:cubicBezTo>
                  <a:pt x="389811" y="14645"/>
                  <a:pt x="382194" y="24555"/>
                  <a:pt x="371475" y="28575"/>
                </a:cubicBezTo>
                <a:cubicBezTo>
                  <a:pt x="356316" y="34259"/>
                  <a:pt x="339725" y="34925"/>
                  <a:pt x="323850" y="38100"/>
                </a:cubicBezTo>
                <a:cubicBezTo>
                  <a:pt x="302408" y="102426"/>
                  <a:pt x="327151" y="23245"/>
                  <a:pt x="304800" y="123825"/>
                </a:cubicBezTo>
                <a:cubicBezTo>
                  <a:pt x="302622" y="133626"/>
                  <a:pt x="302375" y="145300"/>
                  <a:pt x="295275" y="152400"/>
                </a:cubicBezTo>
                <a:cubicBezTo>
                  <a:pt x="154557" y="293118"/>
                  <a:pt x="300647" y="107137"/>
                  <a:pt x="209550" y="228600"/>
                </a:cubicBezTo>
                <a:cubicBezTo>
                  <a:pt x="203200" y="254000"/>
                  <a:pt x="205023" y="283015"/>
                  <a:pt x="190500" y="304800"/>
                </a:cubicBezTo>
                <a:cubicBezTo>
                  <a:pt x="184150" y="314325"/>
                  <a:pt x="181689" y="328255"/>
                  <a:pt x="171450" y="333375"/>
                </a:cubicBezTo>
                <a:cubicBezTo>
                  <a:pt x="148032" y="345084"/>
                  <a:pt x="95250" y="352425"/>
                  <a:pt x="95250" y="352425"/>
                </a:cubicBezTo>
                <a:cubicBezTo>
                  <a:pt x="88900" y="371475"/>
                  <a:pt x="80138" y="389884"/>
                  <a:pt x="76200" y="409575"/>
                </a:cubicBezTo>
                <a:cubicBezTo>
                  <a:pt x="72577" y="427689"/>
                  <a:pt x="66913" y="466249"/>
                  <a:pt x="57150" y="485775"/>
                </a:cubicBezTo>
                <a:cubicBezTo>
                  <a:pt x="52030" y="496014"/>
                  <a:pt x="47039" y="507199"/>
                  <a:pt x="38100" y="514350"/>
                </a:cubicBezTo>
                <a:cubicBezTo>
                  <a:pt x="30260" y="520622"/>
                  <a:pt x="19050" y="520700"/>
                  <a:pt x="9525" y="523875"/>
                </a:cubicBezTo>
                <a:lnTo>
                  <a:pt x="0" y="62865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Forma libre"/>
          <p:cNvSpPr/>
          <p:nvPr/>
        </p:nvSpPr>
        <p:spPr>
          <a:xfrm>
            <a:off x="3219450" y="3029731"/>
            <a:ext cx="1362075" cy="465944"/>
          </a:xfrm>
          <a:custGeom>
            <a:avLst/>
            <a:gdLst>
              <a:gd name="connsiteX0" fmla="*/ 1362075 w 1362075"/>
              <a:gd name="connsiteY0" fmla="*/ 370694 h 465944"/>
              <a:gd name="connsiteX1" fmla="*/ 1276350 w 1362075"/>
              <a:gd name="connsiteY1" fmla="*/ 361169 h 465944"/>
              <a:gd name="connsiteX2" fmla="*/ 1219200 w 1362075"/>
              <a:gd name="connsiteY2" fmla="*/ 342119 h 465944"/>
              <a:gd name="connsiteX3" fmla="*/ 1190625 w 1362075"/>
              <a:gd name="connsiteY3" fmla="*/ 332594 h 465944"/>
              <a:gd name="connsiteX4" fmla="*/ 1171575 w 1362075"/>
              <a:gd name="connsiteY4" fmla="*/ 304019 h 465944"/>
              <a:gd name="connsiteX5" fmla="*/ 1114425 w 1362075"/>
              <a:gd name="connsiteY5" fmla="*/ 275444 h 465944"/>
              <a:gd name="connsiteX6" fmla="*/ 1095375 w 1362075"/>
              <a:gd name="connsiteY6" fmla="*/ 304019 h 465944"/>
              <a:gd name="connsiteX7" fmla="*/ 1085850 w 1362075"/>
              <a:gd name="connsiteY7" fmla="*/ 332594 h 465944"/>
              <a:gd name="connsiteX8" fmla="*/ 1057275 w 1362075"/>
              <a:gd name="connsiteY8" fmla="*/ 351644 h 465944"/>
              <a:gd name="connsiteX9" fmla="*/ 990600 w 1362075"/>
              <a:gd name="connsiteY9" fmla="*/ 370694 h 465944"/>
              <a:gd name="connsiteX10" fmla="*/ 923925 w 1362075"/>
              <a:gd name="connsiteY10" fmla="*/ 361169 h 465944"/>
              <a:gd name="connsiteX11" fmla="*/ 914400 w 1362075"/>
              <a:gd name="connsiteY11" fmla="*/ 332594 h 465944"/>
              <a:gd name="connsiteX12" fmla="*/ 885825 w 1362075"/>
              <a:gd name="connsiteY12" fmla="*/ 304019 h 465944"/>
              <a:gd name="connsiteX13" fmla="*/ 876300 w 1362075"/>
              <a:gd name="connsiteY13" fmla="*/ 275444 h 465944"/>
              <a:gd name="connsiteX14" fmla="*/ 866775 w 1362075"/>
              <a:gd name="connsiteY14" fmla="*/ 237344 h 465944"/>
              <a:gd name="connsiteX15" fmla="*/ 714375 w 1362075"/>
              <a:gd name="connsiteY15" fmla="*/ 208769 h 465944"/>
              <a:gd name="connsiteX16" fmla="*/ 704850 w 1362075"/>
              <a:gd name="connsiteY16" fmla="*/ 84944 h 465944"/>
              <a:gd name="connsiteX17" fmla="*/ 676275 w 1362075"/>
              <a:gd name="connsiteY17" fmla="*/ 75419 h 465944"/>
              <a:gd name="connsiteX18" fmla="*/ 609600 w 1362075"/>
              <a:gd name="connsiteY18" fmla="*/ 65894 h 465944"/>
              <a:gd name="connsiteX19" fmla="*/ 600075 w 1362075"/>
              <a:gd name="connsiteY19" fmla="*/ 37319 h 465944"/>
              <a:gd name="connsiteX20" fmla="*/ 542925 w 1362075"/>
              <a:gd name="connsiteY20" fmla="*/ 8744 h 465944"/>
              <a:gd name="connsiteX21" fmla="*/ 476250 w 1362075"/>
              <a:gd name="connsiteY21" fmla="*/ 18269 h 465944"/>
              <a:gd name="connsiteX22" fmla="*/ 523875 w 1362075"/>
              <a:gd name="connsiteY22" fmla="*/ 84944 h 465944"/>
              <a:gd name="connsiteX23" fmla="*/ 514350 w 1362075"/>
              <a:gd name="connsiteY23" fmla="*/ 170669 h 465944"/>
              <a:gd name="connsiteX24" fmla="*/ 485775 w 1362075"/>
              <a:gd name="connsiteY24" fmla="*/ 180194 h 465944"/>
              <a:gd name="connsiteX25" fmla="*/ 428625 w 1362075"/>
              <a:gd name="connsiteY25" fmla="*/ 170669 h 465944"/>
              <a:gd name="connsiteX26" fmla="*/ 409575 w 1362075"/>
              <a:gd name="connsiteY26" fmla="*/ 199244 h 465944"/>
              <a:gd name="connsiteX27" fmla="*/ 419100 w 1362075"/>
              <a:gd name="connsiteY27" fmla="*/ 227819 h 465944"/>
              <a:gd name="connsiteX28" fmla="*/ 476250 w 1362075"/>
              <a:gd name="connsiteY28" fmla="*/ 256394 h 465944"/>
              <a:gd name="connsiteX29" fmla="*/ 485775 w 1362075"/>
              <a:gd name="connsiteY29" fmla="*/ 361169 h 465944"/>
              <a:gd name="connsiteX30" fmla="*/ 457200 w 1362075"/>
              <a:gd name="connsiteY30" fmla="*/ 370694 h 465944"/>
              <a:gd name="connsiteX31" fmla="*/ 447675 w 1362075"/>
              <a:gd name="connsiteY31" fmla="*/ 408794 h 465944"/>
              <a:gd name="connsiteX32" fmla="*/ 428625 w 1362075"/>
              <a:gd name="connsiteY32" fmla="*/ 465944 h 465944"/>
              <a:gd name="connsiteX33" fmla="*/ 409575 w 1362075"/>
              <a:gd name="connsiteY33" fmla="*/ 437369 h 465944"/>
              <a:gd name="connsiteX34" fmla="*/ 400050 w 1362075"/>
              <a:gd name="connsiteY34" fmla="*/ 408794 h 465944"/>
              <a:gd name="connsiteX35" fmla="*/ 371475 w 1362075"/>
              <a:gd name="connsiteY35" fmla="*/ 399269 h 465944"/>
              <a:gd name="connsiteX36" fmla="*/ 352425 w 1362075"/>
              <a:gd name="connsiteY36" fmla="*/ 370694 h 465944"/>
              <a:gd name="connsiteX37" fmla="*/ 314325 w 1362075"/>
              <a:gd name="connsiteY37" fmla="*/ 284969 h 465944"/>
              <a:gd name="connsiteX38" fmla="*/ 247650 w 1362075"/>
              <a:gd name="connsiteY38" fmla="*/ 265919 h 465944"/>
              <a:gd name="connsiteX39" fmla="*/ 190500 w 1362075"/>
              <a:gd name="connsiteY39" fmla="*/ 246869 h 465944"/>
              <a:gd name="connsiteX40" fmla="*/ 0 w 1362075"/>
              <a:gd name="connsiteY40" fmla="*/ 313544 h 465944"/>
              <a:gd name="connsiteX41" fmla="*/ 0 w 1362075"/>
              <a:gd name="connsiteY41" fmla="*/ 323069 h 46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62075" h="465944">
                <a:moveTo>
                  <a:pt x="1362075" y="370694"/>
                </a:moveTo>
                <a:cubicBezTo>
                  <a:pt x="1333500" y="367519"/>
                  <a:pt x="1304543" y="366808"/>
                  <a:pt x="1276350" y="361169"/>
                </a:cubicBezTo>
                <a:cubicBezTo>
                  <a:pt x="1256659" y="357231"/>
                  <a:pt x="1238250" y="348469"/>
                  <a:pt x="1219200" y="342119"/>
                </a:cubicBezTo>
                <a:lnTo>
                  <a:pt x="1190625" y="332594"/>
                </a:lnTo>
                <a:cubicBezTo>
                  <a:pt x="1184275" y="323069"/>
                  <a:pt x="1179670" y="312114"/>
                  <a:pt x="1171575" y="304019"/>
                </a:cubicBezTo>
                <a:cubicBezTo>
                  <a:pt x="1153111" y="285555"/>
                  <a:pt x="1137666" y="283191"/>
                  <a:pt x="1114425" y="275444"/>
                </a:cubicBezTo>
                <a:cubicBezTo>
                  <a:pt x="1108075" y="284969"/>
                  <a:pt x="1100495" y="293780"/>
                  <a:pt x="1095375" y="304019"/>
                </a:cubicBezTo>
                <a:cubicBezTo>
                  <a:pt x="1090885" y="312999"/>
                  <a:pt x="1092122" y="324754"/>
                  <a:pt x="1085850" y="332594"/>
                </a:cubicBezTo>
                <a:cubicBezTo>
                  <a:pt x="1078699" y="341533"/>
                  <a:pt x="1067514" y="346524"/>
                  <a:pt x="1057275" y="351644"/>
                </a:cubicBezTo>
                <a:cubicBezTo>
                  <a:pt x="1043610" y="358476"/>
                  <a:pt x="1002807" y="367642"/>
                  <a:pt x="990600" y="370694"/>
                </a:cubicBezTo>
                <a:cubicBezTo>
                  <a:pt x="968375" y="367519"/>
                  <a:pt x="944005" y="371209"/>
                  <a:pt x="923925" y="361169"/>
                </a:cubicBezTo>
                <a:cubicBezTo>
                  <a:pt x="914945" y="356679"/>
                  <a:pt x="919969" y="340948"/>
                  <a:pt x="914400" y="332594"/>
                </a:cubicBezTo>
                <a:cubicBezTo>
                  <a:pt x="906928" y="321386"/>
                  <a:pt x="895350" y="313544"/>
                  <a:pt x="885825" y="304019"/>
                </a:cubicBezTo>
                <a:cubicBezTo>
                  <a:pt x="882650" y="294494"/>
                  <a:pt x="879058" y="285098"/>
                  <a:pt x="876300" y="275444"/>
                </a:cubicBezTo>
                <a:cubicBezTo>
                  <a:pt x="872704" y="262857"/>
                  <a:pt x="876714" y="245863"/>
                  <a:pt x="866775" y="237344"/>
                </a:cubicBezTo>
                <a:cubicBezTo>
                  <a:pt x="839834" y="214252"/>
                  <a:pt x="733502" y="210682"/>
                  <a:pt x="714375" y="208769"/>
                </a:cubicBezTo>
                <a:cubicBezTo>
                  <a:pt x="711200" y="167494"/>
                  <a:pt x="716223" y="124748"/>
                  <a:pt x="704850" y="84944"/>
                </a:cubicBezTo>
                <a:cubicBezTo>
                  <a:pt x="702092" y="75290"/>
                  <a:pt x="686120" y="77388"/>
                  <a:pt x="676275" y="75419"/>
                </a:cubicBezTo>
                <a:cubicBezTo>
                  <a:pt x="654260" y="71016"/>
                  <a:pt x="631825" y="69069"/>
                  <a:pt x="609600" y="65894"/>
                </a:cubicBezTo>
                <a:cubicBezTo>
                  <a:pt x="606425" y="56369"/>
                  <a:pt x="606347" y="45159"/>
                  <a:pt x="600075" y="37319"/>
                </a:cubicBezTo>
                <a:cubicBezTo>
                  <a:pt x="586646" y="20533"/>
                  <a:pt x="561749" y="15019"/>
                  <a:pt x="542925" y="8744"/>
                </a:cubicBezTo>
                <a:cubicBezTo>
                  <a:pt x="520700" y="11919"/>
                  <a:pt x="489299" y="0"/>
                  <a:pt x="476250" y="18269"/>
                </a:cubicBezTo>
                <a:cubicBezTo>
                  <a:pt x="442058" y="66138"/>
                  <a:pt x="504459" y="78472"/>
                  <a:pt x="523875" y="84944"/>
                </a:cubicBezTo>
                <a:cubicBezTo>
                  <a:pt x="520700" y="113519"/>
                  <a:pt x="525028" y="143975"/>
                  <a:pt x="514350" y="170669"/>
                </a:cubicBezTo>
                <a:cubicBezTo>
                  <a:pt x="510621" y="179991"/>
                  <a:pt x="495815" y="180194"/>
                  <a:pt x="485775" y="180194"/>
                </a:cubicBezTo>
                <a:cubicBezTo>
                  <a:pt x="466462" y="180194"/>
                  <a:pt x="447675" y="173844"/>
                  <a:pt x="428625" y="170669"/>
                </a:cubicBezTo>
                <a:cubicBezTo>
                  <a:pt x="422275" y="180194"/>
                  <a:pt x="411457" y="187952"/>
                  <a:pt x="409575" y="199244"/>
                </a:cubicBezTo>
                <a:cubicBezTo>
                  <a:pt x="407924" y="209148"/>
                  <a:pt x="412828" y="219979"/>
                  <a:pt x="419100" y="227819"/>
                </a:cubicBezTo>
                <a:cubicBezTo>
                  <a:pt x="432529" y="244605"/>
                  <a:pt x="457426" y="250119"/>
                  <a:pt x="476250" y="256394"/>
                </a:cubicBezTo>
                <a:cubicBezTo>
                  <a:pt x="501994" y="295010"/>
                  <a:pt x="513502" y="298783"/>
                  <a:pt x="485775" y="361169"/>
                </a:cubicBezTo>
                <a:cubicBezTo>
                  <a:pt x="481697" y="370344"/>
                  <a:pt x="466725" y="367519"/>
                  <a:pt x="457200" y="370694"/>
                </a:cubicBezTo>
                <a:cubicBezTo>
                  <a:pt x="454025" y="383394"/>
                  <a:pt x="451437" y="396255"/>
                  <a:pt x="447675" y="408794"/>
                </a:cubicBezTo>
                <a:cubicBezTo>
                  <a:pt x="441905" y="428028"/>
                  <a:pt x="428625" y="465944"/>
                  <a:pt x="428625" y="465944"/>
                </a:cubicBezTo>
                <a:cubicBezTo>
                  <a:pt x="422275" y="456419"/>
                  <a:pt x="414695" y="447608"/>
                  <a:pt x="409575" y="437369"/>
                </a:cubicBezTo>
                <a:cubicBezTo>
                  <a:pt x="405085" y="428389"/>
                  <a:pt x="407150" y="415894"/>
                  <a:pt x="400050" y="408794"/>
                </a:cubicBezTo>
                <a:cubicBezTo>
                  <a:pt x="392950" y="401694"/>
                  <a:pt x="381000" y="402444"/>
                  <a:pt x="371475" y="399269"/>
                </a:cubicBezTo>
                <a:cubicBezTo>
                  <a:pt x="365125" y="389744"/>
                  <a:pt x="357074" y="381155"/>
                  <a:pt x="352425" y="370694"/>
                </a:cubicBezTo>
                <a:cubicBezTo>
                  <a:pt x="343593" y="350823"/>
                  <a:pt x="336625" y="302809"/>
                  <a:pt x="314325" y="284969"/>
                </a:cubicBezTo>
                <a:cubicBezTo>
                  <a:pt x="307923" y="279847"/>
                  <a:pt x="250388" y="266740"/>
                  <a:pt x="247650" y="265919"/>
                </a:cubicBezTo>
                <a:cubicBezTo>
                  <a:pt x="228416" y="260149"/>
                  <a:pt x="190500" y="246869"/>
                  <a:pt x="190500" y="246869"/>
                </a:cubicBezTo>
                <a:cubicBezTo>
                  <a:pt x="162718" y="248605"/>
                  <a:pt x="0" y="218189"/>
                  <a:pt x="0" y="313544"/>
                </a:cubicBezTo>
                <a:lnTo>
                  <a:pt x="0" y="323069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Forma libre"/>
          <p:cNvSpPr/>
          <p:nvPr/>
        </p:nvSpPr>
        <p:spPr>
          <a:xfrm>
            <a:off x="295275" y="3645024"/>
            <a:ext cx="676325" cy="432048"/>
          </a:xfrm>
          <a:custGeom>
            <a:avLst/>
            <a:gdLst>
              <a:gd name="connsiteX0" fmla="*/ 676275 w 732475"/>
              <a:gd name="connsiteY0" fmla="*/ 285750 h 285750"/>
              <a:gd name="connsiteX1" fmla="*/ 695325 w 732475"/>
              <a:gd name="connsiteY1" fmla="*/ 257175 h 285750"/>
              <a:gd name="connsiteX2" fmla="*/ 714375 w 732475"/>
              <a:gd name="connsiteY2" fmla="*/ 190500 h 285750"/>
              <a:gd name="connsiteX3" fmla="*/ 723900 w 732475"/>
              <a:gd name="connsiteY3" fmla="*/ 161925 h 285750"/>
              <a:gd name="connsiteX4" fmla="*/ 714375 w 732475"/>
              <a:gd name="connsiteY4" fmla="*/ 85725 h 285750"/>
              <a:gd name="connsiteX5" fmla="*/ 638175 w 732475"/>
              <a:gd name="connsiteY5" fmla="*/ 76200 h 285750"/>
              <a:gd name="connsiteX6" fmla="*/ 581025 w 732475"/>
              <a:gd name="connsiteY6" fmla="*/ 28575 h 285750"/>
              <a:gd name="connsiteX7" fmla="*/ 457200 w 732475"/>
              <a:gd name="connsiteY7" fmla="*/ 28575 h 285750"/>
              <a:gd name="connsiteX8" fmla="*/ 400050 w 732475"/>
              <a:gd name="connsiteY8" fmla="*/ 9525 h 285750"/>
              <a:gd name="connsiteX9" fmla="*/ 371475 w 732475"/>
              <a:gd name="connsiteY9" fmla="*/ 0 h 285750"/>
              <a:gd name="connsiteX10" fmla="*/ 342900 w 732475"/>
              <a:gd name="connsiteY10" fmla="*/ 9525 h 285750"/>
              <a:gd name="connsiteX11" fmla="*/ 333375 w 732475"/>
              <a:gd name="connsiteY11" fmla="*/ 38100 h 285750"/>
              <a:gd name="connsiteX12" fmla="*/ 314325 w 732475"/>
              <a:gd name="connsiteY12" fmla="*/ 104775 h 285750"/>
              <a:gd name="connsiteX13" fmla="*/ 285750 w 732475"/>
              <a:gd name="connsiteY13" fmla="*/ 123825 h 285750"/>
              <a:gd name="connsiteX14" fmla="*/ 228600 w 732475"/>
              <a:gd name="connsiteY14" fmla="*/ 142875 h 285750"/>
              <a:gd name="connsiteX15" fmla="*/ 0 w 732475"/>
              <a:gd name="connsiteY15" fmla="*/ 1524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2475" h="285750">
                <a:moveTo>
                  <a:pt x="676275" y="285750"/>
                </a:moveTo>
                <a:cubicBezTo>
                  <a:pt x="682625" y="276225"/>
                  <a:pt x="690205" y="267414"/>
                  <a:pt x="695325" y="257175"/>
                </a:cubicBezTo>
                <a:cubicBezTo>
                  <a:pt x="702938" y="241950"/>
                  <a:pt x="710306" y="204742"/>
                  <a:pt x="714375" y="190500"/>
                </a:cubicBezTo>
                <a:cubicBezTo>
                  <a:pt x="717133" y="180846"/>
                  <a:pt x="720725" y="171450"/>
                  <a:pt x="723900" y="161925"/>
                </a:cubicBezTo>
                <a:cubicBezTo>
                  <a:pt x="720725" y="136525"/>
                  <a:pt x="732475" y="103825"/>
                  <a:pt x="714375" y="85725"/>
                </a:cubicBezTo>
                <a:cubicBezTo>
                  <a:pt x="696275" y="67625"/>
                  <a:pt x="662871" y="82935"/>
                  <a:pt x="638175" y="76200"/>
                </a:cubicBezTo>
                <a:cubicBezTo>
                  <a:pt x="619941" y="71227"/>
                  <a:pt x="592338" y="39888"/>
                  <a:pt x="581025" y="28575"/>
                </a:cubicBezTo>
                <a:cubicBezTo>
                  <a:pt x="514784" y="38038"/>
                  <a:pt x="519675" y="44194"/>
                  <a:pt x="457200" y="28575"/>
                </a:cubicBezTo>
                <a:cubicBezTo>
                  <a:pt x="437719" y="23705"/>
                  <a:pt x="419100" y="15875"/>
                  <a:pt x="400050" y="9525"/>
                </a:cubicBezTo>
                <a:lnTo>
                  <a:pt x="371475" y="0"/>
                </a:lnTo>
                <a:cubicBezTo>
                  <a:pt x="361950" y="3175"/>
                  <a:pt x="350000" y="2425"/>
                  <a:pt x="342900" y="9525"/>
                </a:cubicBezTo>
                <a:cubicBezTo>
                  <a:pt x="335800" y="16625"/>
                  <a:pt x="336133" y="28446"/>
                  <a:pt x="333375" y="38100"/>
                </a:cubicBezTo>
                <a:cubicBezTo>
                  <a:pt x="332614" y="40762"/>
                  <a:pt x="319400" y="98431"/>
                  <a:pt x="314325" y="104775"/>
                </a:cubicBezTo>
                <a:cubicBezTo>
                  <a:pt x="307174" y="113714"/>
                  <a:pt x="296211" y="119176"/>
                  <a:pt x="285750" y="123825"/>
                </a:cubicBezTo>
                <a:cubicBezTo>
                  <a:pt x="267400" y="131980"/>
                  <a:pt x="247650" y="136525"/>
                  <a:pt x="228600" y="142875"/>
                </a:cubicBezTo>
                <a:cubicBezTo>
                  <a:pt x="136772" y="173484"/>
                  <a:pt x="210065" y="152400"/>
                  <a:pt x="0" y="1524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Forma libre"/>
          <p:cNvSpPr/>
          <p:nvPr/>
        </p:nvSpPr>
        <p:spPr>
          <a:xfrm>
            <a:off x="654380" y="3981450"/>
            <a:ext cx="269545" cy="285807"/>
          </a:xfrm>
          <a:custGeom>
            <a:avLst/>
            <a:gdLst>
              <a:gd name="connsiteX0" fmla="*/ 269545 w 269545"/>
              <a:gd name="connsiteY0" fmla="*/ 123825 h 285807"/>
              <a:gd name="connsiteX1" fmla="*/ 240970 w 269545"/>
              <a:gd name="connsiteY1" fmla="*/ 133350 h 285807"/>
              <a:gd name="connsiteX2" fmla="*/ 155245 w 269545"/>
              <a:gd name="connsiteY2" fmla="*/ 142875 h 285807"/>
              <a:gd name="connsiteX3" fmla="*/ 136195 w 269545"/>
              <a:gd name="connsiteY3" fmla="*/ 219075 h 285807"/>
              <a:gd name="connsiteX4" fmla="*/ 98095 w 269545"/>
              <a:gd name="connsiteY4" fmla="*/ 276225 h 285807"/>
              <a:gd name="connsiteX5" fmla="*/ 69520 w 269545"/>
              <a:gd name="connsiteY5" fmla="*/ 285750 h 285807"/>
              <a:gd name="connsiteX6" fmla="*/ 12370 w 269545"/>
              <a:gd name="connsiteY6" fmla="*/ 276225 h 285807"/>
              <a:gd name="connsiteX7" fmla="*/ 2845 w 269545"/>
              <a:gd name="connsiteY7" fmla="*/ 247650 h 285807"/>
              <a:gd name="connsiteX8" fmla="*/ 2845 w 269545"/>
              <a:gd name="connsiteY8" fmla="*/ 0 h 28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545" h="285807">
                <a:moveTo>
                  <a:pt x="269545" y="123825"/>
                </a:moveTo>
                <a:cubicBezTo>
                  <a:pt x="260020" y="127000"/>
                  <a:pt x="250874" y="131699"/>
                  <a:pt x="240970" y="133350"/>
                </a:cubicBezTo>
                <a:cubicBezTo>
                  <a:pt x="212610" y="138077"/>
                  <a:pt x="177497" y="124669"/>
                  <a:pt x="155245" y="142875"/>
                </a:cubicBezTo>
                <a:cubicBezTo>
                  <a:pt x="134981" y="159454"/>
                  <a:pt x="142545" y="193675"/>
                  <a:pt x="136195" y="219075"/>
                </a:cubicBezTo>
                <a:cubicBezTo>
                  <a:pt x="126043" y="259684"/>
                  <a:pt x="135683" y="257431"/>
                  <a:pt x="98095" y="276225"/>
                </a:cubicBezTo>
                <a:cubicBezTo>
                  <a:pt x="89115" y="280715"/>
                  <a:pt x="79045" y="282575"/>
                  <a:pt x="69520" y="285750"/>
                </a:cubicBezTo>
                <a:cubicBezTo>
                  <a:pt x="50470" y="282575"/>
                  <a:pt x="29138" y="285807"/>
                  <a:pt x="12370" y="276225"/>
                </a:cubicBezTo>
                <a:cubicBezTo>
                  <a:pt x="3653" y="271244"/>
                  <a:pt x="3191" y="257684"/>
                  <a:pt x="2845" y="247650"/>
                </a:cubicBezTo>
                <a:cubicBezTo>
                  <a:pt x="0" y="165149"/>
                  <a:pt x="2845" y="82550"/>
                  <a:pt x="284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2590800" y="2295525"/>
            <a:ext cx="533400" cy="2847975"/>
          </a:xfrm>
          <a:custGeom>
            <a:avLst/>
            <a:gdLst>
              <a:gd name="connsiteX0" fmla="*/ 19050 w 533400"/>
              <a:gd name="connsiteY0" fmla="*/ 0 h 2847975"/>
              <a:gd name="connsiteX1" fmla="*/ 19050 w 533400"/>
              <a:gd name="connsiteY1" fmla="*/ 57150 h 2847975"/>
              <a:gd name="connsiteX2" fmla="*/ 76200 w 533400"/>
              <a:gd name="connsiteY2" fmla="*/ 95250 h 2847975"/>
              <a:gd name="connsiteX3" fmla="*/ 95250 w 533400"/>
              <a:gd name="connsiteY3" fmla="*/ 123825 h 2847975"/>
              <a:gd name="connsiteX4" fmla="*/ 123825 w 533400"/>
              <a:gd name="connsiteY4" fmla="*/ 142875 h 2847975"/>
              <a:gd name="connsiteX5" fmla="*/ 142875 w 533400"/>
              <a:gd name="connsiteY5" fmla="*/ 200025 h 2847975"/>
              <a:gd name="connsiteX6" fmla="*/ 171450 w 533400"/>
              <a:gd name="connsiteY6" fmla="*/ 295275 h 2847975"/>
              <a:gd name="connsiteX7" fmla="*/ 228600 w 533400"/>
              <a:gd name="connsiteY7" fmla="*/ 314325 h 2847975"/>
              <a:gd name="connsiteX8" fmla="*/ 247650 w 533400"/>
              <a:gd name="connsiteY8" fmla="*/ 371475 h 2847975"/>
              <a:gd name="connsiteX9" fmla="*/ 257175 w 533400"/>
              <a:gd name="connsiteY9" fmla="*/ 400050 h 2847975"/>
              <a:gd name="connsiteX10" fmla="*/ 285750 w 533400"/>
              <a:gd name="connsiteY10" fmla="*/ 419100 h 2847975"/>
              <a:gd name="connsiteX11" fmla="*/ 304800 w 533400"/>
              <a:gd name="connsiteY11" fmla="*/ 476250 h 2847975"/>
              <a:gd name="connsiteX12" fmla="*/ 314325 w 533400"/>
              <a:gd name="connsiteY12" fmla="*/ 504825 h 2847975"/>
              <a:gd name="connsiteX13" fmla="*/ 333375 w 533400"/>
              <a:gd name="connsiteY13" fmla="*/ 533400 h 2847975"/>
              <a:gd name="connsiteX14" fmla="*/ 276225 w 533400"/>
              <a:gd name="connsiteY14" fmla="*/ 571500 h 2847975"/>
              <a:gd name="connsiteX15" fmla="*/ 266700 w 533400"/>
              <a:gd name="connsiteY15" fmla="*/ 600075 h 2847975"/>
              <a:gd name="connsiteX16" fmla="*/ 228600 w 533400"/>
              <a:gd name="connsiteY16" fmla="*/ 676275 h 2847975"/>
              <a:gd name="connsiteX17" fmla="*/ 219075 w 533400"/>
              <a:gd name="connsiteY17" fmla="*/ 704850 h 2847975"/>
              <a:gd name="connsiteX18" fmla="*/ 200025 w 533400"/>
              <a:gd name="connsiteY18" fmla="*/ 733425 h 2847975"/>
              <a:gd name="connsiteX19" fmla="*/ 190500 w 533400"/>
              <a:gd name="connsiteY19" fmla="*/ 762000 h 2847975"/>
              <a:gd name="connsiteX20" fmla="*/ 171450 w 533400"/>
              <a:gd name="connsiteY20" fmla="*/ 790575 h 2847975"/>
              <a:gd name="connsiteX21" fmla="*/ 152400 w 533400"/>
              <a:gd name="connsiteY21" fmla="*/ 847725 h 2847975"/>
              <a:gd name="connsiteX22" fmla="*/ 161925 w 533400"/>
              <a:gd name="connsiteY22" fmla="*/ 904875 h 2847975"/>
              <a:gd name="connsiteX23" fmla="*/ 190500 w 533400"/>
              <a:gd name="connsiteY23" fmla="*/ 923925 h 2847975"/>
              <a:gd name="connsiteX24" fmla="*/ 209550 w 533400"/>
              <a:gd name="connsiteY24" fmla="*/ 952500 h 2847975"/>
              <a:gd name="connsiteX25" fmla="*/ 152400 w 533400"/>
              <a:gd name="connsiteY25" fmla="*/ 1047750 h 2847975"/>
              <a:gd name="connsiteX26" fmla="*/ 114300 w 533400"/>
              <a:gd name="connsiteY26" fmla="*/ 1066800 h 2847975"/>
              <a:gd name="connsiteX27" fmla="*/ 95250 w 533400"/>
              <a:gd name="connsiteY27" fmla="*/ 1095375 h 2847975"/>
              <a:gd name="connsiteX28" fmla="*/ 66675 w 533400"/>
              <a:gd name="connsiteY28" fmla="*/ 1114425 h 2847975"/>
              <a:gd name="connsiteX29" fmla="*/ 104775 w 533400"/>
              <a:gd name="connsiteY29" fmla="*/ 1190625 h 2847975"/>
              <a:gd name="connsiteX30" fmla="*/ 133350 w 533400"/>
              <a:gd name="connsiteY30" fmla="*/ 1247775 h 2847975"/>
              <a:gd name="connsiteX31" fmla="*/ 152400 w 533400"/>
              <a:gd name="connsiteY31" fmla="*/ 1323975 h 2847975"/>
              <a:gd name="connsiteX32" fmla="*/ 180975 w 533400"/>
              <a:gd name="connsiteY32" fmla="*/ 1343025 h 2847975"/>
              <a:gd name="connsiteX33" fmla="*/ 228600 w 533400"/>
              <a:gd name="connsiteY33" fmla="*/ 1400175 h 2847975"/>
              <a:gd name="connsiteX34" fmla="*/ 285750 w 533400"/>
              <a:gd name="connsiteY34" fmla="*/ 1495425 h 2847975"/>
              <a:gd name="connsiteX35" fmla="*/ 323850 w 533400"/>
              <a:gd name="connsiteY35" fmla="*/ 1609725 h 2847975"/>
              <a:gd name="connsiteX36" fmla="*/ 352425 w 533400"/>
              <a:gd name="connsiteY36" fmla="*/ 1619250 h 2847975"/>
              <a:gd name="connsiteX37" fmla="*/ 381000 w 533400"/>
              <a:gd name="connsiteY37" fmla="*/ 1638300 h 2847975"/>
              <a:gd name="connsiteX38" fmla="*/ 438150 w 533400"/>
              <a:gd name="connsiteY38" fmla="*/ 1657350 h 2847975"/>
              <a:gd name="connsiteX39" fmla="*/ 447675 w 533400"/>
              <a:gd name="connsiteY39" fmla="*/ 1685925 h 2847975"/>
              <a:gd name="connsiteX40" fmla="*/ 447675 w 533400"/>
              <a:gd name="connsiteY40" fmla="*/ 1838325 h 2847975"/>
              <a:gd name="connsiteX41" fmla="*/ 504825 w 533400"/>
              <a:gd name="connsiteY41" fmla="*/ 1857375 h 2847975"/>
              <a:gd name="connsiteX42" fmla="*/ 533400 w 533400"/>
              <a:gd name="connsiteY42" fmla="*/ 1914525 h 2847975"/>
              <a:gd name="connsiteX43" fmla="*/ 523875 w 533400"/>
              <a:gd name="connsiteY43" fmla="*/ 1952625 h 2847975"/>
              <a:gd name="connsiteX44" fmla="*/ 485775 w 533400"/>
              <a:gd name="connsiteY44" fmla="*/ 1962150 h 2847975"/>
              <a:gd name="connsiteX45" fmla="*/ 457200 w 533400"/>
              <a:gd name="connsiteY45" fmla="*/ 1971675 h 2847975"/>
              <a:gd name="connsiteX46" fmla="*/ 438150 w 533400"/>
              <a:gd name="connsiteY46" fmla="*/ 2066925 h 2847975"/>
              <a:gd name="connsiteX47" fmla="*/ 419100 w 533400"/>
              <a:gd name="connsiteY47" fmla="*/ 2124075 h 2847975"/>
              <a:gd name="connsiteX48" fmla="*/ 400050 w 533400"/>
              <a:gd name="connsiteY48" fmla="*/ 2181225 h 2847975"/>
              <a:gd name="connsiteX49" fmla="*/ 381000 w 533400"/>
              <a:gd name="connsiteY49" fmla="*/ 2266950 h 2847975"/>
              <a:gd name="connsiteX50" fmla="*/ 390525 w 533400"/>
              <a:gd name="connsiteY50" fmla="*/ 2352675 h 2847975"/>
              <a:gd name="connsiteX51" fmla="*/ 419100 w 533400"/>
              <a:gd name="connsiteY51" fmla="*/ 2362200 h 2847975"/>
              <a:gd name="connsiteX52" fmla="*/ 438150 w 533400"/>
              <a:gd name="connsiteY52" fmla="*/ 2390775 h 2847975"/>
              <a:gd name="connsiteX53" fmla="*/ 428625 w 533400"/>
              <a:gd name="connsiteY53" fmla="*/ 2476500 h 2847975"/>
              <a:gd name="connsiteX54" fmla="*/ 390525 w 533400"/>
              <a:gd name="connsiteY54" fmla="*/ 2552700 h 2847975"/>
              <a:gd name="connsiteX55" fmla="*/ 361950 w 533400"/>
              <a:gd name="connsiteY55" fmla="*/ 2581275 h 2847975"/>
              <a:gd name="connsiteX56" fmla="*/ 371475 w 533400"/>
              <a:gd name="connsiteY56" fmla="*/ 2647950 h 2847975"/>
              <a:gd name="connsiteX57" fmla="*/ 400050 w 533400"/>
              <a:gd name="connsiteY57" fmla="*/ 2676525 h 2847975"/>
              <a:gd name="connsiteX58" fmla="*/ 428625 w 533400"/>
              <a:gd name="connsiteY58" fmla="*/ 2686050 h 2847975"/>
              <a:gd name="connsiteX59" fmla="*/ 457200 w 533400"/>
              <a:gd name="connsiteY59" fmla="*/ 2705100 h 2847975"/>
              <a:gd name="connsiteX60" fmla="*/ 428625 w 533400"/>
              <a:gd name="connsiteY60" fmla="*/ 2714625 h 2847975"/>
              <a:gd name="connsiteX61" fmla="*/ 371475 w 533400"/>
              <a:gd name="connsiteY61" fmla="*/ 2847975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3400" h="2847975">
                <a:moveTo>
                  <a:pt x="19050" y="0"/>
                </a:moveTo>
                <a:cubicBezTo>
                  <a:pt x="12700" y="19050"/>
                  <a:pt x="0" y="38100"/>
                  <a:pt x="19050" y="57150"/>
                </a:cubicBezTo>
                <a:cubicBezTo>
                  <a:pt x="35239" y="73339"/>
                  <a:pt x="76200" y="95250"/>
                  <a:pt x="76200" y="95250"/>
                </a:cubicBezTo>
                <a:cubicBezTo>
                  <a:pt x="82550" y="104775"/>
                  <a:pt x="87155" y="115730"/>
                  <a:pt x="95250" y="123825"/>
                </a:cubicBezTo>
                <a:cubicBezTo>
                  <a:pt x="103345" y="131920"/>
                  <a:pt x="117758" y="133167"/>
                  <a:pt x="123825" y="142875"/>
                </a:cubicBezTo>
                <a:cubicBezTo>
                  <a:pt x="134468" y="159903"/>
                  <a:pt x="142875" y="200025"/>
                  <a:pt x="142875" y="200025"/>
                </a:cubicBezTo>
                <a:cubicBezTo>
                  <a:pt x="145539" y="218672"/>
                  <a:pt x="144271" y="278288"/>
                  <a:pt x="171450" y="295275"/>
                </a:cubicBezTo>
                <a:cubicBezTo>
                  <a:pt x="188478" y="305918"/>
                  <a:pt x="228600" y="314325"/>
                  <a:pt x="228600" y="314325"/>
                </a:cubicBezTo>
                <a:lnTo>
                  <a:pt x="247650" y="371475"/>
                </a:lnTo>
                <a:cubicBezTo>
                  <a:pt x="250825" y="381000"/>
                  <a:pt x="248821" y="394481"/>
                  <a:pt x="257175" y="400050"/>
                </a:cubicBezTo>
                <a:lnTo>
                  <a:pt x="285750" y="419100"/>
                </a:lnTo>
                <a:lnTo>
                  <a:pt x="304800" y="476250"/>
                </a:lnTo>
                <a:cubicBezTo>
                  <a:pt x="307975" y="485775"/>
                  <a:pt x="308756" y="496471"/>
                  <a:pt x="314325" y="504825"/>
                </a:cubicBezTo>
                <a:lnTo>
                  <a:pt x="333375" y="533400"/>
                </a:lnTo>
                <a:cubicBezTo>
                  <a:pt x="314325" y="546100"/>
                  <a:pt x="283465" y="549780"/>
                  <a:pt x="276225" y="571500"/>
                </a:cubicBezTo>
                <a:cubicBezTo>
                  <a:pt x="273050" y="581025"/>
                  <a:pt x="270855" y="590935"/>
                  <a:pt x="266700" y="600075"/>
                </a:cubicBezTo>
                <a:cubicBezTo>
                  <a:pt x="254949" y="625928"/>
                  <a:pt x="237580" y="649334"/>
                  <a:pt x="228600" y="676275"/>
                </a:cubicBezTo>
                <a:cubicBezTo>
                  <a:pt x="225425" y="685800"/>
                  <a:pt x="223565" y="695870"/>
                  <a:pt x="219075" y="704850"/>
                </a:cubicBezTo>
                <a:cubicBezTo>
                  <a:pt x="213955" y="715089"/>
                  <a:pt x="205145" y="723186"/>
                  <a:pt x="200025" y="733425"/>
                </a:cubicBezTo>
                <a:cubicBezTo>
                  <a:pt x="195535" y="742405"/>
                  <a:pt x="194990" y="753020"/>
                  <a:pt x="190500" y="762000"/>
                </a:cubicBezTo>
                <a:cubicBezTo>
                  <a:pt x="185380" y="772239"/>
                  <a:pt x="176099" y="780114"/>
                  <a:pt x="171450" y="790575"/>
                </a:cubicBezTo>
                <a:cubicBezTo>
                  <a:pt x="163295" y="808925"/>
                  <a:pt x="152400" y="847725"/>
                  <a:pt x="152400" y="847725"/>
                </a:cubicBezTo>
                <a:cubicBezTo>
                  <a:pt x="155575" y="866775"/>
                  <a:pt x="153288" y="887601"/>
                  <a:pt x="161925" y="904875"/>
                </a:cubicBezTo>
                <a:cubicBezTo>
                  <a:pt x="167045" y="915114"/>
                  <a:pt x="182405" y="915830"/>
                  <a:pt x="190500" y="923925"/>
                </a:cubicBezTo>
                <a:cubicBezTo>
                  <a:pt x="198595" y="932020"/>
                  <a:pt x="203200" y="942975"/>
                  <a:pt x="209550" y="952500"/>
                </a:cubicBezTo>
                <a:cubicBezTo>
                  <a:pt x="194518" y="982565"/>
                  <a:pt x="175388" y="1024762"/>
                  <a:pt x="152400" y="1047750"/>
                </a:cubicBezTo>
                <a:cubicBezTo>
                  <a:pt x="142360" y="1057790"/>
                  <a:pt x="127000" y="1060450"/>
                  <a:pt x="114300" y="1066800"/>
                </a:cubicBezTo>
                <a:cubicBezTo>
                  <a:pt x="107950" y="1076325"/>
                  <a:pt x="103345" y="1087280"/>
                  <a:pt x="95250" y="1095375"/>
                </a:cubicBezTo>
                <a:cubicBezTo>
                  <a:pt x="87155" y="1103470"/>
                  <a:pt x="69451" y="1103319"/>
                  <a:pt x="66675" y="1114425"/>
                </a:cubicBezTo>
                <a:cubicBezTo>
                  <a:pt x="53638" y="1166571"/>
                  <a:pt x="74620" y="1170521"/>
                  <a:pt x="104775" y="1190625"/>
                </a:cubicBezTo>
                <a:cubicBezTo>
                  <a:pt x="123399" y="1218561"/>
                  <a:pt x="125463" y="1216227"/>
                  <a:pt x="133350" y="1247775"/>
                </a:cubicBezTo>
                <a:cubicBezTo>
                  <a:pt x="133997" y="1250362"/>
                  <a:pt x="144483" y="1314078"/>
                  <a:pt x="152400" y="1323975"/>
                </a:cubicBezTo>
                <a:cubicBezTo>
                  <a:pt x="159551" y="1332914"/>
                  <a:pt x="171450" y="1336675"/>
                  <a:pt x="180975" y="1343025"/>
                </a:cubicBezTo>
                <a:cubicBezTo>
                  <a:pt x="249048" y="1445135"/>
                  <a:pt x="143037" y="1290166"/>
                  <a:pt x="228600" y="1400175"/>
                </a:cubicBezTo>
                <a:cubicBezTo>
                  <a:pt x="241280" y="1416478"/>
                  <a:pt x="277110" y="1469506"/>
                  <a:pt x="285750" y="1495425"/>
                </a:cubicBezTo>
                <a:cubicBezTo>
                  <a:pt x="291132" y="1511572"/>
                  <a:pt x="302371" y="1588246"/>
                  <a:pt x="323850" y="1609725"/>
                </a:cubicBezTo>
                <a:cubicBezTo>
                  <a:pt x="330950" y="1616825"/>
                  <a:pt x="343445" y="1614760"/>
                  <a:pt x="352425" y="1619250"/>
                </a:cubicBezTo>
                <a:cubicBezTo>
                  <a:pt x="362664" y="1624370"/>
                  <a:pt x="370539" y="1633651"/>
                  <a:pt x="381000" y="1638300"/>
                </a:cubicBezTo>
                <a:cubicBezTo>
                  <a:pt x="399350" y="1646455"/>
                  <a:pt x="438150" y="1657350"/>
                  <a:pt x="438150" y="1657350"/>
                </a:cubicBezTo>
                <a:cubicBezTo>
                  <a:pt x="441325" y="1666875"/>
                  <a:pt x="447675" y="1675885"/>
                  <a:pt x="447675" y="1685925"/>
                </a:cubicBezTo>
                <a:cubicBezTo>
                  <a:pt x="447675" y="1762374"/>
                  <a:pt x="382164" y="1707303"/>
                  <a:pt x="447675" y="1838325"/>
                </a:cubicBezTo>
                <a:cubicBezTo>
                  <a:pt x="456655" y="1856286"/>
                  <a:pt x="504825" y="1857375"/>
                  <a:pt x="504825" y="1857375"/>
                </a:cubicBezTo>
                <a:cubicBezTo>
                  <a:pt x="514457" y="1871822"/>
                  <a:pt x="533400" y="1894807"/>
                  <a:pt x="533400" y="1914525"/>
                </a:cubicBezTo>
                <a:cubicBezTo>
                  <a:pt x="533400" y="1927616"/>
                  <a:pt x="533132" y="1943368"/>
                  <a:pt x="523875" y="1952625"/>
                </a:cubicBezTo>
                <a:cubicBezTo>
                  <a:pt x="514618" y="1961882"/>
                  <a:pt x="498362" y="1958554"/>
                  <a:pt x="485775" y="1962150"/>
                </a:cubicBezTo>
                <a:cubicBezTo>
                  <a:pt x="476121" y="1964908"/>
                  <a:pt x="466725" y="1968500"/>
                  <a:pt x="457200" y="1971675"/>
                </a:cubicBezTo>
                <a:cubicBezTo>
                  <a:pt x="450850" y="2003425"/>
                  <a:pt x="448389" y="2036208"/>
                  <a:pt x="438150" y="2066925"/>
                </a:cubicBezTo>
                <a:lnTo>
                  <a:pt x="419100" y="2124075"/>
                </a:lnTo>
                <a:cubicBezTo>
                  <a:pt x="412750" y="2143125"/>
                  <a:pt x="403988" y="2161534"/>
                  <a:pt x="400050" y="2181225"/>
                </a:cubicBezTo>
                <a:cubicBezTo>
                  <a:pt x="387958" y="2241687"/>
                  <a:pt x="394452" y="2213144"/>
                  <a:pt x="381000" y="2266950"/>
                </a:cubicBezTo>
                <a:cubicBezTo>
                  <a:pt x="384175" y="2295525"/>
                  <a:pt x="379847" y="2325981"/>
                  <a:pt x="390525" y="2352675"/>
                </a:cubicBezTo>
                <a:cubicBezTo>
                  <a:pt x="394254" y="2361997"/>
                  <a:pt x="411260" y="2355928"/>
                  <a:pt x="419100" y="2362200"/>
                </a:cubicBezTo>
                <a:cubicBezTo>
                  <a:pt x="428039" y="2369351"/>
                  <a:pt x="431800" y="2381250"/>
                  <a:pt x="438150" y="2390775"/>
                </a:cubicBezTo>
                <a:cubicBezTo>
                  <a:pt x="434975" y="2419350"/>
                  <a:pt x="434649" y="2448387"/>
                  <a:pt x="428625" y="2476500"/>
                </a:cubicBezTo>
                <a:cubicBezTo>
                  <a:pt x="423575" y="2500067"/>
                  <a:pt x="406839" y="2533123"/>
                  <a:pt x="390525" y="2552700"/>
                </a:cubicBezTo>
                <a:cubicBezTo>
                  <a:pt x="381901" y="2563048"/>
                  <a:pt x="371475" y="2571750"/>
                  <a:pt x="361950" y="2581275"/>
                </a:cubicBezTo>
                <a:cubicBezTo>
                  <a:pt x="339725" y="2647950"/>
                  <a:pt x="323850" y="2632075"/>
                  <a:pt x="371475" y="2647950"/>
                </a:cubicBezTo>
                <a:cubicBezTo>
                  <a:pt x="381000" y="2657475"/>
                  <a:pt x="388842" y="2669053"/>
                  <a:pt x="400050" y="2676525"/>
                </a:cubicBezTo>
                <a:cubicBezTo>
                  <a:pt x="408404" y="2682094"/>
                  <a:pt x="419645" y="2681560"/>
                  <a:pt x="428625" y="2686050"/>
                </a:cubicBezTo>
                <a:cubicBezTo>
                  <a:pt x="438864" y="2691170"/>
                  <a:pt x="447675" y="2698750"/>
                  <a:pt x="457200" y="2705100"/>
                </a:cubicBezTo>
                <a:cubicBezTo>
                  <a:pt x="447675" y="2708275"/>
                  <a:pt x="438426" y="2712447"/>
                  <a:pt x="428625" y="2714625"/>
                </a:cubicBezTo>
                <a:cubicBezTo>
                  <a:pt x="330762" y="2736372"/>
                  <a:pt x="371475" y="2693218"/>
                  <a:pt x="371475" y="28479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Forma libre"/>
          <p:cNvSpPr/>
          <p:nvPr/>
        </p:nvSpPr>
        <p:spPr>
          <a:xfrm>
            <a:off x="4696917" y="3381375"/>
            <a:ext cx="1790612" cy="1139519"/>
          </a:xfrm>
          <a:custGeom>
            <a:avLst/>
            <a:gdLst>
              <a:gd name="connsiteX0" fmla="*/ 8433 w 1790612"/>
              <a:gd name="connsiteY0" fmla="*/ 0 h 1139519"/>
              <a:gd name="connsiteX1" fmla="*/ 27483 w 1790612"/>
              <a:gd name="connsiteY1" fmla="*/ 209550 h 1139519"/>
              <a:gd name="connsiteX2" fmla="*/ 46533 w 1790612"/>
              <a:gd name="connsiteY2" fmla="*/ 247650 h 1139519"/>
              <a:gd name="connsiteX3" fmla="*/ 84633 w 1790612"/>
              <a:gd name="connsiteY3" fmla="*/ 304800 h 1139519"/>
              <a:gd name="connsiteX4" fmla="*/ 208458 w 1790612"/>
              <a:gd name="connsiteY4" fmla="*/ 314325 h 1139519"/>
              <a:gd name="connsiteX5" fmla="*/ 265608 w 1790612"/>
              <a:gd name="connsiteY5" fmla="*/ 342900 h 1139519"/>
              <a:gd name="connsiteX6" fmla="*/ 294183 w 1790612"/>
              <a:gd name="connsiteY6" fmla="*/ 352425 h 1139519"/>
              <a:gd name="connsiteX7" fmla="*/ 360858 w 1790612"/>
              <a:gd name="connsiteY7" fmla="*/ 314325 h 1139519"/>
              <a:gd name="connsiteX8" fmla="*/ 389433 w 1790612"/>
              <a:gd name="connsiteY8" fmla="*/ 304800 h 1139519"/>
              <a:gd name="connsiteX9" fmla="*/ 446583 w 1790612"/>
              <a:gd name="connsiteY9" fmla="*/ 276225 h 1139519"/>
              <a:gd name="connsiteX10" fmla="*/ 494208 w 1790612"/>
              <a:gd name="connsiteY10" fmla="*/ 285750 h 1139519"/>
              <a:gd name="connsiteX11" fmla="*/ 513258 w 1790612"/>
              <a:gd name="connsiteY11" fmla="*/ 314325 h 1139519"/>
              <a:gd name="connsiteX12" fmla="*/ 541833 w 1790612"/>
              <a:gd name="connsiteY12" fmla="*/ 333375 h 1139519"/>
              <a:gd name="connsiteX13" fmla="*/ 560883 w 1790612"/>
              <a:gd name="connsiteY13" fmla="*/ 361950 h 1139519"/>
              <a:gd name="connsiteX14" fmla="*/ 589458 w 1790612"/>
              <a:gd name="connsiteY14" fmla="*/ 371475 h 1139519"/>
              <a:gd name="connsiteX15" fmla="*/ 684708 w 1790612"/>
              <a:gd name="connsiteY15" fmla="*/ 400050 h 1139519"/>
              <a:gd name="connsiteX16" fmla="*/ 732333 w 1790612"/>
              <a:gd name="connsiteY16" fmla="*/ 466725 h 1139519"/>
              <a:gd name="connsiteX17" fmla="*/ 865683 w 1790612"/>
              <a:gd name="connsiteY17" fmla="*/ 466725 h 1139519"/>
              <a:gd name="connsiteX18" fmla="*/ 913308 w 1790612"/>
              <a:gd name="connsiteY18" fmla="*/ 571500 h 1139519"/>
              <a:gd name="connsiteX19" fmla="*/ 941883 w 1790612"/>
              <a:gd name="connsiteY19" fmla="*/ 638175 h 1139519"/>
              <a:gd name="connsiteX20" fmla="*/ 951408 w 1790612"/>
              <a:gd name="connsiteY20" fmla="*/ 666750 h 1139519"/>
              <a:gd name="connsiteX21" fmla="*/ 970458 w 1790612"/>
              <a:gd name="connsiteY21" fmla="*/ 695325 h 1139519"/>
              <a:gd name="connsiteX22" fmla="*/ 979983 w 1790612"/>
              <a:gd name="connsiteY22" fmla="*/ 723900 h 1139519"/>
              <a:gd name="connsiteX23" fmla="*/ 1008558 w 1790612"/>
              <a:gd name="connsiteY23" fmla="*/ 742950 h 1139519"/>
              <a:gd name="connsiteX24" fmla="*/ 999033 w 1790612"/>
              <a:gd name="connsiteY24" fmla="*/ 809625 h 1139519"/>
              <a:gd name="connsiteX25" fmla="*/ 989508 w 1790612"/>
              <a:gd name="connsiteY25" fmla="*/ 838200 h 1139519"/>
              <a:gd name="connsiteX26" fmla="*/ 1018083 w 1790612"/>
              <a:gd name="connsiteY26" fmla="*/ 962025 h 1139519"/>
              <a:gd name="connsiteX27" fmla="*/ 1037133 w 1790612"/>
              <a:gd name="connsiteY27" fmla="*/ 990600 h 1139519"/>
              <a:gd name="connsiteX28" fmla="*/ 1046658 w 1790612"/>
              <a:gd name="connsiteY28" fmla="*/ 1028700 h 1139519"/>
              <a:gd name="connsiteX29" fmla="*/ 1075233 w 1790612"/>
              <a:gd name="connsiteY29" fmla="*/ 1047750 h 1139519"/>
              <a:gd name="connsiteX30" fmla="*/ 1170483 w 1790612"/>
              <a:gd name="connsiteY30" fmla="*/ 1066800 h 1139519"/>
              <a:gd name="connsiteX31" fmla="*/ 1180008 w 1790612"/>
              <a:gd name="connsiteY31" fmla="*/ 1095375 h 1139519"/>
              <a:gd name="connsiteX32" fmla="*/ 1332408 w 1790612"/>
              <a:gd name="connsiteY32" fmla="*/ 1104900 h 1139519"/>
              <a:gd name="connsiteX33" fmla="*/ 1351458 w 1790612"/>
              <a:gd name="connsiteY33" fmla="*/ 1009650 h 1139519"/>
              <a:gd name="connsiteX34" fmla="*/ 1360983 w 1790612"/>
              <a:gd name="connsiteY34" fmla="*/ 962025 h 1139519"/>
              <a:gd name="connsiteX35" fmla="*/ 1437183 w 1790612"/>
              <a:gd name="connsiteY35" fmla="*/ 952500 h 1139519"/>
              <a:gd name="connsiteX36" fmla="*/ 1446708 w 1790612"/>
              <a:gd name="connsiteY36" fmla="*/ 923925 h 1139519"/>
              <a:gd name="connsiteX37" fmla="*/ 1456233 w 1790612"/>
              <a:gd name="connsiteY37" fmla="*/ 876300 h 1139519"/>
              <a:gd name="connsiteX38" fmla="*/ 1513383 w 1790612"/>
              <a:gd name="connsiteY38" fmla="*/ 857250 h 1139519"/>
              <a:gd name="connsiteX39" fmla="*/ 1541958 w 1790612"/>
              <a:gd name="connsiteY39" fmla="*/ 847725 h 1139519"/>
              <a:gd name="connsiteX40" fmla="*/ 1551483 w 1790612"/>
              <a:gd name="connsiteY40" fmla="*/ 819150 h 1139519"/>
              <a:gd name="connsiteX41" fmla="*/ 1561008 w 1790612"/>
              <a:gd name="connsiteY41" fmla="*/ 762000 h 1139519"/>
              <a:gd name="connsiteX42" fmla="*/ 1618158 w 1790612"/>
              <a:gd name="connsiteY42" fmla="*/ 733425 h 1139519"/>
              <a:gd name="connsiteX43" fmla="*/ 1646733 w 1790612"/>
              <a:gd name="connsiteY43" fmla="*/ 704850 h 1139519"/>
              <a:gd name="connsiteX44" fmla="*/ 1684833 w 1790612"/>
              <a:gd name="connsiteY44" fmla="*/ 647700 h 1139519"/>
              <a:gd name="connsiteX45" fmla="*/ 1713408 w 1790612"/>
              <a:gd name="connsiteY45" fmla="*/ 638175 h 1139519"/>
              <a:gd name="connsiteX46" fmla="*/ 1770558 w 1790612"/>
              <a:gd name="connsiteY46" fmla="*/ 666750 h 1139519"/>
              <a:gd name="connsiteX47" fmla="*/ 1789608 w 1790612"/>
              <a:gd name="connsiteY47" fmla="*/ 600075 h 113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90612" h="1139519">
                <a:moveTo>
                  <a:pt x="8433" y="0"/>
                </a:moveTo>
                <a:cubicBezTo>
                  <a:pt x="11596" y="60096"/>
                  <a:pt x="0" y="145424"/>
                  <a:pt x="27483" y="209550"/>
                </a:cubicBezTo>
                <a:cubicBezTo>
                  <a:pt x="33076" y="222601"/>
                  <a:pt x="41547" y="234355"/>
                  <a:pt x="46533" y="247650"/>
                </a:cubicBezTo>
                <a:cubicBezTo>
                  <a:pt x="56727" y="274835"/>
                  <a:pt x="47008" y="297745"/>
                  <a:pt x="84633" y="304800"/>
                </a:cubicBezTo>
                <a:cubicBezTo>
                  <a:pt x="125321" y="312429"/>
                  <a:pt x="167183" y="311150"/>
                  <a:pt x="208458" y="314325"/>
                </a:cubicBezTo>
                <a:cubicBezTo>
                  <a:pt x="280282" y="338266"/>
                  <a:pt x="191750" y="305971"/>
                  <a:pt x="265608" y="342900"/>
                </a:cubicBezTo>
                <a:cubicBezTo>
                  <a:pt x="274588" y="347390"/>
                  <a:pt x="284658" y="349250"/>
                  <a:pt x="294183" y="352425"/>
                </a:cubicBezTo>
                <a:cubicBezTo>
                  <a:pt x="399281" y="331405"/>
                  <a:pt x="300126" y="362911"/>
                  <a:pt x="360858" y="314325"/>
                </a:cubicBezTo>
                <a:cubicBezTo>
                  <a:pt x="368698" y="308053"/>
                  <a:pt x="380453" y="309290"/>
                  <a:pt x="389433" y="304800"/>
                </a:cubicBezTo>
                <a:cubicBezTo>
                  <a:pt x="463291" y="267871"/>
                  <a:pt x="374759" y="300166"/>
                  <a:pt x="446583" y="276225"/>
                </a:cubicBezTo>
                <a:cubicBezTo>
                  <a:pt x="462458" y="279400"/>
                  <a:pt x="480152" y="277718"/>
                  <a:pt x="494208" y="285750"/>
                </a:cubicBezTo>
                <a:cubicBezTo>
                  <a:pt x="504147" y="291430"/>
                  <a:pt x="505163" y="306230"/>
                  <a:pt x="513258" y="314325"/>
                </a:cubicBezTo>
                <a:cubicBezTo>
                  <a:pt x="521353" y="322420"/>
                  <a:pt x="532308" y="327025"/>
                  <a:pt x="541833" y="333375"/>
                </a:cubicBezTo>
                <a:cubicBezTo>
                  <a:pt x="548183" y="342900"/>
                  <a:pt x="551944" y="354799"/>
                  <a:pt x="560883" y="361950"/>
                </a:cubicBezTo>
                <a:cubicBezTo>
                  <a:pt x="568723" y="368222"/>
                  <a:pt x="580478" y="366985"/>
                  <a:pt x="589458" y="371475"/>
                </a:cubicBezTo>
                <a:cubicBezTo>
                  <a:pt x="658765" y="406129"/>
                  <a:pt x="563452" y="382728"/>
                  <a:pt x="684708" y="400050"/>
                </a:cubicBezTo>
                <a:cubicBezTo>
                  <a:pt x="706933" y="466725"/>
                  <a:pt x="684708" y="450850"/>
                  <a:pt x="732333" y="466725"/>
                </a:cubicBezTo>
                <a:cubicBezTo>
                  <a:pt x="757892" y="462465"/>
                  <a:pt x="845657" y="442248"/>
                  <a:pt x="865683" y="466725"/>
                </a:cubicBezTo>
                <a:cubicBezTo>
                  <a:pt x="974268" y="599440"/>
                  <a:pt x="804146" y="544209"/>
                  <a:pt x="913308" y="571500"/>
                </a:cubicBezTo>
                <a:cubicBezTo>
                  <a:pt x="935646" y="638513"/>
                  <a:pt x="906573" y="555785"/>
                  <a:pt x="941883" y="638175"/>
                </a:cubicBezTo>
                <a:cubicBezTo>
                  <a:pt x="945838" y="647403"/>
                  <a:pt x="946918" y="657770"/>
                  <a:pt x="951408" y="666750"/>
                </a:cubicBezTo>
                <a:cubicBezTo>
                  <a:pt x="956528" y="676989"/>
                  <a:pt x="965338" y="685086"/>
                  <a:pt x="970458" y="695325"/>
                </a:cubicBezTo>
                <a:cubicBezTo>
                  <a:pt x="974948" y="704305"/>
                  <a:pt x="973711" y="716060"/>
                  <a:pt x="979983" y="723900"/>
                </a:cubicBezTo>
                <a:cubicBezTo>
                  <a:pt x="987134" y="732839"/>
                  <a:pt x="999033" y="736600"/>
                  <a:pt x="1008558" y="742950"/>
                </a:cubicBezTo>
                <a:cubicBezTo>
                  <a:pt x="1005383" y="765175"/>
                  <a:pt x="1003436" y="787610"/>
                  <a:pt x="999033" y="809625"/>
                </a:cubicBezTo>
                <a:cubicBezTo>
                  <a:pt x="997064" y="819470"/>
                  <a:pt x="989508" y="828160"/>
                  <a:pt x="989508" y="838200"/>
                </a:cubicBezTo>
                <a:cubicBezTo>
                  <a:pt x="989508" y="862352"/>
                  <a:pt x="1002993" y="939390"/>
                  <a:pt x="1018083" y="962025"/>
                </a:cubicBezTo>
                <a:lnTo>
                  <a:pt x="1037133" y="990600"/>
                </a:lnTo>
                <a:cubicBezTo>
                  <a:pt x="1040308" y="1003300"/>
                  <a:pt x="1039396" y="1017808"/>
                  <a:pt x="1046658" y="1028700"/>
                </a:cubicBezTo>
                <a:cubicBezTo>
                  <a:pt x="1053008" y="1038225"/>
                  <a:pt x="1064994" y="1042630"/>
                  <a:pt x="1075233" y="1047750"/>
                </a:cubicBezTo>
                <a:cubicBezTo>
                  <a:pt x="1101832" y="1061050"/>
                  <a:pt x="1145912" y="1063290"/>
                  <a:pt x="1170483" y="1066800"/>
                </a:cubicBezTo>
                <a:cubicBezTo>
                  <a:pt x="1173658" y="1076325"/>
                  <a:pt x="1173736" y="1087535"/>
                  <a:pt x="1180008" y="1095375"/>
                </a:cubicBezTo>
                <a:cubicBezTo>
                  <a:pt x="1215323" y="1139519"/>
                  <a:pt x="1297353" y="1107597"/>
                  <a:pt x="1332408" y="1104900"/>
                </a:cubicBezTo>
                <a:cubicBezTo>
                  <a:pt x="1350664" y="1050132"/>
                  <a:pt x="1336865" y="1097209"/>
                  <a:pt x="1351458" y="1009650"/>
                </a:cubicBezTo>
                <a:cubicBezTo>
                  <a:pt x="1354120" y="993681"/>
                  <a:pt x="1347513" y="971005"/>
                  <a:pt x="1360983" y="962025"/>
                </a:cubicBezTo>
                <a:cubicBezTo>
                  <a:pt x="1382282" y="947826"/>
                  <a:pt x="1411783" y="955675"/>
                  <a:pt x="1437183" y="952500"/>
                </a:cubicBezTo>
                <a:cubicBezTo>
                  <a:pt x="1440358" y="942975"/>
                  <a:pt x="1444273" y="933665"/>
                  <a:pt x="1446708" y="923925"/>
                </a:cubicBezTo>
                <a:cubicBezTo>
                  <a:pt x="1450635" y="908219"/>
                  <a:pt x="1444785" y="887748"/>
                  <a:pt x="1456233" y="876300"/>
                </a:cubicBezTo>
                <a:cubicBezTo>
                  <a:pt x="1470432" y="862101"/>
                  <a:pt x="1494333" y="863600"/>
                  <a:pt x="1513383" y="857250"/>
                </a:cubicBezTo>
                <a:lnTo>
                  <a:pt x="1541958" y="847725"/>
                </a:lnTo>
                <a:cubicBezTo>
                  <a:pt x="1545133" y="838200"/>
                  <a:pt x="1549305" y="828951"/>
                  <a:pt x="1551483" y="819150"/>
                </a:cubicBezTo>
                <a:cubicBezTo>
                  <a:pt x="1555673" y="800297"/>
                  <a:pt x="1552371" y="779274"/>
                  <a:pt x="1561008" y="762000"/>
                </a:cubicBezTo>
                <a:cubicBezTo>
                  <a:pt x="1568394" y="747228"/>
                  <a:pt x="1604634" y="737933"/>
                  <a:pt x="1618158" y="733425"/>
                </a:cubicBezTo>
                <a:cubicBezTo>
                  <a:pt x="1627683" y="723900"/>
                  <a:pt x="1638463" y="715483"/>
                  <a:pt x="1646733" y="704850"/>
                </a:cubicBezTo>
                <a:cubicBezTo>
                  <a:pt x="1660789" y="686778"/>
                  <a:pt x="1663113" y="654940"/>
                  <a:pt x="1684833" y="647700"/>
                </a:cubicBezTo>
                <a:lnTo>
                  <a:pt x="1713408" y="638175"/>
                </a:lnTo>
                <a:cubicBezTo>
                  <a:pt x="1714367" y="638814"/>
                  <a:pt x="1762671" y="674637"/>
                  <a:pt x="1770558" y="666750"/>
                </a:cubicBezTo>
                <a:cubicBezTo>
                  <a:pt x="1790612" y="646696"/>
                  <a:pt x="1789608" y="623339"/>
                  <a:pt x="1789608" y="6000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2962275" y="1719627"/>
            <a:ext cx="1762125" cy="1623648"/>
          </a:xfrm>
          <a:custGeom>
            <a:avLst/>
            <a:gdLst>
              <a:gd name="connsiteX0" fmla="*/ 0 w 1762125"/>
              <a:gd name="connsiteY0" fmla="*/ 4398 h 1623648"/>
              <a:gd name="connsiteX1" fmla="*/ 123825 w 1762125"/>
              <a:gd name="connsiteY1" fmla="*/ 13923 h 1623648"/>
              <a:gd name="connsiteX2" fmla="*/ 133350 w 1762125"/>
              <a:gd name="connsiteY2" fmla="*/ 52023 h 1623648"/>
              <a:gd name="connsiteX3" fmla="*/ 152400 w 1762125"/>
              <a:gd name="connsiteY3" fmla="*/ 118698 h 1623648"/>
              <a:gd name="connsiteX4" fmla="*/ 171450 w 1762125"/>
              <a:gd name="connsiteY4" fmla="*/ 213948 h 1623648"/>
              <a:gd name="connsiteX5" fmla="*/ 323850 w 1762125"/>
              <a:gd name="connsiteY5" fmla="*/ 213948 h 1623648"/>
              <a:gd name="connsiteX6" fmla="*/ 333375 w 1762125"/>
              <a:gd name="connsiteY6" fmla="*/ 242523 h 1623648"/>
              <a:gd name="connsiteX7" fmla="*/ 361950 w 1762125"/>
              <a:gd name="connsiteY7" fmla="*/ 299673 h 1623648"/>
              <a:gd name="connsiteX8" fmla="*/ 371475 w 1762125"/>
              <a:gd name="connsiteY8" fmla="*/ 394923 h 1623648"/>
              <a:gd name="connsiteX9" fmla="*/ 400050 w 1762125"/>
              <a:gd name="connsiteY9" fmla="*/ 385398 h 1623648"/>
              <a:gd name="connsiteX10" fmla="*/ 504825 w 1762125"/>
              <a:gd name="connsiteY10" fmla="*/ 394923 h 1623648"/>
              <a:gd name="connsiteX11" fmla="*/ 581025 w 1762125"/>
              <a:gd name="connsiteY11" fmla="*/ 442548 h 1623648"/>
              <a:gd name="connsiteX12" fmla="*/ 590550 w 1762125"/>
              <a:gd name="connsiteY12" fmla="*/ 594948 h 1623648"/>
              <a:gd name="connsiteX13" fmla="*/ 676275 w 1762125"/>
              <a:gd name="connsiteY13" fmla="*/ 604473 h 1623648"/>
              <a:gd name="connsiteX14" fmla="*/ 733425 w 1762125"/>
              <a:gd name="connsiteY14" fmla="*/ 623523 h 1623648"/>
              <a:gd name="connsiteX15" fmla="*/ 742950 w 1762125"/>
              <a:gd name="connsiteY15" fmla="*/ 652098 h 1623648"/>
              <a:gd name="connsiteX16" fmla="*/ 695325 w 1762125"/>
              <a:gd name="connsiteY16" fmla="*/ 699723 h 1623648"/>
              <a:gd name="connsiteX17" fmla="*/ 685800 w 1762125"/>
              <a:gd name="connsiteY17" fmla="*/ 728298 h 1623648"/>
              <a:gd name="connsiteX18" fmla="*/ 666750 w 1762125"/>
              <a:gd name="connsiteY18" fmla="*/ 756873 h 1623648"/>
              <a:gd name="connsiteX19" fmla="*/ 676275 w 1762125"/>
              <a:gd name="connsiteY19" fmla="*/ 842598 h 1623648"/>
              <a:gd name="connsiteX20" fmla="*/ 704850 w 1762125"/>
              <a:gd name="connsiteY20" fmla="*/ 861648 h 1623648"/>
              <a:gd name="connsiteX21" fmla="*/ 809625 w 1762125"/>
              <a:gd name="connsiteY21" fmla="*/ 852123 h 1623648"/>
              <a:gd name="connsiteX22" fmla="*/ 866775 w 1762125"/>
              <a:gd name="connsiteY22" fmla="*/ 814023 h 1623648"/>
              <a:gd name="connsiteX23" fmla="*/ 914400 w 1762125"/>
              <a:gd name="connsiteY23" fmla="*/ 728298 h 1623648"/>
              <a:gd name="connsiteX24" fmla="*/ 1009650 w 1762125"/>
              <a:gd name="connsiteY24" fmla="*/ 737823 h 1623648"/>
              <a:gd name="connsiteX25" fmla="*/ 1038225 w 1762125"/>
              <a:gd name="connsiteY25" fmla="*/ 823548 h 1623648"/>
              <a:gd name="connsiteX26" fmla="*/ 1143000 w 1762125"/>
              <a:gd name="connsiteY26" fmla="*/ 852123 h 1623648"/>
              <a:gd name="connsiteX27" fmla="*/ 1152525 w 1762125"/>
              <a:gd name="connsiteY27" fmla="*/ 928323 h 1623648"/>
              <a:gd name="connsiteX28" fmla="*/ 1162050 w 1762125"/>
              <a:gd name="connsiteY28" fmla="*/ 956898 h 1623648"/>
              <a:gd name="connsiteX29" fmla="*/ 1143000 w 1762125"/>
              <a:gd name="connsiteY29" fmla="*/ 1099773 h 1623648"/>
              <a:gd name="connsiteX30" fmla="*/ 1314450 w 1762125"/>
              <a:gd name="connsiteY30" fmla="*/ 1128348 h 1623648"/>
              <a:gd name="connsiteX31" fmla="*/ 1371600 w 1762125"/>
              <a:gd name="connsiteY31" fmla="*/ 1175973 h 1623648"/>
              <a:gd name="connsiteX32" fmla="*/ 1390650 w 1762125"/>
              <a:gd name="connsiteY32" fmla="*/ 1233123 h 1623648"/>
              <a:gd name="connsiteX33" fmla="*/ 1400175 w 1762125"/>
              <a:gd name="connsiteY33" fmla="*/ 1271223 h 1623648"/>
              <a:gd name="connsiteX34" fmla="*/ 1428750 w 1762125"/>
              <a:gd name="connsiteY34" fmla="*/ 1290273 h 1623648"/>
              <a:gd name="connsiteX35" fmla="*/ 1533525 w 1762125"/>
              <a:gd name="connsiteY35" fmla="*/ 1309323 h 1623648"/>
              <a:gd name="connsiteX36" fmla="*/ 1543050 w 1762125"/>
              <a:gd name="connsiteY36" fmla="*/ 1356948 h 1623648"/>
              <a:gd name="connsiteX37" fmla="*/ 1562100 w 1762125"/>
              <a:gd name="connsiteY37" fmla="*/ 1414098 h 1623648"/>
              <a:gd name="connsiteX38" fmla="*/ 1571625 w 1762125"/>
              <a:gd name="connsiteY38" fmla="*/ 1480773 h 1623648"/>
              <a:gd name="connsiteX39" fmla="*/ 1600200 w 1762125"/>
              <a:gd name="connsiteY39" fmla="*/ 1499823 h 1623648"/>
              <a:gd name="connsiteX40" fmla="*/ 1657350 w 1762125"/>
              <a:gd name="connsiteY40" fmla="*/ 1518873 h 1623648"/>
              <a:gd name="connsiteX41" fmla="*/ 1685925 w 1762125"/>
              <a:gd name="connsiteY41" fmla="*/ 1528398 h 1623648"/>
              <a:gd name="connsiteX42" fmla="*/ 1714500 w 1762125"/>
              <a:gd name="connsiteY42" fmla="*/ 1547448 h 1623648"/>
              <a:gd name="connsiteX43" fmla="*/ 1762125 w 1762125"/>
              <a:gd name="connsiteY43" fmla="*/ 1623648 h 16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62125" h="1623648">
                <a:moveTo>
                  <a:pt x="0" y="4398"/>
                </a:moveTo>
                <a:cubicBezTo>
                  <a:pt x="41275" y="7573"/>
                  <a:pt x="84840" y="0"/>
                  <a:pt x="123825" y="13923"/>
                </a:cubicBezTo>
                <a:cubicBezTo>
                  <a:pt x="136153" y="18326"/>
                  <a:pt x="129754" y="39436"/>
                  <a:pt x="133350" y="52023"/>
                </a:cubicBezTo>
                <a:cubicBezTo>
                  <a:pt x="143551" y="87727"/>
                  <a:pt x="144956" y="77755"/>
                  <a:pt x="152400" y="118698"/>
                </a:cubicBezTo>
                <a:cubicBezTo>
                  <a:pt x="169912" y="215013"/>
                  <a:pt x="151889" y="155264"/>
                  <a:pt x="171450" y="213948"/>
                </a:cubicBezTo>
                <a:cubicBezTo>
                  <a:pt x="182913" y="212906"/>
                  <a:pt x="292357" y="192953"/>
                  <a:pt x="323850" y="213948"/>
                </a:cubicBezTo>
                <a:cubicBezTo>
                  <a:pt x="332204" y="219517"/>
                  <a:pt x="328885" y="233543"/>
                  <a:pt x="333375" y="242523"/>
                </a:cubicBezTo>
                <a:cubicBezTo>
                  <a:pt x="370304" y="316381"/>
                  <a:pt x="338009" y="227849"/>
                  <a:pt x="361950" y="299673"/>
                </a:cubicBezTo>
                <a:cubicBezTo>
                  <a:pt x="365125" y="331423"/>
                  <a:pt x="358516" y="365765"/>
                  <a:pt x="371475" y="394923"/>
                </a:cubicBezTo>
                <a:cubicBezTo>
                  <a:pt x="375553" y="404098"/>
                  <a:pt x="390010" y="385398"/>
                  <a:pt x="400050" y="385398"/>
                </a:cubicBezTo>
                <a:cubicBezTo>
                  <a:pt x="435119" y="385398"/>
                  <a:pt x="469900" y="391748"/>
                  <a:pt x="504825" y="394923"/>
                </a:cubicBezTo>
                <a:cubicBezTo>
                  <a:pt x="572835" y="417593"/>
                  <a:pt x="550836" y="397265"/>
                  <a:pt x="581025" y="442548"/>
                </a:cubicBezTo>
                <a:cubicBezTo>
                  <a:pt x="584200" y="493348"/>
                  <a:pt x="564743" y="551076"/>
                  <a:pt x="590550" y="594948"/>
                </a:cubicBezTo>
                <a:cubicBezTo>
                  <a:pt x="605127" y="619729"/>
                  <a:pt x="648082" y="598834"/>
                  <a:pt x="676275" y="604473"/>
                </a:cubicBezTo>
                <a:cubicBezTo>
                  <a:pt x="695966" y="608411"/>
                  <a:pt x="733425" y="623523"/>
                  <a:pt x="733425" y="623523"/>
                </a:cubicBezTo>
                <a:cubicBezTo>
                  <a:pt x="736600" y="633048"/>
                  <a:pt x="744601" y="642194"/>
                  <a:pt x="742950" y="652098"/>
                </a:cubicBezTo>
                <a:cubicBezTo>
                  <a:pt x="738981" y="675911"/>
                  <a:pt x="711994" y="688611"/>
                  <a:pt x="695325" y="699723"/>
                </a:cubicBezTo>
                <a:cubicBezTo>
                  <a:pt x="692150" y="709248"/>
                  <a:pt x="690290" y="719318"/>
                  <a:pt x="685800" y="728298"/>
                </a:cubicBezTo>
                <a:cubicBezTo>
                  <a:pt x="680680" y="738537"/>
                  <a:pt x="667701" y="745465"/>
                  <a:pt x="666750" y="756873"/>
                </a:cubicBezTo>
                <a:cubicBezTo>
                  <a:pt x="664362" y="785525"/>
                  <a:pt x="666450" y="815578"/>
                  <a:pt x="676275" y="842598"/>
                </a:cubicBezTo>
                <a:cubicBezTo>
                  <a:pt x="680187" y="853356"/>
                  <a:pt x="695325" y="855298"/>
                  <a:pt x="704850" y="861648"/>
                </a:cubicBezTo>
                <a:cubicBezTo>
                  <a:pt x="739775" y="858473"/>
                  <a:pt x="775981" y="862018"/>
                  <a:pt x="809625" y="852123"/>
                </a:cubicBezTo>
                <a:cubicBezTo>
                  <a:pt x="831590" y="845663"/>
                  <a:pt x="866775" y="814023"/>
                  <a:pt x="866775" y="814023"/>
                </a:cubicBezTo>
                <a:cubicBezTo>
                  <a:pt x="890085" y="744094"/>
                  <a:pt x="871626" y="771072"/>
                  <a:pt x="914400" y="728298"/>
                </a:cubicBezTo>
                <a:cubicBezTo>
                  <a:pt x="946150" y="731473"/>
                  <a:pt x="979379" y="727733"/>
                  <a:pt x="1009650" y="737823"/>
                </a:cubicBezTo>
                <a:cubicBezTo>
                  <a:pt x="1034806" y="746208"/>
                  <a:pt x="1034589" y="816277"/>
                  <a:pt x="1038225" y="823548"/>
                </a:cubicBezTo>
                <a:cubicBezTo>
                  <a:pt x="1052633" y="852364"/>
                  <a:pt x="1134744" y="851091"/>
                  <a:pt x="1143000" y="852123"/>
                </a:cubicBezTo>
                <a:cubicBezTo>
                  <a:pt x="1146175" y="877523"/>
                  <a:pt x="1147946" y="903138"/>
                  <a:pt x="1152525" y="928323"/>
                </a:cubicBezTo>
                <a:cubicBezTo>
                  <a:pt x="1154321" y="938201"/>
                  <a:pt x="1162050" y="946858"/>
                  <a:pt x="1162050" y="956898"/>
                </a:cubicBezTo>
                <a:cubicBezTo>
                  <a:pt x="1162050" y="1050127"/>
                  <a:pt x="1161895" y="1043089"/>
                  <a:pt x="1143000" y="1099773"/>
                </a:cubicBezTo>
                <a:cubicBezTo>
                  <a:pt x="1218691" y="1150233"/>
                  <a:pt x="1129293" y="1097489"/>
                  <a:pt x="1314450" y="1128348"/>
                </a:cubicBezTo>
                <a:cubicBezTo>
                  <a:pt x="1330363" y="1131000"/>
                  <a:pt x="1363018" y="1167391"/>
                  <a:pt x="1371600" y="1175973"/>
                </a:cubicBezTo>
                <a:cubicBezTo>
                  <a:pt x="1377950" y="1195023"/>
                  <a:pt x="1385780" y="1213642"/>
                  <a:pt x="1390650" y="1233123"/>
                </a:cubicBezTo>
                <a:cubicBezTo>
                  <a:pt x="1393825" y="1245823"/>
                  <a:pt x="1392913" y="1260331"/>
                  <a:pt x="1400175" y="1271223"/>
                </a:cubicBezTo>
                <a:cubicBezTo>
                  <a:pt x="1406525" y="1280748"/>
                  <a:pt x="1418511" y="1285153"/>
                  <a:pt x="1428750" y="1290273"/>
                </a:cubicBezTo>
                <a:cubicBezTo>
                  <a:pt x="1458116" y="1304956"/>
                  <a:pt x="1507258" y="1306040"/>
                  <a:pt x="1533525" y="1309323"/>
                </a:cubicBezTo>
                <a:cubicBezTo>
                  <a:pt x="1536700" y="1325198"/>
                  <a:pt x="1538790" y="1341329"/>
                  <a:pt x="1543050" y="1356948"/>
                </a:cubicBezTo>
                <a:cubicBezTo>
                  <a:pt x="1548334" y="1376321"/>
                  <a:pt x="1562100" y="1414098"/>
                  <a:pt x="1562100" y="1414098"/>
                </a:cubicBezTo>
                <a:cubicBezTo>
                  <a:pt x="1565275" y="1436323"/>
                  <a:pt x="1562507" y="1460257"/>
                  <a:pt x="1571625" y="1480773"/>
                </a:cubicBezTo>
                <a:cubicBezTo>
                  <a:pt x="1576274" y="1491234"/>
                  <a:pt x="1589739" y="1495174"/>
                  <a:pt x="1600200" y="1499823"/>
                </a:cubicBezTo>
                <a:cubicBezTo>
                  <a:pt x="1618550" y="1507978"/>
                  <a:pt x="1638300" y="1512523"/>
                  <a:pt x="1657350" y="1518873"/>
                </a:cubicBezTo>
                <a:cubicBezTo>
                  <a:pt x="1666875" y="1522048"/>
                  <a:pt x="1677571" y="1522829"/>
                  <a:pt x="1685925" y="1528398"/>
                </a:cubicBezTo>
                <a:lnTo>
                  <a:pt x="1714500" y="1547448"/>
                </a:lnTo>
                <a:cubicBezTo>
                  <a:pt x="1756538" y="1610505"/>
                  <a:pt x="1742361" y="1584120"/>
                  <a:pt x="1762125" y="1623648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971550" y="495300"/>
            <a:ext cx="2143125" cy="3982652"/>
          </a:xfrm>
          <a:custGeom>
            <a:avLst/>
            <a:gdLst>
              <a:gd name="connsiteX0" fmla="*/ 0 w 2143125"/>
              <a:gd name="connsiteY0" fmla="*/ 3505200 h 3982652"/>
              <a:gd name="connsiteX1" fmla="*/ 28575 w 2143125"/>
              <a:gd name="connsiteY1" fmla="*/ 3514725 h 3982652"/>
              <a:gd name="connsiteX2" fmla="*/ 76200 w 2143125"/>
              <a:gd name="connsiteY2" fmla="*/ 3552825 h 3982652"/>
              <a:gd name="connsiteX3" fmla="*/ 142875 w 2143125"/>
              <a:gd name="connsiteY3" fmla="*/ 3543300 h 3982652"/>
              <a:gd name="connsiteX4" fmla="*/ 171450 w 2143125"/>
              <a:gd name="connsiteY4" fmla="*/ 3533775 h 3982652"/>
              <a:gd name="connsiteX5" fmla="*/ 190500 w 2143125"/>
              <a:gd name="connsiteY5" fmla="*/ 3505200 h 3982652"/>
              <a:gd name="connsiteX6" fmla="*/ 247650 w 2143125"/>
              <a:gd name="connsiteY6" fmla="*/ 3486150 h 3982652"/>
              <a:gd name="connsiteX7" fmla="*/ 323850 w 2143125"/>
              <a:gd name="connsiteY7" fmla="*/ 3495675 h 3982652"/>
              <a:gd name="connsiteX8" fmla="*/ 342900 w 2143125"/>
              <a:gd name="connsiteY8" fmla="*/ 3552825 h 3982652"/>
              <a:gd name="connsiteX9" fmla="*/ 352425 w 2143125"/>
              <a:gd name="connsiteY9" fmla="*/ 3581400 h 3982652"/>
              <a:gd name="connsiteX10" fmla="*/ 409575 w 2143125"/>
              <a:gd name="connsiteY10" fmla="*/ 3609975 h 3982652"/>
              <a:gd name="connsiteX11" fmla="*/ 428625 w 2143125"/>
              <a:gd name="connsiteY11" fmla="*/ 3638550 h 3982652"/>
              <a:gd name="connsiteX12" fmla="*/ 419100 w 2143125"/>
              <a:gd name="connsiteY12" fmla="*/ 3733800 h 3982652"/>
              <a:gd name="connsiteX13" fmla="*/ 381000 w 2143125"/>
              <a:gd name="connsiteY13" fmla="*/ 3790950 h 3982652"/>
              <a:gd name="connsiteX14" fmla="*/ 371475 w 2143125"/>
              <a:gd name="connsiteY14" fmla="*/ 3819525 h 3982652"/>
              <a:gd name="connsiteX15" fmla="*/ 381000 w 2143125"/>
              <a:gd name="connsiteY15" fmla="*/ 3886200 h 3982652"/>
              <a:gd name="connsiteX16" fmla="*/ 495300 w 2143125"/>
              <a:gd name="connsiteY16" fmla="*/ 3914775 h 3982652"/>
              <a:gd name="connsiteX17" fmla="*/ 552450 w 2143125"/>
              <a:gd name="connsiteY17" fmla="*/ 3933825 h 3982652"/>
              <a:gd name="connsiteX18" fmla="*/ 581025 w 2143125"/>
              <a:gd name="connsiteY18" fmla="*/ 3952875 h 3982652"/>
              <a:gd name="connsiteX19" fmla="*/ 704850 w 2143125"/>
              <a:gd name="connsiteY19" fmla="*/ 3962400 h 3982652"/>
              <a:gd name="connsiteX20" fmla="*/ 790575 w 2143125"/>
              <a:gd name="connsiteY20" fmla="*/ 3952875 h 3982652"/>
              <a:gd name="connsiteX21" fmla="*/ 857250 w 2143125"/>
              <a:gd name="connsiteY21" fmla="*/ 3952875 h 3982652"/>
              <a:gd name="connsiteX22" fmla="*/ 876300 w 2143125"/>
              <a:gd name="connsiteY22" fmla="*/ 3924300 h 3982652"/>
              <a:gd name="connsiteX23" fmla="*/ 914400 w 2143125"/>
              <a:gd name="connsiteY23" fmla="*/ 3838575 h 3982652"/>
              <a:gd name="connsiteX24" fmla="*/ 942975 w 2143125"/>
              <a:gd name="connsiteY24" fmla="*/ 3829050 h 3982652"/>
              <a:gd name="connsiteX25" fmla="*/ 1000125 w 2143125"/>
              <a:gd name="connsiteY25" fmla="*/ 3838575 h 3982652"/>
              <a:gd name="connsiteX26" fmla="*/ 1047750 w 2143125"/>
              <a:gd name="connsiteY26" fmla="*/ 3895725 h 3982652"/>
              <a:gd name="connsiteX27" fmla="*/ 1133475 w 2143125"/>
              <a:gd name="connsiteY27" fmla="*/ 3971925 h 3982652"/>
              <a:gd name="connsiteX28" fmla="*/ 1181100 w 2143125"/>
              <a:gd name="connsiteY28" fmla="*/ 3886200 h 3982652"/>
              <a:gd name="connsiteX29" fmla="*/ 1190625 w 2143125"/>
              <a:gd name="connsiteY29" fmla="*/ 3857625 h 3982652"/>
              <a:gd name="connsiteX30" fmla="*/ 1181100 w 2143125"/>
              <a:gd name="connsiteY30" fmla="*/ 3790950 h 3982652"/>
              <a:gd name="connsiteX31" fmla="*/ 1152525 w 2143125"/>
              <a:gd name="connsiteY31" fmla="*/ 3781425 h 3982652"/>
              <a:gd name="connsiteX32" fmla="*/ 1104900 w 2143125"/>
              <a:gd name="connsiteY32" fmla="*/ 3695700 h 3982652"/>
              <a:gd name="connsiteX33" fmla="*/ 1076325 w 2143125"/>
              <a:gd name="connsiteY33" fmla="*/ 3667125 h 3982652"/>
              <a:gd name="connsiteX34" fmla="*/ 1066800 w 2143125"/>
              <a:gd name="connsiteY34" fmla="*/ 3638550 h 3982652"/>
              <a:gd name="connsiteX35" fmla="*/ 1085850 w 2143125"/>
              <a:gd name="connsiteY35" fmla="*/ 3552825 h 3982652"/>
              <a:gd name="connsiteX36" fmla="*/ 1095375 w 2143125"/>
              <a:gd name="connsiteY36" fmla="*/ 3514725 h 3982652"/>
              <a:gd name="connsiteX37" fmla="*/ 1114425 w 2143125"/>
              <a:gd name="connsiteY37" fmla="*/ 3486150 h 3982652"/>
              <a:gd name="connsiteX38" fmla="*/ 1104900 w 2143125"/>
              <a:gd name="connsiteY38" fmla="*/ 3429000 h 3982652"/>
              <a:gd name="connsiteX39" fmla="*/ 1019175 w 2143125"/>
              <a:gd name="connsiteY39" fmla="*/ 3381375 h 3982652"/>
              <a:gd name="connsiteX40" fmla="*/ 1000125 w 2143125"/>
              <a:gd name="connsiteY40" fmla="*/ 3257550 h 3982652"/>
              <a:gd name="connsiteX41" fmla="*/ 1057275 w 2143125"/>
              <a:gd name="connsiteY41" fmla="*/ 3238500 h 3982652"/>
              <a:gd name="connsiteX42" fmla="*/ 1047750 w 2143125"/>
              <a:gd name="connsiteY42" fmla="*/ 3143250 h 3982652"/>
              <a:gd name="connsiteX43" fmla="*/ 1019175 w 2143125"/>
              <a:gd name="connsiteY43" fmla="*/ 3133725 h 3982652"/>
              <a:gd name="connsiteX44" fmla="*/ 962025 w 2143125"/>
              <a:gd name="connsiteY44" fmla="*/ 3105150 h 3982652"/>
              <a:gd name="connsiteX45" fmla="*/ 923925 w 2143125"/>
              <a:gd name="connsiteY45" fmla="*/ 3048000 h 3982652"/>
              <a:gd name="connsiteX46" fmla="*/ 904875 w 2143125"/>
              <a:gd name="connsiteY46" fmla="*/ 3019425 h 3982652"/>
              <a:gd name="connsiteX47" fmla="*/ 923925 w 2143125"/>
              <a:gd name="connsiteY47" fmla="*/ 2914650 h 3982652"/>
              <a:gd name="connsiteX48" fmla="*/ 942975 w 2143125"/>
              <a:gd name="connsiteY48" fmla="*/ 2886075 h 3982652"/>
              <a:gd name="connsiteX49" fmla="*/ 933450 w 2143125"/>
              <a:gd name="connsiteY49" fmla="*/ 2857500 h 3982652"/>
              <a:gd name="connsiteX50" fmla="*/ 876300 w 2143125"/>
              <a:gd name="connsiteY50" fmla="*/ 2819400 h 3982652"/>
              <a:gd name="connsiteX51" fmla="*/ 914400 w 2143125"/>
              <a:gd name="connsiteY51" fmla="*/ 2800350 h 3982652"/>
              <a:gd name="connsiteX52" fmla="*/ 971550 w 2143125"/>
              <a:gd name="connsiteY52" fmla="*/ 2790825 h 3982652"/>
              <a:gd name="connsiteX53" fmla="*/ 1009650 w 2143125"/>
              <a:gd name="connsiteY53" fmla="*/ 2781300 h 3982652"/>
              <a:gd name="connsiteX54" fmla="*/ 1066800 w 2143125"/>
              <a:gd name="connsiteY54" fmla="*/ 2743200 h 3982652"/>
              <a:gd name="connsiteX55" fmla="*/ 1114425 w 2143125"/>
              <a:gd name="connsiteY55" fmla="*/ 2686050 h 3982652"/>
              <a:gd name="connsiteX56" fmla="*/ 1123950 w 2143125"/>
              <a:gd name="connsiteY56" fmla="*/ 2657475 h 3982652"/>
              <a:gd name="connsiteX57" fmla="*/ 1076325 w 2143125"/>
              <a:gd name="connsiteY57" fmla="*/ 2581275 h 3982652"/>
              <a:gd name="connsiteX58" fmla="*/ 1047750 w 2143125"/>
              <a:gd name="connsiteY58" fmla="*/ 2571750 h 3982652"/>
              <a:gd name="connsiteX59" fmla="*/ 1019175 w 2143125"/>
              <a:gd name="connsiteY59" fmla="*/ 2543175 h 3982652"/>
              <a:gd name="connsiteX60" fmla="*/ 1000125 w 2143125"/>
              <a:gd name="connsiteY60" fmla="*/ 2486025 h 3982652"/>
              <a:gd name="connsiteX61" fmla="*/ 1028700 w 2143125"/>
              <a:gd name="connsiteY61" fmla="*/ 2466975 h 3982652"/>
              <a:gd name="connsiteX62" fmla="*/ 1057275 w 2143125"/>
              <a:gd name="connsiteY62" fmla="*/ 2457450 h 3982652"/>
              <a:gd name="connsiteX63" fmla="*/ 1104900 w 2143125"/>
              <a:gd name="connsiteY63" fmla="*/ 2447925 h 3982652"/>
              <a:gd name="connsiteX64" fmla="*/ 1162050 w 2143125"/>
              <a:gd name="connsiteY64" fmla="*/ 2438400 h 3982652"/>
              <a:gd name="connsiteX65" fmla="*/ 1219200 w 2143125"/>
              <a:gd name="connsiteY65" fmla="*/ 2419350 h 3982652"/>
              <a:gd name="connsiteX66" fmla="*/ 1247775 w 2143125"/>
              <a:gd name="connsiteY66" fmla="*/ 2409825 h 3982652"/>
              <a:gd name="connsiteX67" fmla="*/ 1314450 w 2143125"/>
              <a:gd name="connsiteY67" fmla="*/ 2381250 h 3982652"/>
              <a:gd name="connsiteX68" fmla="*/ 1371600 w 2143125"/>
              <a:gd name="connsiteY68" fmla="*/ 2343150 h 3982652"/>
              <a:gd name="connsiteX69" fmla="*/ 1400175 w 2143125"/>
              <a:gd name="connsiteY69" fmla="*/ 2238375 h 3982652"/>
              <a:gd name="connsiteX70" fmla="*/ 1409700 w 2143125"/>
              <a:gd name="connsiteY70" fmla="*/ 2200275 h 3982652"/>
              <a:gd name="connsiteX71" fmla="*/ 1476375 w 2143125"/>
              <a:gd name="connsiteY71" fmla="*/ 2171700 h 3982652"/>
              <a:gd name="connsiteX72" fmla="*/ 1533525 w 2143125"/>
              <a:gd name="connsiteY72" fmla="*/ 2152650 h 3982652"/>
              <a:gd name="connsiteX73" fmla="*/ 1571625 w 2143125"/>
              <a:gd name="connsiteY73" fmla="*/ 2124075 h 3982652"/>
              <a:gd name="connsiteX74" fmla="*/ 1581150 w 2143125"/>
              <a:gd name="connsiteY74" fmla="*/ 2095500 h 3982652"/>
              <a:gd name="connsiteX75" fmla="*/ 1590675 w 2143125"/>
              <a:gd name="connsiteY75" fmla="*/ 2009775 h 3982652"/>
              <a:gd name="connsiteX76" fmla="*/ 1581150 w 2143125"/>
              <a:gd name="connsiteY76" fmla="*/ 1933575 h 3982652"/>
              <a:gd name="connsiteX77" fmla="*/ 1552575 w 2143125"/>
              <a:gd name="connsiteY77" fmla="*/ 1914525 h 3982652"/>
              <a:gd name="connsiteX78" fmla="*/ 1543050 w 2143125"/>
              <a:gd name="connsiteY78" fmla="*/ 1885950 h 3982652"/>
              <a:gd name="connsiteX79" fmla="*/ 1552575 w 2143125"/>
              <a:gd name="connsiteY79" fmla="*/ 1828800 h 3982652"/>
              <a:gd name="connsiteX80" fmla="*/ 1609725 w 2143125"/>
              <a:gd name="connsiteY80" fmla="*/ 1800225 h 3982652"/>
              <a:gd name="connsiteX81" fmla="*/ 1638300 w 2143125"/>
              <a:gd name="connsiteY81" fmla="*/ 1781175 h 3982652"/>
              <a:gd name="connsiteX82" fmla="*/ 1695450 w 2143125"/>
              <a:gd name="connsiteY82" fmla="*/ 1752600 h 3982652"/>
              <a:gd name="connsiteX83" fmla="*/ 1724025 w 2143125"/>
              <a:gd name="connsiteY83" fmla="*/ 1724025 h 3982652"/>
              <a:gd name="connsiteX84" fmla="*/ 1743075 w 2143125"/>
              <a:gd name="connsiteY84" fmla="*/ 1695450 h 3982652"/>
              <a:gd name="connsiteX85" fmla="*/ 1800225 w 2143125"/>
              <a:gd name="connsiteY85" fmla="*/ 1657350 h 3982652"/>
              <a:gd name="connsiteX86" fmla="*/ 1819275 w 2143125"/>
              <a:gd name="connsiteY86" fmla="*/ 1628775 h 3982652"/>
              <a:gd name="connsiteX87" fmla="*/ 1809750 w 2143125"/>
              <a:gd name="connsiteY87" fmla="*/ 1600200 h 3982652"/>
              <a:gd name="connsiteX88" fmla="*/ 1790700 w 2143125"/>
              <a:gd name="connsiteY88" fmla="*/ 1571625 h 3982652"/>
              <a:gd name="connsiteX89" fmla="*/ 1762125 w 2143125"/>
              <a:gd name="connsiteY89" fmla="*/ 1514475 h 3982652"/>
              <a:gd name="connsiteX90" fmla="*/ 1733550 w 2143125"/>
              <a:gd name="connsiteY90" fmla="*/ 1504950 h 3982652"/>
              <a:gd name="connsiteX91" fmla="*/ 1704975 w 2143125"/>
              <a:gd name="connsiteY91" fmla="*/ 1485900 h 3982652"/>
              <a:gd name="connsiteX92" fmla="*/ 1647825 w 2143125"/>
              <a:gd name="connsiteY92" fmla="*/ 1466850 h 3982652"/>
              <a:gd name="connsiteX93" fmla="*/ 1657350 w 2143125"/>
              <a:gd name="connsiteY93" fmla="*/ 1371600 h 3982652"/>
              <a:gd name="connsiteX94" fmla="*/ 1714500 w 2143125"/>
              <a:gd name="connsiteY94" fmla="*/ 1333500 h 3982652"/>
              <a:gd name="connsiteX95" fmla="*/ 1752600 w 2143125"/>
              <a:gd name="connsiteY95" fmla="*/ 1314450 h 3982652"/>
              <a:gd name="connsiteX96" fmla="*/ 1781175 w 2143125"/>
              <a:gd name="connsiteY96" fmla="*/ 1304925 h 3982652"/>
              <a:gd name="connsiteX97" fmla="*/ 1819275 w 2143125"/>
              <a:gd name="connsiteY97" fmla="*/ 1285875 h 3982652"/>
              <a:gd name="connsiteX98" fmla="*/ 1847850 w 2143125"/>
              <a:gd name="connsiteY98" fmla="*/ 1257300 h 3982652"/>
              <a:gd name="connsiteX99" fmla="*/ 1905000 w 2143125"/>
              <a:gd name="connsiteY99" fmla="*/ 1238250 h 3982652"/>
              <a:gd name="connsiteX100" fmla="*/ 1933575 w 2143125"/>
              <a:gd name="connsiteY100" fmla="*/ 1219200 h 3982652"/>
              <a:gd name="connsiteX101" fmla="*/ 2009775 w 2143125"/>
              <a:gd name="connsiteY101" fmla="*/ 1209675 h 3982652"/>
              <a:gd name="connsiteX102" fmla="*/ 2057400 w 2143125"/>
              <a:gd name="connsiteY102" fmla="*/ 1200150 h 3982652"/>
              <a:gd name="connsiteX103" fmla="*/ 2124075 w 2143125"/>
              <a:gd name="connsiteY103" fmla="*/ 1152525 h 3982652"/>
              <a:gd name="connsiteX104" fmla="*/ 2143125 w 2143125"/>
              <a:gd name="connsiteY104" fmla="*/ 1095375 h 3982652"/>
              <a:gd name="connsiteX105" fmla="*/ 2133600 w 2143125"/>
              <a:gd name="connsiteY105" fmla="*/ 1047750 h 3982652"/>
              <a:gd name="connsiteX106" fmla="*/ 2105025 w 2143125"/>
              <a:gd name="connsiteY106" fmla="*/ 1028700 h 3982652"/>
              <a:gd name="connsiteX107" fmla="*/ 2019300 w 2143125"/>
              <a:gd name="connsiteY107" fmla="*/ 990600 h 3982652"/>
              <a:gd name="connsiteX108" fmla="*/ 1990725 w 2143125"/>
              <a:gd name="connsiteY108" fmla="*/ 933450 h 3982652"/>
              <a:gd name="connsiteX109" fmla="*/ 1981200 w 2143125"/>
              <a:gd name="connsiteY109" fmla="*/ 904875 h 3982652"/>
              <a:gd name="connsiteX110" fmla="*/ 1971675 w 2143125"/>
              <a:gd name="connsiteY110" fmla="*/ 828675 h 3982652"/>
              <a:gd name="connsiteX111" fmla="*/ 1914525 w 2143125"/>
              <a:gd name="connsiteY111" fmla="*/ 809625 h 3982652"/>
              <a:gd name="connsiteX112" fmla="*/ 1885950 w 2143125"/>
              <a:gd name="connsiteY112" fmla="*/ 800100 h 3982652"/>
              <a:gd name="connsiteX113" fmla="*/ 1847850 w 2143125"/>
              <a:gd name="connsiteY113" fmla="*/ 704850 h 3982652"/>
              <a:gd name="connsiteX114" fmla="*/ 1885950 w 2143125"/>
              <a:gd name="connsiteY114" fmla="*/ 600075 h 3982652"/>
              <a:gd name="connsiteX115" fmla="*/ 1914525 w 2143125"/>
              <a:gd name="connsiteY115" fmla="*/ 590550 h 3982652"/>
              <a:gd name="connsiteX116" fmla="*/ 1905000 w 2143125"/>
              <a:gd name="connsiteY116" fmla="*/ 552450 h 3982652"/>
              <a:gd name="connsiteX117" fmla="*/ 1847850 w 2143125"/>
              <a:gd name="connsiteY117" fmla="*/ 533400 h 3982652"/>
              <a:gd name="connsiteX118" fmla="*/ 1790700 w 2143125"/>
              <a:gd name="connsiteY118" fmla="*/ 504825 h 3982652"/>
              <a:gd name="connsiteX119" fmla="*/ 1752600 w 2143125"/>
              <a:gd name="connsiteY119" fmla="*/ 438150 h 3982652"/>
              <a:gd name="connsiteX120" fmla="*/ 1743075 w 2143125"/>
              <a:gd name="connsiteY120" fmla="*/ 361950 h 3982652"/>
              <a:gd name="connsiteX121" fmla="*/ 1685925 w 2143125"/>
              <a:gd name="connsiteY121" fmla="*/ 323850 h 3982652"/>
              <a:gd name="connsiteX122" fmla="*/ 1657350 w 2143125"/>
              <a:gd name="connsiteY122" fmla="*/ 304800 h 3982652"/>
              <a:gd name="connsiteX123" fmla="*/ 1638300 w 2143125"/>
              <a:gd name="connsiteY123" fmla="*/ 247650 h 3982652"/>
              <a:gd name="connsiteX124" fmla="*/ 1628775 w 2143125"/>
              <a:gd name="connsiteY124" fmla="*/ 219075 h 3982652"/>
              <a:gd name="connsiteX125" fmla="*/ 1609725 w 2143125"/>
              <a:gd name="connsiteY125" fmla="*/ 190500 h 3982652"/>
              <a:gd name="connsiteX126" fmla="*/ 1590675 w 2143125"/>
              <a:gd name="connsiteY126" fmla="*/ 133350 h 3982652"/>
              <a:gd name="connsiteX127" fmla="*/ 1619250 w 2143125"/>
              <a:gd name="connsiteY127" fmla="*/ 19050 h 3982652"/>
              <a:gd name="connsiteX128" fmla="*/ 1600200 w 2143125"/>
              <a:gd name="connsiteY128" fmla="*/ 0 h 398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2143125" h="3982652">
                <a:moveTo>
                  <a:pt x="0" y="3505200"/>
                </a:moveTo>
                <a:cubicBezTo>
                  <a:pt x="9525" y="3508375"/>
                  <a:pt x="20735" y="3508453"/>
                  <a:pt x="28575" y="3514725"/>
                </a:cubicBezTo>
                <a:cubicBezTo>
                  <a:pt x="90123" y="3563964"/>
                  <a:pt x="4376" y="3528884"/>
                  <a:pt x="76200" y="3552825"/>
                </a:cubicBezTo>
                <a:cubicBezTo>
                  <a:pt x="98425" y="3549650"/>
                  <a:pt x="120860" y="3547703"/>
                  <a:pt x="142875" y="3543300"/>
                </a:cubicBezTo>
                <a:cubicBezTo>
                  <a:pt x="152720" y="3541331"/>
                  <a:pt x="163610" y="3540047"/>
                  <a:pt x="171450" y="3533775"/>
                </a:cubicBezTo>
                <a:cubicBezTo>
                  <a:pt x="180389" y="3526624"/>
                  <a:pt x="180792" y="3511267"/>
                  <a:pt x="190500" y="3505200"/>
                </a:cubicBezTo>
                <a:cubicBezTo>
                  <a:pt x="207528" y="3494557"/>
                  <a:pt x="247650" y="3486150"/>
                  <a:pt x="247650" y="3486150"/>
                </a:cubicBezTo>
                <a:cubicBezTo>
                  <a:pt x="273050" y="3489325"/>
                  <a:pt x="302880" y="3480996"/>
                  <a:pt x="323850" y="3495675"/>
                </a:cubicBezTo>
                <a:cubicBezTo>
                  <a:pt x="340301" y="3507190"/>
                  <a:pt x="336550" y="3533775"/>
                  <a:pt x="342900" y="3552825"/>
                </a:cubicBezTo>
                <a:cubicBezTo>
                  <a:pt x="346075" y="3562350"/>
                  <a:pt x="344071" y="3575831"/>
                  <a:pt x="352425" y="3581400"/>
                </a:cubicBezTo>
                <a:cubicBezTo>
                  <a:pt x="389354" y="3606019"/>
                  <a:pt x="370140" y="3596830"/>
                  <a:pt x="409575" y="3609975"/>
                </a:cubicBezTo>
                <a:cubicBezTo>
                  <a:pt x="415925" y="3619500"/>
                  <a:pt x="427747" y="3627136"/>
                  <a:pt x="428625" y="3638550"/>
                </a:cubicBezTo>
                <a:cubicBezTo>
                  <a:pt x="431072" y="3670364"/>
                  <a:pt x="428617" y="3703344"/>
                  <a:pt x="419100" y="3733800"/>
                </a:cubicBezTo>
                <a:cubicBezTo>
                  <a:pt x="412271" y="3755653"/>
                  <a:pt x="388240" y="3769230"/>
                  <a:pt x="381000" y="3790950"/>
                </a:cubicBezTo>
                <a:lnTo>
                  <a:pt x="371475" y="3819525"/>
                </a:lnTo>
                <a:cubicBezTo>
                  <a:pt x="374650" y="3841750"/>
                  <a:pt x="367217" y="3868479"/>
                  <a:pt x="381000" y="3886200"/>
                </a:cubicBezTo>
                <a:cubicBezTo>
                  <a:pt x="393511" y="3902285"/>
                  <a:pt x="478897" y="3910674"/>
                  <a:pt x="495300" y="3914775"/>
                </a:cubicBezTo>
                <a:cubicBezTo>
                  <a:pt x="514781" y="3919645"/>
                  <a:pt x="535742" y="3922686"/>
                  <a:pt x="552450" y="3933825"/>
                </a:cubicBezTo>
                <a:cubicBezTo>
                  <a:pt x="561975" y="3940175"/>
                  <a:pt x="569773" y="3950765"/>
                  <a:pt x="581025" y="3952875"/>
                </a:cubicBezTo>
                <a:cubicBezTo>
                  <a:pt x="621713" y="3960504"/>
                  <a:pt x="663575" y="3959225"/>
                  <a:pt x="704850" y="3962400"/>
                </a:cubicBezTo>
                <a:cubicBezTo>
                  <a:pt x="733425" y="3959225"/>
                  <a:pt x="761824" y="3952875"/>
                  <a:pt x="790575" y="3952875"/>
                </a:cubicBezTo>
                <a:cubicBezTo>
                  <a:pt x="886228" y="3952875"/>
                  <a:pt x="738143" y="3982652"/>
                  <a:pt x="857250" y="3952875"/>
                </a:cubicBezTo>
                <a:cubicBezTo>
                  <a:pt x="863600" y="3943350"/>
                  <a:pt x="871651" y="3934761"/>
                  <a:pt x="876300" y="3924300"/>
                </a:cubicBezTo>
                <a:cubicBezTo>
                  <a:pt x="885132" y="3904429"/>
                  <a:pt x="892100" y="3856415"/>
                  <a:pt x="914400" y="3838575"/>
                </a:cubicBezTo>
                <a:cubicBezTo>
                  <a:pt x="922240" y="3832303"/>
                  <a:pt x="933450" y="3832225"/>
                  <a:pt x="942975" y="3829050"/>
                </a:cubicBezTo>
                <a:cubicBezTo>
                  <a:pt x="962025" y="3832225"/>
                  <a:pt x="982477" y="3830731"/>
                  <a:pt x="1000125" y="3838575"/>
                </a:cubicBezTo>
                <a:cubicBezTo>
                  <a:pt x="1024057" y="3849211"/>
                  <a:pt x="1032053" y="3878066"/>
                  <a:pt x="1047750" y="3895725"/>
                </a:cubicBezTo>
                <a:cubicBezTo>
                  <a:pt x="1095201" y="3949107"/>
                  <a:pt x="1090045" y="3942972"/>
                  <a:pt x="1133475" y="3971925"/>
                </a:cubicBezTo>
                <a:cubicBezTo>
                  <a:pt x="1176249" y="3929151"/>
                  <a:pt x="1157790" y="3956129"/>
                  <a:pt x="1181100" y="3886200"/>
                </a:cubicBezTo>
                <a:lnTo>
                  <a:pt x="1190625" y="3857625"/>
                </a:lnTo>
                <a:cubicBezTo>
                  <a:pt x="1187450" y="3835400"/>
                  <a:pt x="1191140" y="3811030"/>
                  <a:pt x="1181100" y="3790950"/>
                </a:cubicBezTo>
                <a:cubicBezTo>
                  <a:pt x="1176610" y="3781970"/>
                  <a:pt x="1159625" y="3788525"/>
                  <a:pt x="1152525" y="3781425"/>
                </a:cubicBezTo>
                <a:cubicBezTo>
                  <a:pt x="1037834" y="3666734"/>
                  <a:pt x="1152810" y="3767565"/>
                  <a:pt x="1104900" y="3695700"/>
                </a:cubicBezTo>
                <a:cubicBezTo>
                  <a:pt x="1097428" y="3684492"/>
                  <a:pt x="1085850" y="3676650"/>
                  <a:pt x="1076325" y="3667125"/>
                </a:cubicBezTo>
                <a:cubicBezTo>
                  <a:pt x="1073150" y="3657600"/>
                  <a:pt x="1066800" y="3648590"/>
                  <a:pt x="1066800" y="3638550"/>
                </a:cubicBezTo>
                <a:cubicBezTo>
                  <a:pt x="1066800" y="3595576"/>
                  <a:pt x="1076028" y="3587203"/>
                  <a:pt x="1085850" y="3552825"/>
                </a:cubicBezTo>
                <a:cubicBezTo>
                  <a:pt x="1089446" y="3540238"/>
                  <a:pt x="1090218" y="3526757"/>
                  <a:pt x="1095375" y="3514725"/>
                </a:cubicBezTo>
                <a:cubicBezTo>
                  <a:pt x="1099884" y="3504203"/>
                  <a:pt x="1108075" y="3495675"/>
                  <a:pt x="1114425" y="3486150"/>
                </a:cubicBezTo>
                <a:cubicBezTo>
                  <a:pt x="1111250" y="3467100"/>
                  <a:pt x="1115975" y="3444822"/>
                  <a:pt x="1104900" y="3429000"/>
                </a:cubicBezTo>
                <a:cubicBezTo>
                  <a:pt x="1084964" y="3400520"/>
                  <a:pt x="1049487" y="3391479"/>
                  <a:pt x="1019175" y="3381375"/>
                </a:cubicBezTo>
                <a:cubicBezTo>
                  <a:pt x="982040" y="3344240"/>
                  <a:pt x="956092" y="3333036"/>
                  <a:pt x="1000125" y="3257550"/>
                </a:cubicBezTo>
                <a:cubicBezTo>
                  <a:pt x="1010243" y="3240205"/>
                  <a:pt x="1057275" y="3238500"/>
                  <a:pt x="1057275" y="3238500"/>
                </a:cubicBezTo>
                <a:cubicBezTo>
                  <a:pt x="1054100" y="3206750"/>
                  <a:pt x="1058654" y="3173237"/>
                  <a:pt x="1047750" y="3143250"/>
                </a:cubicBezTo>
                <a:cubicBezTo>
                  <a:pt x="1044319" y="3133814"/>
                  <a:pt x="1028155" y="3138215"/>
                  <a:pt x="1019175" y="3133725"/>
                </a:cubicBezTo>
                <a:cubicBezTo>
                  <a:pt x="945317" y="3096796"/>
                  <a:pt x="1033849" y="3129091"/>
                  <a:pt x="962025" y="3105150"/>
                </a:cubicBezTo>
                <a:lnTo>
                  <a:pt x="923925" y="3048000"/>
                </a:lnTo>
                <a:lnTo>
                  <a:pt x="904875" y="3019425"/>
                </a:lnTo>
                <a:cubicBezTo>
                  <a:pt x="908158" y="2993158"/>
                  <a:pt x="909242" y="2944016"/>
                  <a:pt x="923925" y="2914650"/>
                </a:cubicBezTo>
                <a:cubicBezTo>
                  <a:pt x="929045" y="2904411"/>
                  <a:pt x="936625" y="2895600"/>
                  <a:pt x="942975" y="2886075"/>
                </a:cubicBezTo>
                <a:cubicBezTo>
                  <a:pt x="939800" y="2876550"/>
                  <a:pt x="940550" y="2864600"/>
                  <a:pt x="933450" y="2857500"/>
                </a:cubicBezTo>
                <a:cubicBezTo>
                  <a:pt x="917261" y="2841311"/>
                  <a:pt x="876300" y="2819400"/>
                  <a:pt x="876300" y="2819400"/>
                </a:cubicBezTo>
                <a:cubicBezTo>
                  <a:pt x="889000" y="2813050"/>
                  <a:pt x="900800" y="2804430"/>
                  <a:pt x="914400" y="2800350"/>
                </a:cubicBezTo>
                <a:cubicBezTo>
                  <a:pt x="932898" y="2794801"/>
                  <a:pt x="952612" y="2794613"/>
                  <a:pt x="971550" y="2790825"/>
                </a:cubicBezTo>
                <a:cubicBezTo>
                  <a:pt x="984387" y="2788258"/>
                  <a:pt x="996950" y="2784475"/>
                  <a:pt x="1009650" y="2781300"/>
                </a:cubicBezTo>
                <a:cubicBezTo>
                  <a:pt x="1100807" y="2690143"/>
                  <a:pt x="984092" y="2798339"/>
                  <a:pt x="1066800" y="2743200"/>
                </a:cubicBezTo>
                <a:cubicBezTo>
                  <a:pt x="1082599" y="2732667"/>
                  <a:pt x="1105640" y="2703621"/>
                  <a:pt x="1114425" y="2686050"/>
                </a:cubicBezTo>
                <a:cubicBezTo>
                  <a:pt x="1118915" y="2677070"/>
                  <a:pt x="1120775" y="2667000"/>
                  <a:pt x="1123950" y="2657475"/>
                </a:cubicBezTo>
                <a:cubicBezTo>
                  <a:pt x="1106575" y="2605351"/>
                  <a:pt x="1118589" y="2602407"/>
                  <a:pt x="1076325" y="2581275"/>
                </a:cubicBezTo>
                <a:cubicBezTo>
                  <a:pt x="1067345" y="2576785"/>
                  <a:pt x="1057275" y="2574925"/>
                  <a:pt x="1047750" y="2571750"/>
                </a:cubicBezTo>
                <a:cubicBezTo>
                  <a:pt x="1038225" y="2562225"/>
                  <a:pt x="1025717" y="2554950"/>
                  <a:pt x="1019175" y="2543175"/>
                </a:cubicBezTo>
                <a:cubicBezTo>
                  <a:pt x="1009423" y="2525622"/>
                  <a:pt x="1000125" y="2486025"/>
                  <a:pt x="1000125" y="2486025"/>
                </a:cubicBezTo>
                <a:cubicBezTo>
                  <a:pt x="1009650" y="2479675"/>
                  <a:pt x="1018461" y="2472095"/>
                  <a:pt x="1028700" y="2466975"/>
                </a:cubicBezTo>
                <a:cubicBezTo>
                  <a:pt x="1037680" y="2462485"/>
                  <a:pt x="1047535" y="2459885"/>
                  <a:pt x="1057275" y="2457450"/>
                </a:cubicBezTo>
                <a:cubicBezTo>
                  <a:pt x="1072981" y="2453523"/>
                  <a:pt x="1088972" y="2450821"/>
                  <a:pt x="1104900" y="2447925"/>
                </a:cubicBezTo>
                <a:cubicBezTo>
                  <a:pt x="1123901" y="2444470"/>
                  <a:pt x="1143314" y="2443084"/>
                  <a:pt x="1162050" y="2438400"/>
                </a:cubicBezTo>
                <a:cubicBezTo>
                  <a:pt x="1181531" y="2433530"/>
                  <a:pt x="1200150" y="2425700"/>
                  <a:pt x="1219200" y="2419350"/>
                </a:cubicBezTo>
                <a:cubicBezTo>
                  <a:pt x="1228725" y="2416175"/>
                  <a:pt x="1239421" y="2415394"/>
                  <a:pt x="1247775" y="2409825"/>
                </a:cubicBezTo>
                <a:cubicBezTo>
                  <a:pt x="1287242" y="2383513"/>
                  <a:pt x="1265244" y="2393551"/>
                  <a:pt x="1314450" y="2381250"/>
                </a:cubicBezTo>
                <a:cubicBezTo>
                  <a:pt x="1333500" y="2368550"/>
                  <a:pt x="1364360" y="2364870"/>
                  <a:pt x="1371600" y="2343150"/>
                </a:cubicBezTo>
                <a:cubicBezTo>
                  <a:pt x="1401336" y="2253942"/>
                  <a:pt x="1382224" y="2319154"/>
                  <a:pt x="1400175" y="2238375"/>
                </a:cubicBezTo>
                <a:cubicBezTo>
                  <a:pt x="1403015" y="2225596"/>
                  <a:pt x="1402438" y="2211167"/>
                  <a:pt x="1409700" y="2200275"/>
                </a:cubicBezTo>
                <a:cubicBezTo>
                  <a:pt x="1423552" y="2179497"/>
                  <a:pt x="1456461" y="2177674"/>
                  <a:pt x="1476375" y="2171700"/>
                </a:cubicBezTo>
                <a:cubicBezTo>
                  <a:pt x="1495609" y="2165930"/>
                  <a:pt x="1533525" y="2152650"/>
                  <a:pt x="1533525" y="2152650"/>
                </a:cubicBezTo>
                <a:cubicBezTo>
                  <a:pt x="1546225" y="2143125"/>
                  <a:pt x="1561462" y="2136271"/>
                  <a:pt x="1571625" y="2124075"/>
                </a:cubicBezTo>
                <a:cubicBezTo>
                  <a:pt x="1578053" y="2116362"/>
                  <a:pt x="1579499" y="2105404"/>
                  <a:pt x="1581150" y="2095500"/>
                </a:cubicBezTo>
                <a:cubicBezTo>
                  <a:pt x="1585877" y="2067140"/>
                  <a:pt x="1587500" y="2038350"/>
                  <a:pt x="1590675" y="2009775"/>
                </a:cubicBezTo>
                <a:cubicBezTo>
                  <a:pt x="1587500" y="1984375"/>
                  <a:pt x="1590657" y="1957342"/>
                  <a:pt x="1581150" y="1933575"/>
                </a:cubicBezTo>
                <a:cubicBezTo>
                  <a:pt x="1576898" y="1922946"/>
                  <a:pt x="1559726" y="1923464"/>
                  <a:pt x="1552575" y="1914525"/>
                </a:cubicBezTo>
                <a:cubicBezTo>
                  <a:pt x="1546303" y="1906685"/>
                  <a:pt x="1546225" y="1895475"/>
                  <a:pt x="1543050" y="1885950"/>
                </a:cubicBezTo>
                <a:cubicBezTo>
                  <a:pt x="1546225" y="1866900"/>
                  <a:pt x="1540718" y="1844045"/>
                  <a:pt x="1552575" y="1828800"/>
                </a:cubicBezTo>
                <a:cubicBezTo>
                  <a:pt x="1565651" y="1811988"/>
                  <a:pt x="1591107" y="1810568"/>
                  <a:pt x="1609725" y="1800225"/>
                </a:cubicBezTo>
                <a:cubicBezTo>
                  <a:pt x="1619732" y="1794666"/>
                  <a:pt x="1628061" y="1786295"/>
                  <a:pt x="1638300" y="1781175"/>
                </a:cubicBezTo>
                <a:cubicBezTo>
                  <a:pt x="1681258" y="1759696"/>
                  <a:pt x="1654504" y="1786722"/>
                  <a:pt x="1695450" y="1752600"/>
                </a:cubicBezTo>
                <a:cubicBezTo>
                  <a:pt x="1705798" y="1743976"/>
                  <a:pt x="1715401" y="1734373"/>
                  <a:pt x="1724025" y="1724025"/>
                </a:cubicBezTo>
                <a:cubicBezTo>
                  <a:pt x="1731354" y="1715231"/>
                  <a:pt x="1734460" y="1702988"/>
                  <a:pt x="1743075" y="1695450"/>
                </a:cubicBezTo>
                <a:cubicBezTo>
                  <a:pt x="1760305" y="1680373"/>
                  <a:pt x="1800225" y="1657350"/>
                  <a:pt x="1800225" y="1657350"/>
                </a:cubicBezTo>
                <a:cubicBezTo>
                  <a:pt x="1806575" y="1647825"/>
                  <a:pt x="1817393" y="1640067"/>
                  <a:pt x="1819275" y="1628775"/>
                </a:cubicBezTo>
                <a:cubicBezTo>
                  <a:pt x="1820926" y="1618871"/>
                  <a:pt x="1814240" y="1609180"/>
                  <a:pt x="1809750" y="1600200"/>
                </a:cubicBezTo>
                <a:cubicBezTo>
                  <a:pt x="1804630" y="1589961"/>
                  <a:pt x="1795820" y="1581864"/>
                  <a:pt x="1790700" y="1571625"/>
                </a:cubicBezTo>
                <a:cubicBezTo>
                  <a:pt x="1779196" y="1548618"/>
                  <a:pt x="1784873" y="1532673"/>
                  <a:pt x="1762125" y="1514475"/>
                </a:cubicBezTo>
                <a:cubicBezTo>
                  <a:pt x="1754285" y="1508203"/>
                  <a:pt x="1742530" y="1509440"/>
                  <a:pt x="1733550" y="1504950"/>
                </a:cubicBezTo>
                <a:cubicBezTo>
                  <a:pt x="1723311" y="1499830"/>
                  <a:pt x="1715436" y="1490549"/>
                  <a:pt x="1704975" y="1485900"/>
                </a:cubicBezTo>
                <a:cubicBezTo>
                  <a:pt x="1686625" y="1477745"/>
                  <a:pt x="1647825" y="1466850"/>
                  <a:pt x="1647825" y="1466850"/>
                </a:cubicBezTo>
                <a:cubicBezTo>
                  <a:pt x="1651000" y="1435100"/>
                  <a:pt x="1647966" y="1402097"/>
                  <a:pt x="1657350" y="1371600"/>
                </a:cubicBezTo>
                <a:cubicBezTo>
                  <a:pt x="1666448" y="1342031"/>
                  <a:pt x="1692955" y="1342734"/>
                  <a:pt x="1714500" y="1333500"/>
                </a:cubicBezTo>
                <a:cubicBezTo>
                  <a:pt x="1727551" y="1327907"/>
                  <a:pt x="1739549" y="1320043"/>
                  <a:pt x="1752600" y="1314450"/>
                </a:cubicBezTo>
                <a:cubicBezTo>
                  <a:pt x="1761828" y="1310495"/>
                  <a:pt x="1771947" y="1308880"/>
                  <a:pt x="1781175" y="1304925"/>
                </a:cubicBezTo>
                <a:cubicBezTo>
                  <a:pt x="1794226" y="1299332"/>
                  <a:pt x="1807721" y="1294128"/>
                  <a:pt x="1819275" y="1285875"/>
                </a:cubicBezTo>
                <a:cubicBezTo>
                  <a:pt x="1830236" y="1278045"/>
                  <a:pt x="1836075" y="1263842"/>
                  <a:pt x="1847850" y="1257300"/>
                </a:cubicBezTo>
                <a:cubicBezTo>
                  <a:pt x="1865403" y="1247548"/>
                  <a:pt x="1888292" y="1249389"/>
                  <a:pt x="1905000" y="1238250"/>
                </a:cubicBezTo>
                <a:cubicBezTo>
                  <a:pt x="1914525" y="1231900"/>
                  <a:pt x="1922531" y="1222212"/>
                  <a:pt x="1933575" y="1219200"/>
                </a:cubicBezTo>
                <a:cubicBezTo>
                  <a:pt x="1958271" y="1212465"/>
                  <a:pt x="1984475" y="1213567"/>
                  <a:pt x="2009775" y="1209675"/>
                </a:cubicBezTo>
                <a:cubicBezTo>
                  <a:pt x="2025776" y="1207213"/>
                  <a:pt x="2041525" y="1203325"/>
                  <a:pt x="2057400" y="1200150"/>
                </a:cubicBezTo>
                <a:cubicBezTo>
                  <a:pt x="2082500" y="1187600"/>
                  <a:pt x="2109223" y="1179259"/>
                  <a:pt x="2124075" y="1152525"/>
                </a:cubicBezTo>
                <a:cubicBezTo>
                  <a:pt x="2133827" y="1134972"/>
                  <a:pt x="2143125" y="1095375"/>
                  <a:pt x="2143125" y="1095375"/>
                </a:cubicBezTo>
                <a:cubicBezTo>
                  <a:pt x="2139950" y="1079500"/>
                  <a:pt x="2141632" y="1061806"/>
                  <a:pt x="2133600" y="1047750"/>
                </a:cubicBezTo>
                <a:cubicBezTo>
                  <a:pt x="2127920" y="1037811"/>
                  <a:pt x="2115486" y="1033349"/>
                  <a:pt x="2105025" y="1028700"/>
                </a:cubicBezTo>
                <a:cubicBezTo>
                  <a:pt x="2003010" y="983360"/>
                  <a:pt x="2083969" y="1033713"/>
                  <a:pt x="2019300" y="990600"/>
                </a:cubicBezTo>
                <a:cubicBezTo>
                  <a:pt x="1995359" y="918776"/>
                  <a:pt x="2027654" y="1007308"/>
                  <a:pt x="1990725" y="933450"/>
                </a:cubicBezTo>
                <a:cubicBezTo>
                  <a:pt x="1986235" y="924470"/>
                  <a:pt x="1984375" y="914400"/>
                  <a:pt x="1981200" y="904875"/>
                </a:cubicBezTo>
                <a:cubicBezTo>
                  <a:pt x="1978025" y="879475"/>
                  <a:pt x="1986354" y="849645"/>
                  <a:pt x="1971675" y="828675"/>
                </a:cubicBezTo>
                <a:cubicBezTo>
                  <a:pt x="1960160" y="812224"/>
                  <a:pt x="1933575" y="815975"/>
                  <a:pt x="1914525" y="809625"/>
                </a:cubicBezTo>
                <a:lnTo>
                  <a:pt x="1885950" y="800100"/>
                </a:lnTo>
                <a:cubicBezTo>
                  <a:pt x="1862410" y="729480"/>
                  <a:pt x="1875880" y="760911"/>
                  <a:pt x="1847850" y="704850"/>
                </a:cubicBezTo>
                <a:cubicBezTo>
                  <a:pt x="1856054" y="631015"/>
                  <a:pt x="1834482" y="625809"/>
                  <a:pt x="1885950" y="600075"/>
                </a:cubicBezTo>
                <a:cubicBezTo>
                  <a:pt x="1894930" y="595585"/>
                  <a:pt x="1905000" y="593725"/>
                  <a:pt x="1914525" y="590550"/>
                </a:cubicBezTo>
                <a:cubicBezTo>
                  <a:pt x="1911350" y="577850"/>
                  <a:pt x="1914939" y="560969"/>
                  <a:pt x="1905000" y="552450"/>
                </a:cubicBezTo>
                <a:cubicBezTo>
                  <a:pt x="1889754" y="539382"/>
                  <a:pt x="1866900" y="539750"/>
                  <a:pt x="1847850" y="533400"/>
                </a:cubicBezTo>
                <a:cubicBezTo>
                  <a:pt x="1808415" y="520255"/>
                  <a:pt x="1827629" y="529444"/>
                  <a:pt x="1790700" y="504825"/>
                </a:cubicBezTo>
                <a:cubicBezTo>
                  <a:pt x="1779363" y="487819"/>
                  <a:pt x="1757434" y="457486"/>
                  <a:pt x="1752600" y="438150"/>
                </a:cubicBezTo>
                <a:cubicBezTo>
                  <a:pt x="1746392" y="413317"/>
                  <a:pt x="1751823" y="386007"/>
                  <a:pt x="1743075" y="361950"/>
                </a:cubicBezTo>
                <a:cubicBezTo>
                  <a:pt x="1731038" y="328847"/>
                  <a:pt x="1709661" y="335718"/>
                  <a:pt x="1685925" y="323850"/>
                </a:cubicBezTo>
                <a:cubicBezTo>
                  <a:pt x="1675686" y="318730"/>
                  <a:pt x="1666875" y="311150"/>
                  <a:pt x="1657350" y="304800"/>
                </a:cubicBezTo>
                <a:lnTo>
                  <a:pt x="1638300" y="247650"/>
                </a:lnTo>
                <a:cubicBezTo>
                  <a:pt x="1635125" y="238125"/>
                  <a:pt x="1634344" y="227429"/>
                  <a:pt x="1628775" y="219075"/>
                </a:cubicBezTo>
                <a:cubicBezTo>
                  <a:pt x="1622425" y="209550"/>
                  <a:pt x="1614374" y="200961"/>
                  <a:pt x="1609725" y="190500"/>
                </a:cubicBezTo>
                <a:cubicBezTo>
                  <a:pt x="1601570" y="172150"/>
                  <a:pt x="1590675" y="133350"/>
                  <a:pt x="1590675" y="133350"/>
                </a:cubicBezTo>
                <a:cubicBezTo>
                  <a:pt x="1626885" y="79036"/>
                  <a:pt x="1643170" y="82837"/>
                  <a:pt x="1619250" y="19050"/>
                </a:cubicBezTo>
                <a:cubicBezTo>
                  <a:pt x="1616097" y="10642"/>
                  <a:pt x="1606550" y="6350"/>
                  <a:pt x="16002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5508104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5292080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4499992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39749"/>
              </p:ext>
            </p:extLst>
          </p:nvPr>
        </p:nvGraphicFramePr>
        <p:xfrm>
          <a:off x="6755085" y="3086100"/>
          <a:ext cx="2232248" cy="3200400"/>
        </p:xfrm>
        <a:graphic>
          <a:graphicData uri="http://schemas.openxmlformats.org/drawingml/2006/table">
            <a:tbl>
              <a:tblPr/>
              <a:tblGrid>
                <a:gridCol w="762000"/>
                <a:gridCol w="1470248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1007(B)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Alonso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1012(B)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Agustín Méndez Girón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Agustín 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Méndez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Girón Méndez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1022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Maribel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Pérez Pérez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1310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Elena Pérez Guzmán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1312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Petrona Luna Gómez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Edgar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Hernández Ramírez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Lucia Lopez 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Rosa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Pérez Díaz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Gloria Leticia López Intzin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María 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Magdalena López Intzin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1406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Alonso López 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1407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Jovita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Escalante Pérez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1408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Ericelda </a:t>
                      </a: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Victoria Trujillo </a:t>
                      </a:r>
                      <a:r>
                        <a:rPr lang="es-MX" sz="9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Pérez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5652120" y="619172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1404</a:t>
            </a:r>
            <a:endParaRPr lang="es-MX" sz="11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36096" y="547164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1312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503959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1408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399593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779912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3347864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644008" y="422108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4788024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1407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139952" y="395947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1401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 flipH="1">
            <a:off x="3923928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1018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987824" y="321297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1403</a:t>
            </a:r>
            <a:endParaRPr lang="es-MX" sz="1100" b="1" dirty="0"/>
          </a:p>
        </p:txBody>
      </p:sp>
      <p:sp>
        <p:nvSpPr>
          <p:cNvPr id="21" name="20 Elipse"/>
          <p:cNvSpPr/>
          <p:nvPr/>
        </p:nvSpPr>
        <p:spPr>
          <a:xfrm>
            <a:off x="6190134" y="444669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6372200" y="40770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6012160" y="465313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1310</a:t>
            </a:r>
            <a:endParaRPr lang="es-MX" sz="11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300192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1022</a:t>
            </a:r>
            <a:endParaRPr lang="es-MX" sz="1100" b="1" dirty="0"/>
          </a:p>
        </p:txBody>
      </p:sp>
      <p:sp>
        <p:nvSpPr>
          <p:cNvPr id="25" name="24 Elipse"/>
          <p:cNvSpPr/>
          <p:nvPr/>
        </p:nvSpPr>
        <p:spPr>
          <a:xfrm>
            <a:off x="6012160" y="350100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Elipse"/>
          <p:cNvSpPr/>
          <p:nvPr/>
        </p:nvSpPr>
        <p:spPr>
          <a:xfrm>
            <a:off x="3635896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Elipse"/>
          <p:cNvSpPr/>
          <p:nvPr/>
        </p:nvSpPr>
        <p:spPr>
          <a:xfrm>
            <a:off x="5148064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CuadroTexto"/>
          <p:cNvSpPr txBox="1"/>
          <p:nvPr/>
        </p:nvSpPr>
        <p:spPr>
          <a:xfrm>
            <a:off x="6156176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1402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91880" y="26369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1406</a:t>
            </a:r>
            <a:endParaRPr lang="es-MX" sz="11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292080" y="266333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1405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827584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107504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5430703" y="439810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1012 B</a:t>
            </a:r>
            <a:endParaRPr lang="es-MX" sz="11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49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1017</a:t>
            </a:r>
            <a:endParaRPr lang="es-MX" sz="1100" b="1" dirty="0"/>
          </a:p>
        </p:txBody>
      </p:sp>
      <p:sp>
        <p:nvSpPr>
          <p:cNvPr id="35" name="34 Elipse"/>
          <p:cNvSpPr/>
          <p:nvPr/>
        </p:nvSpPr>
        <p:spPr>
          <a:xfrm>
            <a:off x="539552" y="414908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Elipse"/>
          <p:cNvSpPr/>
          <p:nvPr/>
        </p:nvSpPr>
        <p:spPr>
          <a:xfrm>
            <a:off x="6156176" y="413949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395536" y="429309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1007</a:t>
            </a:r>
            <a:endParaRPr lang="es-MX" sz="11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794090" y="401296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1013</a:t>
            </a:r>
            <a:endParaRPr lang="es-MX" sz="1100" b="1" dirty="0"/>
          </a:p>
        </p:txBody>
      </p:sp>
      <p:sp>
        <p:nvSpPr>
          <p:cNvPr id="39" name="38 Botón de acción: Inicio">
            <a:hlinkClick r:id="" action="ppaction://hlinkshowjump?jump=firstslide" highlightClick="1"/>
          </p:cNvPr>
          <p:cNvSpPr/>
          <p:nvPr/>
        </p:nvSpPr>
        <p:spPr>
          <a:xfrm>
            <a:off x="2411760" y="26064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Botón de acción: Inicio">
            <a:hlinkClick r:id="" action="ppaction://hlinkshowjump?jump=firstslide" highlightClick="1"/>
          </p:cNvPr>
          <p:cNvSpPr/>
          <p:nvPr/>
        </p:nvSpPr>
        <p:spPr>
          <a:xfrm>
            <a:off x="1475656" y="429309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Botón de acción: Inicio">
            <a:hlinkClick r:id="" action="ppaction://hlinkshowjump?jump=firstslide" highlightClick="1"/>
          </p:cNvPr>
          <p:cNvSpPr/>
          <p:nvPr/>
        </p:nvSpPr>
        <p:spPr>
          <a:xfrm>
            <a:off x="5508104" y="40050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4572000" y="328498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4716016" y="314096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Santa Cruz</a:t>
            </a:r>
            <a:endParaRPr lang="es-MX" sz="1100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87624" y="450912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Francisco</a:t>
            </a:r>
            <a:endParaRPr lang="es-MX" sz="11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364088" y="417550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Alta</a:t>
            </a:r>
            <a:endParaRPr lang="es-MX" sz="1100" b="1" dirty="0"/>
          </a:p>
        </p:txBody>
      </p:sp>
      <p:sp>
        <p:nvSpPr>
          <p:cNvPr id="50" name="49 Elipse"/>
          <p:cNvSpPr/>
          <p:nvPr/>
        </p:nvSpPr>
        <p:spPr>
          <a:xfrm>
            <a:off x="3563888" y="37890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3059832" y="378904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1007B</a:t>
            </a:r>
            <a:endParaRPr lang="es-MX" sz="1100" b="1" dirty="0"/>
          </a:p>
        </p:txBody>
      </p:sp>
      <p:sp>
        <p:nvSpPr>
          <p:cNvPr id="54" name="53 Forma libre"/>
          <p:cNvSpPr/>
          <p:nvPr/>
        </p:nvSpPr>
        <p:spPr>
          <a:xfrm rot="3402371" flipH="1">
            <a:off x="1115616" y="2852936"/>
            <a:ext cx="669826" cy="714720"/>
          </a:xfrm>
          <a:custGeom>
            <a:avLst/>
            <a:gdLst>
              <a:gd name="connsiteX0" fmla="*/ 544933 w 544933"/>
              <a:gd name="connsiteY0" fmla="*/ 352425 h 395831"/>
              <a:gd name="connsiteX1" fmla="*/ 487783 w 544933"/>
              <a:gd name="connsiteY1" fmla="*/ 361950 h 395831"/>
              <a:gd name="connsiteX2" fmla="*/ 478258 w 544933"/>
              <a:gd name="connsiteY2" fmla="*/ 390525 h 395831"/>
              <a:gd name="connsiteX3" fmla="*/ 421108 w 544933"/>
              <a:gd name="connsiteY3" fmla="*/ 381000 h 395831"/>
              <a:gd name="connsiteX4" fmla="*/ 411583 w 544933"/>
              <a:gd name="connsiteY4" fmla="*/ 352425 h 395831"/>
              <a:gd name="connsiteX5" fmla="*/ 402058 w 544933"/>
              <a:gd name="connsiteY5" fmla="*/ 276225 h 395831"/>
              <a:gd name="connsiteX6" fmla="*/ 373483 w 544933"/>
              <a:gd name="connsiteY6" fmla="*/ 266700 h 395831"/>
              <a:gd name="connsiteX7" fmla="*/ 335383 w 544933"/>
              <a:gd name="connsiteY7" fmla="*/ 276225 h 395831"/>
              <a:gd name="connsiteX8" fmla="*/ 249658 w 544933"/>
              <a:gd name="connsiteY8" fmla="*/ 323850 h 395831"/>
              <a:gd name="connsiteX9" fmla="*/ 182983 w 544933"/>
              <a:gd name="connsiteY9" fmla="*/ 314325 h 395831"/>
              <a:gd name="connsiteX10" fmla="*/ 173458 w 544933"/>
              <a:gd name="connsiteY10" fmla="*/ 285750 h 395831"/>
              <a:gd name="connsiteX11" fmla="*/ 163933 w 544933"/>
              <a:gd name="connsiteY11" fmla="*/ 228600 h 395831"/>
              <a:gd name="connsiteX12" fmla="*/ 144883 w 544933"/>
              <a:gd name="connsiteY12" fmla="*/ 133350 h 395831"/>
              <a:gd name="connsiteX13" fmla="*/ 135358 w 544933"/>
              <a:gd name="connsiteY13" fmla="*/ 66675 h 395831"/>
              <a:gd name="connsiteX14" fmla="*/ 106783 w 544933"/>
              <a:gd name="connsiteY14" fmla="*/ 47625 h 395831"/>
              <a:gd name="connsiteX15" fmla="*/ 59158 w 544933"/>
              <a:gd name="connsiteY15" fmla="*/ 57150 h 395831"/>
              <a:gd name="connsiteX16" fmla="*/ 30583 w 544933"/>
              <a:gd name="connsiteY16" fmla="*/ 76200 h 395831"/>
              <a:gd name="connsiteX17" fmla="*/ 11533 w 544933"/>
              <a:gd name="connsiteY17" fmla="*/ 47625 h 395831"/>
              <a:gd name="connsiteX18" fmla="*/ 2008 w 544933"/>
              <a:gd name="connsiteY18" fmla="*/ 0 h 39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4933" h="395831">
                <a:moveTo>
                  <a:pt x="544933" y="352425"/>
                </a:moveTo>
                <a:cubicBezTo>
                  <a:pt x="525883" y="355600"/>
                  <a:pt x="504551" y="352368"/>
                  <a:pt x="487783" y="361950"/>
                </a:cubicBezTo>
                <a:cubicBezTo>
                  <a:pt x="479066" y="366931"/>
                  <a:pt x="487912" y="387767"/>
                  <a:pt x="478258" y="390525"/>
                </a:cubicBezTo>
                <a:cubicBezTo>
                  <a:pt x="459688" y="395831"/>
                  <a:pt x="440158" y="384175"/>
                  <a:pt x="421108" y="381000"/>
                </a:cubicBezTo>
                <a:cubicBezTo>
                  <a:pt x="417933" y="371475"/>
                  <a:pt x="413379" y="362303"/>
                  <a:pt x="411583" y="352425"/>
                </a:cubicBezTo>
                <a:cubicBezTo>
                  <a:pt x="407004" y="327240"/>
                  <a:pt x="412454" y="299616"/>
                  <a:pt x="402058" y="276225"/>
                </a:cubicBezTo>
                <a:cubicBezTo>
                  <a:pt x="397980" y="267050"/>
                  <a:pt x="383008" y="269875"/>
                  <a:pt x="373483" y="266700"/>
                </a:cubicBezTo>
                <a:cubicBezTo>
                  <a:pt x="360783" y="269875"/>
                  <a:pt x="347092" y="270371"/>
                  <a:pt x="335383" y="276225"/>
                </a:cubicBezTo>
                <a:cubicBezTo>
                  <a:pt x="204375" y="341729"/>
                  <a:pt x="328679" y="297510"/>
                  <a:pt x="249658" y="323850"/>
                </a:cubicBezTo>
                <a:cubicBezTo>
                  <a:pt x="227433" y="320675"/>
                  <a:pt x="203063" y="324365"/>
                  <a:pt x="182983" y="314325"/>
                </a:cubicBezTo>
                <a:cubicBezTo>
                  <a:pt x="174003" y="309835"/>
                  <a:pt x="175636" y="295551"/>
                  <a:pt x="173458" y="285750"/>
                </a:cubicBezTo>
                <a:cubicBezTo>
                  <a:pt x="169268" y="266897"/>
                  <a:pt x="167492" y="247582"/>
                  <a:pt x="163933" y="228600"/>
                </a:cubicBezTo>
                <a:cubicBezTo>
                  <a:pt x="157966" y="196776"/>
                  <a:pt x="149462" y="165403"/>
                  <a:pt x="144883" y="133350"/>
                </a:cubicBezTo>
                <a:cubicBezTo>
                  <a:pt x="141708" y="111125"/>
                  <a:pt x="144476" y="87191"/>
                  <a:pt x="135358" y="66675"/>
                </a:cubicBezTo>
                <a:cubicBezTo>
                  <a:pt x="130709" y="56214"/>
                  <a:pt x="116308" y="53975"/>
                  <a:pt x="106783" y="47625"/>
                </a:cubicBezTo>
                <a:cubicBezTo>
                  <a:pt x="90908" y="50800"/>
                  <a:pt x="74317" y="51466"/>
                  <a:pt x="59158" y="57150"/>
                </a:cubicBezTo>
                <a:cubicBezTo>
                  <a:pt x="48439" y="61170"/>
                  <a:pt x="41808" y="78445"/>
                  <a:pt x="30583" y="76200"/>
                </a:cubicBezTo>
                <a:cubicBezTo>
                  <a:pt x="19358" y="73955"/>
                  <a:pt x="16653" y="57864"/>
                  <a:pt x="11533" y="47625"/>
                </a:cubicBezTo>
                <a:cubicBezTo>
                  <a:pt x="0" y="24559"/>
                  <a:pt x="2008" y="21796"/>
                  <a:pt x="200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323528" y="280735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Pacayal</a:t>
            </a:r>
            <a:endParaRPr lang="es-MX" sz="1100" b="1" dirty="0"/>
          </a:p>
        </p:txBody>
      </p:sp>
      <p:cxnSp>
        <p:nvCxnSpPr>
          <p:cNvPr id="57" name="56 Conector recto de flecha"/>
          <p:cNvCxnSpPr/>
          <p:nvPr/>
        </p:nvCxnSpPr>
        <p:spPr>
          <a:xfrm flipH="1" flipV="1">
            <a:off x="885525" y="2986264"/>
            <a:ext cx="158083" cy="82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55 Llamada de flecha izquierda y derecha"/>
          <p:cNvSpPr/>
          <p:nvPr/>
        </p:nvSpPr>
        <p:spPr>
          <a:xfrm rot="3668629">
            <a:off x="2575649" y="2573011"/>
            <a:ext cx="502778" cy="14651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Llamada de flecha izquierda y derecha"/>
          <p:cNvSpPr/>
          <p:nvPr/>
        </p:nvSpPr>
        <p:spPr>
          <a:xfrm rot="2238579">
            <a:off x="2995750" y="1850815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2843808" y="2350041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cxnSp>
        <p:nvCxnSpPr>
          <p:cNvPr id="62" name="61 Conector recto de flecha"/>
          <p:cNvCxnSpPr>
            <a:stCxn id="59" idx="61"/>
          </p:cNvCxnSpPr>
          <p:nvPr/>
        </p:nvCxnSpPr>
        <p:spPr>
          <a:xfrm flipH="1">
            <a:off x="2915816" y="5143500"/>
            <a:ext cx="46459" cy="229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339752" y="5301208"/>
            <a:ext cx="1080120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69" name="68 Forma libre"/>
          <p:cNvSpPr/>
          <p:nvPr/>
        </p:nvSpPr>
        <p:spPr>
          <a:xfrm>
            <a:off x="4229100" y="3686175"/>
            <a:ext cx="571500" cy="840842"/>
          </a:xfrm>
          <a:custGeom>
            <a:avLst/>
            <a:gdLst>
              <a:gd name="connsiteX0" fmla="*/ 533400 w 571500"/>
              <a:gd name="connsiteY0" fmla="*/ 0 h 840842"/>
              <a:gd name="connsiteX1" fmla="*/ 561975 w 571500"/>
              <a:gd name="connsiteY1" fmla="*/ 76200 h 840842"/>
              <a:gd name="connsiteX2" fmla="*/ 571500 w 571500"/>
              <a:gd name="connsiteY2" fmla="*/ 114300 h 840842"/>
              <a:gd name="connsiteX3" fmla="*/ 561975 w 571500"/>
              <a:gd name="connsiteY3" fmla="*/ 171450 h 840842"/>
              <a:gd name="connsiteX4" fmla="*/ 552450 w 571500"/>
              <a:gd name="connsiteY4" fmla="*/ 257175 h 840842"/>
              <a:gd name="connsiteX5" fmla="*/ 485775 w 571500"/>
              <a:gd name="connsiteY5" fmla="*/ 285750 h 840842"/>
              <a:gd name="connsiteX6" fmla="*/ 476250 w 571500"/>
              <a:gd name="connsiteY6" fmla="*/ 314325 h 840842"/>
              <a:gd name="connsiteX7" fmla="*/ 466725 w 571500"/>
              <a:gd name="connsiteY7" fmla="*/ 352425 h 840842"/>
              <a:gd name="connsiteX8" fmla="*/ 438150 w 571500"/>
              <a:gd name="connsiteY8" fmla="*/ 371475 h 840842"/>
              <a:gd name="connsiteX9" fmla="*/ 409575 w 571500"/>
              <a:gd name="connsiteY9" fmla="*/ 400050 h 840842"/>
              <a:gd name="connsiteX10" fmla="*/ 352425 w 571500"/>
              <a:gd name="connsiteY10" fmla="*/ 428625 h 840842"/>
              <a:gd name="connsiteX11" fmla="*/ 333375 w 571500"/>
              <a:gd name="connsiteY11" fmla="*/ 485775 h 840842"/>
              <a:gd name="connsiteX12" fmla="*/ 276225 w 571500"/>
              <a:gd name="connsiteY12" fmla="*/ 542925 h 840842"/>
              <a:gd name="connsiteX13" fmla="*/ 247650 w 571500"/>
              <a:gd name="connsiteY13" fmla="*/ 609600 h 840842"/>
              <a:gd name="connsiteX14" fmla="*/ 238125 w 571500"/>
              <a:gd name="connsiteY14" fmla="*/ 638175 h 840842"/>
              <a:gd name="connsiteX15" fmla="*/ 209550 w 571500"/>
              <a:gd name="connsiteY15" fmla="*/ 647700 h 840842"/>
              <a:gd name="connsiteX16" fmla="*/ 152400 w 571500"/>
              <a:gd name="connsiteY16" fmla="*/ 695325 h 840842"/>
              <a:gd name="connsiteX17" fmla="*/ 142875 w 571500"/>
              <a:gd name="connsiteY17" fmla="*/ 723900 h 840842"/>
              <a:gd name="connsiteX18" fmla="*/ 114300 w 571500"/>
              <a:gd name="connsiteY18" fmla="*/ 742950 h 840842"/>
              <a:gd name="connsiteX19" fmla="*/ 28575 w 571500"/>
              <a:gd name="connsiteY19" fmla="*/ 762000 h 840842"/>
              <a:gd name="connsiteX20" fmla="*/ 9525 w 571500"/>
              <a:gd name="connsiteY20" fmla="*/ 838200 h 840842"/>
              <a:gd name="connsiteX21" fmla="*/ 0 w 571500"/>
              <a:gd name="connsiteY21" fmla="*/ 838200 h 84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500" h="840842">
                <a:moveTo>
                  <a:pt x="533400" y="0"/>
                </a:moveTo>
                <a:cubicBezTo>
                  <a:pt x="543465" y="25162"/>
                  <a:pt x="554509" y="50069"/>
                  <a:pt x="561975" y="76200"/>
                </a:cubicBezTo>
                <a:cubicBezTo>
                  <a:pt x="565571" y="88787"/>
                  <a:pt x="568325" y="101600"/>
                  <a:pt x="571500" y="114300"/>
                </a:cubicBezTo>
                <a:cubicBezTo>
                  <a:pt x="568325" y="133350"/>
                  <a:pt x="564527" y="152307"/>
                  <a:pt x="561975" y="171450"/>
                </a:cubicBezTo>
                <a:cubicBezTo>
                  <a:pt x="558175" y="199949"/>
                  <a:pt x="562275" y="230155"/>
                  <a:pt x="552450" y="257175"/>
                </a:cubicBezTo>
                <a:cubicBezTo>
                  <a:pt x="545872" y="275264"/>
                  <a:pt x="497370" y="282851"/>
                  <a:pt x="485775" y="285750"/>
                </a:cubicBezTo>
                <a:cubicBezTo>
                  <a:pt x="482600" y="295275"/>
                  <a:pt x="479008" y="304671"/>
                  <a:pt x="476250" y="314325"/>
                </a:cubicBezTo>
                <a:cubicBezTo>
                  <a:pt x="472654" y="326912"/>
                  <a:pt x="473987" y="341533"/>
                  <a:pt x="466725" y="352425"/>
                </a:cubicBezTo>
                <a:cubicBezTo>
                  <a:pt x="460375" y="361950"/>
                  <a:pt x="446944" y="364146"/>
                  <a:pt x="438150" y="371475"/>
                </a:cubicBezTo>
                <a:cubicBezTo>
                  <a:pt x="427802" y="380099"/>
                  <a:pt x="419923" y="391426"/>
                  <a:pt x="409575" y="400050"/>
                </a:cubicBezTo>
                <a:cubicBezTo>
                  <a:pt x="384956" y="420566"/>
                  <a:pt x="381064" y="419079"/>
                  <a:pt x="352425" y="428625"/>
                </a:cubicBezTo>
                <a:cubicBezTo>
                  <a:pt x="346075" y="447675"/>
                  <a:pt x="347574" y="471576"/>
                  <a:pt x="333375" y="485775"/>
                </a:cubicBezTo>
                <a:lnTo>
                  <a:pt x="276225" y="542925"/>
                </a:lnTo>
                <a:cubicBezTo>
                  <a:pt x="253887" y="609938"/>
                  <a:pt x="282960" y="527210"/>
                  <a:pt x="247650" y="609600"/>
                </a:cubicBezTo>
                <a:cubicBezTo>
                  <a:pt x="243695" y="618828"/>
                  <a:pt x="245225" y="631075"/>
                  <a:pt x="238125" y="638175"/>
                </a:cubicBezTo>
                <a:cubicBezTo>
                  <a:pt x="231025" y="645275"/>
                  <a:pt x="218530" y="643210"/>
                  <a:pt x="209550" y="647700"/>
                </a:cubicBezTo>
                <a:cubicBezTo>
                  <a:pt x="183028" y="660961"/>
                  <a:pt x="173466" y="674259"/>
                  <a:pt x="152400" y="695325"/>
                </a:cubicBezTo>
                <a:cubicBezTo>
                  <a:pt x="149225" y="704850"/>
                  <a:pt x="149147" y="716060"/>
                  <a:pt x="142875" y="723900"/>
                </a:cubicBezTo>
                <a:cubicBezTo>
                  <a:pt x="135724" y="732839"/>
                  <a:pt x="124539" y="737830"/>
                  <a:pt x="114300" y="742950"/>
                </a:cubicBezTo>
                <a:cubicBezTo>
                  <a:pt x="90852" y="754674"/>
                  <a:pt x="50525" y="758342"/>
                  <a:pt x="28575" y="762000"/>
                </a:cubicBezTo>
                <a:cubicBezTo>
                  <a:pt x="27201" y="768870"/>
                  <a:pt x="17893" y="825648"/>
                  <a:pt x="9525" y="838200"/>
                </a:cubicBezTo>
                <a:cubicBezTo>
                  <a:pt x="7764" y="840842"/>
                  <a:pt x="3175" y="838200"/>
                  <a:pt x="0" y="8382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Forma libre"/>
          <p:cNvSpPr/>
          <p:nvPr/>
        </p:nvSpPr>
        <p:spPr>
          <a:xfrm>
            <a:off x="4819650" y="4448175"/>
            <a:ext cx="609600" cy="1066800"/>
          </a:xfrm>
          <a:custGeom>
            <a:avLst/>
            <a:gdLst>
              <a:gd name="connsiteX0" fmla="*/ 0 w 609600"/>
              <a:gd name="connsiteY0" fmla="*/ 0 h 1066800"/>
              <a:gd name="connsiteX1" fmla="*/ 28575 w 609600"/>
              <a:gd name="connsiteY1" fmla="*/ 47625 h 1066800"/>
              <a:gd name="connsiteX2" fmla="*/ 114300 w 609600"/>
              <a:gd name="connsiteY2" fmla="*/ 104775 h 1066800"/>
              <a:gd name="connsiteX3" fmla="*/ 133350 w 609600"/>
              <a:gd name="connsiteY3" fmla="*/ 133350 h 1066800"/>
              <a:gd name="connsiteX4" fmla="*/ 161925 w 609600"/>
              <a:gd name="connsiteY4" fmla="*/ 142875 h 1066800"/>
              <a:gd name="connsiteX5" fmla="*/ 200025 w 609600"/>
              <a:gd name="connsiteY5" fmla="*/ 200025 h 1066800"/>
              <a:gd name="connsiteX6" fmla="*/ 219075 w 609600"/>
              <a:gd name="connsiteY6" fmla="*/ 228600 h 1066800"/>
              <a:gd name="connsiteX7" fmla="*/ 228600 w 609600"/>
              <a:gd name="connsiteY7" fmla="*/ 457200 h 1066800"/>
              <a:gd name="connsiteX8" fmla="*/ 238125 w 609600"/>
              <a:gd name="connsiteY8" fmla="*/ 485775 h 1066800"/>
              <a:gd name="connsiteX9" fmla="*/ 295275 w 609600"/>
              <a:gd name="connsiteY9" fmla="*/ 504825 h 1066800"/>
              <a:gd name="connsiteX10" fmla="*/ 323850 w 609600"/>
              <a:gd name="connsiteY10" fmla="*/ 523875 h 1066800"/>
              <a:gd name="connsiteX11" fmla="*/ 361950 w 609600"/>
              <a:gd name="connsiteY11" fmla="*/ 647700 h 1066800"/>
              <a:gd name="connsiteX12" fmla="*/ 409575 w 609600"/>
              <a:gd name="connsiteY12" fmla="*/ 657225 h 1066800"/>
              <a:gd name="connsiteX13" fmla="*/ 466725 w 609600"/>
              <a:gd name="connsiteY13" fmla="*/ 695325 h 1066800"/>
              <a:gd name="connsiteX14" fmla="*/ 504825 w 609600"/>
              <a:gd name="connsiteY14" fmla="*/ 800100 h 1066800"/>
              <a:gd name="connsiteX15" fmla="*/ 533400 w 609600"/>
              <a:gd name="connsiteY15" fmla="*/ 885825 h 1066800"/>
              <a:gd name="connsiteX16" fmla="*/ 561975 w 609600"/>
              <a:gd name="connsiteY16" fmla="*/ 904875 h 1066800"/>
              <a:gd name="connsiteX17" fmla="*/ 609600 w 609600"/>
              <a:gd name="connsiteY17" fmla="*/ 990600 h 1066800"/>
              <a:gd name="connsiteX18" fmla="*/ 600075 w 609600"/>
              <a:gd name="connsiteY18" fmla="*/ 1038225 h 1066800"/>
              <a:gd name="connsiteX19" fmla="*/ 590550 w 609600"/>
              <a:gd name="connsiteY19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600" h="1066800">
                <a:moveTo>
                  <a:pt x="0" y="0"/>
                </a:moveTo>
                <a:cubicBezTo>
                  <a:pt x="9525" y="15875"/>
                  <a:pt x="16190" y="33864"/>
                  <a:pt x="28575" y="47625"/>
                </a:cubicBezTo>
                <a:cubicBezTo>
                  <a:pt x="70273" y="93956"/>
                  <a:pt x="71579" y="90535"/>
                  <a:pt x="114300" y="104775"/>
                </a:cubicBezTo>
                <a:cubicBezTo>
                  <a:pt x="120650" y="114300"/>
                  <a:pt x="124411" y="126199"/>
                  <a:pt x="133350" y="133350"/>
                </a:cubicBezTo>
                <a:cubicBezTo>
                  <a:pt x="141190" y="139622"/>
                  <a:pt x="154825" y="135775"/>
                  <a:pt x="161925" y="142875"/>
                </a:cubicBezTo>
                <a:cubicBezTo>
                  <a:pt x="178114" y="159064"/>
                  <a:pt x="187325" y="180975"/>
                  <a:pt x="200025" y="200025"/>
                </a:cubicBezTo>
                <a:lnTo>
                  <a:pt x="219075" y="228600"/>
                </a:lnTo>
                <a:cubicBezTo>
                  <a:pt x="222250" y="304800"/>
                  <a:pt x="222966" y="381142"/>
                  <a:pt x="228600" y="457200"/>
                </a:cubicBezTo>
                <a:cubicBezTo>
                  <a:pt x="229342" y="467213"/>
                  <a:pt x="229955" y="479939"/>
                  <a:pt x="238125" y="485775"/>
                </a:cubicBezTo>
                <a:cubicBezTo>
                  <a:pt x="254465" y="497447"/>
                  <a:pt x="278567" y="493686"/>
                  <a:pt x="295275" y="504825"/>
                </a:cubicBezTo>
                <a:lnTo>
                  <a:pt x="323850" y="523875"/>
                </a:lnTo>
                <a:cubicBezTo>
                  <a:pt x="330204" y="549290"/>
                  <a:pt x="353341" y="645978"/>
                  <a:pt x="361950" y="647700"/>
                </a:cubicBezTo>
                <a:lnTo>
                  <a:pt x="409575" y="657225"/>
                </a:lnTo>
                <a:cubicBezTo>
                  <a:pt x="428625" y="669925"/>
                  <a:pt x="458222" y="674067"/>
                  <a:pt x="466725" y="695325"/>
                </a:cubicBezTo>
                <a:cubicBezTo>
                  <a:pt x="475383" y="716971"/>
                  <a:pt x="501331" y="779137"/>
                  <a:pt x="504825" y="800100"/>
                </a:cubicBezTo>
                <a:cubicBezTo>
                  <a:pt x="511211" y="838415"/>
                  <a:pt x="506613" y="859038"/>
                  <a:pt x="533400" y="885825"/>
                </a:cubicBezTo>
                <a:cubicBezTo>
                  <a:pt x="541495" y="893920"/>
                  <a:pt x="552450" y="898525"/>
                  <a:pt x="561975" y="904875"/>
                </a:cubicBezTo>
                <a:cubicBezTo>
                  <a:pt x="605644" y="970379"/>
                  <a:pt x="592835" y="940305"/>
                  <a:pt x="609600" y="990600"/>
                </a:cubicBezTo>
                <a:cubicBezTo>
                  <a:pt x="606425" y="1006475"/>
                  <a:pt x="604002" y="1022519"/>
                  <a:pt x="600075" y="1038225"/>
                </a:cubicBezTo>
                <a:cubicBezTo>
                  <a:pt x="597640" y="1047965"/>
                  <a:pt x="590550" y="1066800"/>
                  <a:pt x="590550" y="10668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Forma libre"/>
          <p:cNvSpPr/>
          <p:nvPr/>
        </p:nvSpPr>
        <p:spPr>
          <a:xfrm>
            <a:off x="4777292" y="2905125"/>
            <a:ext cx="471615" cy="390525"/>
          </a:xfrm>
          <a:custGeom>
            <a:avLst/>
            <a:gdLst>
              <a:gd name="connsiteX0" fmla="*/ 4258 w 471615"/>
              <a:gd name="connsiteY0" fmla="*/ 390525 h 390525"/>
              <a:gd name="connsiteX1" fmla="*/ 13783 w 471615"/>
              <a:gd name="connsiteY1" fmla="*/ 323850 h 390525"/>
              <a:gd name="connsiteX2" fmla="*/ 70933 w 471615"/>
              <a:gd name="connsiteY2" fmla="*/ 304800 h 390525"/>
              <a:gd name="connsiteX3" fmla="*/ 89983 w 471615"/>
              <a:gd name="connsiteY3" fmla="*/ 276225 h 390525"/>
              <a:gd name="connsiteX4" fmla="*/ 99508 w 471615"/>
              <a:gd name="connsiteY4" fmla="*/ 247650 h 390525"/>
              <a:gd name="connsiteX5" fmla="*/ 270958 w 471615"/>
              <a:gd name="connsiteY5" fmla="*/ 238125 h 390525"/>
              <a:gd name="connsiteX6" fmla="*/ 394783 w 471615"/>
              <a:gd name="connsiteY6" fmla="*/ 228600 h 390525"/>
              <a:gd name="connsiteX7" fmla="*/ 432883 w 471615"/>
              <a:gd name="connsiteY7" fmla="*/ 123825 h 390525"/>
              <a:gd name="connsiteX8" fmla="*/ 461458 w 471615"/>
              <a:gd name="connsiteY8" fmla="*/ 114300 h 390525"/>
              <a:gd name="connsiteX9" fmla="*/ 470983 w 471615"/>
              <a:gd name="connsiteY9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1615" h="390525">
                <a:moveTo>
                  <a:pt x="4258" y="390525"/>
                </a:moveTo>
                <a:cubicBezTo>
                  <a:pt x="7433" y="368300"/>
                  <a:pt x="0" y="341571"/>
                  <a:pt x="13783" y="323850"/>
                </a:cubicBezTo>
                <a:cubicBezTo>
                  <a:pt x="26111" y="307999"/>
                  <a:pt x="70933" y="304800"/>
                  <a:pt x="70933" y="304800"/>
                </a:cubicBezTo>
                <a:cubicBezTo>
                  <a:pt x="77283" y="295275"/>
                  <a:pt x="84863" y="286464"/>
                  <a:pt x="89983" y="276225"/>
                </a:cubicBezTo>
                <a:cubicBezTo>
                  <a:pt x="94473" y="267245"/>
                  <a:pt x="89683" y="249718"/>
                  <a:pt x="99508" y="247650"/>
                </a:cubicBezTo>
                <a:cubicBezTo>
                  <a:pt x="155518" y="235858"/>
                  <a:pt x="213839" y="241810"/>
                  <a:pt x="270958" y="238125"/>
                </a:cubicBezTo>
                <a:cubicBezTo>
                  <a:pt x="312269" y="235460"/>
                  <a:pt x="353508" y="231775"/>
                  <a:pt x="394783" y="228600"/>
                </a:cubicBezTo>
                <a:cubicBezTo>
                  <a:pt x="402987" y="154765"/>
                  <a:pt x="381415" y="149559"/>
                  <a:pt x="432883" y="123825"/>
                </a:cubicBezTo>
                <a:cubicBezTo>
                  <a:pt x="441863" y="119335"/>
                  <a:pt x="451933" y="117475"/>
                  <a:pt x="461458" y="114300"/>
                </a:cubicBezTo>
                <a:cubicBezTo>
                  <a:pt x="471615" y="12732"/>
                  <a:pt x="470983" y="50958"/>
                  <a:pt x="470983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6" name="75 Conector curvado"/>
          <p:cNvCxnSpPr>
            <a:stCxn id="43" idx="110"/>
          </p:cNvCxnSpPr>
          <p:nvPr/>
        </p:nvCxnSpPr>
        <p:spPr>
          <a:xfrm flipV="1">
            <a:off x="2943226" y="1268760"/>
            <a:ext cx="548654" cy="552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3419872" y="1151166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81" name="80 Llamada de flecha izquierda y derecha"/>
          <p:cNvSpPr/>
          <p:nvPr/>
        </p:nvSpPr>
        <p:spPr>
          <a:xfrm rot="1794062">
            <a:off x="4996907" y="367112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Rectángulo"/>
          <p:cNvSpPr/>
          <p:nvPr/>
        </p:nvSpPr>
        <p:spPr>
          <a:xfrm>
            <a:off x="6804248" y="1052736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Botón de acción: Inicio">
            <a:hlinkClick r:id="" action="ppaction://hlinkshowjump?jump=firstslide" highlightClick="1"/>
          </p:cNvPr>
          <p:cNvSpPr/>
          <p:nvPr/>
        </p:nvSpPr>
        <p:spPr>
          <a:xfrm>
            <a:off x="6948264" y="112474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7380312" y="112474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5" name="84 Llamada de flecha izquierda y derecha"/>
          <p:cNvSpPr/>
          <p:nvPr/>
        </p:nvSpPr>
        <p:spPr>
          <a:xfrm>
            <a:off x="6876256" y="148478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7380312" y="141277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87" name="86 Elipse"/>
          <p:cNvSpPr/>
          <p:nvPr/>
        </p:nvSpPr>
        <p:spPr>
          <a:xfrm>
            <a:off x="7020272" y="17728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CuadroTexto"/>
          <p:cNvSpPr txBox="1"/>
          <p:nvPr/>
        </p:nvSpPr>
        <p:spPr>
          <a:xfrm>
            <a:off x="7380312" y="177281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9" name="88 Forma libre"/>
          <p:cNvSpPr/>
          <p:nvPr/>
        </p:nvSpPr>
        <p:spPr>
          <a:xfrm>
            <a:off x="6948264" y="235472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7380312" y="223128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91" name="90 Forma libre"/>
          <p:cNvSpPr/>
          <p:nvPr/>
        </p:nvSpPr>
        <p:spPr>
          <a:xfrm>
            <a:off x="6876256" y="248870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91 CuadroTexto"/>
          <p:cNvSpPr txBox="1"/>
          <p:nvPr/>
        </p:nvSpPr>
        <p:spPr>
          <a:xfrm>
            <a:off x="7380312" y="244731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93" name="92 Forma libre"/>
          <p:cNvSpPr/>
          <p:nvPr/>
        </p:nvSpPr>
        <p:spPr>
          <a:xfrm flipV="1">
            <a:off x="6876256" y="270892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7380312" y="266333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95" name="94 Elipse"/>
          <p:cNvSpPr/>
          <p:nvPr/>
        </p:nvSpPr>
        <p:spPr>
          <a:xfrm>
            <a:off x="7020272" y="206084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95 CuadroTexto"/>
          <p:cNvSpPr txBox="1"/>
          <p:nvPr/>
        </p:nvSpPr>
        <p:spPr>
          <a:xfrm>
            <a:off x="7236296" y="206084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cxnSp>
        <p:nvCxnSpPr>
          <p:cNvPr id="98" name="97 Forma"/>
          <p:cNvCxnSpPr>
            <a:stCxn id="78" idx="84"/>
          </p:cNvCxnSpPr>
          <p:nvPr/>
        </p:nvCxnSpPr>
        <p:spPr>
          <a:xfrm flipV="1">
            <a:off x="3048000" y="116632"/>
            <a:ext cx="11832" cy="607268"/>
          </a:xfrm>
          <a:prstGeom prst="curvedConnector4">
            <a:avLst>
              <a:gd name="adj1" fmla="val 1932049"/>
              <a:gd name="adj2" fmla="val 5235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9" name="98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99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3275856" y="7656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Santa Cruz</a:t>
            </a:r>
            <a:endParaRPr lang="es-MX" sz="2000" b="1" u="sng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1691680" y="1485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103" name="102 CuadroTexto"/>
          <p:cNvSpPr txBox="1"/>
          <p:nvPr/>
        </p:nvSpPr>
        <p:spPr>
          <a:xfrm>
            <a:off x="6948264" y="764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104" name="103 Forma libre"/>
          <p:cNvSpPr/>
          <p:nvPr/>
        </p:nvSpPr>
        <p:spPr>
          <a:xfrm>
            <a:off x="16024" y="764704"/>
            <a:ext cx="2971800" cy="447675"/>
          </a:xfrm>
          <a:custGeom>
            <a:avLst/>
            <a:gdLst>
              <a:gd name="connsiteX0" fmla="*/ 0 w 2971800"/>
              <a:gd name="connsiteY0" fmla="*/ 447675 h 447675"/>
              <a:gd name="connsiteX1" fmla="*/ 47625 w 2971800"/>
              <a:gd name="connsiteY1" fmla="*/ 409575 h 447675"/>
              <a:gd name="connsiteX2" fmla="*/ 133350 w 2971800"/>
              <a:gd name="connsiteY2" fmla="*/ 438150 h 447675"/>
              <a:gd name="connsiteX3" fmla="*/ 171450 w 2971800"/>
              <a:gd name="connsiteY3" fmla="*/ 428625 h 447675"/>
              <a:gd name="connsiteX4" fmla="*/ 200025 w 2971800"/>
              <a:gd name="connsiteY4" fmla="*/ 409575 h 447675"/>
              <a:gd name="connsiteX5" fmla="*/ 228600 w 2971800"/>
              <a:gd name="connsiteY5" fmla="*/ 400050 h 447675"/>
              <a:gd name="connsiteX6" fmla="*/ 342900 w 2971800"/>
              <a:gd name="connsiteY6" fmla="*/ 409575 h 447675"/>
              <a:gd name="connsiteX7" fmla="*/ 390525 w 2971800"/>
              <a:gd name="connsiteY7" fmla="*/ 400050 h 447675"/>
              <a:gd name="connsiteX8" fmla="*/ 419100 w 2971800"/>
              <a:gd name="connsiteY8" fmla="*/ 333375 h 447675"/>
              <a:gd name="connsiteX9" fmla="*/ 438150 w 2971800"/>
              <a:gd name="connsiteY9" fmla="*/ 304800 h 447675"/>
              <a:gd name="connsiteX10" fmla="*/ 485775 w 2971800"/>
              <a:gd name="connsiteY10" fmla="*/ 228600 h 447675"/>
              <a:gd name="connsiteX11" fmla="*/ 638175 w 2971800"/>
              <a:gd name="connsiteY11" fmla="*/ 238125 h 447675"/>
              <a:gd name="connsiteX12" fmla="*/ 685800 w 2971800"/>
              <a:gd name="connsiteY12" fmla="*/ 285750 h 447675"/>
              <a:gd name="connsiteX13" fmla="*/ 714375 w 2971800"/>
              <a:gd name="connsiteY13" fmla="*/ 314325 h 447675"/>
              <a:gd name="connsiteX14" fmla="*/ 742950 w 2971800"/>
              <a:gd name="connsiteY14" fmla="*/ 352425 h 447675"/>
              <a:gd name="connsiteX15" fmla="*/ 771525 w 2971800"/>
              <a:gd name="connsiteY15" fmla="*/ 361950 h 447675"/>
              <a:gd name="connsiteX16" fmla="*/ 857250 w 2971800"/>
              <a:gd name="connsiteY16" fmla="*/ 352425 h 447675"/>
              <a:gd name="connsiteX17" fmla="*/ 942975 w 2971800"/>
              <a:gd name="connsiteY17" fmla="*/ 285750 h 447675"/>
              <a:gd name="connsiteX18" fmla="*/ 1181100 w 2971800"/>
              <a:gd name="connsiteY18" fmla="*/ 276225 h 447675"/>
              <a:gd name="connsiteX19" fmla="*/ 1219200 w 2971800"/>
              <a:gd name="connsiteY19" fmla="*/ 209550 h 447675"/>
              <a:gd name="connsiteX20" fmla="*/ 1247775 w 2971800"/>
              <a:gd name="connsiteY20" fmla="*/ 180975 h 447675"/>
              <a:gd name="connsiteX21" fmla="*/ 1285875 w 2971800"/>
              <a:gd name="connsiteY21" fmla="*/ 171450 h 447675"/>
              <a:gd name="connsiteX22" fmla="*/ 1381125 w 2971800"/>
              <a:gd name="connsiteY22" fmla="*/ 190500 h 447675"/>
              <a:gd name="connsiteX23" fmla="*/ 1409700 w 2971800"/>
              <a:gd name="connsiteY23" fmla="*/ 219075 h 447675"/>
              <a:gd name="connsiteX24" fmla="*/ 1457325 w 2971800"/>
              <a:gd name="connsiteY24" fmla="*/ 209550 h 447675"/>
              <a:gd name="connsiteX25" fmla="*/ 1485900 w 2971800"/>
              <a:gd name="connsiteY25" fmla="*/ 190500 h 447675"/>
              <a:gd name="connsiteX26" fmla="*/ 1533525 w 2971800"/>
              <a:gd name="connsiteY26" fmla="*/ 180975 h 447675"/>
              <a:gd name="connsiteX27" fmla="*/ 1619250 w 2971800"/>
              <a:gd name="connsiteY27" fmla="*/ 200025 h 447675"/>
              <a:gd name="connsiteX28" fmla="*/ 1685925 w 2971800"/>
              <a:gd name="connsiteY28" fmla="*/ 238125 h 447675"/>
              <a:gd name="connsiteX29" fmla="*/ 1695450 w 2971800"/>
              <a:gd name="connsiteY29" fmla="*/ 209550 h 447675"/>
              <a:gd name="connsiteX30" fmla="*/ 1714500 w 2971800"/>
              <a:gd name="connsiteY30" fmla="*/ 142875 h 447675"/>
              <a:gd name="connsiteX31" fmla="*/ 1743075 w 2971800"/>
              <a:gd name="connsiteY31" fmla="*/ 152400 h 447675"/>
              <a:gd name="connsiteX32" fmla="*/ 1838325 w 2971800"/>
              <a:gd name="connsiteY32" fmla="*/ 219075 h 447675"/>
              <a:gd name="connsiteX33" fmla="*/ 1914525 w 2971800"/>
              <a:gd name="connsiteY33" fmla="*/ 209550 h 447675"/>
              <a:gd name="connsiteX34" fmla="*/ 1971675 w 2971800"/>
              <a:gd name="connsiteY34" fmla="*/ 180975 h 447675"/>
              <a:gd name="connsiteX35" fmla="*/ 2047875 w 2971800"/>
              <a:gd name="connsiteY35" fmla="*/ 171450 h 447675"/>
              <a:gd name="connsiteX36" fmla="*/ 2066925 w 2971800"/>
              <a:gd name="connsiteY36" fmla="*/ 142875 h 447675"/>
              <a:gd name="connsiteX37" fmla="*/ 2238375 w 2971800"/>
              <a:gd name="connsiteY37" fmla="*/ 123825 h 447675"/>
              <a:gd name="connsiteX38" fmla="*/ 2352675 w 2971800"/>
              <a:gd name="connsiteY38" fmla="*/ 123825 h 447675"/>
              <a:gd name="connsiteX39" fmla="*/ 2409825 w 2971800"/>
              <a:gd name="connsiteY39" fmla="*/ 104775 h 447675"/>
              <a:gd name="connsiteX40" fmla="*/ 2438400 w 2971800"/>
              <a:gd name="connsiteY40" fmla="*/ 95250 h 447675"/>
              <a:gd name="connsiteX41" fmla="*/ 2457450 w 2971800"/>
              <a:gd name="connsiteY41" fmla="*/ 66675 h 447675"/>
              <a:gd name="connsiteX42" fmla="*/ 2514600 w 2971800"/>
              <a:gd name="connsiteY42" fmla="*/ 38100 h 447675"/>
              <a:gd name="connsiteX43" fmla="*/ 2571750 w 2971800"/>
              <a:gd name="connsiteY43" fmla="*/ 47625 h 447675"/>
              <a:gd name="connsiteX44" fmla="*/ 2600325 w 2971800"/>
              <a:gd name="connsiteY44" fmla="*/ 66675 h 447675"/>
              <a:gd name="connsiteX45" fmla="*/ 2638425 w 2971800"/>
              <a:gd name="connsiteY45" fmla="*/ 57150 h 447675"/>
              <a:gd name="connsiteX46" fmla="*/ 2647950 w 2971800"/>
              <a:gd name="connsiteY46" fmla="*/ 28575 h 447675"/>
              <a:gd name="connsiteX47" fmla="*/ 2705100 w 2971800"/>
              <a:gd name="connsiteY47" fmla="*/ 0 h 447675"/>
              <a:gd name="connsiteX48" fmla="*/ 2762250 w 2971800"/>
              <a:gd name="connsiteY48" fmla="*/ 9525 h 447675"/>
              <a:gd name="connsiteX49" fmla="*/ 2781300 w 2971800"/>
              <a:gd name="connsiteY49" fmla="*/ 38100 h 447675"/>
              <a:gd name="connsiteX50" fmla="*/ 2809875 w 2971800"/>
              <a:gd name="connsiteY50" fmla="*/ 57150 h 447675"/>
              <a:gd name="connsiteX51" fmla="*/ 2971800 w 2971800"/>
              <a:gd name="connsiteY51" fmla="*/ 3810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971800" h="447675">
                <a:moveTo>
                  <a:pt x="0" y="447675"/>
                </a:moveTo>
                <a:cubicBezTo>
                  <a:pt x="15875" y="434975"/>
                  <a:pt x="28011" y="414924"/>
                  <a:pt x="47625" y="409575"/>
                </a:cubicBezTo>
                <a:cubicBezTo>
                  <a:pt x="84054" y="399640"/>
                  <a:pt x="107682" y="421038"/>
                  <a:pt x="133350" y="438150"/>
                </a:cubicBezTo>
                <a:cubicBezTo>
                  <a:pt x="146050" y="434975"/>
                  <a:pt x="159418" y="433782"/>
                  <a:pt x="171450" y="428625"/>
                </a:cubicBezTo>
                <a:cubicBezTo>
                  <a:pt x="181972" y="424116"/>
                  <a:pt x="189786" y="414695"/>
                  <a:pt x="200025" y="409575"/>
                </a:cubicBezTo>
                <a:cubicBezTo>
                  <a:pt x="209005" y="405085"/>
                  <a:pt x="219075" y="403225"/>
                  <a:pt x="228600" y="400050"/>
                </a:cubicBezTo>
                <a:cubicBezTo>
                  <a:pt x="266700" y="403225"/>
                  <a:pt x="304668" y="409575"/>
                  <a:pt x="342900" y="409575"/>
                </a:cubicBezTo>
                <a:cubicBezTo>
                  <a:pt x="359089" y="409575"/>
                  <a:pt x="377351" y="409460"/>
                  <a:pt x="390525" y="400050"/>
                </a:cubicBezTo>
                <a:cubicBezTo>
                  <a:pt x="405941" y="389039"/>
                  <a:pt x="410830" y="349916"/>
                  <a:pt x="419100" y="333375"/>
                </a:cubicBezTo>
                <a:cubicBezTo>
                  <a:pt x="424220" y="323136"/>
                  <a:pt x="433501" y="315261"/>
                  <a:pt x="438150" y="304800"/>
                </a:cubicBezTo>
                <a:cubicBezTo>
                  <a:pt x="471559" y="229631"/>
                  <a:pt x="434370" y="262870"/>
                  <a:pt x="485775" y="228600"/>
                </a:cubicBezTo>
                <a:cubicBezTo>
                  <a:pt x="536575" y="231775"/>
                  <a:pt x="587899" y="230187"/>
                  <a:pt x="638175" y="238125"/>
                </a:cubicBezTo>
                <a:cubicBezTo>
                  <a:pt x="664986" y="242358"/>
                  <a:pt x="671689" y="268817"/>
                  <a:pt x="685800" y="285750"/>
                </a:cubicBezTo>
                <a:cubicBezTo>
                  <a:pt x="694424" y="296098"/>
                  <a:pt x="705609" y="304098"/>
                  <a:pt x="714375" y="314325"/>
                </a:cubicBezTo>
                <a:cubicBezTo>
                  <a:pt x="724706" y="326378"/>
                  <a:pt x="730754" y="342262"/>
                  <a:pt x="742950" y="352425"/>
                </a:cubicBezTo>
                <a:cubicBezTo>
                  <a:pt x="750663" y="358853"/>
                  <a:pt x="762000" y="358775"/>
                  <a:pt x="771525" y="361950"/>
                </a:cubicBezTo>
                <a:cubicBezTo>
                  <a:pt x="800100" y="358775"/>
                  <a:pt x="829975" y="361517"/>
                  <a:pt x="857250" y="352425"/>
                </a:cubicBezTo>
                <a:cubicBezTo>
                  <a:pt x="917831" y="332231"/>
                  <a:pt x="847735" y="289560"/>
                  <a:pt x="942975" y="285750"/>
                </a:cubicBezTo>
                <a:lnTo>
                  <a:pt x="1181100" y="276225"/>
                </a:lnTo>
                <a:cubicBezTo>
                  <a:pt x="1192745" y="252934"/>
                  <a:pt x="1202371" y="229745"/>
                  <a:pt x="1219200" y="209550"/>
                </a:cubicBezTo>
                <a:cubicBezTo>
                  <a:pt x="1227824" y="199202"/>
                  <a:pt x="1236079" y="187658"/>
                  <a:pt x="1247775" y="180975"/>
                </a:cubicBezTo>
                <a:cubicBezTo>
                  <a:pt x="1259141" y="174480"/>
                  <a:pt x="1273175" y="174625"/>
                  <a:pt x="1285875" y="171450"/>
                </a:cubicBezTo>
                <a:cubicBezTo>
                  <a:pt x="1291522" y="172257"/>
                  <a:pt x="1362989" y="178409"/>
                  <a:pt x="1381125" y="190500"/>
                </a:cubicBezTo>
                <a:cubicBezTo>
                  <a:pt x="1392333" y="197972"/>
                  <a:pt x="1400175" y="209550"/>
                  <a:pt x="1409700" y="219075"/>
                </a:cubicBezTo>
                <a:cubicBezTo>
                  <a:pt x="1425575" y="215900"/>
                  <a:pt x="1442166" y="215234"/>
                  <a:pt x="1457325" y="209550"/>
                </a:cubicBezTo>
                <a:cubicBezTo>
                  <a:pt x="1468044" y="205530"/>
                  <a:pt x="1475181" y="194520"/>
                  <a:pt x="1485900" y="190500"/>
                </a:cubicBezTo>
                <a:cubicBezTo>
                  <a:pt x="1501059" y="184816"/>
                  <a:pt x="1517650" y="184150"/>
                  <a:pt x="1533525" y="180975"/>
                </a:cubicBezTo>
                <a:cubicBezTo>
                  <a:pt x="1562100" y="187325"/>
                  <a:pt x="1594554" y="184310"/>
                  <a:pt x="1619250" y="200025"/>
                </a:cubicBezTo>
                <a:cubicBezTo>
                  <a:pt x="1700159" y="251512"/>
                  <a:pt x="1568656" y="261579"/>
                  <a:pt x="1685925" y="238125"/>
                </a:cubicBezTo>
                <a:cubicBezTo>
                  <a:pt x="1689100" y="228600"/>
                  <a:pt x="1692692" y="219204"/>
                  <a:pt x="1695450" y="209550"/>
                </a:cubicBezTo>
                <a:cubicBezTo>
                  <a:pt x="1719370" y="125829"/>
                  <a:pt x="1691662" y="211388"/>
                  <a:pt x="1714500" y="142875"/>
                </a:cubicBezTo>
                <a:cubicBezTo>
                  <a:pt x="1724025" y="146050"/>
                  <a:pt x="1734298" y="147524"/>
                  <a:pt x="1743075" y="152400"/>
                </a:cubicBezTo>
                <a:cubicBezTo>
                  <a:pt x="1773229" y="169152"/>
                  <a:pt x="1809786" y="197671"/>
                  <a:pt x="1838325" y="219075"/>
                </a:cubicBezTo>
                <a:cubicBezTo>
                  <a:pt x="1863725" y="215900"/>
                  <a:pt x="1889340" y="214129"/>
                  <a:pt x="1914525" y="209550"/>
                </a:cubicBezTo>
                <a:cubicBezTo>
                  <a:pt x="2028587" y="188812"/>
                  <a:pt x="1849659" y="214252"/>
                  <a:pt x="1971675" y="180975"/>
                </a:cubicBezTo>
                <a:cubicBezTo>
                  <a:pt x="1996371" y="174240"/>
                  <a:pt x="2022475" y="174625"/>
                  <a:pt x="2047875" y="171450"/>
                </a:cubicBezTo>
                <a:cubicBezTo>
                  <a:pt x="2054225" y="161925"/>
                  <a:pt x="2061805" y="153114"/>
                  <a:pt x="2066925" y="142875"/>
                </a:cubicBezTo>
                <a:cubicBezTo>
                  <a:pt x="2106479" y="63767"/>
                  <a:pt x="1996791" y="109614"/>
                  <a:pt x="2238375" y="123825"/>
                </a:cubicBezTo>
                <a:cubicBezTo>
                  <a:pt x="2292537" y="137365"/>
                  <a:pt x="2280637" y="139262"/>
                  <a:pt x="2352675" y="123825"/>
                </a:cubicBezTo>
                <a:cubicBezTo>
                  <a:pt x="2372310" y="119618"/>
                  <a:pt x="2390775" y="111125"/>
                  <a:pt x="2409825" y="104775"/>
                </a:cubicBezTo>
                <a:lnTo>
                  <a:pt x="2438400" y="95250"/>
                </a:lnTo>
                <a:cubicBezTo>
                  <a:pt x="2444750" y="85725"/>
                  <a:pt x="2449355" y="74770"/>
                  <a:pt x="2457450" y="66675"/>
                </a:cubicBezTo>
                <a:cubicBezTo>
                  <a:pt x="2475914" y="48211"/>
                  <a:pt x="2491359" y="45847"/>
                  <a:pt x="2514600" y="38100"/>
                </a:cubicBezTo>
                <a:cubicBezTo>
                  <a:pt x="2533650" y="41275"/>
                  <a:pt x="2553428" y="41518"/>
                  <a:pt x="2571750" y="47625"/>
                </a:cubicBezTo>
                <a:cubicBezTo>
                  <a:pt x="2582610" y="51245"/>
                  <a:pt x="2588992" y="65056"/>
                  <a:pt x="2600325" y="66675"/>
                </a:cubicBezTo>
                <a:cubicBezTo>
                  <a:pt x="2613284" y="68526"/>
                  <a:pt x="2625725" y="60325"/>
                  <a:pt x="2638425" y="57150"/>
                </a:cubicBezTo>
                <a:cubicBezTo>
                  <a:pt x="2641600" y="47625"/>
                  <a:pt x="2641678" y="36415"/>
                  <a:pt x="2647950" y="28575"/>
                </a:cubicBezTo>
                <a:cubicBezTo>
                  <a:pt x="2661379" y="11789"/>
                  <a:pt x="2686276" y="6275"/>
                  <a:pt x="2705100" y="0"/>
                </a:cubicBezTo>
                <a:cubicBezTo>
                  <a:pt x="2724150" y="3175"/>
                  <a:pt x="2744976" y="888"/>
                  <a:pt x="2762250" y="9525"/>
                </a:cubicBezTo>
                <a:cubicBezTo>
                  <a:pt x="2772489" y="14645"/>
                  <a:pt x="2773205" y="30005"/>
                  <a:pt x="2781300" y="38100"/>
                </a:cubicBezTo>
                <a:cubicBezTo>
                  <a:pt x="2789395" y="46195"/>
                  <a:pt x="2800350" y="50800"/>
                  <a:pt x="2809875" y="57150"/>
                </a:cubicBezTo>
                <a:cubicBezTo>
                  <a:pt x="2959834" y="47153"/>
                  <a:pt x="2910058" y="68971"/>
                  <a:pt x="2971800" y="381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104 Llamada de flecha izquierda y derecha"/>
          <p:cNvSpPr/>
          <p:nvPr/>
        </p:nvSpPr>
        <p:spPr>
          <a:xfrm rot="3296290">
            <a:off x="2388059" y="69269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105 CuadroTexto"/>
          <p:cNvSpPr txBox="1"/>
          <p:nvPr/>
        </p:nvSpPr>
        <p:spPr>
          <a:xfrm>
            <a:off x="1979712" y="909881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Río Negrito</a:t>
            </a:r>
            <a:endParaRPr lang="es-MX" sz="1100" b="1" dirty="0"/>
          </a:p>
        </p:txBody>
      </p:sp>
      <p:cxnSp>
        <p:nvCxnSpPr>
          <p:cNvPr id="109" name="108 Conector curvado"/>
          <p:cNvCxnSpPr/>
          <p:nvPr/>
        </p:nvCxnSpPr>
        <p:spPr>
          <a:xfrm rot="10800000">
            <a:off x="1979712" y="2636912"/>
            <a:ext cx="288032" cy="216024"/>
          </a:xfrm>
          <a:prstGeom prst="curvedConnector3">
            <a:avLst>
              <a:gd name="adj1" fmla="val 1693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971600" y="251931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Berlín</a:t>
            </a:r>
            <a:endParaRPr lang="es-MX" sz="1100" b="1" dirty="0"/>
          </a:p>
        </p:txBody>
      </p:sp>
      <p:sp>
        <p:nvSpPr>
          <p:cNvPr id="108" name="86 Elipse"/>
          <p:cNvSpPr/>
          <p:nvPr/>
        </p:nvSpPr>
        <p:spPr>
          <a:xfrm>
            <a:off x="5941876" y="4323109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32 CuadroTexto"/>
          <p:cNvSpPr txBox="1"/>
          <p:nvPr/>
        </p:nvSpPr>
        <p:spPr>
          <a:xfrm>
            <a:off x="986805" y="406507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1012</a:t>
            </a:r>
            <a:endParaRPr lang="es-MX" sz="1100" b="1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92248"/>
              </p:ext>
            </p:extLst>
          </p:nvPr>
        </p:nvGraphicFramePr>
        <p:xfrm>
          <a:off x="6755085" y="6288833"/>
          <a:ext cx="2230295" cy="197655"/>
        </p:xfrm>
        <a:graphic>
          <a:graphicData uri="http://schemas.openxmlformats.org/drawingml/2006/table">
            <a:tbl>
              <a:tblPr/>
              <a:tblGrid>
                <a:gridCol w="734021"/>
                <a:gridCol w="1496274"/>
              </a:tblGrid>
              <a:tr h="19765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1311</a:t>
                      </a:r>
                      <a:endParaRPr lang="es-MX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Juana </a:t>
                      </a:r>
                      <a:r>
                        <a:rPr lang="es-MX" sz="9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Méndez López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9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88 Forma libre"/>
          <p:cNvSpPr/>
          <p:nvPr/>
        </p:nvSpPr>
        <p:spPr>
          <a:xfrm>
            <a:off x="1638300" y="5200650"/>
            <a:ext cx="180975" cy="76200"/>
          </a:xfrm>
          <a:custGeom>
            <a:avLst/>
            <a:gdLst>
              <a:gd name="connsiteX0" fmla="*/ 180975 w 180975"/>
              <a:gd name="connsiteY0" fmla="*/ 0 h 76200"/>
              <a:gd name="connsiteX1" fmla="*/ 76200 w 180975"/>
              <a:gd name="connsiteY1" fmla="*/ 38100 h 76200"/>
              <a:gd name="connsiteX2" fmla="*/ 38100 w 180975"/>
              <a:gd name="connsiteY2" fmla="*/ 66675 h 76200"/>
              <a:gd name="connsiteX3" fmla="*/ 0 w 180975"/>
              <a:gd name="connsiteY3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76200">
                <a:moveTo>
                  <a:pt x="180975" y="0"/>
                </a:moveTo>
                <a:cubicBezTo>
                  <a:pt x="34430" y="16283"/>
                  <a:pt x="130885" y="-16585"/>
                  <a:pt x="76200" y="38100"/>
                </a:cubicBezTo>
                <a:cubicBezTo>
                  <a:pt x="64975" y="49325"/>
                  <a:pt x="52299" y="59575"/>
                  <a:pt x="38100" y="66675"/>
                </a:cubicBezTo>
                <a:cubicBezTo>
                  <a:pt x="26391" y="72529"/>
                  <a:pt x="0" y="76200"/>
                  <a:pt x="0" y="762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2838450" y="3219450"/>
            <a:ext cx="220625" cy="152400"/>
          </a:xfrm>
          <a:custGeom>
            <a:avLst/>
            <a:gdLst>
              <a:gd name="connsiteX0" fmla="*/ 0 w 220625"/>
              <a:gd name="connsiteY0" fmla="*/ 152400 h 152400"/>
              <a:gd name="connsiteX1" fmla="*/ 104775 w 220625"/>
              <a:gd name="connsiteY1" fmla="*/ 133350 h 152400"/>
              <a:gd name="connsiteX2" fmla="*/ 161925 w 220625"/>
              <a:gd name="connsiteY2" fmla="*/ 114300 h 152400"/>
              <a:gd name="connsiteX3" fmla="*/ 190500 w 220625"/>
              <a:gd name="connsiteY3" fmla="*/ 95250 h 152400"/>
              <a:gd name="connsiteX4" fmla="*/ 200025 w 220625"/>
              <a:gd name="connsiteY4" fmla="*/ 66675 h 152400"/>
              <a:gd name="connsiteX5" fmla="*/ 219075 w 220625"/>
              <a:gd name="connsiteY5" fmla="*/ 38100 h 152400"/>
              <a:gd name="connsiteX6" fmla="*/ 219075 w 220625"/>
              <a:gd name="connsiteY6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625" h="152400">
                <a:moveTo>
                  <a:pt x="0" y="152400"/>
                </a:moveTo>
                <a:cubicBezTo>
                  <a:pt x="18670" y="149288"/>
                  <a:pt x="83855" y="139055"/>
                  <a:pt x="104775" y="133350"/>
                </a:cubicBezTo>
                <a:cubicBezTo>
                  <a:pt x="124148" y="128066"/>
                  <a:pt x="145217" y="125439"/>
                  <a:pt x="161925" y="114300"/>
                </a:cubicBezTo>
                <a:lnTo>
                  <a:pt x="190500" y="95250"/>
                </a:lnTo>
                <a:cubicBezTo>
                  <a:pt x="193675" y="85725"/>
                  <a:pt x="195535" y="75655"/>
                  <a:pt x="200025" y="66675"/>
                </a:cubicBezTo>
                <a:cubicBezTo>
                  <a:pt x="205145" y="56436"/>
                  <a:pt x="215930" y="49107"/>
                  <a:pt x="219075" y="38100"/>
                </a:cubicBezTo>
                <a:cubicBezTo>
                  <a:pt x="222564" y="25889"/>
                  <a:pt x="219075" y="12700"/>
                  <a:pt x="21907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Forma libre"/>
          <p:cNvSpPr/>
          <p:nvPr/>
        </p:nvSpPr>
        <p:spPr>
          <a:xfrm>
            <a:off x="2295525" y="2486025"/>
            <a:ext cx="200025" cy="733425"/>
          </a:xfrm>
          <a:custGeom>
            <a:avLst/>
            <a:gdLst>
              <a:gd name="connsiteX0" fmla="*/ 47625 w 200025"/>
              <a:gd name="connsiteY0" fmla="*/ 733425 h 733425"/>
              <a:gd name="connsiteX1" fmla="*/ 133350 w 200025"/>
              <a:gd name="connsiteY1" fmla="*/ 723900 h 733425"/>
              <a:gd name="connsiteX2" fmla="*/ 200025 w 200025"/>
              <a:gd name="connsiteY2" fmla="*/ 704850 h 733425"/>
              <a:gd name="connsiteX3" fmla="*/ 190500 w 200025"/>
              <a:gd name="connsiteY3" fmla="*/ 628650 h 733425"/>
              <a:gd name="connsiteX4" fmla="*/ 142875 w 200025"/>
              <a:gd name="connsiteY4" fmla="*/ 590550 h 733425"/>
              <a:gd name="connsiteX5" fmla="*/ 104775 w 200025"/>
              <a:gd name="connsiteY5" fmla="*/ 581025 h 733425"/>
              <a:gd name="connsiteX6" fmla="*/ 76200 w 200025"/>
              <a:gd name="connsiteY6" fmla="*/ 561975 h 733425"/>
              <a:gd name="connsiteX7" fmla="*/ 47625 w 200025"/>
              <a:gd name="connsiteY7" fmla="*/ 552450 h 733425"/>
              <a:gd name="connsiteX8" fmla="*/ 28575 w 200025"/>
              <a:gd name="connsiteY8" fmla="*/ 523875 h 733425"/>
              <a:gd name="connsiteX9" fmla="*/ 38100 w 200025"/>
              <a:gd name="connsiteY9" fmla="*/ 457200 h 733425"/>
              <a:gd name="connsiteX10" fmla="*/ 85725 w 200025"/>
              <a:gd name="connsiteY10" fmla="*/ 409575 h 733425"/>
              <a:gd name="connsiteX11" fmla="*/ 161925 w 200025"/>
              <a:gd name="connsiteY11" fmla="*/ 390525 h 733425"/>
              <a:gd name="connsiteX12" fmla="*/ 142875 w 200025"/>
              <a:gd name="connsiteY12" fmla="*/ 361950 h 733425"/>
              <a:gd name="connsiteX13" fmla="*/ 0 w 200025"/>
              <a:gd name="connsiteY13" fmla="*/ 333375 h 733425"/>
              <a:gd name="connsiteX14" fmla="*/ 57150 w 200025"/>
              <a:gd name="connsiteY14" fmla="*/ 285750 h 733425"/>
              <a:gd name="connsiteX15" fmla="*/ 85725 w 200025"/>
              <a:gd name="connsiteY15" fmla="*/ 276225 h 733425"/>
              <a:gd name="connsiteX16" fmla="*/ 142875 w 200025"/>
              <a:gd name="connsiteY16" fmla="*/ 247650 h 733425"/>
              <a:gd name="connsiteX17" fmla="*/ 171450 w 200025"/>
              <a:gd name="connsiteY17" fmla="*/ 219075 h 733425"/>
              <a:gd name="connsiteX18" fmla="*/ 152400 w 200025"/>
              <a:gd name="connsiteY18" fmla="*/ 104775 h 733425"/>
              <a:gd name="connsiteX19" fmla="*/ 133350 w 200025"/>
              <a:gd name="connsiteY19" fmla="*/ 47625 h 733425"/>
              <a:gd name="connsiteX20" fmla="*/ 123825 w 200025"/>
              <a:gd name="connsiteY20" fmla="*/ 19050 h 733425"/>
              <a:gd name="connsiteX21" fmla="*/ 142875 w 200025"/>
              <a:gd name="connsiteY21" fmla="*/ 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0025" h="733425">
                <a:moveTo>
                  <a:pt x="47625" y="733425"/>
                </a:moveTo>
                <a:cubicBezTo>
                  <a:pt x="76200" y="730250"/>
                  <a:pt x="104933" y="728272"/>
                  <a:pt x="133350" y="723900"/>
                </a:cubicBezTo>
                <a:cubicBezTo>
                  <a:pt x="155562" y="720483"/>
                  <a:pt x="178687" y="711963"/>
                  <a:pt x="200025" y="704850"/>
                </a:cubicBezTo>
                <a:cubicBezTo>
                  <a:pt x="196850" y="679450"/>
                  <a:pt x="197235" y="653346"/>
                  <a:pt x="190500" y="628650"/>
                </a:cubicBezTo>
                <a:cubicBezTo>
                  <a:pt x="182291" y="598551"/>
                  <a:pt x="167917" y="597705"/>
                  <a:pt x="142875" y="590550"/>
                </a:cubicBezTo>
                <a:cubicBezTo>
                  <a:pt x="130288" y="586954"/>
                  <a:pt x="117475" y="584200"/>
                  <a:pt x="104775" y="581025"/>
                </a:cubicBezTo>
                <a:cubicBezTo>
                  <a:pt x="95250" y="574675"/>
                  <a:pt x="86439" y="567095"/>
                  <a:pt x="76200" y="561975"/>
                </a:cubicBezTo>
                <a:cubicBezTo>
                  <a:pt x="67220" y="557485"/>
                  <a:pt x="55465" y="558722"/>
                  <a:pt x="47625" y="552450"/>
                </a:cubicBezTo>
                <a:cubicBezTo>
                  <a:pt x="38686" y="545299"/>
                  <a:pt x="34925" y="533400"/>
                  <a:pt x="28575" y="523875"/>
                </a:cubicBezTo>
                <a:cubicBezTo>
                  <a:pt x="31750" y="501650"/>
                  <a:pt x="31649" y="478704"/>
                  <a:pt x="38100" y="457200"/>
                </a:cubicBezTo>
                <a:cubicBezTo>
                  <a:pt x="43932" y="437761"/>
                  <a:pt x="67193" y="416314"/>
                  <a:pt x="85725" y="409575"/>
                </a:cubicBezTo>
                <a:cubicBezTo>
                  <a:pt x="110330" y="400628"/>
                  <a:pt x="161925" y="390525"/>
                  <a:pt x="161925" y="390525"/>
                </a:cubicBezTo>
                <a:cubicBezTo>
                  <a:pt x="155575" y="381000"/>
                  <a:pt x="151669" y="369279"/>
                  <a:pt x="142875" y="361950"/>
                </a:cubicBezTo>
                <a:cubicBezTo>
                  <a:pt x="104597" y="330052"/>
                  <a:pt x="41884" y="337183"/>
                  <a:pt x="0" y="333375"/>
                </a:cubicBezTo>
                <a:cubicBezTo>
                  <a:pt x="21066" y="312309"/>
                  <a:pt x="30628" y="299011"/>
                  <a:pt x="57150" y="285750"/>
                </a:cubicBezTo>
                <a:cubicBezTo>
                  <a:pt x="66130" y="281260"/>
                  <a:pt x="76745" y="280715"/>
                  <a:pt x="85725" y="276225"/>
                </a:cubicBezTo>
                <a:cubicBezTo>
                  <a:pt x="159583" y="239296"/>
                  <a:pt x="71051" y="271591"/>
                  <a:pt x="142875" y="247650"/>
                </a:cubicBezTo>
                <a:cubicBezTo>
                  <a:pt x="152400" y="238125"/>
                  <a:pt x="169040" y="232328"/>
                  <a:pt x="171450" y="219075"/>
                </a:cubicBezTo>
                <a:cubicBezTo>
                  <a:pt x="175018" y="199451"/>
                  <a:pt x="160607" y="132132"/>
                  <a:pt x="152400" y="104775"/>
                </a:cubicBezTo>
                <a:cubicBezTo>
                  <a:pt x="146630" y="85541"/>
                  <a:pt x="139700" y="66675"/>
                  <a:pt x="133350" y="47625"/>
                </a:cubicBezTo>
                <a:cubicBezTo>
                  <a:pt x="130175" y="38100"/>
                  <a:pt x="116725" y="26150"/>
                  <a:pt x="123825" y="19050"/>
                </a:cubicBezTo>
                <a:lnTo>
                  <a:pt x="142875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Elipse"/>
          <p:cNvSpPr/>
          <p:nvPr/>
        </p:nvSpPr>
        <p:spPr>
          <a:xfrm>
            <a:off x="827584" y="357301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323528" y="2852936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Elipse"/>
          <p:cNvSpPr/>
          <p:nvPr/>
        </p:nvSpPr>
        <p:spPr>
          <a:xfrm>
            <a:off x="4173889" y="4769751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466975" y="5939867"/>
            <a:ext cx="61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1320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58772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1324</a:t>
            </a:r>
            <a:endParaRPr lang="es-MX" sz="11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971600" y="3573016"/>
            <a:ext cx="577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1314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67544" y="285293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1309</a:t>
            </a:r>
            <a:endParaRPr lang="es-MX" sz="1100" b="1" dirty="0"/>
          </a:p>
        </p:txBody>
      </p:sp>
      <p:sp>
        <p:nvSpPr>
          <p:cNvPr id="31" name="30 Elipse"/>
          <p:cNvSpPr/>
          <p:nvPr/>
        </p:nvSpPr>
        <p:spPr>
          <a:xfrm>
            <a:off x="2339752" y="2348880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2519772" y="2348880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1308</a:t>
            </a:r>
            <a:endParaRPr lang="es-MX" sz="1100" b="1" dirty="0"/>
          </a:p>
        </p:txBody>
      </p:sp>
      <p:sp>
        <p:nvSpPr>
          <p:cNvPr id="44" name="43 CuadroTexto"/>
          <p:cNvSpPr txBox="1"/>
          <p:nvPr/>
        </p:nvSpPr>
        <p:spPr>
          <a:xfrm>
            <a:off x="4304184" y="4772025"/>
            <a:ext cx="558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1311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1549524" y="6309320"/>
            <a:ext cx="21416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691680" y="63093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1313</a:t>
            </a:r>
            <a:endParaRPr lang="es-MX" sz="1100" b="1" dirty="0"/>
          </a:p>
        </p:txBody>
      </p:sp>
      <p:sp>
        <p:nvSpPr>
          <p:cNvPr id="53" name="52 Botón de acción: Inicio">
            <a:hlinkClick r:id="" action="ppaction://hlinkshowjump?jump=firstslide" highlightClick="1"/>
          </p:cNvPr>
          <p:cNvSpPr/>
          <p:nvPr/>
        </p:nvSpPr>
        <p:spPr>
          <a:xfrm>
            <a:off x="3491880" y="429309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5121151" y="1716340"/>
            <a:ext cx="10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050" dirty="0" smtClean="0"/>
          </a:p>
          <a:p>
            <a:r>
              <a:rPr lang="es-MX" sz="1050" b="1" dirty="0" smtClean="0"/>
              <a:t>   = senderos          </a:t>
            </a:r>
          </a:p>
          <a:p>
            <a:endParaRPr lang="es-MX" sz="1050" dirty="0"/>
          </a:p>
          <a:p>
            <a:r>
              <a:rPr lang="es-MX" sz="1050" b="1" dirty="0" smtClean="0"/>
              <a:t>   =  Carreteras</a:t>
            </a:r>
            <a:endParaRPr lang="es-MX" sz="1050" b="1" dirty="0"/>
          </a:p>
        </p:txBody>
      </p:sp>
      <p:sp>
        <p:nvSpPr>
          <p:cNvPr id="55" name="54 Forma libre"/>
          <p:cNvSpPr/>
          <p:nvPr/>
        </p:nvSpPr>
        <p:spPr>
          <a:xfrm>
            <a:off x="4761111" y="2175514"/>
            <a:ext cx="301841" cy="135474"/>
          </a:xfrm>
          <a:custGeom>
            <a:avLst/>
            <a:gdLst>
              <a:gd name="connsiteX0" fmla="*/ 0 w 301841"/>
              <a:gd name="connsiteY0" fmla="*/ 133165 h 135474"/>
              <a:gd name="connsiteX1" fmla="*/ 53266 w 301841"/>
              <a:gd name="connsiteY1" fmla="*/ 71021 h 135474"/>
              <a:gd name="connsiteX2" fmla="*/ 79899 w 301841"/>
              <a:gd name="connsiteY2" fmla="*/ 97654 h 135474"/>
              <a:gd name="connsiteX3" fmla="*/ 97654 w 301841"/>
              <a:gd name="connsiteY3" fmla="*/ 133165 h 135474"/>
              <a:gd name="connsiteX4" fmla="*/ 142043 w 301841"/>
              <a:gd name="connsiteY4" fmla="*/ 124287 h 135474"/>
              <a:gd name="connsiteX5" fmla="*/ 150920 w 301841"/>
              <a:gd name="connsiteY5" fmla="*/ 97654 h 135474"/>
              <a:gd name="connsiteX6" fmla="*/ 168676 w 301841"/>
              <a:gd name="connsiteY6" fmla="*/ 17755 h 135474"/>
              <a:gd name="connsiteX7" fmla="*/ 195309 w 301841"/>
              <a:gd name="connsiteY7" fmla="*/ 0 h 135474"/>
              <a:gd name="connsiteX8" fmla="*/ 204186 w 301841"/>
              <a:gd name="connsiteY8" fmla="*/ 79899 h 135474"/>
              <a:gd name="connsiteX9" fmla="*/ 221942 w 301841"/>
              <a:gd name="connsiteY9" fmla="*/ 106532 h 135474"/>
              <a:gd name="connsiteX10" fmla="*/ 301841 w 301841"/>
              <a:gd name="connsiteY10" fmla="*/ 106532 h 13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841" h="135474">
                <a:moveTo>
                  <a:pt x="0" y="133165"/>
                </a:moveTo>
                <a:cubicBezTo>
                  <a:pt x="8094" y="112929"/>
                  <a:pt x="15606" y="65641"/>
                  <a:pt x="53266" y="71021"/>
                </a:cubicBezTo>
                <a:cubicBezTo>
                  <a:pt x="65695" y="72797"/>
                  <a:pt x="71021" y="88776"/>
                  <a:pt x="79899" y="97654"/>
                </a:cubicBezTo>
                <a:cubicBezTo>
                  <a:pt x="85817" y="109491"/>
                  <a:pt x="85490" y="127952"/>
                  <a:pt x="97654" y="133165"/>
                </a:cubicBezTo>
                <a:cubicBezTo>
                  <a:pt x="111523" y="139109"/>
                  <a:pt x="129488" y="132657"/>
                  <a:pt x="142043" y="124287"/>
                </a:cubicBezTo>
                <a:cubicBezTo>
                  <a:pt x="149829" y="119096"/>
                  <a:pt x="148650" y="106732"/>
                  <a:pt x="150920" y="97654"/>
                </a:cubicBezTo>
                <a:cubicBezTo>
                  <a:pt x="157537" y="71186"/>
                  <a:pt x="157386" y="42592"/>
                  <a:pt x="168676" y="17755"/>
                </a:cubicBezTo>
                <a:cubicBezTo>
                  <a:pt x="173091" y="8042"/>
                  <a:pt x="186431" y="5918"/>
                  <a:pt x="195309" y="0"/>
                </a:cubicBezTo>
                <a:cubicBezTo>
                  <a:pt x="198268" y="26633"/>
                  <a:pt x="197687" y="53902"/>
                  <a:pt x="204186" y="79899"/>
                </a:cubicBezTo>
                <a:cubicBezTo>
                  <a:pt x="206774" y="90250"/>
                  <a:pt x="211648" y="103725"/>
                  <a:pt x="221942" y="106532"/>
                </a:cubicBezTo>
                <a:cubicBezTo>
                  <a:pt x="247637" y="113540"/>
                  <a:pt x="275208" y="106532"/>
                  <a:pt x="301841" y="10653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6" name="55 Forma libre"/>
          <p:cNvSpPr/>
          <p:nvPr/>
        </p:nvSpPr>
        <p:spPr>
          <a:xfrm>
            <a:off x="4689103" y="1898668"/>
            <a:ext cx="381740" cy="124288"/>
          </a:xfrm>
          <a:custGeom>
            <a:avLst/>
            <a:gdLst>
              <a:gd name="connsiteX0" fmla="*/ 0 w 381740"/>
              <a:gd name="connsiteY0" fmla="*/ 79899 h 124288"/>
              <a:gd name="connsiteX1" fmla="*/ 79899 w 381740"/>
              <a:gd name="connsiteY1" fmla="*/ 35511 h 124288"/>
              <a:gd name="connsiteX2" fmla="*/ 97655 w 381740"/>
              <a:gd name="connsiteY2" fmla="*/ 0 h 124288"/>
              <a:gd name="connsiteX3" fmla="*/ 115410 w 381740"/>
              <a:gd name="connsiteY3" fmla="*/ 17756 h 124288"/>
              <a:gd name="connsiteX4" fmla="*/ 142043 w 381740"/>
              <a:gd name="connsiteY4" fmla="*/ 26633 h 124288"/>
              <a:gd name="connsiteX5" fmla="*/ 150921 w 381740"/>
              <a:gd name="connsiteY5" fmla="*/ 88777 h 124288"/>
              <a:gd name="connsiteX6" fmla="*/ 186431 w 381740"/>
              <a:gd name="connsiteY6" fmla="*/ 79899 h 124288"/>
              <a:gd name="connsiteX7" fmla="*/ 213064 w 381740"/>
              <a:gd name="connsiteY7" fmla="*/ 44389 h 124288"/>
              <a:gd name="connsiteX8" fmla="*/ 221942 w 381740"/>
              <a:gd name="connsiteY8" fmla="*/ 97655 h 124288"/>
              <a:gd name="connsiteX9" fmla="*/ 275208 w 381740"/>
              <a:gd name="connsiteY9" fmla="*/ 124288 h 124288"/>
              <a:gd name="connsiteX10" fmla="*/ 292963 w 381740"/>
              <a:gd name="connsiteY10" fmla="*/ 44389 h 124288"/>
              <a:gd name="connsiteX11" fmla="*/ 301841 w 381740"/>
              <a:gd name="connsiteY11" fmla="*/ 71022 h 124288"/>
              <a:gd name="connsiteX12" fmla="*/ 319596 w 381740"/>
              <a:gd name="connsiteY12" fmla="*/ 97655 h 124288"/>
              <a:gd name="connsiteX13" fmla="*/ 381740 w 381740"/>
              <a:gd name="connsiteY13" fmla="*/ 115410 h 12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40" h="124288">
                <a:moveTo>
                  <a:pt x="0" y="79899"/>
                </a:moveTo>
                <a:cubicBezTo>
                  <a:pt x="29879" y="67948"/>
                  <a:pt x="57867" y="61216"/>
                  <a:pt x="79899" y="35511"/>
                </a:cubicBezTo>
                <a:cubicBezTo>
                  <a:pt x="88512" y="25463"/>
                  <a:pt x="91736" y="11837"/>
                  <a:pt x="97655" y="0"/>
                </a:cubicBezTo>
                <a:cubicBezTo>
                  <a:pt x="103573" y="5919"/>
                  <a:pt x="108233" y="13450"/>
                  <a:pt x="115410" y="17756"/>
                </a:cubicBezTo>
                <a:cubicBezTo>
                  <a:pt x="123434" y="22571"/>
                  <a:pt x="137858" y="18263"/>
                  <a:pt x="142043" y="26633"/>
                </a:cubicBezTo>
                <a:cubicBezTo>
                  <a:pt x="151401" y="45349"/>
                  <a:pt x="147962" y="68062"/>
                  <a:pt x="150921" y="88777"/>
                </a:cubicBezTo>
                <a:cubicBezTo>
                  <a:pt x="162758" y="85818"/>
                  <a:pt x="179339" y="89827"/>
                  <a:pt x="186431" y="79899"/>
                </a:cubicBezTo>
                <a:cubicBezTo>
                  <a:pt x="216337" y="38030"/>
                  <a:pt x="173443" y="4766"/>
                  <a:pt x="213064" y="44389"/>
                </a:cubicBezTo>
                <a:cubicBezTo>
                  <a:pt x="216023" y="62144"/>
                  <a:pt x="213892" y="81555"/>
                  <a:pt x="221942" y="97655"/>
                </a:cubicBezTo>
                <a:cubicBezTo>
                  <a:pt x="228826" y="111422"/>
                  <a:pt x="262604" y="120086"/>
                  <a:pt x="275208" y="124288"/>
                </a:cubicBezTo>
                <a:cubicBezTo>
                  <a:pt x="324548" y="91394"/>
                  <a:pt x="292963" y="124019"/>
                  <a:pt x="292963" y="44389"/>
                </a:cubicBezTo>
                <a:cubicBezTo>
                  <a:pt x="292963" y="35031"/>
                  <a:pt x="297656" y="62652"/>
                  <a:pt x="301841" y="71022"/>
                </a:cubicBezTo>
                <a:cubicBezTo>
                  <a:pt x="306613" y="80565"/>
                  <a:pt x="312931" y="89324"/>
                  <a:pt x="319596" y="97655"/>
                </a:cubicBezTo>
                <a:cubicBezTo>
                  <a:pt x="342170" y="125872"/>
                  <a:pt x="338960" y="115410"/>
                  <a:pt x="381740" y="115410"/>
                </a:cubicBez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Forma libre"/>
          <p:cNvSpPr/>
          <p:nvPr/>
        </p:nvSpPr>
        <p:spPr>
          <a:xfrm>
            <a:off x="4788748" y="2510217"/>
            <a:ext cx="275208" cy="88803"/>
          </a:xfrm>
          <a:custGeom>
            <a:avLst/>
            <a:gdLst>
              <a:gd name="connsiteX0" fmla="*/ 0 w 275208"/>
              <a:gd name="connsiteY0" fmla="*/ 35537 h 88803"/>
              <a:gd name="connsiteX1" fmla="*/ 71021 w 275208"/>
              <a:gd name="connsiteY1" fmla="*/ 26659 h 88803"/>
              <a:gd name="connsiteX2" fmla="*/ 88777 w 275208"/>
              <a:gd name="connsiteY2" fmla="*/ 44415 h 88803"/>
              <a:gd name="connsiteX3" fmla="*/ 115410 w 275208"/>
              <a:gd name="connsiteY3" fmla="*/ 35537 h 88803"/>
              <a:gd name="connsiteX4" fmla="*/ 159798 w 275208"/>
              <a:gd name="connsiteY4" fmla="*/ 17782 h 88803"/>
              <a:gd name="connsiteX5" fmla="*/ 177553 w 275208"/>
              <a:gd name="connsiteY5" fmla="*/ 79926 h 88803"/>
              <a:gd name="connsiteX6" fmla="*/ 204186 w 275208"/>
              <a:gd name="connsiteY6" fmla="*/ 88803 h 88803"/>
              <a:gd name="connsiteX7" fmla="*/ 230819 w 275208"/>
              <a:gd name="connsiteY7" fmla="*/ 62170 h 88803"/>
              <a:gd name="connsiteX8" fmla="*/ 257452 w 275208"/>
              <a:gd name="connsiteY8" fmla="*/ 71048 h 88803"/>
              <a:gd name="connsiteX9" fmla="*/ 275208 w 275208"/>
              <a:gd name="connsiteY9" fmla="*/ 88803 h 8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08" h="88803">
                <a:moveTo>
                  <a:pt x="0" y="35537"/>
                </a:moveTo>
                <a:cubicBezTo>
                  <a:pt x="34115" y="21891"/>
                  <a:pt x="40404" y="8289"/>
                  <a:pt x="71021" y="26659"/>
                </a:cubicBezTo>
                <a:cubicBezTo>
                  <a:pt x="78198" y="30965"/>
                  <a:pt x="82858" y="38496"/>
                  <a:pt x="88777" y="44415"/>
                </a:cubicBezTo>
                <a:cubicBezTo>
                  <a:pt x="97655" y="41456"/>
                  <a:pt x="108221" y="41528"/>
                  <a:pt x="115410" y="35537"/>
                </a:cubicBezTo>
                <a:cubicBezTo>
                  <a:pt x="155698" y="1963"/>
                  <a:pt x="126697" y="-15321"/>
                  <a:pt x="159798" y="17782"/>
                </a:cubicBezTo>
                <a:cubicBezTo>
                  <a:pt x="159874" y="18086"/>
                  <a:pt x="173310" y="75683"/>
                  <a:pt x="177553" y="79926"/>
                </a:cubicBezTo>
                <a:cubicBezTo>
                  <a:pt x="184170" y="86543"/>
                  <a:pt x="195308" y="85844"/>
                  <a:pt x="204186" y="88803"/>
                </a:cubicBezTo>
                <a:cubicBezTo>
                  <a:pt x="213064" y="79925"/>
                  <a:pt x="218908" y="66140"/>
                  <a:pt x="230819" y="62170"/>
                </a:cubicBezTo>
                <a:cubicBezTo>
                  <a:pt x="239697" y="59211"/>
                  <a:pt x="249428" y="66233"/>
                  <a:pt x="257452" y="71048"/>
                </a:cubicBezTo>
                <a:cubicBezTo>
                  <a:pt x="264629" y="75354"/>
                  <a:pt x="275208" y="88803"/>
                  <a:pt x="275208" y="88803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5121151" y="2455004"/>
            <a:ext cx="1251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   = Ríos (Arroyos)</a:t>
            </a:r>
            <a:endParaRPr lang="es-MX" sz="1050" b="1" dirty="0"/>
          </a:p>
        </p:txBody>
      </p:sp>
      <p:sp>
        <p:nvSpPr>
          <p:cNvPr id="59" name="58 Elipse"/>
          <p:cNvSpPr/>
          <p:nvPr/>
        </p:nvSpPr>
        <p:spPr>
          <a:xfrm>
            <a:off x="4854852" y="645599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193159" y="1014844"/>
            <a:ext cx="114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parcelas </a:t>
            </a:r>
            <a:r>
              <a:rPr lang="es-MX" sz="1100" b="1" dirty="0"/>
              <a:t> </a:t>
            </a:r>
            <a:r>
              <a:rPr lang="es-MX" sz="1100" b="1" dirty="0" smtClean="0"/>
              <a:t>T 0</a:t>
            </a:r>
            <a:endParaRPr lang="es-MX" sz="1100" b="1" dirty="0"/>
          </a:p>
        </p:txBody>
      </p:sp>
      <p:sp>
        <p:nvSpPr>
          <p:cNvPr id="61" name="60 Botón de acción: Inicio">
            <a:hlinkClick r:id="" action="ppaction://hlinkshowjump?jump=firstslide" highlightClick="1"/>
          </p:cNvPr>
          <p:cNvSpPr/>
          <p:nvPr/>
        </p:nvSpPr>
        <p:spPr>
          <a:xfrm>
            <a:off x="4833119" y="1297782"/>
            <a:ext cx="275207" cy="24597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5214350" y="1302876"/>
            <a:ext cx="914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Población</a:t>
            </a:r>
          </a:p>
          <a:p>
            <a:endParaRPr lang="es-MX" sz="1100" b="1" dirty="0"/>
          </a:p>
        </p:txBody>
      </p:sp>
      <p:sp>
        <p:nvSpPr>
          <p:cNvPr id="63" name="62 Llamada de flecha izquierda y derecha"/>
          <p:cNvSpPr/>
          <p:nvPr/>
        </p:nvSpPr>
        <p:spPr>
          <a:xfrm>
            <a:off x="4788747" y="1639630"/>
            <a:ext cx="425603" cy="134347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5193159" y="1545322"/>
            <a:ext cx="1110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 =  Puentes</a:t>
            </a:r>
            <a:endParaRPr lang="es-MX" sz="1100" b="1" dirty="0"/>
          </a:p>
        </p:txBody>
      </p:sp>
      <p:sp>
        <p:nvSpPr>
          <p:cNvPr id="65" name="64 Rectángulo"/>
          <p:cNvSpPr/>
          <p:nvPr/>
        </p:nvSpPr>
        <p:spPr>
          <a:xfrm>
            <a:off x="4576373" y="476672"/>
            <a:ext cx="1768914" cy="228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193159" y="654804"/>
            <a:ext cx="10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T2</a:t>
            </a:r>
            <a:endParaRPr lang="es-MX" sz="1100" b="1" dirty="0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179512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395536" y="1793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70" name="69 CuadroTexto"/>
          <p:cNvSpPr txBox="1"/>
          <p:nvPr/>
        </p:nvSpPr>
        <p:spPr>
          <a:xfrm>
            <a:off x="1692610" y="107340"/>
            <a:ext cx="25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Plan de La Libertad Baja</a:t>
            </a:r>
            <a:endParaRPr lang="es-MX" b="1" u="sng" dirty="0"/>
          </a:p>
        </p:txBody>
      </p:sp>
      <p:sp>
        <p:nvSpPr>
          <p:cNvPr id="71" name="70 CuadroTexto"/>
          <p:cNvSpPr txBox="1"/>
          <p:nvPr/>
        </p:nvSpPr>
        <p:spPr>
          <a:xfrm>
            <a:off x="4859094" y="188640"/>
            <a:ext cx="144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2" name="71 Flecha cuádruple"/>
          <p:cNvSpPr/>
          <p:nvPr/>
        </p:nvSpPr>
        <p:spPr>
          <a:xfrm>
            <a:off x="8244408" y="476673"/>
            <a:ext cx="504056" cy="538172"/>
          </a:xfrm>
          <a:prstGeom prst="quadArrow">
            <a:avLst>
              <a:gd name="adj1" fmla="val 9272"/>
              <a:gd name="adj2" fmla="val 13241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8316416" y="8701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David" panose="020E0502060401010101" pitchFamily="34" charset="-79"/>
                <a:cs typeface="David" panose="020E0502060401010101" pitchFamily="34" charset="-79"/>
              </a:rPr>
              <a:t>N</a:t>
            </a:r>
            <a:endParaRPr lang="es-MX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4" name="73 Forma libre"/>
          <p:cNvSpPr/>
          <p:nvPr/>
        </p:nvSpPr>
        <p:spPr>
          <a:xfrm>
            <a:off x="66675" y="504825"/>
            <a:ext cx="1047781" cy="2085975"/>
          </a:xfrm>
          <a:custGeom>
            <a:avLst/>
            <a:gdLst>
              <a:gd name="connsiteX0" fmla="*/ 152400 w 1047781"/>
              <a:gd name="connsiteY0" fmla="*/ 0 h 2085975"/>
              <a:gd name="connsiteX1" fmla="*/ 142875 w 1047781"/>
              <a:gd name="connsiteY1" fmla="*/ 47625 h 2085975"/>
              <a:gd name="connsiteX2" fmla="*/ 152400 w 1047781"/>
              <a:gd name="connsiteY2" fmla="*/ 152400 h 2085975"/>
              <a:gd name="connsiteX3" fmla="*/ 180975 w 1047781"/>
              <a:gd name="connsiteY3" fmla="*/ 171450 h 2085975"/>
              <a:gd name="connsiteX4" fmla="*/ 238125 w 1047781"/>
              <a:gd name="connsiteY4" fmla="*/ 190500 h 2085975"/>
              <a:gd name="connsiteX5" fmla="*/ 304800 w 1047781"/>
              <a:gd name="connsiteY5" fmla="*/ 209550 h 2085975"/>
              <a:gd name="connsiteX6" fmla="*/ 333375 w 1047781"/>
              <a:gd name="connsiteY6" fmla="*/ 228600 h 2085975"/>
              <a:gd name="connsiteX7" fmla="*/ 438150 w 1047781"/>
              <a:gd name="connsiteY7" fmla="*/ 238125 h 2085975"/>
              <a:gd name="connsiteX8" fmla="*/ 447675 w 1047781"/>
              <a:gd name="connsiteY8" fmla="*/ 276225 h 2085975"/>
              <a:gd name="connsiteX9" fmla="*/ 476250 w 1047781"/>
              <a:gd name="connsiteY9" fmla="*/ 333375 h 2085975"/>
              <a:gd name="connsiteX10" fmla="*/ 542925 w 1047781"/>
              <a:gd name="connsiteY10" fmla="*/ 381000 h 2085975"/>
              <a:gd name="connsiteX11" fmla="*/ 581025 w 1047781"/>
              <a:gd name="connsiteY11" fmla="*/ 390525 h 2085975"/>
              <a:gd name="connsiteX12" fmla="*/ 647700 w 1047781"/>
              <a:gd name="connsiteY12" fmla="*/ 409575 h 2085975"/>
              <a:gd name="connsiteX13" fmla="*/ 685800 w 1047781"/>
              <a:gd name="connsiteY13" fmla="*/ 638175 h 2085975"/>
              <a:gd name="connsiteX14" fmla="*/ 733425 w 1047781"/>
              <a:gd name="connsiteY14" fmla="*/ 685800 h 2085975"/>
              <a:gd name="connsiteX15" fmla="*/ 942975 w 1047781"/>
              <a:gd name="connsiteY15" fmla="*/ 695325 h 2085975"/>
              <a:gd name="connsiteX16" fmla="*/ 971550 w 1047781"/>
              <a:gd name="connsiteY16" fmla="*/ 714375 h 2085975"/>
              <a:gd name="connsiteX17" fmla="*/ 1009650 w 1047781"/>
              <a:gd name="connsiteY17" fmla="*/ 771525 h 2085975"/>
              <a:gd name="connsiteX18" fmla="*/ 1038225 w 1047781"/>
              <a:gd name="connsiteY18" fmla="*/ 781050 h 2085975"/>
              <a:gd name="connsiteX19" fmla="*/ 1047750 w 1047781"/>
              <a:gd name="connsiteY19" fmla="*/ 809625 h 2085975"/>
              <a:gd name="connsiteX20" fmla="*/ 1019175 w 1047781"/>
              <a:gd name="connsiteY20" fmla="*/ 923925 h 2085975"/>
              <a:gd name="connsiteX21" fmla="*/ 990600 w 1047781"/>
              <a:gd name="connsiteY21" fmla="*/ 942975 h 2085975"/>
              <a:gd name="connsiteX22" fmla="*/ 981075 w 1047781"/>
              <a:gd name="connsiteY22" fmla="*/ 1076325 h 2085975"/>
              <a:gd name="connsiteX23" fmla="*/ 971550 w 1047781"/>
              <a:gd name="connsiteY23" fmla="*/ 1143000 h 2085975"/>
              <a:gd name="connsiteX24" fmla="*/ 838200 w 1047781"/>
              <a:gd name="connsiteY24" fmla="*/ 1152525 h 2085975"/>
              <a:gd name="connsiteX25" fmla="*/ 847725 w 1047781"/>
              <a:gd name="connsiteY25" fmla="*/ 1314450 h 2085975"/>
              <a:gd name="connsiteX26" fmla="*/ 876300 w 1047781"/>
              <a:gd name="connsiteY26" fmla="*/ 1333500 h 2085975"/>
              <a:gd name="connsiteX27" fmla="*/ 866775 w 1047781"/>
              <a:gd name="connsiteY27" fmla="*/ 1438275 h 2085975"/>
              <a:gd name="connsiteX28" fmla="*/ 847725 w 1047781"/>
              <a:gd name="connsiteY28" fmla="*/ 1466850 h 2085975"/>
              <a:gd name="connsiteX29" fmla="*/ 838200 w 1047781"/>
              <a:gd name="connsiteY29" fmla="*/ 1495425 h 2085975"/>
              <a:gd name="connsiteX30" fmla="*/ 828675 w 1047781"/>
              <a:gd name="connsiteY30" fmla="*/ 1581150 h 2085975"/>
              <a:gd name="connsiteX31" fmla="*/ 800100 w 1047781"/>
              <a:gd name="connsiteY31" fmla="*/ 1600200 h 2085975"/>
              <a:gd name="connsiteX32" fmla="*/ 714375 w 1047781"/>
              <a:gd name="connsiteY32" fmla="*/ 1619250 h 2085975"/>
              <a:gd name="connsiteX33" fmla="*/ 695325 w 1047781"/>
              <a:gd name="connsiteY33" fmla="*/ 1647825 h 2085975"/>
              <a:gd name="connsiteX34" fmla="*/ 561975 w 1047781"/>
              <a:gd name="connsiteY34" fmla="*/ 1676400 h 2085975"/>
              <a:gd name="connsiteX35" fmla="*/ 542925 w 1047781"/>
              <a:gd name="connsiteY35" fmla="*/ 1704975 h 2085975"/>
              <a:gd name="connsiteX36" fmla="*/ 485775 w 1047781"/>
              <a:gd name="connsiteY36" fmla="*/ 1743075 h 2085975"/>
              <a:gd name="connsiteX37" fmla="*/ 457200 w 1047781"/>
              <a:gd name="connsiteY37" fmla="*/ 1752600 h 2085975"/>
              <a:gd name="connsiteX38" fmla="*/ 352425 w 1047781"/>
              <a:gd name="connsiteY38" fmla="*/ 1771650 h 2085975"/>
              <a:gd name="connsiteX39" fmla="*/ 304800 w 1047781"/>
              <a:gd name="connsiteY39" fmla="*/ 1781175 h 2085975"/>
              <a:gd name="connsiteX40" fmla="*/ 257175 w 1047781"/>
              <a:gd name="connsiteY40" fmla="*/ 1857375 h 2085975"/>
              <a:gd name="connsiteX41" fmla="*/ 200025 w 1047781"/>
              <a:gd name="connsiteY41" fmla="*/ 1847850 h 2085975"/>
              <a:gd name="connsiteX42" fmla="*/ 161925 w 1047781"/>
              <a:gd name="connsiteY42" fmla="*/ 1838325 h 2085975"/>
              <a:gd name="connsiteX43" fmla="*/ 123825 w 1047781"/>
              <a:gd name="connsiteY43" fmla="*/ 1857375 h 2085975"/>
              <a:gd name="connsiteX44" fmla="*/ 104775 w 1047781"/>
              <a:gd name="connsiteY44" fmla="*/ 1914525 h 2085975"/>
              <a:gd name="connsiteX45" fmla="*/ 66675 w 1047781"/>
              <a:gd name="connsiteY45" fmla="*/ 1981200 h 2085975"/>
              <a:gd name="connsiteX46" fmla="*/ 38100 w 1047781"/>
              <a:gd name="connsiteY46" fmla="*/ 2038350 h 2085975"/>
              <a:gd name="connsiteX47" fmla="*/ 9525 w 1047781"/>
              <a:gd name="connsiteY47" fmla="*/ 2057400 h 2085975"/>
              <a:gd name="connsiteX48" fmla="*/ 0 w 1047781"/>
              <a:gd name="connsiteY48" fmla="*/ 2085975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47781" h="2085975">
                <a:moveTo>
                  <a:pt x="152400" y="0"/>
                </a:moveTo>
                <a:cubicBezTo>
                  <a:pt x="149225" y="15875"/>
                  <a:pt x="142875" y="31436"/>
                  <a:pt x="142875" y="47625"/>
                </a:cubicBezTo>
                <a:cubicBezTo>
                  <a:pt x="142875" y="82694"/>
                  <a:pt x="142087" y="118882"/>
                  <a:pt x="152400" y="152400"/>
                </a:cubicBezTo>
                <a:cubicBezTo>
                  <a:pt x="155767" y="163341"/>
                  <a:pt x="170514" y="166801"/>
                  <a:pt x="180975" y="171450"/>
                </a:cubicBezTo>
                <a:cubicBezTo>
                  <a:pt x="199325" y="179605"/>
                  <a:pt x="219075" y="184150"/>
                  <a:pt x="238125" y="190500"/>
                </a:cubicBezTo>
                <a:cubicBezTo>
                  <a:pt x="279119" y="204165"/>
                  <a:pt x="256960" y="197590"/>
                  <a:pt x="304800" y="209550"/>
                </a:cubicBezTo>
                <a:cubicBezTo>
                  <a:pt x="314325" y="215900"/>
                  <a:pt x="322181" y="226201"/>
                  <a:pt x="333375" y="228600"/>
                </a:cubicBezTo>
                <a:cubicBezTo>
                  <a:pt x="367666" y="235948"/>
                  <a:pt x="405779" y="224637"/>
                  <a:pt x="438150" y="238125"/>
                </a:cubicBezTo>
                <a:cubicBezTo>
                  <a:pt x="450234" y="243160"/>
                  <a:pt x="444079" y="263638"/>
                  <a:pt x="447675" y="276225"/>
                </a:cubicBezTo>
                <a:cubicBezTo>
                  <a:pt x="453873" y="297916"/>
                  <a:pt x="459552" y="316677"/>
                  <a:pt x="476250" y="333375"/>
                </a:cubicBezTo>
                <a:cubicBezTo>
                  <a:pt x="478689" y="335814"/>
                  <a:pt x="533460" y="376944"/>
                  <a:pt x="542925" y="381000"/>
                </a:cubicBezTo>
                <a:cubicBezTo>
                  <a:pt x="554957" y="386157"/>
                  <a:pt x="568438" y="386929"/>
                  <a:pt x="581025" y="390525"/>
                </a:cubicBezTo>
                <a:cubicBezTo>
                  <a:pt x="676678" y="417854"/>
                  <a:pt x="528593" y="379798"/>
                  <a:pt x="647700" y="409575"/>
                </a:cubicBezTo>
                <a:cubicBezTo>
                  <a:pt x="727285" y="489160"/>
                  <a:pt x="656755" y="405816"/>
                  <a:pt x="685800" y="638175"/>
                </a:cubicBezTo>
                <a:cubicBezTo>
                  <a:pt x="687605" y="652616"/>
                  <a:pt x="718920" y="684059"/>
                  <a:pt x="733425" y="685800"/>
                </a:cubicBezTo>
                <a:cubicBezTo>
                  <a:pt x="802849" y="694131"/>
                  <a:pt x="873125" y="692150"/>
                  <a:pt x="942975" y="695325"/>
                </a:cubicBezTo>
                <a:cubicBezTo>
                  <a:pt x="952500" y="701675"/>
                  <a:pt x="964012" y="705760"/>
                  <a:pt x="971550" y="714375"/>
                </a:cubicBezTo>
                <a:cubicBezTo>
                  <a:pt x="986627" y="731605"/>
                  <a:pt x="987930" y="764285"/>
                  <a:pt x="1009650" y="771525"/>
                </a:cubicBezTo>
                <a:lnTo>
                  <a:pt x="1038225" y="781050"/>
                </a:lnTo>
                <a:cubicBezTo>
                  <a:pt x="1041400" y="790575"/>
                  <a:pt x="1047750" y="799585"/>
                  <a:pt x="1047750" y="809625"/>
                </a:cubicBezTo>
                <a:cubicBezTo>
                  <a:pt x="1047750" y="851989"/>
                  <a:pt x="1049877" y="893223"/>
                  <a:pt x="1019175" y="923925"/>
                </a:cubicBezTo>
                <a:cubicBezTo>
                  <a:pt x="1011080" y="932020"/>
                  <a:pt x="1000125" y="936625"/>
                  <a:pt x="990600" y="942975"/>
                </a:cubicBezTo>
                <a:cubicBezTo>
                  <a:pt x="948650" y="1005901"/>
                  <a:pt x="981075" y="944307"/>
                  <a:pt x="981075" y="1076325"/>
                </a:cubicBezTo>
                <a:cubicBezTo>
                  <a:pt x="981075" y="1098776"/>
                  <a:pt x="991359" y="1132435"/>
                  <a:pt x="971550" y="1143000"/>
                </a:cubicBezTo>
                <a:cubicBezTo>
                  <a:pt x="932229" y="1163971"/>
                  <a:pt x="882650" y="1149350"/>
                  <a:pt x="838200" y="1152525"/>
                </a:cubicBezTo>
                <a:cubicBezTo>
                  <a:pt x="841375" y="1206500"/>
                  <a:pt x="836586" y="1261541"/>
                  <a:pt x="847725" y="1314450"/>
                </a:cubicBezTo>
                <a:cubicBezTo>
                  <a:pt x="850083" y="1325652"/>
                  <a:pt x="874559" y="1322185"/>
                  <a:pt x="876300" y="1333500"/>
                </a:cubicBezTo>
                <a:cubicBezTo>
                  <a:pt x="881632" y="1368161"/>
                  <a:pt x="874123" y="1403984"/>
                  <a:pt x="866775" y="1438275"/>
                </a:cubicBezTo>
                <a:cubicBezTo>
                  <a:pt x="864376" y="1449469"/>
                  <a:pt x="852845" y="1456611"/>
                  <a:pt x="847725" y="1466850"/>
                </a:cubicBezTo>
                <a:cubicBezTo>
                  <a:pt x="843235" y="1475830"/>
                  <a:pt x="841375" y="1485900"/>
                  <a:pt x="838200" y="1495425"/>
                </a:cubicBezTo>
                <a:cubicBezTo>
                  <a:pt x="835025" y="1524000"/>
                  <a:pt x="838500" y="1554130"/>
                  <a:pt x="828675" y="1581150"/>
                </a:cubicBezTo>
                <a:cubicBezTo>
                  <a:pt x="824763" y="1591908"/>
                  <a:pt x="810339" y="1595080"/>
                  <a:pt x="800100" y="1600200"/>
                </a:cubicBezTo>
                <a:cubicBezTo>
                  <a:pt x="776652" y="1611924"/>
                  <a:pt x="736325" y="1615592"/>
                  <a:pt x="714375" y="1619250"/>
                </a:cubicBezTo>
                <a:cubicBezTo>
                  <a:pt x="708025" y="1628775"/>
                  <a:pt x="703420" y="1639730"/>
                  <a:pt x="695325" y="1647825"/>
                </a:cubicBezTo>
                <a:cubicBezTo>
                  <a:pt x="658747" y="1684403"/>
                  <a:pt x="613278" y="1671736"/>
                  <a:pt x="561975" y="1676400"/>
                </a:cubicBezTo>
                <a:cubicBezTo>
                  <a:pt x="555625" y="1685925"/>
                  <a:pt x="551540" y="1697437"/>
                  <a:pt x="542925" y="1704975"/>
                </a:cubicBezTo>
                <a:cubicBezTo>
                  <a:pt x="525695" y="1720052"/>
                  <a:pt x="507495" y="1735835"/>
                  <a:pt x="485775" y="1743075"/>
                </a:cubicBezTo>
                <a:cubicBezTo>
                  <a:pt x="476250" y="1746250"/>
                  <a:pt x="467017" y="1750496"/>
                  <a:pt x="457200" y="1752600"/>
                </a:cubicBezTo>
                <a:cubicBezTo>
                  <a:pt x="422490" y="1760038"/>
                  <a:pt x="387315" y="1765108"/>
                  <a:pt x="352425" y="1771650"/>
                </a:cubicBezTo>
                <a:cubicBezTo>
                  <a:pt x="336513" y="1774634"/>
                  <a:pt x="320675" y="1778000"/>
                  <a:pt x="304800" y="1781175"/>
                </a:cubicBezTo>
                <a:cubicBezTo>
                  <a:pt x="282130" y="1849185"/>
                  <a:pt x="302458" y="1827186"/>
                  <a:pt x="257175" y="1857375"/>
                </a:cubicBezTo>
                <a:cubicBezTo>
                  <a:pt x="238125" y="1854200"/>
                  <a:pt x="218963" y="1851638"/>
                  <a:pt x="200025" y="1847850"/>
                </a:cubicBezTo>
                <a:cubicBezTo>
                  <a:pt x="187188" y="1845283"/>
                  <a:pt x="174915" y="1836701"/>
                  <a:pt x="161925" y="1838325"/>
                </a:cubicBezTo>
                <a:cubicBezTo>
                  <a:pt x="147836" y="1840086"/>
                  <a:pt x="136525" y="1851025"/>
                  <a:pt x="123825" y="1857375"/>
                </a:cubicBezTo>
                <a:cubicBezTo>
                  <a:pt x="117475" y="1876425"/>
                  <a:pt x="115914" y="1897817"/>
                  <a:pt x="104775" y="1914525"/>
                </a:cubicBezTo>
                <a:cubicBezTo>
                  <a:pt x="85643" y="1943223"/>
                  <a:pt x="81177" y="1947363"/>
                  <a:pt x="66675" y="1981200"/>
                </a:cubicBezTo>
                <a:cubicBezTo>
                  <a:pt x="55055" y="2008314"/>
                  <a:pt x="60981" y="2015469"/>
                  <a:pt x="38100" y="2038350"/>
                </a:cubicBezTo>
                <a:cubicBezTo>
                  <a:pt x="30005" y="2046445"/>
                  <a:pt x="19050" y="2051050"/>
                  <a:pt x="9525" y="2057400"/>
                </a:cubicBezTo>
                <a:lnTo>
                  <a:pt x="0" y="208597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Forma libre"/>
          <p:cNvSpPr/>
          <p:nvPr/>
        </p:nvSpPr>
        <p:spPr>
          <a:xfrm>
            <a:off x="933450" y="1933575"/>
            <a:ext cx="1943100" cy="1466850"/>
          </a:xfrm>
          <a:custGeom>
            <a:avLst/>
            <a:gdLst>
              <a:gd name="connsiteX0" fmla="*/ 19050 w 1943100"/>
              <a:gd name="connsiteY0" fmla="*/ 0 h 1466850"/>
              <a:gd name="connsiteX1" fmla="*/ 66675 w 1943100"/>
              <a:gd name="connsiteY1" fmla="*/ 38100 h 1466850"/>
              <a:gd name="connsiteX2" fmla="*/ 123825 w 1943100"/>
              <a:gd name="connsiteY2" fmla="*/ 114300 h 1466850"/>
              <a:gd name="connsiteX3" fmla="*/ 209550 w 1943100"/>
              <a:gd name="connsiteY3" fmla="*/ 123825 h 1466850"/>
              <a:gd name="connsiteX4" fmla="*/ 228600 w 1943100"/>
              <a:gd name="connsiteY4" fmla="*/ 152400 h 1466850"/>
              <a:gd name="connsiteX5" fmla="*/ 266700 w 1943100"/>
              <a:gd name="connsiteY5" fmla="*/ 200025 h 1466850"/>
              <a:gd name="connsiteX6" fmla="*/ 333375 w 1943100"/>
              <a:gd name="connsiteY6" fmla="*/ 209550 h 1466850"/>
              <a:gd name="connsiteX7" fmla="*/ 323850 w 1943100"/>
              <a:gd name="connsiteY7" fmla="*/ 352425 h 1466850"/>
              <a:gd name="connsiteX8" fmla="*/ 238125 w 1943100"/>
              <a:gd name="connsiteY8" fmla="*/ 361950 h 1466850"/>
              <a:gd name="connsiteX9" fmla="*/ 219075 w 1943100"/>
              <a:gd name="connsiteY9" fmla="*/ 400050 h 1466850"/>
              <a:gd name="connsiteX10" fmla="*/ 228600 w 1943100"/>
              <a:gd name="connsiteY10" fmla="*/ 485775 h 1466850"/>
              <a:gd name="connsiteX11" fmla="*/ 247650 w 1943100"/>
              <a:gd name="connsiteY11" fmla="*/ 514350 h 1466850"/>
              <a:gd name="connsiteX12" fmla="*/ 238125 w 1943100"/>
              <a:gd name="connsiteY12" fmla="*/ 552450 h 1466850"/>
              <a:gd name="connsiteX13" fmla="*/ 200025 w 1943100"/>
              <a:gd name="connsiteY13" fmla="*/ 609600 h 1466850"/>
              <a:gd name="connsiteX14" fmla="*/ 38100 w 1943100"/>
              <a:gd name="connsiteY14" fmla="*/ 609600 h 1466850"/>
              <a:gd name="connsiteX15" fmla="*/ 19050 w 1943100"/>
              <a:gd name="connsiteY15" fmla="*/ 638175 h 1466850"/>
              <a:gd name="connsiteX16" fmla="*/ 0 w 1943100"/>
              <a:gd name="connsiteY16" fmla="*/ 781050 h 1466850"/>
              <a:gd name="connsiteX17" fmla="*/ 9525 w 1943100"/>
              <a:gd name="connsiteY17" fmla="*/ 809625 h 1466850"/>
              <a:gd name="connsiteX18" fmla="*/ 66675 w 1943100"/>
              <a:gd name="connsiteY18" fmla="*/ 828675 h 1466850"/>
              <a:gd name="connsiteX19" fmla="*/ 95250 w 1943100"/>
              <a:gd name="connsiteY19" fmla="*/ 838200 h 1466850"/>
              <a:gd name="connsiteX20" fmla="*/ 114300 w 1943100"/>
              <a:gd name="connsiteY20" fmla="*/ 866775 h 1466850"/>
              <a:gd name="connsiteX21" fmla="*/ 66675 w 1943100"/>
              <a:gd name="connsiteY21" fmla="*/ 914400 h 1466850"/>
              <a:gd name="connsiteX22" fmla="*/ 95250 w 1943100"/>
              <a:gd name="connsiteY22" fmla="*/ 1095375 h 1466850"/>
              <a:gd name="connsiteX23" fmla="*/ 180975 w 1943100"/>
              <a:gd name="connsiteY23" fmla="*/ 1133475 h 1466850"/>
              <a:gd name="connsiteX24" fmla="*/ 209550 w 1943100"/>
              <a:gd name="connsiteY24" fmla="*/ 1143000 h 1466850"/>
              <a:gd name="connsiteX25" fmla="*/ 314325 w 1943100"/>
              <a:gd name="connsiteY25" fmla="*/ 1133475 h 1466850"/>
              <a:gd name="connsiteX26" fmla="*/ 371475 w 1943100"/>
              <a:gd name="connsiteY26" fmla="*/ 1095375 h 1466850"/>
              <a:gd name="connsiteX27" fmla="*/ 438150 w 1943100"/>
              <a:gd name="connsiteY27" fmla="*/ 1104900 h 1466850"/>
              <a:gd name="connsiteX28" fmla="*/ 457200 w 1943100"/>
              <a:gd name="connsiteY28" fmla="*/ 1143000 h 1466850"/>
              <a:gd name="connsiteX29" fmla="*/ 476250 w 1943100"/>
              <a:gd name="connsiteY29" fmla="*/ 1200150 h 1466850"/>
              <a:gd name="connsiteX30" fmla="*/ 485775 w 1943100"/>
              <a:gd name="connsiteY30" fmla="*/ 1228725 h 1466850"/>
              <a:gd name="connsiteX31" fmla="*/ 495300 w 1943100"/>
              <a:gd name="connsiteY31" fmla="*/ 1266825 h 1466850"/>
              <a:gd name="connsiteX32" fmla="*/ 504825 w 1943100"/>
              <a:gd name="connsiteY32" fmla="*/ 1295400 h 1466850"/>
              <a:gd name="connsiteX33" fmla="*/ 561975 w 1943100"/>
              <a:gd name="connsiteY33" fmla="*/ 1352550 h 1466850"/>
              <a:gd name="connsiteX34" fmla="*/ 638175 w 1943100"/>
              <a:gd name="connsiteY34" fmla="*/ 1343025 h 1466850"/>
              <a:gd name="connsiteX35" fmla="*/ 714375 w 1943100"/>
              <a:gd name="connsiteY35" fmla="*/ 1257300 h 1466850"/>
              <a:gd name="connsiteX36" fmla="*/ 723900 w 1943100"/>
              <a:gd name="connsiteY36" fmla="*/ 1228725 h 1466850"/>
              <a:gd name="connsiteX37" fmla="*/ 742950 w 1943100"/>
              <a:gd name="connsiteY37" fmla="*/ 1200150 h 1466850"/>
              <a:gd name="connsiteX38" fmla="*/ 752475 w 1943100"/>
              <a:gd name="connsiteY38" fmla="*/ 1171575 h 1466850"/>
              <a:gd name="connsiteX39" fmla="*/ 790575 w 1943100"/>
              <a:gd name="connsiteY39" fmla="*/ 1133475 h 1466850"/>
              <a:gd name="connsiteX40" fmla="*/ 857250 w 1943100"/>
              <a:gd name="connsiteY40" fmla="*/ 1143000 h 1466850"/>
              <a:gd name="connsiteX41" fmla="*/ 885825 w 1943100"/>
              <a:gd name="connsiteY41" fmla="*/ 1209675 h 1466850"/>
              <a:gd name="connsiteX42" fmla="*/ 914400 w 1943100"/>
              <a:gd name="connsiteY42" fmla="*/ 1276350 h 1466850"/>
              <a:gd name="connsiteX43" fmla="*/ 933450 w 1943100"/>
              <a:gd name="connsiteY43" fmla="*/ 1333500 h 1466850"/>
              <a:gd name="connsiteX44" fmla="*/ 952500 w 1943100"/>
              <a:gd name="connsiteY44" fmla="*/ 1362075 h 1466850"/>
              <a:gd name="connsiteX45" fmla="*/ 962025 w 1943100"/>
              <a:gd name="connsiteY45" fmla="*/ 1390650 h 1466850"/>
              <a:gd name="connsiteX46" fmla="*/ 1047750 w 1943100"/>
              <a:gd name="connsiteY46" fmla="*/ 1428750 h 1466850"/>
              <a:gd name="connsiteX47" fmla="*/ 1076325 w 1943100"/>
              <a:gd name="connsiteY47" fmla="*/ 1438275 h 1466850"/>
              <a:gd name="connsiteX48" fmla="*/ 1123950 w 1943100"/>
              <a:gd name="connsiteY48" fmla="*/ 1428750 h 1466850"/>
              <a:gd name="connsiteX49" fmla="*/ 1143000 w 1943100"/>
              <a:gd name="connsiteY49" fmla="*/ 1390650 h 1466850"/>
              <a:gd name="connsiteX50" fmla="*/ 1162050 w 1943100"/>
              <a:gd name="connsiteY50" fmla="*/ 1362075 h 1466850"/>
              <a:gd name="connsiteX51" fmla="*/ 1190625 w 1943100"/>
              <a:gd name="connsiteY51" fmla="*/ 1352550 h 1466850"/>
              <a:gd name="connsiteX52" fmla="*/ 1238250 w 1943100"/>
              <a:gd name="connsiteY52" fmla="*/ 1438275 h 1466850"/>
              <a:gd name="connsiteX53" fmla="*/ 1247775 w 1943100"/>
              <a:gd name="connsiteY53" fmla="*/ 1466850 h 1466850"/>
              <a:gd name="connsiteX54" fmla="*/ 1352550 w 1943100"/>
              <a:gd name="connsiteY54" fmla="*/ 1428750 h 1466850"/>
              <a:gd name="connsiteX55" fmla="*/ 1362075 w 1943100"/>
              <a:gd name="connsiteY55" fmla="*/ 1400175 h 1466850"/>
              <a:gd name="connsiteX56" fmla="*/ 1371600 w 1943100"/>
              <a:gd name="connsiteY56" fmla="*/ 1333500 h 1466850"/>
              <a:gd name="connsiteX57" fmla="*/ 1495425 w 1943100"/>
              <a:gd name="connsiteY57" fmla="*/ 1314450 h 1466850"/>
              <a:gd name="connsiteX58" fmla="*/ 1533525 w 1943100"/>
              <a:gd name="connsiteY58" fmla="*/ 1333500 h 1466850"/>
              <a:gd name="connsiteX59" fmla="*/ 1562100 w 1943100"/>
              <a:gd name="connsiteY59" fmla="*/ 1352550 h 1466850"/>
              <a:gd name="connsiteX60" fmla="*/ 1590675 w 1943100"/>
              <a:gd name="connsiteY60" fmla="*/ 1362075 h 1466850"/>
              <a:gd name="connsiteX61" fmla="*/ 1800225 w 1943100"/>
              <a:gd name="connsiteY61" fmla="*/ 1352550 h 1466850"/>
              <a:gd name="connsiteX62" fmla="*/ 1819275 w 1943100"/>
              <a:gd name="connsiteY62" fmla="*/ 1381125 h 1466850"/>
              <a:gd name="connsiteX63" fmla="*/ 1876425 w 1943100"/>
              <a:gd name="connsiteY63" fmla="*/ 1428750 h 1466850"/>
              <a:gd name="connsiteX64" fmla="*/ 1943100 w 1943100"/>
              <a:gd name="connsiteY64" fmla="*/ 14287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43100" h="1466850">
                <a:moveTo>
                  <a:pt x="19050" y="0"/>
                </a:moveTo>
                <a:cubicBezTo>
                  <a:pt x="34925" y="12700"/>
                  <a:pt x="55017" y="21445"/>
                  <a:pt x="66675" y="38100"/>
                </a:cubicBezTo>
                <a:cubicBezTo>
                  <a:pt x="103278" y="90390"/>
                  <a:pt x="58528" y="99231"/>
                  <a:pt x="123825" y="114300"/>
                </a:cubicBezTo>
                <a:cubicBezTo>
                  <a:pt x="151840" y="120765"/>
                  <a:pt x="180975" y="120650"/>
                  <a:pt x="209550" y="123825"/>
                </a:cubicBezTo>
                <a:cubicBezTo>
                  <a:pt x="215900" y="133350"/>
                  <a:pt x="223480" y="142161"/>
                  <a:pt x="228600" y="152400"/>
                </a:cubicBezTo>
                <a:cubicBezTo>
                  <a:pt x="242492" y="180183"/>
                  <a:pt x="228920" y="188691"/>
                  <a:pt x="266700" y="200025"/>
                </a:cubicBezTo>
                <a:cubicBezTo>
                  <a:pt x="288204" y="206476"/>
                  <a:pt x="311150" y="206375"/>
                  <a:pt x="333375" y="209550"/>
                </a:cubicBezTo>
                <a:cubicBezTo>
                  <a:pt x="330200" y="257175"/>
                  <a:pt x="349147" y="311949"/>
                  <a:pt x="323850" y="352425"/>
                </a:cubicBezTo>
                <a:cubicBezTo>
                  <a:pt x="308612" y="376806"/>
                  <a:pt x="264299" y="350053"/>
                  <a:pt x="238125" y="361950"/>
                </a:cubicBezTo>
                <a:cubicBezTo>
                  <a:pt x="225199" y="367826"/>
                  <a:pt x="225425" y="387350"/>
                  <a:pt x="219075" y="400050"/>
                </a:cubicBezTo>
                <a:cubicBezTo>
                  <a:pt x="222250" y="428625"/>
                  <a:pt x="221627" y="457883"/>
                  <a:pt x="228600" y="485775"/>
                </a:cubicBezTo>
                <a:cubicBezTo>
                  <a:pt x="231376" y="496881"/>
                  <a:pt x="246031" y="503017"/>
                  <a:pt x="247650" y="514350"/>
                </a:cubicBezTo>
                <a:cubicBezTo>
                  <a:pt x="249501" y="527309"/>
                  <a:pt x="241721" y="539863"/>
                  <a:pt x="238125" y="552450"/>
                </a:cubicBezTo>
                <a:cubicBezTo>
                  <a:pt x="227097" y="591047"/>
                  <a:pt x="232001" y="577624"/>
                  <a:pt x="200025" y="609600"/>
                </a:cubicBezTo>
                <a:cubicBezTo>
                  <a:pt x="137924" y="597180"/>
                  <a:pt x="114186" y="587861"/>
                  <a:pt x="38100" y="609600"/>
                </a:cubicBezTo>
                <a:cubicBezTo>
                  <a:pt x="27093" y="612745"/>
                  <a:pt x="25400" y="628650"/>
                  <a:pt x="19050" y="638175"/>
                </a:cubicBezTo>
                <a:cubicBezTo>
                  <a:pt x="12629" y="676700"/>
                  <a:pt x="0" y="746077"/>
                  <a:pt x="0" y="781050"/>
                </a:cubicBezTo>
                <a:cubicBezTo>
                  <a:pt x="0" y="791090"/>
                  <a:pt x="1355" y="803789"/>
                  <a:pt x="9525" y="809625"/>
                </a:cubicBezTo>
                <a:cubicBezTo>
                  <a:pt x="25865" y="821297"/>
                  <a:pt x="47625" y="822325"/>
                  <a:pt x="66675" y="828675"/>
                </a:cubicBezTo>
                <a:lnTo>
                  <a:pt x="95250" y="838200"/>
                </a:lnTo>
                <a:cubicBezTo>
                  <a:pt x="101600" y="847725"/>
                  <a:pt x="114300" y="855327"/>
                  <a:pt x="114300" y="866775"/>
                </a:cubicBezTo>
                <a:cubicBezTo>
                  <a:pt x="114300" y="887942"/>
                  <a:pt x="79375" y="905933"/>
                  <a:pt x="66675" y="914400"/>
                </a:cubicBezTo>
                <a:cubicBezTo>
                  <a:pt x="69272" y="953362"/>
                  <a:pt x="57196" y="1049710"/>
                  <a:pt x="95250" y="1095375"/>
                </a:cubicBezTo>
                <a:cubicBezTo>
                  <a:pt x="112667" y="1116275"/>
                  <a:pt x="161846" y="1127099"/>
                  <a:pt x="180975" y="1133475"/>
                </a:cubicBezTo>
                <a:lnTo>
                  <a:pt x="209550" y="1143000"/>
                </a:lnTo>
                <a:cubicBezTo>
                  <a:pt x="244475" y="1139825"/>
                  <a:pt x="280681" y="1143370"/>
                  <a:pt x="314325" y="1133475"/>
                </a:cubicBezTo>
                <a:cubicBezTo>
                  <a:pt x="336290" y="1127015"/>
                  <a:pt x="371475" y="1095375"/>
                  <a:pt x="371475" y="1095375"/>
                </a:cubicBezTo>
                <a:cubicBezTo>
                  <a:pt x="393700" y="1098550"/>
                  <a:pt x="418525" y="1093997"/>
                  <a:pt x="438150" y="1104900"/>
                </a:cubicBezTo>
                <a:cubicBezTo>
                  <a:pt x="450562" y="1111796"/>
                  <a:pt x="451927" y="1129817"/>
                  <a:pt x="457200" y="1143000"/>
                </a:cubicBezTo>
                <a:cubicBezTo>
                  <a:pt x="464658" y="1161644"/>
                  <a:pt x="469900" y="1181100"/>
                  <a:pt x="476250" y="1200150"/>
                </a:cubicBezTo>
                <a:cubicBezTo>
                  <a:pt x="479425" y="1209675"/>
                  <a:pt x="483340" y="1218985"/>
                  <a:pt x="485775" y="1228725"/>
                </a:cubicBezTo>
                <a:cubicBezTo>
                  <a:pt x="488950" y="1241425"/>
                  <a:pt x="491704" y="1254238"/>
                  <a:pt x="495300" y="1266825"/>
                </a:cubicBezTo>
                <a:cubicBezTo>
                  <a:pt x="498058" y="1276479"/>
                  <a:pt x="498661" y="1287475"/>
                  <a:pt x="504825" y="1295400"/>
                </a:cubicBezTo>
                <a:cubicBezTo>
                  <a:pt x="521365" y="1316666"/>
                  <a:pt x="561975" y="1352550"/>
                  <a:pt x="561975" y="1352550"/>
                </a:cubicBezTo>
                <a:cubicBezTo>
                  <a:pt x="587375" y="1349375"/>
                  <a:pt x="615280" y="1354473"/>
                  <a:pt x="638175" y="1343025"/>
                </a:cubicBezTo>
                <a:cubicBezTo>
                  <a:pt x="655004" y="1334610"/>
                  <a:pt x="700954" y="1284143"/>
                  <a:pt x="714375" y="1257300"/>
                </a:cubicBezTo>
                <a:cubicBezTo>
                  <a:pt x="718865" y="1248320"/>
                  <a:pt x="719410" y="1237705"/>
                  <a:pt x="723900" y="1228725"/>
                </a:cubicBezTo>
                <a:cubicBezTo>
                  <a:pt x="729020" y="1218486"/>
                  <a:pt x="737830" y="1210389"/>
                  <a:pt x="742950" y="1200150"/>
                </a:cubicBezTo>
                <a:cubicBezTo>
                  <a:pt x="747440" y="1191170"/>
                  <a:pt x="746639" y="1179745"/>
                  <a:pt x="752475" y="1171575"/>
                </a:cubicBezTo>
                <a:cubicBezTo>
                  <a:pt x="762914" y="1156960"/>
                  <a:pt x="777875" y="1146175"/>
                  <a:pt x="790575" y="1133475"/>
                </a:cubicBezTo>
                <a:cubicBezTo>
                  <a:pt x="812800" y="1136650"/>
                  <a:pt x="836734" y="1133882"/>
                  <a:pt x="857250" y="1143000"/>
                </a:cubicBezTo>
                <a:cubicBezTo>
                  <a:pt x="876232" y="1151437"/>
                  <a:pt x="881905" y="1195954"/>
                  <a:pt x="885825" y="1209675"/>
                </a:cubicBezTo>
                <a:cubicBezTo>
                  <a:pt x="901155" y="1263331"/>
                  <a:pt x="889000" y="1212850"/>
                  <a:pt x="914400" y="1276350"/>
                </a:cubicBezTo>
                <a:cubicBezTo>
                  <a:pt x="921858" y="1294994"/>
                  <a:pt x="922311" y="1316792"/>
                  <a:pt x="933450" y="1333500"/>
                </a:cubicBezTo>
                <a:cubicBezTo>
                  <a:pt x="939800" y="1343025"/>
                  <a:pt x="947380" y="1351836"/>
                  <a:pt x="952500" y="1362075"/>
                </a:cubicBezTo>
                <a:cubicBezTo>
                  <a:pt x="956990" y="1371055"/>
                  <a:pt x="955753" y="1382810"/>
                  <a:pt x="962025" y="1390650"/>
                </a:cubicBezTo>
                <a:cubicBezTo>
                  <a:pt x="978492" y="1411233"/>
                  <a:pt x="1030287" y="1422929"/>
                  <a:pt x="1047750" y="1428750"/>
                </a:cubicBezTo>
                <a:lnTo>
                  <a:pt x="1076325" y="1438275"/>
                </a:lnTo>
                <a:cubicBezTo>
                  <a:pt x="1092200" y="1435100"/>
                  <a:pt x="1110776" y="1438160"/>
                  <a:pt x="1123950" y="1428750"/>
                </a:cubicBezTo>
                <a:cubicBezTo>
                  <a:pt x="1135504" y="1420497"/>
                  <a:pt x="1135955" y="1402978"/>
                  <a:pt x="1143000" y="1390650"/>
                </a:cubicBezTo>
                <a:cubicBezTo>
                  <a:pt x="1148680" y="1380711"/>
                  <a:pt x="1153111" y="1369226"/>
                  <a:pt x="1162050" y="1362075"/>
                </a:cubicBezTo>
                <a:cubicBezTo>
                  <a:pt x="1169890" y="1355803"/>
                  <a:pt x="1181100" y="1355725"/>
                  <a:pt x="1190625" y="1352550"/>
                </a:cubicBezTo>
                <a:cubicBezTo>
                  <a:pt x="1233399" y="1395324"/>
                  <a:pt x="1214940" y="1368346"/>
                  <a:pt x="1238250" y="1438275"/>
                </a:cubicBezTo>
                <a:lnTo>
                  <a:pt x="1247775" y="1466850"/>
                </a:lnTo>
                <a:cubicBezTo>
                  <a:pt x="1321610" y="1458646"/>
                  <a:pt x="1326816" y="1480218"/>
                  <a:pt x="1352550" y="1428750"/>
                </a:cubicBezTo>
                <a:cubicBezTo>
                  <a:pt x="1357040" y="1419770"/>
                  <a:pt x="1358900" y="1409700"/>
                  <a:pt x="1362075" y="1400175"/>
                </a:cubicBezTo>
                <a:cubicBezTo>
                  <a:pt x="1365250" y="1377950"/>
                  <a:pt x="1363262" y="1354345"/>
                  <a:pt x="1371600" y="1333500"/>
                </a:cubicBezTo>
                <a:cubicBezTo>
                  <a:pt x="1393235" y="1279412"/>
                  <a:pt x="1456656" y="1310573"/>
                  <a:pt x="1495425" y="1314450"/>
                </a:cubicBezTo>
                <a:cubicBezTo>
                  <a:pt x="1508125" y="1320800"/>
                  <a:pt x="1521197" y="1326455"/>
                  <a:pt x="1533525" y="1333500"/>
                </a:cubicBezTo>
                <a:cubicBezTo>
                  <a:pt x="1543464" y="1339180"/>
                  <a:pt x="1551861" y="1347430"/>
                  <a:pt x="1562100" y="1352550"/>
                </a:cubicBezTo>
                <a:cubicBezTo>
                  <a:pt x="1571080" y="1357040"/>
                  <a:pt x="1581150" y="1358900"/>
                  <a:pt x="1590675" y="1362075"/>
                </a:cubicBezTo>
                <a:cubicBezTo>
                  <a:pt x="1671695" y="1345871"/>
                  <a:pt x="1714728" y="1328122"/>
                  <a:pt x="1800225" y="1352550"/>
                </a:cubicBezTo>
                <a:cubicBezTo>
                  <a:pt x="1811232" y="1355695"/>
                  <a:pt x="1811946" y="1372331"/>
                  <a:pt x="1819275" y="1381125"/>
                </a:cubicBezTo>
                <a:cubicBezTo>
                  <a:pt x="1826765" y="1390113"/>
                  <a:pt x="1861440" y="1425753"/>
                  <a:pt x="1876425" y="1428750"/>
                </a:cubicBezTo>
                <a:cubicBezTo>
                  <a:pt x="1898218" y="1433109"/>
                  <a:pt x="1920875" y="1428750"/>
                  <a:pt x="1943100" y="14287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7" name="76 Conector recto de flecha"/>
          <p:cNvCxnSpPr>
            <a:stCxn id="74" idx="48"/>
          </p:cNvCxnSpPr>
          <p:nvPr/>
        </p:nvCxnSpPr>
        <p:spPr>
          <a:xfrm flipH="1">
            <a:off x="0" y="2590800"/>
            <a:ext cx="66675" cy="15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9" name="78 Forma libre"/>
          <p:cNvSpPr/>
          <p:nvPr/>
        </p:nvSpPr>
        <p:spPr>
          <a:xfrm>
            <a:off x="3589442" y="4610100"/>
            <a:ext cx="534883" cy="619125"/>
          </a:xfrm>
          <a:custGeom>
            <a:avLst/>
            <a:gdLst>
              <a:gd name="connsiteX0" fmla="*/ 58633 w 534883"/>
              <a:gd name="connsiteY0" fmla="*/ 0 h 619125"/>
              <a:gd name="connsiteX1" fmla="*/ 30058 w 534883"/>
              <a:gd name="connsiteY1" fmla="*/ 47625 h 619125"/>
              <a:gd name="connsiteX2" fmla="*/ 1483 w 534883"/>
              <a:gd name="connsiteY2" fmla="*/ 66675 h 619125"/>
              <a:gd name="connsiteX3" fmla="*/ 39583 w 534883"/>
              <a:gd name="connsiteY3" fmla="*/ 114300 h 619125"/>
              <a:gd name="connsiteX4" fmla="*/ 163408 w 534883"/>
              <a:gd name="connsiteY4" fmla="*/ 133350 h 619125"/>
              <a:gd name="connsiteX5" fmla="*/ 153883 w 534883"/>
              <a:gd name="connsiteY5" fmla="*/ 219075 h 619125"/>
              <a:gd name="connsiteX6" fmla="*/ 134833 w 534883"/>
              <a:gd name="connsiteY6" fmla="*/ 276225 h 619125"/>
              <a:gd name="connsiteX7" fmla="*/ 125308 w 534883"/>
              <a:gd name="connsiteY7" fmla="*/ 304800 h 619125"/>
              <a:gd name="connsiteX8" fmla="*/ 134833 w 534883"/>
              <a:gd name="connsiteY8" fmla="*/ 352425 h 619125"/>
              <a:gd name="connsiteX9" fmla="*/ 153883 w 534883"/>
              <a:gd name="connsiteY9" fmla="*/ 381000 h 619125"/>
              <a:gd name="connsiteX10" fmla="*/ 163408 w 534883"/>
              <a:gd name="connsiteY10" fmla="*/ 409575 h 619125"/>
              <a:gd name="connsiteX11" fmla="*/ 115783 w 534883"/>
              <a:gd name="connsiteY11" fmla="*/ 476250 h 619125"/>
              <a:gd name="connsiteX12" fmla="*/ 115783 w 534883"/>
              <a:gd name="connsiteY12" fmla="*/ 590550 h 619125"/>
              <a:gd name="connsiteX13" fmla="*/ 144358 w 534883"/>
              <a:gd name="connsiteY13" fmla="*/ 619125 h 619125"/>
              <a:gd name="connsiteX14" fmla="*/ 230083 w 534883"/>
              <a:gd name="connsiteY14" fmla="*/ 600075 h 619125"/>
              <a:gd name="connsiteX15" fmla="*/ 258658 w 534883"/>
              <a:gd name="connsiteY15" fmla="*/ 581025 h 619125"/>
              <a:gd name="connsiteX16" fmla="*/ 287233 w 534883"/>
              <a:gd name="connsiteY16" fmla="*/ 485775 h 619125"/>
              <a:gd name="connsiteX17" fmla="*/ 296758 w 534883"/>
              <a:gd name="connsiteY17" fmla="*/ 457200 h 619125"/>
              <a:gd name="connsiteX18" fmla="*/ 401533 w 534883"/>
              <a:gd name="connsiteY18" fmla="*/ 428625 h 619125"/>
              <a:gd name="connsiteX19" fmla="*/ 449158 w 534883"/>
              <a:gd name="connsiteY19" fmla="*/ 314325 h 619125"/>
              <a:gd name="connsiteX20" fmla="*/ 477733 w 534883"/>
              <a:gd name="connsiteY20" fmla="*/ 304800 h 619125"/>
              <a:gd name="connsiteX21" fmla="*/ 534883 w 534883"/>
              <a:gd name="connsiteY21" fmla="*/ 29527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4883" h="619125">
                <a:moveTo>
                  <a:pt x="58633" y="0"/>
                </a:moveTo>
                <a:cubicBezTo>
                  <a:pt x="49108" y="15875"/>
                  <a:pt x="42106" y="33569"/>
                  <a:pt x="30058" y="47625"/>
                </a:cubicBezTo>
                <a:cubicBezTo>
                  <a:pt x="22608" y="56317"/>
                  <a:pt x="5735" y="56046"/>
                  <a:pt x="1483" y="66675"/>
                </a:cubicBezTo>
                <a:cubicBezTo>
                  <a:pt x="-7672" y="89562"/>
                  <a:pt x="28080" y="108548"/>
                  <a:pt x="39583" y="114300"/>
                </a:cubicBezTo>
                <a:cubicBezTo>
                  <a:pt x="73910" y="131463"/>
                  <a:pt x="136091" y="130618"/>
                  <a:pt x="163408" y="133350"/>
                </a:cubicBezTo>
                <a:cubicBezTo>
                  <a:pt x="160233" y="161925"/>
                  <a:pt x="159522" y="190882"/>
                  <a:pt x="153883" y="219075"/>
                </a:cubicBezTo>
                <a:cubicBezTo>
                  <a:pt x="149945" y="238766"/>
                  <a:pt x="141183" y="257175"/>
                  <a:pt x="134833" y="276225"/>
                </a:cubicBezTo>
                <a:lnTo>
                  <a:pt x="125308" y="304800"/>
                </a:lnTo>
                <a:cubicBezTo>
                  <a:pt x="128483" y="320675"/>
                  <a:pt x="129149" y="337266"/>
                  <a:pt x="134833" y="352425"/>
                </a:cubicBezTo>
                <a:cubicBezTo>
                  <a:pt x="138853" y="363144"/>
                  <a:pt x="148763" y="370761"/>
                  <a:pt x="153883" y="381000"/>
                </a:cubicBezTo>
                <a:cubicBezTo>
                  <a:pt x="158373" y="389980"/>
                  <a:pt x="160233" y="400050"/>
                  <a:pt x="163408" y="409575"/>
                </a:cubicBezTo>
                <a:cubicBezTo>
                  <a:pt x="141183" y="476250"/>
                  <a:pt x="163408" y="460375"/>
                  <a:pt x="115783" y="476250"/>
                </a:cubicBezTo>
                <a:cubicBezTo>
                  <a:pt x="100880" y="520960"/>
                  <a:pt x="94515" y="526747"/>
                  <a:pt x="115783" y="590550"/>
                </a:cubicBezTo>
                <a:cubicBezTo>
                  <a:pt x="120043" y="603329"/>
                  <a:pt x="134833" y="609600"/>
                  <a:pt x="144358" y="619125"/>
                </a:cubicBezTo>
                <a:cubicBezTo>
                  <a:pt x="166308" y="615467"/>
                  <a:pt x="206635" y="611799"/>
                  <a:pt x="230083" y="600075"/>
                </a:cubicBezTo>
                <a:cubicBezTo>
                  <a:pt x="240322" y="594955"/>
                  <a:pt x="249133" y="587375"/>
                  <a:pt x="258658" y="581025"/>
                </a:cubicBezTo>
                <a:cubicBezTo>
                  <a:pt x="303929" y="445212"/>
                  <a:pt x="258443" y="586542"/>
                  <a:pt x="287233" y="485775"/>
                </a:cubicBezTo>
                <a:cubicBezTo>
                  <a:pt x="289991" y="476121"/>
                  <a:pt x="288588" y="463036"/>
                  <a:pt x="296758" y="457200"/>
                </a:cubicBezTo>
                <a:cubicBezTo>
                  <a:pt x="315557" y="443772"/>
                  <a:pt x="377520" y="433428"/>
                  <a:pt x="401533" y="428625"/>
                </a:cubicBezTo>
                <a:cubicBezTo>
                  <a:pt x="403792" y="421849"/>
                  <a:pt x="424778" y="333829"/>
                  <a:pt x="449158" y="314325"/>
                </a:cubicBezTo>
                <a:cubicBezTo>
                  <a:pt x="456998" y="308053"/>
                  <a:pt x="467993" y="307235"/>
                  <a:pt x="477733" y="304800"/>
                </a:cubicBezTo>
                <a:cubicBezTo>
                  <a:pt x="518324" y="294652"/>
                  <a:pt x="511159" y="295275"/>
                  <a:pt x="534883" y="2952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1371600" y="2752725"/>
            <a:ext cx="251118" cy="342900"/>
          </a:xfrm>
          <a:custGeom>
            <a:avLst/>
            <a:gdLst>
              <a:gd name="connsiteX0" fmla="*/ 0 w 251118"/>
              <a:gd name="connsiteY0" fmla="*/ 342900 h 342900"/>
              <a:gd name="connsiteX1" fmla="*/ 19050 w 251118"/>
              <a:gd name="connsiteY1" fmla="*/ 295275 h 342900"/>
              <a:gd name="connsiteX2" fmla="*/ 57150 w 251118"/>
              <a:gd name="connsiteY2" fmla="*/ 200025 h 342900"/>
              <a:gd name="connsiteX3" fmla="*/ 133350 w 251118"/>
              <a:gd name="connsiteY3" fmla="*/ 209550 h 342900"/>
              <a:gd name="connsiteX4" fmla="*/ 190500 w 251118"/>
              <a:gd name="connsiteY4" fmla="*/ 219075 h 342900"/>
              <a:gd name="connsiteX5" fmla="*/ 180975 w 251118"/>
              <a:gd name="connsiteY5" fmla="*/ 152400 h 342900"/>
              <a:gd name="connsiteX6" fmla="*/ 161925 w 251118"/>
              <a:gd name="connsiteY6" fmla="*/ 123825 h 342900"/>
              <a:gd name="connsiteX7" fmla="*/ 190500 w 251118"/>
              <a:gd name="connsiteY7" fmla="*/ 104775 h 342900"/>
              <a:gd name="connsiteX8" fmla="*/ 219075 w 251118"/>
              <a:gd name="connsiteY8" fmla="*/ 76200 h 342900"/>
              <a:gd name="connsiteX9" fmla="*/ 247650 w 251118"/>
              <a:gd name="connsiteY9" fmla="*/ 66675 h 342900"/>
              <a:gd name="connsiteX10" fmla="*/ 247650 w 251118"/>
              <a:gd name="connsiteY10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118" h="342900">
                <a:moveTo>
                  <a:pt x="0" y="342900"/>
                </a:moveTo>
                <a:cubicBezTo>
                  <a:pt x="6350" y="327025"/>
                  <a:pt x="15467" y="311993"/>
                  <a:pt x="19050" y="295275"/>
                </a:cubicBezTo>
                <a:cubicBezTo>
                  <a:pt x="40318" y="196027"/>
                  <a:pt x="-2414" y="219880"/>
                  <a:pt x="57150" y="200025"/>
                </a:cubicBezTo>
                <a:cubicBezTo>
                  <a:pt x="82550" y="203200"/>
                  <a:pt x="108654" y="202815"/>
                  <a:pt x="133350" y="209550"/>
                </a:cubicBezTo>
                <a:cubicBezTo>
                  <a:pt x="194283" y="226168"/>
                  <a:pt x="130012" y="239238"/>
                  <a:pt x="190500" y="219075"/>
                </a:cubicBezTo>
                <a:cubicBezTo>
                  <a:pt x="187325" y="196850"/>
                  <a:pt x="187426" y="173904"/>
                  <a:pt x="180975" y="152400"/>
                </a:cubicBezTo>
                <a:cubicBezTo>
                  <a:pt x="177686" y="141435"/>
                  <a:pt x="159680" y="135050"/>
                  <a:pt x="161925" y="123825"/>
                </a:cubicBezTo>
                <a:cubicBezTo>
                  <a:pt x="164170" y="112600"/>
                  <a:pt x="181706" y="112104"/>
                  <a:pt x="190500" y="104775"/>
                </a:cubicBezTo>
                <a:cubicBezTo>
                  <a:pt x="200848" y="96151"/>
                  <a:pt x="207867" y="83672"/>
                  <a:pt x="219075" y="76200"/>
                </a:cubicBezTo>
                <a:cubicBezTo>
                  <a:pt x="227429" y="70631"/>
                  <a:pt x="244125" y="76076"/>
                  <a:pt x="247650" y="66675"/>
                </a:cubicBezTo>
                <a:cubicBezTo>
                  <a:pt x="255454" y="45865"/>
                  <a:pt x="247650" y="22225"/>
                  <a:pt x="24765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Forma libre"/>
          <p:cNvSpPr/>
          <p:nvPr/>
        </p:nvSpPr>
        <p:spPr>
          <a:xfrm>
            <a:off x="3171825" y="3219450"/>
            <a:ext cx="499230" cy="552450"/>
          </a:xfrm>
          <a:custGeom>
            <a:avLst/>
            <a:gdLst>
              <a:gd name="connsiteX0" fmla="*/ 0 w 499230"/>
              <a:gd name="connsiteY0" fmla="*/ 552450 h 552450"/>
              <a:gd name="connsiteX1" fmla="*/ 57150 w 499230"/>
              <a:gd name="connsiteY1" fmla="*/ 542925 h 552450"/>
              <a:gd name="connsiteX2" fmla="*/ 85725 w 499230"/>
              <a:gd name="connsiteY2" fmla="*/ 533400 h 552450"/>
              <a:gd name="connsiteX3" fmla="*/ 123825 w 499230"/>
              <a:gd name="connsiteY3" fmla="*/ 390525 h 552450"/>
              <a:gd name="connsiteX4" fmla="*/ 266700 w 499230"/>
              <a:gd name="connsiteY4" fmla="*/ 381000 h 552450"/>
              <a:gd name="connsiteX5" fmla="*/ 314325 w 499230"/>
              <a:gd name="connsiteY5" fmla="*/ 323850 h 552450"/>
              <a:gd name="connsiteX6" fmla="*/ 333375 w 499230"/>
              <a:gd name="connsiteY6" fmla="*/ 266700 h 552450"/>
              <a:gd name="connsiteX7" fmla="*/ 342900 w 499230"/>
              <a:gd name="connsiteY7" fmla="*/ 238125 h 552450"/>
              <a:gd name="connsiteX8" fmla="*/ 333375 w 499230"/>
              <a:gd name="connsiteY8" fmla="*/ 114300 h 552450"/>
              <a:gd name="connsiteX9" fmla="*/ 314325 w 499230"/>
              <a:gd name="connsiteY9" fmla="*/ 85725 h 552450"/>
              <a:gd name="connsiteX10" fmla="*/ 342900 w 499230"/>
              <a:gd name="connsiteY10" fmla="*/ 57150 h 552450"/>
              <a:gd name="connsiteX11" fmla="*/ 495300 w 499230"/>
              <a:gd name="connsiteY11" fmla="*/ 28575 h 552450"/>
              <a:gd name="connsiteX12" fmla="*/ 495300 w 499230"/>
              <a:gd name="connsiteY1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9230" h="552450">
                <a:moveTo>
                  <a:pt x="0" y="552450"/>
                </a:moveTo>
                <a:cubicBezTo>
                  <a:pt x="19050" y="549275"/>
                  <a:pt x="38297" y="547115"/>
                  <a:pt x="57150" y="542925"/>
                </a:cubicBezTo>
                <a:cubicBezTo>
                  <a:pt x="66951" y="540747"/>
                  <a:pt x="82772" y="542996"/>
                  <a:pt x="85725" y="533400"/>
                </a:cubicBezTo>
                <a:cubicBezTo>
                  <a:pt x="86584" y="530608"/>
                  <a:pt x="71663" y="402116"/>
                  <a:pt x="123825" y="390525"/>
                </a:cubicBezTo>
                <a:cubicBezTo>
                  <a:pt x="170419" y="380171"/>
                  <a:pt x="219075" y="384175"/>
                  <a:pt x="266700" y="381000"/>
                </a:cubicBezTo>
                <a:cubicBezTo>
                  <a:pt x="284645" y="363055"/>
                  <a:pt x="303716" y="347720"/>
                  <a:pt x="314325" y="323850"/>
                </a:cubicBezTo>
                <a:cubicBezTo>
                  <a:pt x="322480" y="305500"/>
                  <a:pt x="327025" y="285750"/>
                  <a:pt x="333375" y="266700"/>
                </a:cubicBezTo>
                <a:lnTo>
                  <a:pt x="342900" y="238125"/>
                </a:lnTo>
                <a:cubicBezTo>
                  <a:pt x="339725" y="196850"/>
                  <a:pt x="341004" y="154988"/>
                  <a:pt x="333375" y="114300"/>
                </a:cubicBezTo>
                <a:cubicBezTo>
                  <a:pt x="331265" y="103048"/>
                  <a:pt x="312443" y="97017"/>
                  <a:pt x="314325" y="85725"/>
                </a:cubicBezTo>
                <a:cubicBezTo>
                  <a:pt x="316540" y="72438"/>
                  <a:pt x="331125" y="63692"/>
                  <a:pt x="342900" y="57150"/>
                </a:cubicBezTo>
                <a:cubicBezTo>
                  <a:pt x="445287" y="268"/>
                  <a:pt x="356287" y="84180"/>
                  <a:pt x="495300" y="28575"/>
                </a:cubicBezTo>
                <a:cubicBezTo>
                  <a:pt x="504144" y="25038"/>
                  <a:pt x="495300" y="9525"/>
                  <a:pt x="4953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Botón de acción: Inicio">
            <a:hlinkClick r:id="" action="ppaction://hlinkshowjump?jump=firstslide" highlightClick="1"/>
          </p:cNvPr>
          <p:cNvSpPr/>
          <p:nvPr/>
        </p:nvSpPr>
        <p:spPr>
          <a:xfrm>
            <a:off x="2861810" y="3356992"/>
            <a:ext cx="27003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1704975" y="3854443"/>
            <a:ext cx="1524000" cy="1422407"/>
          </a:xfrm>
          <a:custGeom>
            <a:avLst/>
            <a:gdLst>
              <a:gd name="connsiteX0" fmla="*/ 1514475 w 1524000"/>
              <a:gd name="connsiteY0" fmla="*/ 3182 h 1422407"/>
              <a:gd name="connsiteX1" fmla="*/ 1419225 w 1524000"/>
              <a:gd name="connsiteY1" fmla="*/ 12707 h 1422407"/>
              <a:gd name="connsiteX2" fmla="*/ 1457325 w 1524000"/>
              <a:gd name="connsiteY2" fmla="*/ 117482 h 1422407"/>
              <a:gd name="connsiteX3" fmla="*/ 1514475 w 1524000"/>
              <a:gd name="connsiteY3" fmla="*/ 136532 h 1422407"/>
              <a:gd name="connsiteX4" fmla="*/ 1524000 w 1524000"/>
              <a:gd name="connsiteY4" fmla="*/ 174632 h 1422407"/>
              <a:gd name="connsiteX5" fmla="*/ 1485900 w 1524000"/>
              <a:gd name="connsiteY5" fmla="*/ 231782 h 1422407"/>
              <a:gd name="connsiteX6" fmla="*/ 1447800 w 1524000"/>
              <a:gd name="connsiteY6" fmla="*/ 298457 h 1422407"/>
              <a:gd name="connsiteX7" fmla="*/ 1438275 w 1524000"/>
              <a:gd name="connsiteY7" fmla="*/ 422282 h 1422407"/>
              <a:gd name="connsiteX8" fmla="*/ 1409700 w 1524000"/>
              <a:gd name="connsiteY8" fmla="*/ 450857 h 1422407"/>
              <a:gd name="connsiteX9" fmla="*/ 1400175 w 1524000"/>
              <a:gd name="connsiteY9" fmla="*/ 517532 h 1422407"/>
              <a:gd name="connsiteX10" fmla="*/ 1419225 w 1524000"/>
              <a:gd name="connsiteY10" fmla="*/ 650882 h 1422407"/>
              <a:gd name="connsiteX11" fmla="*/ 1438275 w 1524000"/>
              <a:gd name="connsiteY11" fmla="*/ 688982 h 1422407"/>
              <a:gd name="connsiteX12" fmla="*/ 1504950 w 1524000"/>
              <a:gd name="connsiteY12" fmla="*/ 774707 h 1422407"/>
              <a:gd name="connsiteX13" fmla="*/ 1476375 w 1524000"/>
              <a:gd name="connsiteY13" fmla="*/ 831857 h 1422407"/>
              <a:gd name="connsiteX14" fmla="*/ 1447800 w 1524000"/>
              <a:gd name="connsiteY14" fmla="*/ 860432 h 1422407"/>
              <a:gd name="connsiteX15" fmla="*/ 1428750 w 1524000"/>
              <a:gd name="connsiteY15" fmla="*/ 889007 h 1422407"/>
              <a:gd name="connsiteX16" fmla="*/ 1400175 w 1524000"/>
              <a:gd name="connsiteY16" fmla="*/ 917582 h 1422407"/>
              <a:gd name="connsiteX17" fmla="*/ 1381125 w 1524000"/>
              <a:gd name="connsiteY17" fmla="*/ 946157 h 1422407"/>
              <a:gd name="connsiteX18" fmla="*/ 1371600 w 1524000"/>
              <a:gd name="connsiteY18" fmla="*/ 974732 h 1422407"/>
              <a:gd name="connsiteX19" fmla="*/ 1343025 w 1524000"/>
              <a:gd name="connsiteY19" fmla="*/ 993782 h 1422407"/>
              <a:gd name="connsiteX20" fmla="*/ 1247775 w 1524000"/>
              <a:gd name="connsiteY20" fmla="*/ 1060457 h 1422407"/>
              <a:gd name="connsiteX21" fmla="*/ 1219200 w 1524000"/>
              <a:gd name="connsiteY21" fmla="*/ 1069982 h 1422407"/>
              <a:gd name="connsiteX22" fmla="*/ 1181100 w 1524000"/>
              <a:gd name="connsiteY22" fmla="*/ 1127132 h 1422407"/>
              <a:gd name="connsiteX23" fmla="*/ 1143000 w 1524000"/>
              <a:gd name="connsiteY23" fmla="*/ 1193807 h 1422407"/>
              <a:gd name="connsiteX24" fmla="*/ 1114425 w 1524000"/>
              <a:gd name="connsiteY24" fmla="*/ 1203332 h 1422407"/>
              <a:gd name="connsiteX25" fmla="*/ 1057275 w 1524000"/>
              <a:gd name="connsiteY25" fmla="*/ 1241432 h 1422407"/>
              <a:gd name="connsiteX26" fmla="*/ 981075 w 1524000"/>
              <a:gd name="connsiteY26" fmla="*/ 1308107 h 1422407"/>
              <a:gd name="connsiteX27" fmla="*/ 904875 w 1524000"/>
              <a:gd name="connsiteY27" fmla="*/ 1317632 h 1422407"/>
              <a:gd name="connsiteX28" fmla="*/ 876300 w 1524000"/>
              <a:gd name="connsiteY28" fmla="*/ 1374782 h 1422407"/>
              <a:gd name="connsiteX29" fmla="*/ 847725 w 1524000"/>
              <a:gd name="connsiteY29" fmla="*/ 1384307 h 1422407"/>
              <a:gd name="connsiteX30" fmla="*/ 809625 w 1524000"/>
              <a:gd name="connsiteY30" fmla="*/ 1403357 h 1422407"/>
              <a:gd name="connsiteX31" fmla="*/ 762000 w 1524000"/>
              <a:gd name="connsiteY31" fmla="*/ 1412882 h 1422407"/>
              <a:gd name="connsiteX32" fmla="*/ 723900 w 1524000"/>
              <a:gd name="connsiteY32" fmla="*/ 1422407 h 1422407"/>
              <a:gd name="connsiteX33" fmla="*/ 561975 w 1524000"/>
              <a:gd name="connsiteY33" fmla="*/ 1412882 h 1422407"/>
              <a:gd name="connsiteX34" fmla="*/ 504825 w 1524000"/>
              <a:gd name="connsiteY34" fmla="*/ 1374782 h 1422407"/>
              <a:gd name="connsiteX35" fmla="*/ 447675 w 1524000"/>
              <a:gd name="connsiteY35" fmla="*/ 1346207 h 1422407"/>
              <a:gd name="connsiteX36" fmla="*/ 361950 w 1524000"/>
              <a:gd name="connsiteY36" fmla="*/ 1355732 h 1422407"/>
              <a:gd name="connsiteX37" fmla="*/ 304800 w 1524000"/>
              <a:gd name="connsiteY37" fmla="*/ 1403357 h 1422407"/>
              <a:gd name="connsiteX38" fmla="*/ 209550 w 1524000"/>
              <a:gd name="connsiteY38" fmla="*/ 1393832 h 1422407"/>
              <a:gd name="connsiteX39" fmla="*/ 180975 w 1524000"/>
              <a:gd name="connsiteY39" fmla="*/ 1336682 h 1422407"/>
              <a:gd name="connsiteX40" fmla="*/ 152400 w 1524000"/>
              <a:gd name="connsiteY40" fmla="*/ 1317632 h 1422407"/>
              <a:gd name="connsiteX41" fmla="*/ 114300 w 1524000"/>
              <a:gd name="connsiteY41" fmla="*/ 1327157 h 1422407"/>
              <a:gd name="connsiteX42" fmla="*/ 85725 w 1524000"/>
              <a:gd name="connsiteY42" fmla="*/ 1336682 h 1422407"/>
              <a:gd name="connsiteX43" fmla="*/ 47625 w 1524000"/>
              <a:gd name="connsiteY43" fmla="*/ 1327157 h 1422407"/>
              <a:gd name="connsiteX44" fmla="*/ 28575 w 1524000"/>
              <a:gd name="connsiteY44" fmla="*/ 1289057 h 1422407"/>
              <a:gd name="connsiteX45" fmla="*/ 0 w 1524000"/>
              <a:gd name="connsiteY45" fmla="*/ 1279532 h 142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24000" h="1422407">
                <a:moveTo>
                  <a:pt x="1514475" y="3182"/>
                </a:moveTo>
                <a:cubicBezTo>
                  <a:pt x="1482725" y="6357"/>
                  <a:pt x="1440571" y="-11010"/>
                  <a:pt x="1419225" y="12707"/>
                </a:cubicBezTo>
                <a:cubicBezTo>
                  <a:pt x="1378720" y="57713"/>
                  <a:pt x="1425252" y="103227"/>
                  <a:pt x="1457325" y="117482"/>
                </a:cubicBezTo>
                <a:cubicBezTo>
                  <a:pt x="1475675" y="125637"/>
                  <a:pt x="1514475" y="136532"/>
                  <a:pt x="1514475" y="136532"/>
                </a:cubicBezTo>
                <a:cubicBezTo>
                  <a:pt x="1517650" y="149232"/>
                  <a:pt x="1524000" y="161541"/>
                  <a:pt x="1524000" y="174632"/>
                </a:cubicBezTo>
                <a:cubicBezTo>
                  <a:pt x="1524000" y="204763"/>
                  <a:pt x="1503080" y="211166"/>
                  <a:pt x="1485900" y="231782"/>
                </a:cubicBezTo>
                <a:cubicBezTo>
                  <a:pt x="1469071" y="251977"/>
                  <a:pt x="1459445" y="275166"/>
                  <a:pt x="1447800" y="298457"/>
                </a:cubicBezTo>
                <a:cubicBezTo>
                  <a:pt x="1444625" y="339732"/>
                  <a:pt x="1448315" y="382121"/>
                  <a:pt x="1438275" y="422282"/>
                </a:cubicBezTo>
                <a:cubicBezTo>
                  <a:pt x="1435008" y="435350"/>
                  <a:pt x="1414703" y="438350"/>
                  <a:pt x="1409700" y="450857"/>
                </a:cubicBezTo>
                <a:cubicBezTo>
                  <a:pt x="1401362" y="471702"/>
                  <a:pt x="1403350" y="495307"/>
                  <a:pt x="1400175" y="517532"/>
                </a:cubicBezTo>
                <a:cubicBezTo>
                  <a:pt x="1406525" y="561982"/>
                  <a:pt x="1409485" y="607050"/>
                  <a:pt x="1419225" y="650882"/>
                </a:cubicBezTo>
                <a:cubicBezTo>
                  <a:pt x="1422305" y="664743"/>
                  <a:pt x="1430970" y="676806"/>
                  <a:pt x="1438275" y="688982"/>
                </a:cubicBezTo>
                <a:cubicBezTo>
                  <a:pt x="1472454" y="745947"/>
                  <a:pt x="1466889" y="736646"/>
                  <a:pt x="1504950" y="774707"/>
                </a:cubicBezTo>
                <a:cubicBezTo>
                  <a:pt x="1495404" y="803346"/>
                  <a:pt x="1496891" y="807238"/>
                  <a:pt x="1476375" y="831857"/>
                </a:cubicBezTo>
                <a:cubicBezTo>
                  <a:pt x="1467751" y="842205"/>
                  <a:pt x="1456424" y="850084"/>
                  <a:pt x="1447800" y="860432"/>
                </a:cubicBezTo>
                <a:cubicBezTo>
                  <a:pt x="1440471" y="869226"/>
                  <a:pt x="1436079" y="880213"/>
                  <a:pt x="1428750" y="889007"/>
                </a:cubicBezTo>
                <a:cubicBezTo>
                  <a:pt x="1420126" y="899355"/>
                  <a:pt x="1408799" y="907234"/>
                  <a:pt x="1400175" y="917582"/>
                </a:cubicBezTo>
                <a:cubicBezTo>
                  <a:pt x="1392846" y="926376"/>
                  <a:pt x="1386245" y="935918"/>
                  <a:pt x="1381125" y="946157"/>
                </a:cubicBezTo>
                <a:cubicBezTo>
                  <a:pt x="1376635" y="955137"/>
                  <a:pt x="1377872" y="966892"/>
                  <a:pt x="1371600" y="974732"/>
                </a:cubicBezTo>
                <a:cubicBezTo>
                  <a:pt x="1364449" y="983671"/>
                  <a:pt x="1351581" y="986177"/>
                  <a:pt x="1343025" y="993782"/>
                </a:cubicBezTo>
                <a:cubicBezTo>
                  <a:pt x="1256558" y="1070641"/>
                  <a:pt x="1321759" y="1039319"/>
                  <a:pt x="1247775" y="1060457"/>
                </a:cubicBezTo>
                <a:cubicBezTo>
                  <a:pt x="1238121" y="1063215"/>
                  <a:pt x="1228725" y="1066807"/>
                  <a:pt x="1219200" y="1069982"/>
                </a:cubicBezTo>
                <a:cubicBezTo>
                  <a:pt x="1206500" y="1089032"/>
                  <a:pt x="1186653" y="1104920"/>
                  <a:pt x="1181100" y="1127132"/>
                </a:cubicBezTo>
                <a:cubicBezTo>
                  <a:pt x="1171985" y="1163594"/>
                  <a:pt x="1177048" y="1171108"/>
                  <a:pt x="1143000" y="1193807"/>
                </a:cubicBezTo>
                <a:cubicBezTo>
                  <a:pt x="1134646" y="1199376"/>
                  <a:pt x="1123202" y="1198456"/>
                  <a:pt x="1114425" y="1203332"/>
                </a:cubicBezTo>
                <a:cubicBezTo>
                  <a:pt x="1094411" y="1214451"/>
                  <a:pt x="1057275" y="1241432"/>
                  <a:pt x="1057275" y="1241432"/>
                </a:cubicBezTo>
                <a:cubicBezTo>
                  <a:pt x="1018506" y="1299585"/>
                  <a:pt x="1037617" y="1298683"/>
                  <a:pt x="981075" y="1308107"/>
                </a:cubicBezTo>
                <a:cubicBezTo>
                  <a:pt x="955826" y="1312315"/>
                  <a:pt x="930275" y="1314457"/>
                  <a:pt x="904875" y="1317632"/>
                </a:cubicBezTo>
                <a:cubicBezTo>
                  <a:pt x="898600" y="1336456"/>
                  <a:pt x="893086" y="1361353"/>
                  <a:pt x="876300" y="1374782"/>
                </a:cubicBezTo>
                <a:cubicBezTo>
                  <a:pt x="868460" y="1381054"/>
                  <a:pt x="856953" y="1380352"/>
                  <a:pt x="847725" y="1384307"/>
                </a:cubicBezTo>
                <a:cubicBezTo>
                  <a:pt x="834674" y="1389900"/>
                  <a:pt x="823095" y="1398867"/>
                  <a:pt x="809625" y="1403357"/>
                </a:cubicBezTo>
                <a:cubicBezTo>
                  <a:pt x="794266" y="1408477"/>
                  <a:pt x="777804" y="1409370"/>
                  <a:pt x="762000" y="1412882"/>
                </a:cubicBezTo>
                <a:cubicBezTo>
                  <a:pt x="749221" y="1415722"/>
                  <a:pt x="736600" y="1419232"/>
                  <a:pt x="723900" y="1422407"/>
                </a:cubicBezTo>
                <a:cubicBezTo>
                  <a:pt x="669925" y="1419232"/>
                  <a:pt x="614809" y="1424368"/>
                  <a:pt x="561975" y="1412882"/>
                </a:cubicBezTo>
                <a:cubicBezTo>
                  <a:pt x="539602" y="1408018"/>
                  <a:pt x="526545" y="1382022"/>
                  <a:pt x="504825" y="1374782"/>
                </a:cubicBezTo>
                <a:cubicBezTo>
                  <a:pt x="465390" y="1361637"/>
                  <a:pt x="484604" y="1370826"/>
                  <a:pt x="447675" y="1346207"/>
                </a:cubicBezTo>
                <a:cubicBezTo>
                  <a:pt x="419100" y="1349382"/>
                  <a:pt x="389842" y="1348759"/>
                  <a:pt x="361950" y="1355732"/>
                </a:cubicBezTo>
                <a:cubicBezTo>
                  <a:pt x="344269" y="1360152"/>
                  <a:pt x="315463" y="1392694"/>
                  <a:pt x="304800" y="1403357"/>
                </a:cubicBezTo>
                <a:cubicBezTo>
                  <a:pt x="273050" y="1400182"/>
                  <a:pt x="239821" y="1403922"/>
                  <a:pt x="209550" y="1393832"/>
                </a:cubicBezTo>
                <a:cubicBezTo>
                  <a:pt x="187652" y="1386533"/>
                  <a:pt x="191734" y="1350130"/>
                  <a:pt x="180975" y="1336682"/>
                </a:cubicBezTo>
                <a:cubicBezTo>
                  <a:pt x="173824" y="1327743"/>
                  <a:pt x="161925" y="1323982"/>
                  <a:pt x="152400" y="1317632"/>
                </a:cubicBezTo>
                <a:cubicBezTo>
                  <a:pt x="139700" y="1320807"/>
                  <a:pt x="126887" y="1323561"/>
                  <a:pt x="114300" y="1327157"/>
                </a:cubicBezTo>
                <a:cubicBezTo>
                  <a:pt x="104646" y="1329915"/>
                  <a:pt x="95765" y="1336682"/>
                  <a:pt x="85725" y="1336682"/>
                </a:cubicBezTo>
                <a:cubicBezTo>
                  <a:pt x="72634" y="1336682"/>
                  <a:pt x="60325" y="1330332"/>
                  <a:pt x="47625" y="1327157"/>
                </a:cubicBezTo>
                <a:cubicBezTo>
                  <a:pt x="41275" y="1314457"/>
                  <a:pt x="38615" y="1299097"/>
                  <a:pt x="28575" y="1289057"/>
                </a:cubicBezTo>
                <a:cubicBezTo>
                  <a:pt x="21475" y="1281957"/>
                  <a:pt x="0" y="1279532"/>
                  <a:pt x="0" y="127953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Forma libre"/>
          <p:cNvSpPr/>
          <p:nvPr/>
        </p:nvSpPr>
        <p:spPr>
          <a:xfrm>
            <a:off x="642485" y="3051209"/>
            <a:ext cx="2219325" cy="641282"/>
          </a:xfrm>
          <a:custGeom>
            <a:avLst/>
            <a:gdLst>
              <a:gd name="connsiteX0" fmla="*/ 2219325 w 2219325"/>
              <a:gd name="connsiteY0" fmla="*/ 447675 h 641282"/>
              <a:gd name="connsiteX1" fmla="*/ 2076450 w 2219325"/>
              <a:gd name="connsiteY1" fmla="*/ 457200 h 641282"/>
              <a:gd name="connsiteX2" fmla="*/ 2047875 w 2219325"/>
              <a:gd name="connsiteY2" fmla="*/ 476250 h 641282"/>
              <a:gd name="connsiteX3" fmla="*/ 2019300 w 2219325"/>
              <a:gd name="connsiteY3" fmla="*/ 504825 h 641282"/>
              <a:gd name="connsiteX4" fmla="*/ 1733550 w 2219325"/>
              <a:gd name="connsiteY4" fmla="*/ 514350 h 641282"/>
              <a:gd name="connsiteX5" fmla="*/ 1676400 w 2219325"/>
              <a:gd name="connsiteY5" fmla="*/ 533400 h 641282"/>
              <a:gd name="connsiteX6" fmla="*/ 1466850 w 2219325"/>
              <a:gd name="connsiteY6" fmla="*/ 552450 h 641282"/>
              <a:gd name="connsiteX7" fmla="*/ 1400175 w 2219325"/>
              <a:gd name="connsiteY7" fmla="*/ 590550 h 641282"/>
              <a:gd name="connsiteX8" fmla="*/ 1371600 w 2219325"/>
              <a:gd name="connsiteY8" fmla="*/ 609600 h 641282"/>
              <a:gd name="connsiteX9" fmla="*/ 1352550 w 2219325"/>
              <a:gd name="connsiteY9" fmla="*/ 638175 h 641282"/>
              <a:gd name="connsiteX10" fmla="*/ 1171575 w 2219325"/>
              <a:gd name="connsiteY10" fmla="*/ 619125 h 641282"/>
              <a:gd name="connsiteX11" fmla="*/ 1143000 w 2219325"/>
              <a:gd name="connsiteY11" fmla="*/ 600075 h 641282"/>
              <a:gd name="connsiteX12" fmla="*/ 1133475 w 2219325"/>
              <a:gd name="connsiteY12" fmla="*/ 571500 h 641282"/>
              <a:gd name="connsiteX13" fmla="*/ 1104900 w 2219325"/>
              <a:gd name="connsiteY13" fmla="*/ 533400 h 641282"/>
              <a:gd name="connsiteX14" fmla="*/ 1057275 w 2219325"/>
              <a:gd name="connsiteY14" fmla="*/ 476250 h 641282"/>
              <a:gd name="connsiteX15" fmla="*/ 1028700 w 2219325"/>
              <a:gd name="connsiteY15" fmla="*/ 457200 h 641282"/>
              <a:gd name="connsiteX16" fmla="*/ 885825 w 2219325"/>
              <a:gd name="connsiteY16" fmla="*/ 438150 h 641282"/>
              <a:gd name="connsiteX17" fmla="*/ 857250 w 2219325"/>
              <a:gd name="connsiteY17" fmla="*/ 428625 h 641282"/>
              <a:gd name="connsiteX18" fmla="*/ 790575 w 2219325"/>
              <a:gd name="connsiteY18" fmla="*/ 409575 h 641282"/>
              <a:gd name="connsiteX19" fmla="*/ 742950 w 2219325"/>
              <a:gd name="connsiteY19" fmla="*/ 390525 h 641282"/>
              <a:gd name="connsiteX20" fmla="*/ 657225 w 2219325"/>
              <a:gd name="connsiteY20" fmla="*/ 342900 h 641282"/>
              <a:gd name="connsiteX21" fmla="*/ 619125 w 2219325"/>
              <a:gd name="connsiteY21" fmla="*/ 304800 h 641282"/>
              <a:gd name="connsiteX22" fmla="*/ 571500 w 2219325"/>
              <a:gd name="connsiteY22" fmla="*/ 247650 h 641282"/>
              <a:gd name="connsiteX23" fmla="*/ 485775 w 2219325"/>
              <a:gd name="connsiteY23" fmla="*/ 209550 h 641282"/>
              <a:gd name="connsiteX24" fmla="*/ 123825 w 2219325"/>
              <a:gd name="connsiteY24" fmla="*/ 171450 h 641282"/>
              <a:gd name="connsiteX25" fmla="*/ 85725 w 2219325"/>
              <a:gd name="connsiteY25" fmla="*/ 161925 h 641282"/>
              <a:gd name="connsiteX26" fmla="*/ 57150 w 2219325"/>
              <a:gd name="connsiteY26" fmla="*/ 152400 h 641282"/>
              <a:gd name="connsiteX27" fmla="*/ 47625 w 2219325"/>
              <a:gd name="connsiteY27" fmla="*/ 114300 h 641282"/>
              <a:gd name="connsiteX28" fmla="*/ 38100 w 2219325"/>
              <a:gd name="connsiteY28" fmla="*/ 66675 h 641282"/>
              <a:gd name="connsiteX29" fmla="*/ 19050 w 2219325"/>
              <a:gd name="connsiteY29" fmla="*/ 38100 h 641282"/>
              <a:gd name="connsiteX30" fmla="*/ 0 w 2219325"/>
              <a:gd name="connsiteY30" fmla="*/ 0 h 64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19325" h="641282">
                <a:moveTo>
                  <a:pt x="2219325" y="447675"/>
                </a:moveTo>
                <a:cubicBezTo>
                  <a:pt x="2151736" y="434157"/>
                  <a:pt x="2164003" y="430261"/>
                  <a:pt x="2076450" y="457200"/>
                </a:cubicBezTo>
                <a:cubicBezTo>
                  <a:pt x="2065509" y="460567"/>
                  <a:pt x="2056669" y="468921"/>
                  <a:pt x="2047875" y="476250"/>
                </a:cubicBezTo>
                <a:cubicBezTo>
                  <a:pt x="2037527" y="484874"/>
                  <a:pt x="2032673" y="503204"/>
                  <a:pt x="2019300" y="504825"/>
                </a:cubicBezTo>
                <a:cubicBezTo>
                  <a:pt x="1924690" y="516293"/>
                  <a:pt x="1828800" y="511175"/>
                  <a:pt x="1733550" y="514350"/>
                </a:cubicBezTo>
                <a:lnTo>
                  <a:pt x="1676400" y="533400"/>
                </a:lnTo>
                <a:cubicBezTo>
                  <a:pt x="1590516" y="562028"/>
                  <a:pt x="1657851" y="542397"/>
                  <a:pt x="1466850" y="552450"/>
                </a:cubicBezTo>
                <a:cubicBezTo>
                  <a:pt x="1397232" y="598862"/>
                  <a:pt x="1484768" y="542211"/>
                  <a:pt x="1400175" y="590550"/>
                </a:cubicBezTo>
                <a:cubicBezTo>
                  <a:pt x="1390236" y="596230"/>
                  <a:pt x="1381125" y="603250"/>
                  <a:pt x="1371600" y="609600"/>
                </a:cubicBezTo>
                <a:cubicBezTo>
                  <a:pt x="1365250" y="619125"/>
                  <a:pt x="1363919" y="636837"/>
                  <a:pt x="1352550" y="638175"/>
                </a:cubicBezTo>
                <a:cubicBezTo>
                  <a:pt x="1274789" y="647323"/>
                  <a:pt x="1234540" y="634866"/>
                  <a:pt x="1171575" y="619125"/>
                </a:cubicBezTo>
                <a:cubicBezTo>
                  <a:pt x="1162050" y="612775"/>
                  <a:pt x="1150151" y="609014"/>
                  <a:pt x="1143000" y="600075"/>
                </a:cubicBezTo>
                <a:cubicBezTo>
                  <a:pt x="1136728" y="592235"/>
                  <a:pt x="1138456" y="580217"/>
                  <a:pt x="1133475" y="571500"/>
                </a:cubicBezTo>
                <a:cubicBezTo>
                  <a:pt x="1125599" y="557717"/>
                  <a:pt x="1114127" y="546318"/>
                  <a:pt x="1104900" y="533400"/>
                </a:cubicBezTo>
                <a:cubicBezTo>
                  <a:pt x="1082863" y="502549"/>
                  <a:pt x="1088667" y="502410"/>
                  <a:pt x="1057275" y="476250"/>
                </a:cubicBezTo>
                <a:cubicBezTo>
                  <a:pt x="1048481" y="468921"/>
                  <a:pt x="1039419" y="461220"/>
                  <a:pt x="1028700" y="457200"/>
                </a:cubicBezTo>
                <a:cubicBezTo>
                  <a:pt x="1000004" y="446439"/>
                  <a:pt x="898208" y="439388"/>
                  <a:pt x="885825" y="438150"/>
                </a:cubicBezTo>
                <a:cubicBezTo>
                  <a:pt x="876300" y="434975"/>
                  <a:pt x="866904" y="431383"/>
                  <a:pt x="857250" y="428625"/>
                </a:cubicBezTo>
                <a:cubicBezTo>
                  <a:pt x="815217" y="416615"/>
                  <a:pt x="827115" y="423278"/>
                  <a:pt x="790575" y="409575"/>
                </a:cubicBezTo>
                <a:cubicBezTo>
                  <a:pt x="774566" y="403572"/>
                  <a:pt x="757960" y="398712"/>
                  <a:pt x="742950" y="390525"/>
                </a:cubicBezTo>
                <a:cubicBezTo>
                  <a:pt x="640015" y="334379"/>
                  <a:pt x="723935" y="365137"/>
                  <a:pt x="657225" y="342900"/>
                </a:cubicBezTo>
                <a:cubicBezTo>
                  <a:pt x="644525" y="330200"/>
                  <a:pt x="630814" y="318437"/>
                  <a:pt x="619125" y="304800"/>
                </a:cubicBezTo>
                <a:cubicBezTo>
                  <a:pt x="581663" y="261094"/>
                  <a:pt x="621043" y="288936"/>
                  <a:pt x="571500" y="247650"/>
                </a:cubicBezTo>
                <a:cubicBezTo>
                  <a:pt x="546296" y="226647"/>
                  <a:pt x="518564" y="216108"/>
                  <a:pt x="485775" y="209550"/>
                </a:cubicBezTo>
                <a:cubicBezTo>
                  <a:pt x="303129" y="173021"/>
                  <a:pt x="422821" y="192807"/>
                  <a:pt x="123825" y="171450"/>
                </a:cubicBezTo>
                <a:cubicBezTo>
                  <a:pt x="111125" y="168275"/>
                  <a:pt x="98312" y="165521"/>
                  <a:pt x="85725" y="161925"/>
                </a:cubicBezTo>
                <a:cubicBezTo>
                  <a:pt x="76071" y="159167"/>
                  <a:pt x="63422" y="160240"/>
                  <a:pt x="57150" y="152400"/>
                </a:cubicBezTo>
                <a:cubicBezTo>
                  <a:pt x="48972" y="142178"/>
                  <a:pt x="50465" y="127079"/>
                  <a:pt x="47625" y="114300"/>
                </a:cubicBezTo>
                <a:cubicBezTo>
                  <a:pt x="44113" y="98496"/>
                  <a:pt x="43784" y="81834"/>
                  <a:pt x="38100" y="66675"/>
                </a:cubicBezTo>
                <a:cubicBezTo>
                  <a:pt x="34080" y="55956"/>
                  <a:pt x="24170" y="48339"/>
                  <a:pt x="19050" y="38100"/>
                </a:cubicBezTo>
                <a:cubicBezTo>
                  <a:pt x="-2840" y="-5680"/>
                  <a:pt x="21519" y="21519"/>
                  <a:pt x="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86 Forma libre"/>
          <p:cNvSpPr/>
          <p:nvPr/>
        </p:nvSpPr>
        <p:spPr>
          <a:xfrm>
            <a:off x="961690" y="3467670"/>
            <a:ext cx="523875" cy="66675"/>
          </a:xfrm>
          <a:custGeom>
            <a:avLst/>
            <a:gdLst>
              <a:gd name="connsiteX0" fmla="*/ 523875 w 523875"/>
              <a:gd name="connsiteY0" fmla="*/ 28575 h 66675"/>
              <a:gd name="connsiteX1" fmla="*/ 476250 w 523875"/>
              <a:gd name="connsiteY1" fmla="*/ 19050 h 66675"/>
              <a:gd name="connsiteX2" fmla="*/ 419100 w 523875"/>
              <a:gd name="connsiteY2" fmla="*/ 0 h 66675"/>
              <a:gd name="connsiteX3" fmla="*/ 114300 w 523875"/>
              <a:gd name="connsiteY3" fmla="*/ 9525 h 66675"/>
              <a:gd name="connsiteX4" fmla="*/ 57150 w 523875"/>
              <a:gd name="connsiteY4" fmla="*/ 28575 h 66675"/>
              <a:gd name="connsiteX5" fmla="*/ 28575 w 523875"/>
              <a:gd name="connsiteY5" fmla="*/ 38100 h 66675"/>
              <a:gd name="connsiteX6" fmla="*/ 0 w 523875"/>
              <a:gd name="connsiteY6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75" h="66675">
                <a:moveTo>
                  <a:pt x="523875" y="28575"/>
                </a:moveTo>
                <a:cubicBezTo>
                  <a:pt x="508000" y="25400"/>
                  <a:pt x="491869" y="23310"/>
                  <a:pt x="476250" y="19050"/>
                </a:cubicBezTo>
                <a:cubicBezTo>
                  <a:pt x="456877" y="13766"/>
                  <a:pt x="419100" y="0"/>
                  <a:pt x="419100" y="0"/>
                </a:cubicBezTo>
                <a:cubicBezTo>
                  <a:pt x="317500" y="3175"/>
                  <a:pt x="215634" y="1525"/>
                  <a:pt x="114300" y="9525"/>
                </a:cubicBezTo>
                <a:cubicBezTo>
                  <a:pt x="94282" y="11105"/>
                  <a:pt x="76200" y="22225"/>
                  <a:pt x="57150" y="28575"/>
                </a:cubicBezTo>
                <a:lnTo>
                  <a:pt x="28575" y="38100"/>
                </a:lnTo>
                <a:lnTo>
                  <a:pt x="0" y="66675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95 Forma libre"/>
          <p:cNvSpPr/>
          <p:nvPr/>
        </p:nvSpPr>
        <p:spPr>
          <a:xfrm>
            <a:off x="123825" y="1362075"/>
            <a:ext cx="1266954" cy="1438275"/>
          </a:xfrm>
          <a:custGeom>
            <a:avLst/>
            <a:gdLst>
              <a:gd name="connsiteX0" fmla="*/ 0 w 1266954"/>
              <a:gd name="connsiteY0" fmla="*/ 1438275 h 1438275"/>
              <a:gd name="connsiteX1" fmla="*/ 66675 w 1266954"/>
              <a:gd name="connsiteY1" fmla="*/ 1428750 h 1438275"/>
              <a:gd name="connsiteX2" fmla="*/ 104775 w 1266954"/>
              <a:gd name="connsiteY2" fmla="*/ 1371600 h 1438275"/>
              <a:gd name="connsiteX3" fmla="*/ 123825 w 1266954"/>
              <a:gd name="connsiteY3" fmla="*/ 1343025 h 1438275"/>
              <a:gd name="connsiteX4" fmla="*/ 133350 w 1266954"/>
              <a:gd name="connsiteY4" fmla="*/ 1314450 h 1438275"/>
              <a:gd name="connsiteX5" fmla="*/ 228600 w 1266954"/>
              <a:gd name="connsiteY5" fmla="*/ 1200150 h 1438275"/>
              <a:gd name="connsiteX6" fmla="*/ 333375 w 1266954"/>
              <a:gd name="connsiteY6" fmla="*/ 1190625 h 1438275"/>
              <a:gd name="connsiteX7" fmla="*/ 352425 w 1266954"/>
              <a:gd name="connsiteY7" fmla="*/ 1162050 h 1438275"/>
              <a:gd name="connsiteX8" fmla="*/ 381000 w 1266954"/>
              <a:gd name="connsiteY8" fmla="*/ 1152525 h 1438275"/>
              <a:gd name="connsiteX9" fmla="*/ 466725 w 1266954"/>
              <a:gd name="connsiteY9" fmla="*/ 1143000 h 1438275"/>
              <a:gd name="connsiteX10" fmla="*/ 523875 w 1266954"/>
              <a:gd name="connsiteY10" fmla="*/ 1085850 h 1438275"/>
              <a:gd name="connsiteX11" fmla="*/ 533400 w 1266954"/>
              <a:gd name="connsiteY11" fmla="*/ 1057275 h 1438275"/>
              <a:gd name="connsiteX12" fmla="*/ 561975 w 1266954"/>
              <a:gd name="connsiteY12" fmla="*/ 1047750 h 1438275"/>
              <a:gd name="connsiteX13" fmla="*/ 647700 w 1266954"/>
              <a:gd name="connsiteY13" fmla="*/ 1038225 h 1438275"/>
              <a:gd name="connsiteX14" fmla="*/ 742950 w 1266954"/>
              <a:gd name="connsiteY14" fmla="*/ 1000125 h 1438275"/>
              <a:gd name="connsiteX15" fmla="*/ 800100 w 1266954"/>
              <a:gd name="connsiteY15" fmla="*/ 962025 h 1438275"/>
              <a:gd name="connsiteX16" fmla="*/ 828675 w 1266954"/>
              <a:gd name="connsiteY16" fmla="*/ 942975 h 1438275"/>
              <a:gd name="connsiteX17" fmla="*/ 895350 w 1266954"/>
              <a:gd name="connsiteY17" fmla="*/ 876300 h 1438275"/>
              <a:gd name="connsiteX18" fmla="*/ 933450 w 1266954"/>
              <a:gd name="connsiteY18" fmla="*/ 866775 h 1438275"/>
              <a:gd name="connsiteX19" fmla="*/ 981075 w 1266954"/>
              <a:gd name="connsiteY19" fmla="*/ 819150 h 1438275"/>
              <a:gd name="connsiteX20" fmla="*/ 1009650 w 1266954"/>
              <a:gd name="connsiteY20" fmla="*/ 790575 h 1438275"/>
              <a:gd name="connsiteX21" fmla="*/ 1028700 w 1266954"/>
              <a:gd name="connsiteY21" fmla="*/ 762000 h 1438275"/>
              <a:gd name="connsiteX22" fmla="*/ 1085850 w 1266954"/>
              <a:gd name="connsiteY22" fmla="*/ 733425 h 1438275"/>
              <a:gd name="connsiteX23" fmla="*/ 1114425 w 1266954"/>
              <a:gd name="connsiteY23" fmla="*/ 666750 h 1438275"/>
              <a:gd name="connsiteX24" fmla="*/ 1104900 w 1266954"/>
              <a:gd name="connsiteY24" fmla="*/ 609600 h 1438275"/>
              <a:gd name="connsiteX25" fmla="*/ 1085850 w 1266954"/>
              <a:gd name="connsiteY25" fmla="*/ 552450 h 1438275"/>
              <a:gd name="connsiteX26" fmla="*/ 1114425 w 1266954"/>
              <a:gd name="connsiteY26" fmla="*/ 457200 h 1438275"/>
              <a:gd name="connsiteX27" fmla="*/ 1143000 w 1266954"/>
              <a:gd name="connsiteY27" fmla="*/ 447675 h 1438275"/>
              <a:gd name="connsiteX28" fmla="*/ 1152525 w 1266954"/>
              <a:gd name="connsiteY28" fmla="*/ 419100 h 1438275"/>
              <a:gd name="connsiteX29" fmla="*/ 1171575 w 1266954"/>
              <a:gd name="connsiteY29" fmla="*/ 390525 h 1438275"/>
              <a:gd name="connsiteX30" fmla="*/ 1162050 w 1266954"/>
              <a:gd name="connsiteY30" fmla="*/ 295275 h 1438275"/>
              <a:gd name="connsiteX31" fmla="*/ 1143000 w 1266954"/>
              <a:gd name="connsiteY31" fmla="*/ 266700 h 1438275"/>
              <a:gd name="connsiteX32" fmla="*/ 1133475 w 1266954"/>
              <a:gd name="connsiteY32" fmla="*/ 238125 h 1438275"/>
              <a:gd name="connsiteX33" fmla="*/ 1143000 w 1266954"/>
              <a:gd name="connsiteY33" fmla="*/ 180975 h 1438275"/>
              <a:gd name="connsiteX34" fmla="*/ 1181100 w 1266954"/>
              <a:gd name="connsiteY34" fmla="*/ 171450 h 1438275"/>
              <a:gd name="connsiteX35" fmla="*/ 1238250 w 1266954"/>
              <a:gd name="connsiteY35" fmla="*/ 142875 h 1438275"/>
              <a:gd name="connsiteX36" fmla="*/ 1266825 w 1266954"/>
              <a:gd name="connsiteY36" fmla="*/ 85725 h 1438275"/>
              <a:gd name="connsiteX37" fmla="*/ 1247775 w 1266954"/>
              <a:gd name="connsiteY37" fmla="*/ 38100 h 1438275"/>
              <a:gd name="connsiteX38" fmla="*/ 1190625 w 1266954"/>
              <a:gd name="connsiteY38" fmla="*/ 9525 h 1438275"/>
              <a:gd name="connsiteX39" fmla="*/ 1181100 w 1266954"/>
              <a:gd name="connsiteY39" fmla="*/ 0 h 14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66954" h="1438275">
                <a:moveTo>
                  <a:pt x="0" y="1438275"/>
                </a:moveTo>
                <a:cubicBezTo>
                  <a:pt x="22225" y="1435100"/>
                  <a:pt x="45830" y="1437088"/>
                  <a:pt x="66675" y="1428750"/>
                </a:cubicBezTo>
                <a:cubicBezTo>
                  <a:pt x="100530" y="1415208"/>
                  <a:pt x="92346" y="1396458"/>
                  <a:pt x="104775" y="1371600"/>
                </a:cubicBezTo>
                <a:cubicBezTo>
                  <a:pt x="109895" y="1361361"/>
                  <a:pt x="118705" y="1353264"/>
                  <a:pt x="123825" y="1343025"/>
                </a:cubicBezTo>
                <a:cubicBezTo>
                  <a:pt x="128315" y="1334045"/>
                  <a:pt x="128474" y="1323227"/>
                  <a:pt x="133350" y="1314450"/>
                </a:cubicBezTo>
                <a:cubicBezTo>
                  <a:pt x="143931" y="1295405"/>
                  <a:pt x="205227" y="1202275"/>
                  <a:pt x="228600" y="1200150"/>
                </a:cubicBezTo>
                <a:lnTo>
                  <a:pt x="333375" y="1190625"/>
                </a:lnTo>
                <a:cubicBezTo>
                  <a:pt x="339725" y="1181100"/>
                  <a:pt x="343486" y="1169201"/>
                  <a:pt x="352425" y="1162050"/>
                </a:cubicBezTo>
                <a:cubicBezTo>
                  <a:pt x="360265" y="1155778"/>
                  <a:pt x="371096" y="1154176"/>
                  <a:pt x="381000" y="1152525"/>
                </a:cubicBezTo>
                <a:cubicBezTo>
                  <a:pt x="409360" y="1147798"/>
                  <a:pt x="438150" y="1146175"/>
                  <a:pt x="466725" y="1143000"/>
                </a:cubicBezTo>
                <a:cubicBezTo>
                  <a:pt x="485775" y="1123950"/>
                  <a:pt x="515356" y="1111408"/>
                  <a:pt x="523875" y="1085850"/>
                </a:cubicBezTo>
                <a:cubicBezTo>
                  <a:pt x="527050" y="1076325"/>
                  <a:pt x="526300" y="1064375"/>
                  <a:pt x="533400" y="1057275"/>
                </a:cubicBezTo>
                <a:cubicBezTo>
                  <a:pt x="540500" y="1050175"/>
                  <a:pt x="552071" y="1049401"/>
                  <a:pt x="561975" y="1047750"/>
                </a:cubicBezTo>
                <a:cubicBezTo>
                  <a:pt x="590335" y="1043023"/>
                  <a:pt x="619125" y="1041400"/>
                  <a:pt x="647700" y="1038225"/>
                </a:cubicBezTo>
                <a:cubicBezTo>
                  <a:pt x="688590" y="1024595"/>
                  <a:pt x="707912" y="1021148"/>
                  <a:pt x="742950" y="1000125"/>
                </a:cubicBezTo>
                <a:cubicBezTo>
                  <a:pt x="762583" y="988345"/>
                  <a:pt x="781050" y="974725"/>
                  <a:pt x="800100" y="962025"/>
                </a:cubicBezTo>
                <a:lnTo>
                  <a:pt x="828675" y="942975"/>
                </a:lnTo>
                <a:cubicBezTo>
                  <a:pt x="867847" y="884218"/>
                  <a:pt x="847027" y="890107"/>
                  <a:pt x="895350" y="876300"/>
                </a:cubicBezTo>
                <a:cubicBezTo>
                  <a:pt x="907937" y="872704"/>
                  <a:pt x="920750" y="869950"/>
                  <a:pt x="933450" y="866775"/>
                </a:cubicBezTo>
                <a:cubicBezTo>
                  <a:pt x="985837" y="831850"/>
                  <a:pt x="941388" y="866775"/>
                  <a:pt x="981075" y="819150"/>
                </a:cubicBezTo>
                <a:cubicBezTo>
                  <a:pt x="989699" y="808802"/>
                  <a:pt x="1001026" y="800923"/>
                  <a:pt x="1009650" y="790575"/>
                </a:cubicBezTo>
                <a:cubicBezTo>
                  <a:pt x="1016979" y="781781"/>
                  <a:pt x="1020605" y="770095"/>
                  <a:pt x="1028700" y="762000"/>
                </a:cubicBezTo>
                <a:cubicBezTo>
                  <a:pt x="1047164" y="743536"/>
                  <a:pt x="1062609" y="741172"/>
                  <a:pt x="1085850" y="733425"/>
                </a:cubicBezTo>
                <a:cubicBezTo>
                  <a:pt x="1089570" y="725986"/>
                  <a:pt x="1114425" y="680765"/>
                  <a:pt x="1114425" y="666750"/>
                </a:cubicBezTo>
                <a:cubicBezTo>
                  <a:pt x="1114425" y="647437"/>
                  <a:pt x="1109584" y="628336"/>
                  <a:pt x="1104900" y="609600"/>
                </a:cubicBezTo>
                <a:cubicBezTo>
                  <a:pt x="1100030" y="590119"/>
                  <a:pt x="1085850" y="552450"/>
                  <a:pt x="1085850" y="552450"/>
                </a:cubicBezTo>
                <a:cubicBezTo>
                  <a:pt x="1090018" y="523271"/>
                  <a:pt x="1086478" y="479557"/>
                  <a:pt x="1114425" y="457200"/>
                </a:cubicBezTo>
                <a:cubicBezTo>
                  <a:pt x="1122265" y="450928"/>
                  <a:pt x="1133475" y="450850"/>
                  <a:pt x="1143000" y="447675"/>
                </a:cubicBezTo>
                <a:cubicBezTo>
                  <a:pt x="1146175" y="438150"/>
                  <a:pt x="1148035" y="428080"/>
                  <a:pt x="1152525" y="419100"/>
                </a:cubicBezTo>
                <a:cubicBezTo>
                  <a:pt x="1157645" y="408861"/>
                  <a:pt x="1170697" y="401939"/>
                  <a:pt x="1171575" y="390525"/>
                </a:cubicBezTo>
                <a:cubicBezTo>
                  <a:pt x="1174022" y="358711"/>
                  <a:pt x="1169225" y="326366"/>
                  <a:pt x="1162050" y="295275"/>
                </a:cubicBezTo>
                <a:cubicBezTo>
                  <a:pt x="1159476" y="284121"/>
                  <a:pt x="1148120" y="276939"/>
                  <a:pt x="1143000" y="266700"/>
                </a:cubicBezTo>
                <a:cubicBezTo>
                  <a:pt x="1138510" y="257720"/>
                  <a:pt x="1136650" y="247650"/>
                  <a:pt x="1133475" y="238125"/>
                </a:cubicBezTo>
                <a:cubicBezTo>
                  <a:pt x="1136650" y="219075"/>
                  <a:pt x="1131775" y="196690"/>
                  <a:pt x="1143000" y="180975"/>
                </a:cubicBezTo>
                <a:cubicBezTo>
                  <a:pt x="1150609" y="170323"/>
                  <a:pt x="1168513" y="175046"/>
                  <a:pt x="1181100" y="171450"/>
                </a:cubicBezTo>
                <a:cubicBezTo>
                  <a:pt x="1215606" y="161591"/>
                  <a:pt x="1206941" y="163747"/>
                  <a:pt x="1238250" y="142875"/>
                </a:cubicBezTo>
                <a:cubicBezTo>
                  <a:pt x="1245515" y="131977"/>
                  <a:pt x="1268901" y="102329"/>
                  <a:pt x="1266825" y="85725"/>
                </a:cubicBezTo>
                <a:cubicBezTo>
                  <a:pt x="1264704" y="68759"/>
                  <a:pt x="1257713" y="52013"/>
                  <a:pt x="1247775" y="38100"/>
                </a:cubicBezTo>
                <a:cubicBezTo>
                  <a:pt x="1232610" y="16869"/>
                  <a:pt x="1210972" y="19699"/>
                  <a:pt x="1190625" y="9525"/>
                </a:cubicBezTo>
                <a:cubicBezTo>
                  <a:pt x="1186609" y="7517"/>
                  <a:pt x="1184275" y="3175"/>
                  <a:pt x="1181100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96 Forma libre"/>
          <p:cNvSpPr/>
          <p:nvPr/>
        </p:nvSpPr>
        <p:spPr>
          <a:xfrm>
            <a:off x="1148442" y="485775"/>
            <a:ext cx="2290083" cy="4657725"/>
          </a:xfrm>
          <a:custGeom>
            <a:avLst/>
            <a:gdLst>
              <a:gd name="connsiteX0" fmla="*/ 2118633 w 2290083"/>
              <a:gd name="connsiteY0" fmla="*/ 4657725 h 4657725"/>
              <a:gd name="connsiteX1" fmla="*/ 2080533 w 2290083"/>
              <a:gd name="connsiteY1" fmla="*/ 4495800 h 4657725"/>
              <a:gd name="connsiteX2" fmla="*/ 2090058 w 2290083"/>
              <a:gd name="connsiteY2" fmla="*/ 4381500 h 4657725"/>
              <a:gd name="connsiteX3" fmla="*/ 2099583 w 2290083"/>
              <a:gd name="connsiteY3" fmla="*/ 4352925 h 4657725"/>
              <a:gd name="connsiteX4" fmla="*/ 2147208 w 2290083"/>
              <a:gd name="connsiteY4" fmla="*/ 4343400 h 4657725"/>
              <a:gd name="connsiteX5" fmla="*/ 2175783 w 2290083"/>
              <a:gd name="connsiteY5" fmla="*/ 4324350 h 4657725"/>
              <a:gd name="connsiteX6" fmla="*/ 2185308 w 2290083"/>
              <a:gd name="connsiteY6" fmla="*/ 4295775 h 4657725"/>
              <a:gd name="connsiteX7" fmla="*/ 2156733 w 2290083"/>
              <a:gd name="connsiteY7" fmla="*/ 4181475 h 4657725"/>
              <a:gd name="connsiteX8" fmla="*/ 2128158 w 2290083"/>
              <a:gd name="connsiteY8" fmla="*/ 4076700 h 4657725"/>
              <a:gd name="connsiteX9" fmla="*/ 2099583 w 2290083"/>
              <a:gd name="connsiteY9" fmla="*/ 4067175 h 4657725"/>
              <a:gd name="connsiteX10" fmla="*/ 2137683 w 2290083"/>
              <a:gd name="connsiteY10" fmla="*/ 4019550 h 4657725"/>
              <a:gd name="connsiteX11" fmla="*/ 2166258 w 2290083"/>
              <a:gd name="connsiteY11" fmla="*/ 3981450 h 4657725"/>
              <a:gd name="connsiteX12" fmla="*/ 2194833 w 2290083"/>
              <a:gd name="connsiteY12" fmla="*/ 3695700 h 4657725"/>
              <a:gd name="connsiteX13" fmla="*/ 2204358 w 2290083"/>
              <a:gd name="connsiteY13" fmla="*/ 3667125 h 4657725"/>
              <a:gd name="connsiteX14" fmla="*/ 2280558 w 2290083"/>
              <a:gd name="connsiteY14" fmla="*/ 3581400 h 4657725"/>
              <a:gd name="connsiteX15" fmla="*/ 2290083 w 2290083"/>
              <a:gd name="connsiteY15" fmla="*/ 3552825 h 4657725"/>
              <a:gd name="connsiteX16" fmla="*/ 2280558 w 2290083"/>
              <a:gd name="connsiteY16" fmla="*/ 3524250 h 4657725"/>
              <a:gd name="connsiteX17" fmla="*/ 2213883 w 2290083"/>
              <a:gd name="connsiteY17" fmla="*/ 3495675 h 4657725"/>
              <a:gd name="connsiteX18" fmla="*/ 2194833 w 2290083"/>
              <a:gd name="connsiteY18" fmla="*/ 3467100 h 4657725"/>
              <a:gd name="connsiteX19" fmla="*/ 2213883 w 2290083"/>
              <a:gd name="connsiteY19" fmla="*/ 3409950 h 4657725"/>
              <a:gd name="connsiteX20" fmla="*/ 2223408 w 2290083"/>
              <a:gd name="connsiteY20" fmla="*/ 3362325 h 4657725"/>
              <a:gd name="connsiteX21" fmla="*/ 2232933 w 2290083"/>
              <a:gd name="connsiteY21" fmla="*/ 3333750 h 4657725"/>
              <a:gd name="connsiteX22" fmla="*/ 2242458 w 2290083"/>
              <a:gd name="connsiteY22" fmla="*/ 3276600 h 4657725"/>
              <a:gd name="connsiteX23" fmla="*/ 2213883 w 2290083"/>
              <a:gd name="connsiteY23" fmla="*/ 3124200 h 4657725"/>
              <a:gd name="connsiteX24" fmla="*/ 2185308 w 2290083"/>
              <a:gd name="connsiteY24" fmla="*/ 3105150 h 4657725"/>
              <a:gd name="connsiteX25" fmla="*/ 2175783 w 2290083"/>
              <a:gd name="connsiteY25" fmla="*/ 2971800 h 4657725"/>
              <a:gd name="connsiteX26" fmla="*/ 2147208 w 2290083"/>
              <a:gd name="connsiteY26" fmla="*/ 2962275 h 4657725"/>
              <a:gd name="connsiteX27" fmla="*/ 2109108 w 2290083"/>
              <a:gd name="connsiteY27" fmla="*/ 2905125 h 4657725"/>
              <a:gd name="connsiteX28" fmla="*/ 2090058 w 2290083"/>
              <a:gd name="connsiteY28" fmla="*/ 2876550 h 4657725"/>
              <a:gd name="connsiteX29" fmla="*/ 2061483 w 2290083"/>
              <a:gd name="connsiteY29" fmla="*/ 2857500 h 4657725"/>
              <a:gd name="connsiteX30" fmla="*/ 1994808 w 2290083"/>
              <a:gd name="connsiteY30" fmla="*/ 2838450 h 4657725"/>
              <a:gd name="connsiteX31" fmla="*/ 1966233 w 2290083"/>
              <a:gd name="connsiteY31" fmla="*/ 2819400 h 4657725"/>
              <a:gd name="connsiteX32" fmla="*/ 1937658 w 2290083"/>
              <a:gd name="connsiteY32" fmla="*/ 2809875 h 4657725"/>
              <a:gd name="connsiteX33" fmla="*/ 1909083 w 2290083"/>
              <a:gd name="connsiteY33" fmla="*/ 2790825 h 4657725"/>
              <a:gd name="connsiteX34" fmla="*/ 1794783 w 2290083"/>
              <a:gd name="connsiteY34" fmla="*/ 2771775 h 4657725"/>
              <a:gd name="connsiteX35" fmla="*/ 1613808 w 2290083"/>
              <a:gd name="connsiteY35" fmla="*/ 2743200 h 4657725"/>
              <a:gd name="connsiteX36" fmla="*/ 1585233 w 2290083"/>
              <a:gd name="connsiteY36" fmla="*/ 2724150 h 4657725"/>
              <a:gd name="connsiteX37" fmla="*/ 1556658 w 2290083"/>
              <a:gd name="connsiteY37" fmla="*/ 2714625 h 4657725"/>
              <a:gd name="connsiteX38" fmla="*/ 1461408 w 2290083"/>
              <a:gd name="connsiteY38" fmla="*/ 2695575 h 4657725"/>
              <a:gd name="connsiteX39" fmla="*/ 1423308 w 2290083"/>
              <a:gd name="connsiteY39" fmla="*/ 2686050 h 4657725"/>
              <a:gd name="connsiteX40" fmla="*/ 1394733 w 2290083"/>
              <a:gd name="connsiteY40" fmla="*/ 2676525 h 4657725"/>
              <a:gd name="connsiteX41" fmla="*/ 1328058 w 2290083"/>
              <a:gd name="connsiteY41" fmla="*/ 2667000 h 4657725"/>
              <a:gd name="connsiteX42" fmla="*/ 1299483 w 2290083"/>
              <a:gd name="connsiteY42" fmla="*/ 2647950 h 4657725"/>
              <a:gd name="connsiteX43" fmla="*/ 1270908 w 2290083"/>
              <a:gd name="connsiteY43" fmla="*/ 2619375 h 4657725"/>
              <a:gd name="connsiteX44" fmla="*/ 1242333 w 2290083"/>
              <a:gd name="connsiteY44" fmla="*/ 2609850 h 4657725"/>
              <a:gd name="connsiteX45" fmla="*/ 1213758 w 2290083"/>
              <a:gd name="connsiteY45" fmla="*/ 2590800 h 4657725"/>
              <a:gd name="connsiteX46" fmla="*/ 1185183 w 2290083"/>
              <a:gd name="connsiteY46" fmla="*/ 2581275 h 4657725"/>
              <a:gd name="connsiteX47" fmla="*/ 1108983 w 2290083"/>
              <a:gd name="connsiteY47" fmla="*/ 2562225 h 4657725"/>
              <a:gd name="connsiteX48" fmla="*/ 1070883 w 2290083"/>
              <a:gd name="connsiteY48" fmla="*/ 2543175 h 4657725"/>
              <a:gd name="connsiteX49" fmla="*/ 1023258 w 2290083"/>
              <a:gd name="connsiteY49" fmla="*/ 2400300 h 4657725"/>
              <a:gd name="connsiteX50" fmla="*/ 1013733 w 2290083"/>
              <a:gd name="connsiteY50" fmla="*/ 2371725 h 4657725"/>
              <a:gd name="connsiteX51" fmla="*/ 1004208 w 2290083"/>
              <a:gd name="connsiteY51" fmla="*/ 2343150 h 4657725"/>
              <a:gd name="connsiteX52" fmla="*/ 1013733 w 2290083"/>
              <a:gd name="connsiteY52" fmla="*/ 2266950 h 4657725"/>
              <a:gd name="connsiteX53" fmla="*/ 1004208 w 2290083"/>
              <a:gd name="connsiteY53" fmla="*/ 2152650 h 4657725"/>
              <a:gd name="connsiteX54" fmla="*/ 975633 w 2290083"/>
              <a:gd name="connsiteY54" fmla="*/ 2066925 h 4657725"/>
              <a:gd name="connsiteX55" fmla="*/ 966108 w 2290083"/>
              <a:gd name="connsiteY55" fmla="*/ 2028825 h 4657725"/>
              <a:gd name="connsiteX56" fmla="*/ 937533 w 2290083"/>
              <a:gd name="connsiteY56" fmla="*/ 1990725 h 4657725"/>
              <a:gd name="connsiteX57" fmla="*/ 918483 w 2290083"/>
              <a:gd name="connsiteY57" fmla="*/ 1933575 h 4657725"/>
              <a:gd name="connsiteX58" fmla="*/ 908958 w 2290083"/>
              <a:gd name="connsiteY58" fmla="*/ 1895475 h 4657725"/>
              <a:gd name="connsiteX59" fmla="*/ 880383 w 2290083"/>
              <a:gd name="connsiteY59" fmla="*/ 1876425 h 4657725"/>
              <a:gd name="connsiteX60" fmla="*/ 832758 w 2290083"/>
              <a:gd name="connsiteY60" fmla="*/ 1819275 h 4657725"/>
              <a:gd name="connsiteX61" fmla="*/ 813708 w 2290083"/>
              <a:gd name="connsiteY61" fmla="*/ 1762125 h 4657725"/>
              <a:gd name="connsiteX62" fmla="*/ 804183 w 2290083"/>
              <a:gd name="connsiteY62" fmla="*/ 1733550 h 4657725"/>
              <a:gd name="connsiteX63" fmla="*/ 794658 w 2290083"/>
              <a:gd name="connsiteY63" fmla="*/ 1562100 h 4657725"/>
              <a:gd name="connsiteX64" fmla="*/ 756558 w 2290083"/>
              <a:gd name="connsiteY64" fmla="*/ 1495425 h 4657725"/>
              <a:gd name="connsiteX65" fmla="*/ 747033 w 2290083"/>
              <a:gd name="connsiteY65" fmla="*/ 1466850 h 4657725"/>
              <a:gd name="connsiteX66" fmla="*/ 727983 w 2290083"/>
              <a:gd name="connsiteY66" fmla="*/ 1400175 h 4657725"/>
              <a:gd name="connsiteX67" fmla="*/ 708933 w 2290083"/>
              <a:gd name="connsiteY67" fmla="*/ 1371600 h 4657725"/>
              <a:gd name="connsiteX68" fmla="*/ 670833 w 2290083"/>
              <a:gd name="connsiteY68" fmla="*/ 1314450 h 4657725"/>
              <a:gd name="connsiteX69" fmla="*/ 623208 w 2290083"/>
              <a:gd name="connsiteY69" fmla="*/ 1304925 h 4657725"/>
              <a:gd name="connsiteX70" fmla="*/ 575583 w 2290083"/>
              <a:gd name="connsiteY70" fmla="*/ 1285875 h 4657725"/>
              <a:gd name="connsiteX71" fmla="*/ 556533 w 2290083"/>
              <a:gd name="connsiteY71" fmla="*/ 1228725 h 4657725"/>
              <a:gd name="connsiteX72" fmla="*/ 537483 w 2290083"/>
              <a:gd name="connsiteY72" fmla="*/ 1200150 h 4657725"/>
              <a:gd name="connsiteX73" fmla="*/ 527958 w 2290083"/>
              <a:gd name="connsiteY73" fmla="*/ 1171575 h 4657725"/>
              <a:gd name="connsiteX74" fmla="*/ 480333 w 2290083"/>
              <a:gd name="connsiteY74" fmla="*/ 1114425 h 4657725"/>
              <a:gd name="connsiteX75" fmla="*/ 451758 w 2290083"/>
              <a:gd name="connsiteY75" fmla="*/ 1104900 h 4657725"/>
              <a:gd name="connsiteX76" fmla="*/ 413658 w 2290083"/>
              <a:gd name="connsiteY76" fmla="*/ 1085850 h 4657725"/>
              <a:gd name="connsiteX77" fmla="*/ 375558 w 2290083"/>
              <a:gd name="connsiteY77" fmla="*/ 1028700 h 4657725"/>
              <a:gd name="connsiteX78" fmla="*/ 356508 w 2290083"/>
              <a:gd name="connsiteY78" fmla="*/ 1000125 h 4657725"/>
              <a:gd name="connsiteX79" fmla="*/ 318408 w 2290083"/>
              <a:gd name="connsiteY79" fmla="*/ 971550 h 4657725"/>
              <a:gd name="connsiteX80" fmla="*/ 289833 w 2290083"/>
              <a:gd name="connsiteY80" fmla="*/ 952500 h 4657725"/>
              <a:gd name="connsiteX81" fmla="*/ 232683 w 2290083"/>
              <a:gd name="connsiteY81" fmla="*/ 933450 h 4657725"/>
              <a:gd name="connsiteX82" fmla="*/ 204108 w 2290083"/>
              <a:gd name="connsiteY82" fmla="*/ 923925 h 4657725"/>
              <a:gd name="connsiteX83" fmla="*/ 175533 w 2290083"/>
              <a:gd name="connsiteY83" fmla="*/ 866775 h 4657725"/>
              <a:gd name="connsiteX84" fmla="*/ 156483 w 2290083"/>
              <a:gd name="connsiteY84" fmla="*/ 838200 h 4657725"/>
              <a:gd name="connsiteX85" fmla="*/ 146958 w 2290083"/>
              <a:gd name="connsiteY85" fmla="*/ 733425 h 4657725"/>
              <a:gd name="connsiteX86" fmla="*/ 137433 w 2290083"/>
              <a:gd name="connsiteY86" fmla="*/ 657225 h 4657725"/>
              <a:gd name="connsiteX87" fmla="*/ 99333 w 2290083"/>
              <a:gd name="connsiteY87" fmla="*/ 600075 h 4657725"/>
              <a:gd name="connsiteX88" fmla="*/ 42183 w 2290083"/>
              <a:gd name="connsiteY88" fmla="*/ 542925 h 4657725"/>
              <a:gd name="connsiteX89" fmla="*/ 32658 w 2290083"/>
              <a:gd name="connsiteY89" fmla="*/ 514350 h 4657725"/>
              <a:gd name="connsiteX90" fmla="*/ 23133 w 2290083"/>
              <a:gd name="connsiteY90" fmla="*/ 390525 h 4657725"/>
              <a:gd name="connsiteX91" fmla="*/ 80283 w 2290083"/>
              <a:gd name="connsiteY91" fmla="*/ 352425 h 4657725"/>
              <a:gd name="connsiteX92" fmla="*/ 99333 w 2290083"/>
              <a:gd name="connsiteY92" fmla="*/ 323850 h 4657725"/>
              <a:gd name="connsiteX93" fmla="*/ 89808 w 2290083"/>
              <a:gd name="connsiteY93" fmla="*/ 209550 h 4657725"/>
              <a:gd name="connsiteX94" fmla="*/ 70758 w 2290083"/>
              <a:gd name="connsiteY94" fmla="*/ 171450 h 4657725"/>
              <a:gd name="connsiteX95" fmla="*/ 61233 w 2290083"/>
              <a:gd name="connsiteY95" fmla="*/ 142875 h 4657725"/>
              <a:gd name="connsiteX96" fmla="*/ 137433 w 2290083"/>
              <a:gd name="connsiteY96" fmla="*/ 76200 h 4657725"/>
              <a:gd name="connsiteX97" fmla="*/ 166008 w 2290083"/>
              <a:gd name="connsiteY97" fmla="*/ 57150 h 4657725"/>
              <a:gd name="connsiteX98" fmla="*/ 175533 w 2290083"/>
              <a:gd name="connsiteY98" fmla="*/ 28575 h 4657725"/>
              <a:gd name="connsiteX99" fmla="*/ 156483 w 2290083"/>
              <a:gd name="connsiteY99" fmla="*/ 0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290083" h="4657725">
                <a:moveTo>
                  <a:pt x="2118633" y="4657725"/>
                </a:moveTo>
                <a:cubicBezTo>
                  <a:pt x="2095050" y="4539810"/>
                  <a:pt x="2108478" y="4593608"/>
                  <a:pt x="2080533" y="4495800"/>
                </a:cubicBezTo>
                <a:cubicBezTo>
                  <a:pt x="2083708" y="4457700"/>
                  <a:pt x="2085005" y="4419397"/>
                  <a:pt x="2090058" y="4381500"/>
                </a:cubicBezTo>
                <a:cubicBezTo>
                  <a:pt x="2091385" y="4371548"/>
                  <a:pt x="2091229" y="4358494"/>
                  <a:pt x="2099583" y="4352925"/>
                </a:cubicBezTo>
                <a:cubicBezTo>
                  <a:pt x="2113053" y="4343945"/>
                  <a:pt x="2131333" y="4346575"/>
                  <a:pt x="2147208" y="4343400"/>
                </a:cubicBezTo>
                <a:cubicBezTo>
                  <a:pt x="2156733" y="4337050"/>
                  <a:pt x="2168632" y="4333289"/>
                  <a:pt x="2175783" y="4324350"/>
                </a:cubicBezTo>
                <a:cubicBezTo>
                  <a:pt x="2182055" y="4316510"/>
                  <a:pt x="2186142" y="4305781"/>
                  <a:pt x="2185308" y="4295775"/>
                </a:cubicBezTo>
                <a:cubicBezTo>
                  <a:pt x="2181770" y="4253319"/>
                  <a:pt x="2169447" y="4219617"/>
                  <a:pt x="2156733" y="4181475"/>
                </a:cubicBezTo>
                <a:cubicBezTo>
                  <a:pt x="2153016" y="4151741"/>
                  <a:pt x="2158174" y="4100713"/>
                  <a:pt x="2128158" y="4076700"/>
                </a:cubicBezTo>
                <a:cubicBezTo>
                  <a:pt x="2120318" y="4070428"/>
                  <a:pt x="2109108" y="4070350"/>
                  <a:pt x="2099583" y="4067175"/>
                </a:cubicBezTo>
                <a:cubicBezTo>
                  <a:pt x="2118126" y="4011545"/>
                  <a:pt x="2094599" y="4062634"/>
                  <a:pt x="2137683" y="4019550"/>
                </a:cubicBezTo>
                <a:cubicBezTo>
                  <a:pt x="2148908" y="4008325"/>
                  <a:pt x="2156733" y="3994150"/>
                  <a:pt x="2166258" y="3981450"/>
                </a:cubicBezTo>
                <a:cubicBezTo>
                  <a:pt x="2174681" y="3829829"/>
                  <a:pt x="2168562" y="3827053"/>
                  <a:pt x="2194833" y="3695700"/>
                </a:cubicBezTo>
                <a:cubicBezTo>
                  <a:pt x="2196802" y="3685855"/>
                  <a:pt x="2198194" y="3675050"/>
                  <a:pt x="2204358" y="3667125"/>
                </a:cubicBezTo>
                <a:cubicBezTo>
                  <a:pt x="2239700" y="3621686"/>
                  <a:pt x="2259270" y="3623975"/>
                  <a:pt x="2280558" y="3581400"/>
                </a:cubicBezTo>
                <a:cubicBezTo>
                  <a:pt x="2285048" y="3572420"/>
                  <a:pt x="2286908" y="3562350"/>
                  <a:pt x="2290083" y="3552825"/>
                </a:cubicBezTo>
                <a:cubicBezTo>
                  <a:pt x="2286908" y="3543300"/>
                  <a:pt x="2287658" y="3531350"/>
                  <a:pt x="2280558" y="3524250"/>
                </a:cubicBezTo>
                <a:cubicBezTo>
                  <a:pt x="2268788" y="3512480"/>
                  <a:pt x="2230960" y="3501367"/>
                  <a:pt x="2213883" y="3495675"/>
                </a:cubicBezTo>
                <a:cubicBezTo>
                  <a:pt x="2207533" y="3486150"/>
                  <a:pt x="2194833" y="3478548"/>
                  <a:pt x="2194833" y="3467100"/>
                </a:cubicBezTo>
                <a:cubicBezTo>
                  <a:pt x="2194833" y="3447020"/>
                  <a:pt x="2209945" y="3429641"/>
                  <a:pt x="2213883" y="3409950"/>
                </a:cubicBezTo>
                <a:cubicBezTo>
                  <a:pt x="2217058" y="3394075"/>
                  <a:pt x="2219481" y="3378031"/>
                  <a:pt x="2223408" y="3362325"/>
                </a:cubicBezTo>
                <a:cubicBezTo>
                  <a:pt x="2225843" y="3352585"/>
                  <a:pt x="2230755" y="3343551"/>
                  <a:pt x="2232933" y="3333750"/>
                </a:cubicBezTo>
                <a:cubicBezTo>
                  <a:pt x="2237123" y="3314897"/>
                  <a:pt x="2239283" y="3295650"/>
                  <a:pt x="2242458" y="3276600"/>
                </a:cubicBezTo>
                <a:cubicBezTo>
                  <a:pt x="2238385" y="3223655"/>
                  <a:pt x="2254145" y="3164462"/>
                  <a:pt x="2213883" y="3124200"/>
                </a:cubicBezTo>
                <a:cubicBezTo>
                  <a:pt x="2205788" y="3116105"/>
                  <a:pt x="2194833" y="3111500"/>
                  <a:pt x="2185308" y="3105150"/>
                </a:cubicBezTo>
                <a:cubicBezTo>
                  <a:pt x="2182133" y="3060700"/>
                  <a:pt x="2187265" y="3014859"/>
                  <a:pt x="2175783" y="2971800"/>
                </a:cubicBezTo>
                <a:cubicBezTo>
                  <a:pt x="2173196" y="2962099"/>
                  <a:pt x="2154308" y="2969375"/>
                  <a:pt x="2147208" y="2962275"/>
                </a:cubicBezTo>
                <a:cubicBezTo>
                  <a:pt x="2131019" y="2946086"/>
                  <a:pt x="2121808" y="2924175"/>
                  <a:pt x="2109108" y="2905125"/>
                </a:cubicBezTo>
                <a:cubicBezTo>
                  <a:pt x="2102758" y="2895600"/>
                  <a:pt x="2099583" y="2882900"/>
                  <a:pt x="2090058" y="2876550"/>
                </a:cubicBezTo>
                <a:cubicBezTo>
                  <a:pt x="2080533" y="2870200"/>
                  <a:pt x="2072005" y="2862009"/>
                  <a:pt x="2061483" y="2857500"/>
                </a:cubicBezTo>
                <a:cubicBezTo>
                  <a:pt x="2018757" y="2839189"/>
                  <a:pt x="2031879" y="2856986"/>
                  <a:pt x="1994808" y="2838450"/>
                </a:cubicBezTo>
                <a:cubicBezTo>
                  <a:pt x="1984569" y="2833330"/>
                  <a:pt x="1976472" y="2824520"/>
                  <a:pt x="1966233" y="2819400"/>
                </a:cubicBezTo>
                <a:cubicBezTo>
                  <a:pt x="1957253" y="2814910"/>
                  <a:pt x="1946638" y="2814365"/>
                  <a:pt x="1937658" y="2809875"/>
                </a:cubicBezTo>
                <a:cubicBezTo>
                  <a:pt x="1927419" y="2804755"/>
                  <a:pt x="1919802" y="2794845"/>
                  <a:pt x="1909083" y="2790825"/>
                </a:cubicBezTo>
                <a:cubicBezTo>
                  <a:pt x="1891941" y="2784397"/>
                  <a:pt x="1804684" y="2773189"/>
                  <a:pt x="1794783" y="2771775"/>
                </a:cubicBezTo>
                <a:cubicBezTo>
                  <a:pt x="1698360" y="2739634"/>
                  <a:pt x="1757654" y="2754265"/>
                  <a:pt x="1613808" y="2743200"/>
                </a:cubicBezTo>
                <a:cubicBezTo>
                  <a:pt x="1604283" y="2736850"/>
                  <a:pt x="1595472" y="2729270"/>
                  <a:pt x="1585233" y="2724150"/>
                </a:cubicBezTo>
                <a:cubicBezTo>
                  <a:pt x="1576253" y="2719660"/>
                  <a:pt x="1566441" y="2716883"/>
                  <a:pt x="1556658" y="2714625"/>
                </a:cubicBezTo>
                <a:cubicBezTo>
                  <a:pt x="1525108" y="2707344"/>
                  <a:pt x="1492820" y="2703428"/>
                  <a:pt x="1461408" y="2695575"/>
                </a:cubicBezTo>
                <a:cubicBezTo>
                  <a:pt x="1448708" y="2692400"/>
                  <a:pt x="1435895" y="2689646"/>
                  <a:pt x="1423308" y="2686050"/>
                </a:cubicBezTo>
                <a:cubicBezTo>
                  <a:pt x="1413654" y="2683292"/>
                  <a:pt x="1404578" y="2678494"/>
                  <a:pt x="1394733" y="2676525"/>
                </a:cubicBezTo>
                <a:cubicBezTo>
                  <a:pt x="1372718" y="2672122"/>
                  <a:pt x="1350283" y="2670175"/>
                  <a:pt x="1328058" y="2667000"/>
                </a:cubicBezTo>
                <a:cubicBezTo>
                  <a:pt x="1318533" y="2660650"/>
                  <a:pt x="1308277" y="2655279"/>
                  <a:pt x="1299483" y="2647950"/>
                </a:cubicBezTo>
                <a:cubicBezTo>
                  <a:pt x="1289135" y="2639326"/>
                  <a:pt x="1282116" y="2626847"/>
                  <a:pt x="1270908" y="2619375"/>
                </a:cubicBezTo>
                <a:cubicBezTo>
                  <a:pt x="1262554" y="2613806"/>
                  <a:pt x="1251313" y="2614340"/>
                  <a:pt x="1242333" y="2609850"/>
                </a:cubicBezTo>
                <a:cubicBezTo>
                  <a:pt x="1232094" y="2604730"/>
                  <a:pt x="1223997" y="2595920"/>
                  <a:pt x="1213758" y="2590800"/>
                </a:cubicBezTo>
                <a:cubicBezTo>
                  <a:pt x="1204778" y="2586310"/>
                  <a:pt x="1194869" y="2583917"/>
                  <a:pt x="1185183" y="2581275"/>
                </a:cubicBezTo>
                <a:cubicBezTo>
                  <a:pt x="1159924" y="2574386"/>
                  <a:pt x="1132401" y="2573934"/>
                  <a:pt x="1108983" y="2562225"/>
                </a:cubicBezTo>
                <a:lnTo>
                  <a:pt x="1070883" y="2543175"/>
                </a:lnTo>
                <a:lnTo>
                  <a:pt x="1023258" y="2400300"/>
                </a:lnTo>
                <a:lnTo>
                  <a:pt x="1013733" y="2371725"/>
                </a:lnTo>
                <a:lnTo>
                  <a:pt x="1004208" y="2343150"/>
                </a:lnTo>
                <a:cubicBezTo>
                  <a:pt x="1007383" y="2317750"/>
                  <a:pt x="1013733" y="2292548"/>
                  <a:pt x="1013733" y="2266950"/>
                </a:cubicBezTo>
                <a:cubicBezTo>
                  <a:pt x="1013733" y="2228718"/>
                  <a:pt x="1010493" y="2190362"/>
                  <a:pt x="1004208" y="2152650"/>
                </a:cubicBezTo>
                <a:cubicBezTo>
                  <a:pt x="999446" y="2124075"/>
                  <a:pt x="982777" y="2095500"/>
                  <a:pt x="975633" y="2066925"/>
                </a:cubicBezTo>
                <a:cubicBezTo>
                  <a:pt x="972458" y="2054225"/>
                  <a:pt x="971962" y="2040534"/>
                  <a:pt x="966108" y="2028825"/>
                </a:cubicBezTo>
                <a:cubicBezTo>
                  <a:pt x="959008" y="2014626"/>
                  <a:pt x="947058" y="2003425"/>
                  <a:pt x="937533" y="1990725"/>
                </a:cubicBezTo>
                <a:cubicBezTo>
                  <a:pt x="931183" y="1971675"/>
                  <a:pt x="923353" y="1953056"/>
                  <a:pt x="918483" y="1933575"/>
                </a:cubicBezTo>
                <a:cubicBezTo>
                  <a:pt x="915308" y="1920875"/>
                  <a:pt x="916220" y="1906367"/>
                  <a:pt x="908958" y="1895475"/>
                </a:cubicBezTo>
                <a:cubicBezTo>
                  <a:pt x="902608" y="1885950"/>
                  <a:pt x="889177" y="1883754"/>
                  <a:pt x="880383" y="1876425"/>
                </a:cubicBezTo>
                <a:cubicBezTo>
                  <a:pt x="864549" y="1863230"/>
                  <a:pt x="841573" y="1839108"/>
                  <a:pt x="832758" y="1819275"/>
                </a:cubicBezTo>
                <a:cubicBezTo>
                  <a:pt x="824603" y="1800925"/>
                  <a:pt x="820058" y="1781175"/>
                  <a:pt x="813708" y="1762125"/>
                </a:cubicBezTo>
                <a:lnTo>
                  <a:pt x="804183" y="1733550"/>
                </a:lnTo>
                <a:cubicBezTo>
                  <a:pt x="801008" y="1676400"/>
                  <a:pt x="802392" y="1618813"/>
                  <a:pt x="794658" y="1562100"/>
                </a:cubicBezTo>
                <a:cubicBezTo>
                  <a:pt x="791527" y="1539139"/>
                  <a:pt x="766522" y="1515354"/>
                  <a:pt x="756558" y="1495425"/>
                </a:cubicBezTo>
                <a:cubicBezTo>
                  <a:pt x="752068" y="1486445"/>
                  <a:pt x="749791" y="1476504"/>
                  <a:pt x="747033" y="1466850"/>
                </a:cubicBezTo>
                <a:cubicBezTo>
                  <a:pt x="742964" y="1452608"/>
                  <a:pt x="735596" y="1415400"/>
                  <a:pt x="727983" y="1400175"/>
                </a:cubicBezTo>
                <a:cubicBezTo>
                  <a:pt x="722863" y="1389936"/>
                  <a:pt x="714053" y="1381839"/>
                  <a:pt x="708933" y="1371600"/>
                </a:cubicBezTo>
                <a:cubicBezTo>
                  <a:pt x="694822" y="1343378"/>
                  <a:pt x="706945" y="1332506"/>
                  <a:pt x="670833" y="1314450"/>
                </a:cubicBezTo>
                <a:cubicBezTo>
                  <a:pt x="656353" y="1307210"/>
                  <a:pt x="638715" y="1309577"/>
                  <a:pt x="623208" y="1304925"/>
                </a:cubicBezTo>
                <a:cubicBezTo>
                  <a:pt x="606831" y="1300012"/>
                  <a:pt x="591458" y="1292225"/>
                  <a:pt x="575583" y="1285875"/>
                </a:cubicBezTo>
                <a:cubicBezTo>
                  <a:pt x="569233" y="1266825"/>
                  <a:pt x="567672" y="1245433"/>
                  <a:pt x="556533" y="1228725"/>
                </a:cubicBezTo>
                <a:cubicBezTo>
                  <a:pt x="550183" y="1219200"/>
                  <a:pt x="542603" y="1210389"/>
                  <a:pt x="537483" y="1200150"/>
                </a:cubicBezTo>
                <a:cubicBezTo>
                  <a:pt x="532993" y="1191170"/>
                  <a:pt x="532448" y="1180555"/>
                  <a:pt x="527958" y="1171575"/>
                </a:cubicBezTo>
                <a:cubicBezTo>
                  <a:pt x="519173" y="1154004"/>
                  <a:pt x="496132" y="1124958"/>
                  <a:pt x="480333" y="1114425"/>
                </a:cubicBezTo>
                <a:cubicBezTo>
                  <a:pt x="471979" y="1108856"/>
                  <a:pt x="460986" y="1108855"/>
                  <a:pt x="451758" y="1104900"/>
                </a:cubicBezTo>
                <a:cubicBezTo>
                  <a:pt x="438707" y="1099307"/>
                  <a:pt x="426358" y="1092200"/>
                  <a:pt x="413658" y="1085850"/>
                </a:cubicBezTo>
                <a:lnTo>
                  <a:pt x="375558" y="1028700"/>
                </a:lnTo>
                <a:cubicBezTo>
                  <a:pt x="369208" y="1019175"/>
                  <a:pt x="365666" y="1006994"/>
                  <a:pt x="356508" y="1000125"/>
                </a:cubicBezTo>
                <a:cubicBezTo>
                  <a:pt x="343808" y="990600"/>
                  <a:pt x="331326" y="980777"/>
                  <a:pt x="318408" y="971550"/>
                </a:cubicBezTo>
                <a:cubicBezTo>
                  <a:pt x="309093" y="964896"/>
                  <a:pt x="300294" y="957149"/>
                  <a:pt x="289833" y="952500"/>
                </a:cubicBezTo>
                <a:cubicBezTo>
                  <a:pt x="271483" y="944345"/>
                  <a:pt x="251733" y="939800"/>
                  <a:pt x="232683" y="933450"/>
                </a:cubicBezTo>
                <a:lnTo>
                  <a:pt x="204108" y="923925"/>
                </a:lnTo>
                <a:cubicBezTo>
                  <a:pt x="149513" y="842033"/>
                  <a:pt x="214968" y="945645"/>
                  <a:pt x="175533" y="866775"/>
                </a:cubicBezTo>
                <a:cubicBezTo>
                  <a:pt x="170413" y="856536"/>
                  <a:pt x="162833" y="847725"/>
                  <a:pt x="156483" y="838200"/>
                </a:cubicBezTo>
                <a:cubicBezTo>
                  <a:pt x="153308" y="803275"/>
                  <a:pt x="150629" y="768301"/>
                  <a:pt x="146958" y="733425"/>
                </a:cubicBezTo>
                <a:cubicBezTo>
                  <a:pt x="144278" y="707968"/>
                  <a:pt x="146042" y="681331"/>
                  <a:pt x="137433" y="657225"/>
                </a:cubicBezTo>
                <a:cubicBezTo>
                  <a:pt x="129732" y="635664"/>
                  <a:pt x="115522" y="616264"/>
                  <a:pt x="99333" y="600075"/>
                </a:cubicBezTo>
                <a:lnTo>
                  <a:pt x="42183" y="542925"/>
                </a:lnTo>
                <a:cubicBezTo>
                  <a:pt x="39008" y="533400"/>
                  <a:pt x="37148" y="523330"/>
                  <a:pt x="32658" y="514350"/>
                </a:cubicBezTo>
                <a:cubicBezTo>
                  <a:pt x="8154" y="465342"/>
                  <a:pt x="-21663" y="480118"/>
                  <a:pt x="23133" y="390525"/>
                </a:cubicBezTo>
                <a:cubicBezTo>
                  <a:pt x="33372" y="370047"/>
                  <a:pt x="80283" y="352425"/>
                  <a:pt x="80283" y="352425"/>
                </a:cubicBezTo>
                <a:cubicBezTo>
                  <a:pt x="86633" y="342900"/>
                  <a:pt x="98572" y="335272"/>
                  <a:pt x="99333" y="323850"/>
                </a:cubicBezTo>
                <a:cubicBezTo>
                  <a:pt x="101876" y="285703"/>
                  <a:pt x="96854" y="247127"/>
                  <a:pt x="89808" y="209550"/>
                </a:cubicBezTo>
                <a:cubicBezTo>
                  <a:pt x="87191" y="195594"/>
                  <a:pt x="76351" y="184501"/>
                  <a:pt x="70758" y="171450"/>
                </a:cubicBezTo>
                <a:cubicBezTo>
                  <a:pt x="66803" y="162222"/>
                  <a:pt x="64408" y="152400"/>
                  <a:pt x="61233" y="142875"/>
                </a:cubicBezTo>
                <a:cubicBezTo>
                  <a:pt x="92983" y="95250"/>
                  <a:pt x="70758" y="120650"/>
                  <a:pt x="137433" y="76200"/>
                </a:cubicBezTo>
                <a:lnTo>
                  <a:pt x="166008" y="57150"/>
                </a:lnTo>
                <a:cubicBezTo>
                  <a:pt x="169183" y="47625"/>
                  <a:pt x="177184" y="38479"/>
                  <a:pt x="175533" y="28575"/>
                </a:cubicBezTo>
                <a:cubicBezTo>
                  <a:pt x="173651" y="17283"/>
                  <a:pt x="156483" y="0"/>
                  <a:pt x="156483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9" name="98 Conector recto de flecha"/>
          <p:cNvCxnSpPr>
            <a:stCxn id="97" idx="98"/>
          </p:cNvCxnSpPr>
          <p:nvPr/>
        </p:nvCxnSpPr>
        <p:spPr>
          <a:xfrm flipV="1">
            <a:off x="1323975" y="292006"/>
            <a:ext cx="25667" cy="222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4" name="93 Llamada de flecha izquierda y derecha"/>
          <p:cNvSpPr/>
          <p:nvPr/>
        </p:nvSpPr>
        <p:spPr>
          <a:xfrm rot="1223090">
            <a:off x="909222" y="2022956"/>
            <a:ext cx="540990" cy="152558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99 CuadroTexto"/>
          <p:cNvSpPr txBox="1"/>
          <p:nvPr/>
        </p:nvSpPr>
        <p:spPr>
          <a:xfrm>
            <a:off x="3800898" y="4360598"/>
            <a:ext cx="822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Alta</a:t>
            </a:r>
            <a:endParaRPr lang="es-MX" sz="1100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66675" y="1773977"/>
            <a:ext cx="760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Cuxtepec</a:t>
            </a:r>
            <a:endParaRPr lang="es-MX" sz="1100" b="1" dirty="0"/>
          </a:p>
        </p:txBody>
      </p:sp>
      <p:sp>
        <p:nvSpPr>
          <p:cNvPr id="4" name="3 Forma libre"/>
          <p:cNvSpPr/>
          <p:nvPr/>
        </p:nvSpPr>
        <p:spPr>
          <a:xfrm>
            <a:off x="3143250" y="3790950"/>
            <a:ext cx="523875" cy="876300"/>
          </a:xfrm>
          <a:custGeom>
            <a:avLst/>
            <a:gdLst>
              <a:gd name="connsiteX0" fmla="*/ 523875 w 523875"/>
              <a:gd name="connsiteY0" fmla="*/ 876300 h 876300"/>
              <a:gd name="connsiteX1" fmla="*/ 476250 w 523875"/>
              <a:gd name="connsiteY1" fmla="*/ 838200 h 876300"/>
              <a:gd name="connsiteX2" fmla="*/ 447675 w 523875"/>
              <a:gd name="connsiteY2" fmla="*/ 819150 h 876300"/>
              <a:gd name="connsiteX3" fmla="*/ 390525 w 523875"/>
              <a:gd name="connsiteY3" fmla="*/ 781050 h 876300"/>
              <a:gd name="connsiteX4" fmla="*/ 333375 w 523875"/>
              <a:gd name="connsiteY4" fmla="*/ 733425 h 876300"/>
              <a:gd name="connsiteX5" fmla="*/ 295275 w 523875"/>
              <a:gd name="connsiteY5" fmla="*/ 695325 h 876300"/>
              <a:gd name="connsiteX6" fmla="*/ 257175 w 523875"/>
              <a:gd name="connsiteY6" fmla="*/ 666750 h 876300"/>
              <a:gd name="connsiteX7" fmla="*/ 209550 w 523875"/>
              <a:gd name="connsiteY7" fmla="*/ 609600 h 876300"/>
              <a:gd name="connsiteX8" fmla="*/ 152400 w 523875"/>
              <a:gd name="connsiteY8" fmla="*/ 552450 h 876300"/>
              <a:gd name="connsiteX9" fmla="*/ 133350 w 523875"/>
              <a:gd name="connsiteY9" fmla="*/ 514350 h 876300"/>
              <a:gd name="connsiteX10" fmla="*/ 114300 w 523875"/>
              <a:gd name="connsiteY10" fmla="*/ 447675 h 876300"/>
              <a:gd name="connsiteX11" fmla="*/ 123825 w 523875"/>
              <a:gd name="connsiteY11" fmla="*/ 238125 h 876300"/>
              <a:gd name="connsiteX12" fmla="*/ 142875 w 523875"/>
              <a:gd name="connsiteY12" fmla="*/ 180975 h 876300"/>
              <a:gd name="connsiteX13" fmla="*/ 152400 w 523875"/>
              <a:gd name="connsiteY13" fmla="*/ 152400 h 876300"/>
              <a:gd name="connsiteX14" fmla="*/ 142875 w 523875"/>
              <a:gd name="connsiteY14" fmla="*/ 123825 h 876300"/>
              <a:gd name="connsiteX15" fmla="*/ 104775 w 523875"/>
              <a:gd name="connsiteY15" fmla="*/ 66675 h 876300"/>
              <a:gd name="connsiteX16" fmla="*/ 57150 w 523875"/>
              <a:gd name="connsiteY16" fmla="*/ 0 h 876300"/>
              <a:gd name="connsiteX17" fmla="*/ 19050 w 523875"/>
              <a:gd name="connsiteY17" fmla="*/ 38100 h 876300"/>
              <a:gd name="connsiteX18" fmla="*/ 0 w 523875"/>
              <a:gd name="connsiteY18" fmla="*/ 66675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3875" h="876300">
                <a:moveTo>
                  <a:pt x="523875" y="876300"/>
                </a:moveTo>
                <a:cubicBezTo>
                  <a:pt x="508000" y="863600"/>
                  <a:pt x="492514" y="850398"/>
                  <a:pt x="476250" y="838200"/>
                </a:cubicBezTo>
                <a:cubicBezTo>
                  <a:pt x="467092" y="831331"/>
                  <a:pt x="456469" y="826479"/>
                  <a:pt x="447675" y="819150"/>
                </a:cubicBezTo>
                <a:cubicBezTo>
                  <a:pt x="400109" y="779512"/>
                  <a:pt x="440743" y="797789"/>
                  <a:pt x="390525" y="781050"/>
                </a:cubicBezTo>
                <a:cubicBezTo>
                  <a:pt x="291439" y="681964"/>
                  <a:pt x="426202" y="812991"/>
                  <a:pt x="333375" y="733425"/>
                </a:cubicBezTo>
                <a:cubicBezTo>
                  <a:pt x="319738" y="721736"/>
                  <a:pt x="308792" y="707152"/>
                  <a:pt x="295275" y="695325"/>
                </a:cubicBezTo>
                <a:cubicBezTo>
                  <a:pt x="283328" y="684871"/>
                  <a:pt x="269228" y="677081"/>
                  <a:pt x="257175" y="666750"/>
                </a:cubicBezTo>
                <a:cubicBezTo>
                  <a:pt x="196371" y="614632"/>
                  <a:pt x="256582" y="662512"/>
                  <a:pt x="209550" y="609600"/>
                </a:cubicBezTo>
                <a:cubicBezTo>
                  <a:pt x="191652" y="589464"/>
                  <a:pt x="164448" y="576547"/>
                  <a:pt x="152400" y="552450"/>
                </a:cubicBezTo>
                <a:cubicBezTo>
                  <a:pt x="146050" y="539750"/>
                  <a:pt x="138943" y="527401"/>
                  <a:pt x="133350" y="514350"/>
                </a:cubicBezTo>
                <a:cubicBezTo>
                  <a:pt x="125151" y="495219"/>
                  <a:pt x="119133" y="467009"/>
                  <a:pt x="114300" y="447675"/>
                </a:cubicBezTo>
                <a:cubicBezTo>
                  <a:pt x="117475" y="377825"/>
                  <a:pt x="116376" y="307649"/>
                  <a:pt x="123825" y="238125"/>
                </a:cubicBezTo>
                <a:cubicBezTo>
                  <a:pt x="125964" y="218159"/>
                  <a:pt x="136525" y="200025"/>
                  <a:pt x="142875" y="180975"/>
                </a:cubicBezTo>
                <a:lnTo>
                  <a:pt x="152400" y="152400"/>
                </a:lnTo>
                <a:cubicBezTo>
                  <a:pt x="149225" y="142875"/>
                  <a:pt x="147751" y="132602"/>
                  <a:pt x="142875" y="123825"/>
                </a:cubicBezTo>
                <a:cubicBezTo>
                  <a:pt x="131756" y="103811"/>
                  <a:pt x="117475" y="85725"/>
                  <a:pt x="104775" y="66675"/>
                </a:cubicBezTo>
                <a:cubicBezTo>
                  <a:pt x="76919" y="24891"/>
                  <a:pt x="92594" y="47258"/>
                  <a:pt x="57150" y="0"/>
                </a:cubicBezTo>
                <a:cubicBezTo>
                  <a:pt x="11430" y="15240"/>
                  <a:pt x="39370" y="-2540"/>
                  <a:pt x="19050" y="38100"/>
                </a:cubicBezTo>
                <a:cubicBezTo>
                  <a:pt x="13930" y="48339"/>
                  <a:pt x="0" y="66675"/>
                  <a:pt x="0" y="666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orma libre"/>
          <p:cNvSpPr/>
          <p:nvPr/>
        </p:nvSpPr>
        <p:spPr>
          <a:xfrm>
            <a:off x="1257157" y="4800600"/>
            <a:ext cx="1143143" cy="1550146"/>
          </a:xfrm>
          <a:custGeom>
            <a:avLst/>
            <a:gdLst>
              <a:gd name="connsiteX0" fmla="*/ 95393 w 1143143"/>
              <a:gd name="connsiteY0" fmla="*/ 0 h 1550146"/>
              <a:gd name="connsiteX1" fmla="*/ 123968 w 1143143"/>
              <a:gd name="connsiteY1" fmla="*/ 47625 h 1550146"/>
              <a:gd name="connsiteX2" fmla="*/ 171593 w 1143143"/>
              <a:gd name="connsiteY2" fmla="*/ 161925 h 1550146"/>
              <a:gd name="connsiteX3" fmla="*/ 219218 w 1143143"/>
              <a:gd name="connsiteY3" fmla="*/ 219075 h 1550146"/>
              <a:gd name="connsiteX4" fmla="*/ 247793 w 1143143"/>
              <a:gd name="connsiteY4" fmla="*/ 247650 h 1550146"/>
              <a:gd name="connsiteX5" fmla="*/ 257318 w 1143143"/>
              <a:gd name="connsiteY5" fmla="*/ 276225 h 1550146"/>
              <a:gd name="connsiteX6" fmla="*/ 285893 w 1143143"/>
              <a:gd name="connsiteY6" fmla="*/ 285750 h 1550146"/>
              <a:gd name="connsiteX7" fmla="*/ 314468 w 1143143"/>
              <a:gd name="connsiteY7" fmla="*/ 314325 h 1550146"/>
              <a:gd name="connsiteX8" fmla="*/ 323993 w 1143143"/>
              <a:gd name="connsiteY8" fmla="*/ 609600 h 1550146"/>
              <a:gd name="connsiteX9" fmla="*/ 304943 w 1143143"/>
              <a:gd name="connsiteY9" fmla="*/ 638175 h 1550146"/>
              <a:gd name="connsiteX10" fmla="*/ 209693 w 1143143"/>
              <a:gd name="connsiteY10" fmla="*/ 704850 h 1550146"/>
              <a:gd name="connsiteX11" fmla="*/ 143018 w 1143143"/>
              <a:gd name="connsiteY11" fmla="*/ 752475 h 1550146"/>
              <a:gd name="connsiteX12" fmla="*/ 123968 w 1143143"/>
              <a:gd name="connsiteY12" fmla="*/ 781050 h 1550146"/>
              <a:gd name="connsiteX13" fmla="*/ 95393 w 1143143"/>
              <a:gd name="connsiteY13" fmla="*/ 876300 h 1550146"/>
              <a:gd name="connsiteX14" fmla="*/ 85868 w 1143143"/>
              <a:gd name="connsiteY14" fmla="*/ 904875 h 1550146"/>
              <a:gd name="connsiteX15" fmla="*/ 76343 w 1143143"/>
              <a:gd name="connsiteY15" fmla="*/ 942975 h 1550146"/>
              <a:gd name="connsiteX16" fmla="*/ 57293 w 1143143"/>
              <a:gd name="connsiteY16" fmla="*/ 1000125 h 1550146"/>
              <a:gd name="connsiteX17" fmla="*/ 38243 w 1143143"/>
              <a:gd name="connsiteY17" fmla="*/ 1123950 h 1550146"/>
              <a:gd name="connsiteX18" fmla="*/ 19193 w 1143143"/>
              <a:gd name="connsiteY18" fmla="*/ 1181100 h 1550146"/>
              <a:gd name="connsiteX19" fmla="*/ 9668 w 1143143"/>
              <a:gd name="connsiteY19" fmla="*/ 1209675 h 1550146"/>
              <a:gd name="connsiteX20" fmla="*/ 9668 w 1143143"/>
              <a:gd name="connsiteY20" fmla="*/ 1333500 h 1550146"/>
              <a:gd name="connsiteX21" fmla="*/ 38243 w 1143143"/>
              <a:gd name="connsiteY21" fmla="*/ 1381125 h 1550146"/>
              <a:gd name="connsiteX22" fmla="*/ 104918 w 1143143"/>
              <a:gd name="connsiteY22" fmla="*/ 1428750 h 1550146"/>
              <a:gd name="connsiteX23" fmla="*/ 133493 w 1143143"/>
              <a:gd name="connsiteY23" fmla="*/ 1457325 h 1550146"/>
              <a:gd name="connsiteX24" fmla="*/ 162068 w 1143143"/>
              <a:gd name="connsiteY24" fmla="*/ 1466850 h 1550146"/>
              <a:gd name="connsiteX25" fmla="*/ 190643 w 1143143"/>
              <a:gd name="connsiteY25" fmla="*/ 1485900 h 1550146"/>
              <a:gd name="connsiteX26" fmla="*/ 209693 w 1143143"/>
              <a:gd name="connsiteY26" fmla="*/ 1514475 h 1550146"/>
              <a:gd name="connsiteX27" fmla="*/ 371618 w 1143143"/>
              <a:gd name="connsiteY27" fmla="*/ 1533525 h 1550146"/>
              <a:gd name="connsiteX28" fmla="*/ 400193 w 1143143"/>
              <a:gd name="connsiteY28" fmla="*/ 1514475 h 1550146"/>
              <a:gd name="connsiteX29" fmla="*/ 495443 w 1143143"/>
              <a:gd name="connsiteY29" fmla="*/ 1485900 h 1550146"/>
              <a:gd name="connsiteX30" fmla="*/ 638318 w 1143143"/>
              <a:gd name="connsiteY30" fmla="*/ 1476375 h 1550146"/>
              <a:gd name="connsiteX31" fmla="*/ 685943 w 1143143"/>
              <a:gd name="connsiteY31" fmla="*/ 1466850 h 1550146"/>
              <a:gd name="connsiteX32" fmla="*/ 743093 w 1143143"/>
              <a:gd name="connsiteY32" fmla="*/ 1457325 h 1550146"/>
              <a:gd name="connsiteX33" fmla="*/ 771668 w 1143143"/>
              <a:gd name="connsiteY33" fmla="*/ 1438275 h 1550146"/>
              <a:gd name="connsiteX34" fmla="*/ 857393 w 1143143"/>
              <a:gd name="connsiteY34" fmla="*/ 1409700 h 1550146"/>
              <a:gd name="connsiteX35" fmla="*/ 895493 w 1143143"/>
              <a:gd name="connsiteY35" fmla="*/ 1390650 h 1550146"/>
              <a:gd name="connsiteX36" fmla="*/ 924068 w 1143143"/>
              <a:gd name="connsiteY36" fmla="*/ 1371600 h 1550146"/>
              <a:gd name="connsiteX37" fmla="*/ 1047893 w 1143143"/>
              <a:gd name="connsiteY37" fmla="*/ 1343025 h 1550146"/>
              <a:gd name="connsiteX38" fmla="*/ 1076468 w 1143143"/>
              <a:gd name="connsiteY38" fmla="*/ 1333500 h 1550146"/>
              <a:gd name="connsiteX39" fmla="*/ 1143143 w 1143143"/>
              <a:gd name="connsiteY39" fmla="*/ 1323975 h 155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3143" h="1550146">
                <a:moveTo>
                  <a:pt x="95393" y="0"/>
                </a:moveTo>
                <a:cubicBezTo>
                  <a:pt x="104918" y="15875"/>
                  <a:pt x="116449" y="30707"/>
                  <a:pt x="123968" y="47625"/>
                </a:cubicBezTo>
                <a:cubicBezTo>
                  <a:pt x="147149" y="99781"/>
                  <a:pt x="112957" y="103289"/>
                  <a:pt x="171593" y="161925"/>
                </a:cubicBezTo>
                <a:cubicBezTo>
                  <a:pt x="255075" y="245407"/>
                  <a:pt x="152913" y="139509"/>
                  <a:pt x="219218" y="219075"/>
                </a:cubicBezTo>
                <a:cubicBezTo>
                  <a:pt x="227842" y="229423"/>
                  <a:pt x="238268" y="238125"/>
                  <a:pt x="247793" y="247650"/>
                </a:cubicBezTo>
                <a:cubicBezTo>
                  <a:pt x="250968" y="257175"/>
                  <a:pt x="250218" y="269125"/>
                  <a:pt x="257318" y="276225"/>
                </a:cubicBezTo>
                <a:cubicBezTo>
                  <a:pt x="264418" y="283325"/>
                  <a:pt x="277539" y="280181"/>
                  <a:pt x="285893" y="285750"/>
                </a:cubicBezTo>
                <a:cubicBezTo>
                  <a:pt x="297101" y="293222"/>
                  <a:pt x="304943" y="304800"/>
                  <a:pt x="314468" y="314325"/>
                </a:cubicBezTo>
                <a:cubicBezTo>
                  <a:pt x="346924" y="444150"/>
                  <a:pt x="346720" y="412629"/>
                  <a:pt x="323993" y="609600"/>
                </a:cubicBezTo>
                <a:cubicBezTo>
                  <a:pt x="322681" y="620972"/>
                  <a:pt x="313038" y="630080"/>
                  <a:pt x="304943" y="638175"/>
                </a:cubicBezTo>
                <a:cubicBezTo>
                  <a:pt x="292997" y="650121"/>
                  <a:pt x="215917" y="701738"/>
                  <a:pt x="209693" y="704850"/>
                </a:cubicBezTo>
                <a:cubicBezTo>
                  <a:pt x="171174" y="724109"/>
                  <a:pt x="170600" y="719376"/>
                  <a:pt x="143018" y="752475"/>
                </a:cubicBezTo>
                <a:cubicBezTo>
                  <a:pt x="135689" y="761269"/>
                  <a:pt x="128617" y="770589"/>
                  <a:pt x="123968" y="781050"/>
                </a:cubicBezTo>
                <a:cubicBezTo>
                  <a:pt x="105860" y="821794"/>
                  <a:pt x="106476" y="837511"/>
                  <a:pt x="95393" y="876300"/>
                </a:cubicBezTo>
                <a:cubicBezTo>
                  <a:pt x="92635" y="885954"/>
                  <a:pt x="88626" y="895221"/>
                  <a:pt x="85868" y="904875"/>
                </a:cubicBezTo>
                <a:cubicBezTo>
                  <a:pt x="82272" y="917462"/>
                  <a:pt x="80105" y="930436"/>
                  <a:pt x="76343" y="942975"/>
                </a:cubicBezTo>
                <a:cubicBezTo>
                  <a:pt x="70573" y="962209"/>
                  <a:pt x="57293" y="1000125"/>
                  <a:pt x="57293" y="1000125"/>
                </a:cubicBezTo>
                <a:cubicBezTo>
                  <a:pt x="50585" y="1060495"/>
                  <a:pt x="52800" y="1075426"/>
                  <a:pt x="38243" y="1123950"/>
                </a:cubicBezTo>
                <a:cubicBezTo>
                  <a:pt x="32473" y="1143184"/>
                  <a:pt x="25543" y="1162050"/>
                  <a:pt x="19193" y="1181100"/>
                </a:cubicBezTo>
                <a:lnTo>
                  <a:pt x="9668" y="1209675"/>
                </a:lnTo>
                <a:cubicBezTo>
                  <a:pt x="2533" y="1259621"/>
                  <a:pt x="-7953" y="1285042"/>
                  <a:pt x="9668" y="1333500"/>
                </a:cubicBezTo>
                <a:cubicBezTo>
                  <a:pt x="15995" y="1350899"/>
                  <a:pt x="26052" y="1367192"/>
                  <a:pt x="38243" y="1381125"/>
                </a:cubicBezTo>
                <a:cubicBezTo>
                  <a:pt x="56720" y="1402242"/>
                  <a:pt x="83888" y="1411225"/>
                  <a:pt x="104918" y="1428750"/>
                </a:cubicBezTo>
                <a:cubicBezTo>
                  <a:pt x="115266" y="1437374"/>
                  <a:pt x="122285" y="1449853"/>
                  <a:pt x="133493" y="1457325"/>
                </a:cubicBezTo>
                <a:cubicBezTo>
                  <a:pt x="141847" y="1462894"/>
                  <a:pt x="153088" y="1462360"/>
                  <a:pt x="162068" y="1466850"/>
                </a:cubicBezTo>
                <a:cubicBezTo>
                  <a:pt x="172307" y="1471970"/>
                  <a:pt x="181118" y="1479550"/>
                  <a:pt x="190643" y="1485900"/>
                </a:cubicBezTo>
                <a:cubicBezTo>
                  <a:pt x="196993" y="1495425"/>
                  <a:pt x="202364" y="1505681"/>
                  <a:pt x="209693" y="1514475"/>
                </a:cubicBezTo>
                <a:cubicBezTo>
                  <a:pt x="260327" y="1575236"/>
                  <a:pt x="256100" y="1541776"/>
                  <a:pt x="371618" y="1533525"/>
                </a:cubicBezTo>
                <a:cubicBezTo>
                  <a:pt x="381143" y="1527175"/>
                  <a:pt x="389732" y="1519124"/>
                  <a:pt x="400193" y="1514475"/>
                </a:cubicBezTo>
                <a:cubicBezTo>
                  <a:pt x="409282" y="1510436"/>
                  <a:pt x="477290" y="1487811"/>
                  <a:pt x="495443" y="1485900"/>
                </a:cubicBezTo>
                <a:cubicBezTo>
                  <a:pt x="542911" y="1480903"/>
                  <a:pt x="590693" y="1479550"/>
                  <a:pt x="638318" y="1476375"/>
                </a:cubicBezTo>
                <a:lnTo>
                  <a:pt x="685943" y="1466850"/>
                </a:lnTo>
                <a:cubicBezTo>
                  <a:pt x="704944" y="1463395"/>
                  <a:pt x="724771" y="1463432"/>
                  <a:pt x="743093" y="1457325"/>
                </a:cubicBezTo>
                <a:cubicBezTo>
                  <a:pt x="753953" y="1453705"/>
                  <a:pt x="761429" y="1443395"/>
                  <a:pt x="771668" y="1438275"/>
                </a:cubicBezTo>
                <a:cubicBezTo>
                  <a:pt x="855051" y="1396584"/>
                  <a:pt x="784634" y="1436985"/>
                  <a:pt x="857393" y="1409700"/>
                </a:cubicBezTo>
                <a:cubicBezTo>
                  <a:pt x="870688" y="1404714"/>
                  <a:pt x="883165" y="1397695"/>
                  <a:pt x="895493" y="1390650"/>
                </a:cubicBezTo>
                <a:cubicBezTo>
                  <a:pt x="905432" y="1384970"/>
                  <a:pt x="913310" y="1375512"/>
                  <a:pt x="924068" y="1371600"/>
                </a:cubicBezTo>
                <a:cubicBezTo>
                  <a:pt x="976225" y="1352634"/>
                  <a:pt x="999173" y="1355205"/>
                  <a:pt x="1047893" y="1343025"/>
                </a:cubicBezTo>
                <a:cubicBezTo>
                  <a:pt x="1057633" y="1340590"/>
                  <a:pt x="1066623" y="1335469"/>
                  <a:pt x="1076468" y="1333500"/>
                </a:cubicBezTo>
                <a:cubicBezTo>
                  <a:pt x="1098483" y="1329097"/>
                  <a:pt x="1143143" y="1323975"/>
                  <a:pt x="1143143" y="13239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109 Elipse"/>
          <p:cNvSpPr/>
          <p:nvPr/>
        </p:nvSpPr>
        <p:spPr>
          <a:xfrm>
            <a:off x="2358963" y="5985284"/>
            <a:ext cx="216024" cy="2160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11" name="110 Elipse"/>
          <p:cNvSpPr/>
          <p:nvPr/>
        </p:nvSpPr>
        <p:spPr>
          <a:xfrm>
            <a:off x="4862246" y="916415"/>
            <a:ext cx="232268" cy="2685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20" name="119 Elipse"/>
          <p:cNvSpPr/>
          <p:nvPr/>
        </p:nvSpPr>
        <p:spPr>
          <a:xfrm>
            <a:off x="1043608" y="6016125"/>
            <a:ext cx="226382" cy="229224"/>
          </a:xfrm>
          <a:prstGeom prst="ellips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81313"/>
              </p:ext>
            </p:extLst>
          </p:nvPr>
        </p:nvGraphicFramePr>
        <p:xfrm>
          <a:off x="6804248" y="3400425"/>
          <a:ext cx="1800200" cy="140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993"/>
                <a:gridCol w="1355207"/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1308</a:t>
                      </a:r>
                      <a:endParaRPr lang="es-MX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Saúl López </a:t>
                      </a:r>
                      <a:r>
                        <a:rPr lang="es-MX" sz="900" u="none" strike="noStrike" dirty="0" smtClean="0">
                          <a:effectLst/>
                        </a:rPr>
                        <a:t>Morales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1309</a:t>
                      </a:r>
                      <a:endParaRPr lang="es-MX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Moisés </a:t>
                      </a:r>
                      <a:r>
                        <a:rPr lang="es-MX" sz="900" u="none" strike="noStrike" dirty="0">
                          <a:effectLst/>
                        </a:rPr>
                        <a:t>Díaz Pérez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1313</a:t>
                      </a:r>
                      <a:endParaRPr lang="es-MX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Ezequiel Díaz </a:t>
                      </a:r>
                      <a:r>
                        <a:rPr lang="es-MX" sz="900" u="none" strike="noStrike" dirty="0" err="1">
                          <a:effectLst/>
                        </a:rPr>
                        <a:t>Roblero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1314</a:t>
                      </a:r>
                      <a:endParaRPr lang="es-MX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Pablo Torres Sarmiento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1320</a:t>
                      </a:r>
                      <a:endParaRPr lang="es-MX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Marisol Robles Ortiz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1324</a:t>
                      </a:r>
                      <a:endParaRPr lang="es-MX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Mario </a:t>
                      </a:r>
                      <a:r>
                        <a:rPr lang="es-MX" sz="900" u="none" strike="noStrike" dirty="0" smtClean="0">
                          <a:effectLst/>
                        </a:rPr>
                        <a:t>Díaz López</a:t>
                      </a: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45 Forma libre"/>
          <p:cNvSpPr/>
          <p:nvPr/>
        </p:nvSpPr>
        <p:spPr>
          <a:xfrm>
            <a:off x="2452613" y="2600325"/>
            <a:ext cx="276211" cy="2105025"/>
          </a:xfrm>
          <a:custGeom>
            <a:avLst/>
            <a:gdLst>
              <a:gd name="connsiteX0" fmla="*/ 14362 w 276211"/>
              <a:gd name="connsiteY0" fmla="*/ 2105025 h 2105025"/>
              <a:gd name="connsiteX1" fmla="*/ 147712 w 276211"/>
              <a:gd name="connsiteY1" fmla="*/ 2047875 h 2105025"/>
              <a:gd name="connsiteX2" fmla="*/ 176287 w 276211"/>
              <a:gd name="connsiteY2" fmla="*/ 2028825 h 2105025"/>
              <a:gd name="connsiteX3" fmla="*/ 204862 w 276211"/>
              <a:gd name="connsiteY3" fmla="*/ 2019300 h 2105025"/>
              <a:gd name="connsiteX4" fmla="*/ 233437 w 276211"/>
              <a:gd name="connsiteY4" fmla="*/ 1895475 h 2105025"/>
              <a:gd name="connsiteX5" fmla="*/ 147712 w 276211"/>
              <a:gd name="connsiteY5" fmla="*/ 1857375 h 2105025"/>
              <a:gd name="connsiteX6" fmla="*/ 61987 w 276211"/>
              <a:gd name="connsiteY6" fmla="*/ 1752600 h 2105025"/>
              <a:gd name="connsiteX7" fmla="*/ 52462 w 276211"/>
              <a:gd name="connsiteY7" fmla="*/ 1638300 h 2105025"/>
              <a:gd name="connsiteX8" fmla="*/ 42937 w 276211"/>
              <a:gd name="connsiteY8" fmla="*/ 1466850 h 2105025"/>
              <a:gd name="connsiteX9" fmla="*/ 33412 w 276211"/>
              <a:gd name="connsiteY9" fmla="*/ 1428750 h 2105025"/>
              <a:gd name="connsiteX10" fmla="*/ 14362 w 276211"/>
              <a:gd name="connsiteY10" fmla="*/ 1400175 h 2105025"/>
              <a:gd name="connsiteX11" fmla="*/ 4837 w 276211"/>
              <a:gd name="connsiteY11" fmla="*/ 1362075 h 2105025"/>
              <a:gd name="connsiteX12" fmla="*/ 14362 w 276211"/>
              <a:gd name="connsiteY12" fmla="*/ 1209675 h 2105025"/>
              <a:gd name="connsiteX13" fmla="*/ 52462 w 276211"/>
              <a:gd name="connsiteY13" fmla="*/ 1200150 h 2105025"/>
              <a:gd name="connsiteX14" fmla="*/ 223912 w 276211"/>
              <a:gd name="connsiteY14" fmla="*/ 1190625 h 2105025"/>
              <a:gd name="connsiteX15" fmla="*/ 252487 w 276211"/>
              <a:gd name="connsiteY15" fmla="*/ 1104900 h 2105025"/>
              <a:gd name="connsiteX16" fmla="*/ 271537 w 276211"/>
              <a:gd name="connsiteY16" fmla="*/ 933450 h 2105025"/>
              <a:gd name="connsiteX17" fmla="*/ 262012 w 276211"/>
              <a:gd name="connsiteY17" fmla="*/ 857250 h 2105025"/>
              <a:gd name="connsiteX18" fmla="*/ 214387 w 276211"/>
              <a:gd name="connsiteY18" fmla="*/ 847725 h 2105025"/>
              <a:gd name="connsiteX19" fmla="*/ 185812 w 276211"/>
              <a:gd name="connsiteY19" fmla="*/ 838200 h 2105025"/>
              <a:gd name="connsiteX20" fmla="*/ 166762 w 276211"/>
              <a:gd name="connsiteY20" fmla="*/ 809625 h 2105025"/>
              <a:gd name="connsiteX21" fmla="*/ 147712 w 276211"/>
              <a:gd name="connsiteY21" fmla="*/ 609600 h 2105025"/>
              <a:gd name="connsiteX22" fmla="*/ 109612 w 276211"/>
              <a:gd name="connsiteY22" fmla="*/ 552450 h 2105025"/>
              <a:gd name="connsiteX23" fmla="*/ 100087 w 276211"/>
              <a:gd name="connsiteY23" fmla="*/ 314325 h 2105025"/>
              <a:gd name="connsiteX24" fmla="*/ 166762 w 276211"/>
              <a:gd name="connsiteY24" fmla="*/ 276225 h 2105025"/>
              <a:gd name="connsiteX25" fmla="*/ 223912 w 276211"/>
              <a:gd name="connsiteY25" fmla="*/ 257175 h 2105025"/>
              <a:gd name="connsiteX26" fmla="*/ 214387 w 276211"/>
              <a:gd name="connsiteY26" fmla="*/ 190500 h 2105025"/>
              <a:gd name="connsiteX27" fmla="*/ 185812 w 276211"/>
              <a:gd name="connsiteY27" fmla="*/ 180975 h 2105025"/>
              <a:gd name="connsiteX28" fmla="*/ 157237 w 276211"/>
              <a:gd name="connsiteY28" fmla="*/ 161925 h 2105025"/>
              <a:gd name="connsiteX29" fmla="*/ 100087 w 276211"/>
              <a:gd name="connsiteY29" fmla="*/ 95250 h 2105025"/>
              <a:gd name="connsiteX30" fmla="*/ 71512 w 276211"/>
              <a:gd name="connsiteY30" fmla="*/ 66675 h 2105025"/>
              <a:gd name="connsiteX31" fmla="*/ 42937 w 276211"/>
              <a:gd name="connsiteY31" fmla="*/ 9525 h 2105025"/>
              <a:gd name="connsiteX32" fmla="*/ 42937 w 276211"/>
              <a:gd name="connsiteY32" fmla="*/ 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6211" h="2105025">
                <a:moveTo>
                  <a:pt x="14362" y="2105025"/>
                </a:moveTo>
                <a:cubicBezTo>
                  <a:pt x="81835" y="2020684"/>
                  <a:pt x="17417" y="2077943"/>
                  <a:pt x="147712" y="2047875"/>
                </a:cubicBezTo>
                <a:cubicBezTo>
                  <a:pt x="158866" y="2045301"/>
                  <a:pt x="166048" y="2033945"/>
                  <a:pt x="176287" y="2028825"/>
                </a:cubicBezTo>
                <a:cubicBezTo>
                  <a:pt x="185267" y="2024335"/>
                  <a:pt x="195337" y="2022475"/>
                  <a:pt x="204862" y="2019300"/>
                </a:cubicBezTo>
                <a:cubicBezTo>
                  <a:pt x="230654" y="1980612"/>
                  <a:pt x="270480" y="1948394"/>
                  <a:pt x="233437" y="1895475"/>
                </a:cubicBezTo>
                <a:cubicBezTo>
                  <a:pt x="223374" y="1881099"/>
                  <a:pt x="170062" y="1864825"/>
                  <a:pt x="147712" y="1857375"/>
                </a:cubicBezTo>
                <a:cubicBezTo>
                  <a:pt x="70997" y="1780660"/>
                  <a:pt x="95093" y="1818813"/>
                  <a:pt x="61987" y="1752600"/>
                </a:cubicBezTo>
                <a:cubicBezTo>
                  <a:pt x="58812" y="1714500"/>
                  <a:pt x="55005" y="1676447"/>
                  <a:pt x="52462" y="1638300"/>
                </a:cubicBezTo>
                <a:cubicBezTo>
                  <a:pt x="48655" y="1581189"/>
                  <a:pt x="48119" y="1523853"/>
                  <a:pt x="42937" y="1466850"/>
                </a:cubicBezTo>
                <a:cubicBezTo>
                  <a:pt x="41752" y="1453813"/>
                  <a:pt x="38569" y="1440782"/>
                  <a:pt x="33412" y="1428750"/>
                </a:cubicBezTo>
                <a:cubicBezTo>
                  <a:pt x="28903" y="1418228"/>
                  <a:pt x="20712" y="1409700"/>
                  <a:pt x="14362" y="1400175"/>
                </a:cubicBezTo>
                <a:cubicBezTo>
                  <a:pt x="11187" y="1387475"/>
                  <a:pt x="4837" y="1375166"/>
                  <a:pt x="4837" y="1362075"/>
                </a:cubicBezTo>
                <a:cubicBezTo>
                  <a:pt x="4837" y="1311176"/>
                  <a:pt x="0" y="1258506"/>
                  <a:pt x="14362" y="1209675"/>
                </a:cubicBezTo>
                <a:cubicBezTo>
                  <a:pt x="18056" y="1197116"/>
                  <a:pt x="39425" y="1201335"/>
                  <a:pt x="52462" y="1200150"/>
                </a:cubicBezTo>
                <a:cubicBezTo>
                  <a:pt x="109465" y="1194968"/>
                  <a:pt x="166762" y="1193800"/>
                  <a:pt x="223912" y="1190625"/>
                </a:cubicBezTo>
                <a:cubicBezTo>
                  <a:pt x="234088" y="1165185"/>
                  <a:pt x="249332" y="1133295"/>
                  <a:pt x="252487" y="1104900"/>
                </a:cubicBezTo>
                <a:cubicBezTo>
                  <a:pt x="273402" y="916662"/>
                  <a:pt x="248132" y="1027071"/>
                  <a:pt x="271537" y="933450"/>
                </a:cubicBezTo>
                <a:cubicBezTo>
                  <a:pt x="268362" y="908050"/>
                  <a:pt x="276211" y="878549"/>
                  <a:pt x="262012" y="857250"/>
                </a:cubicBezTo>
                <a:cubicBezTo>
                  <a:pt x="253032" y="843780"/>
                  <a:pt x="230093" y="851652"/>
                  <a:pt x="214387" y="847725"/>
                </a:cubicBezTo>
                <a:cubicBezTo>
                  <a:pt x="204647" y="845290"/>
                  <a:pt x="195337" y="841375"/>
                  <a:pt x="185812" y="838200"/>
                </a:cubicBezTo>
                <a:cubicBezTo>
                  <a:pt x="179462" y="828675"/>
                  <a:pt x="171882" y="819864"/>
                  <a:pt x="166762" y="809625"/>
                </a:cubicBezTo>
                <a:cubicBezTo>
                  <a:pt x="140835" y="757770"/>
                  <a:pt x="148114" y="614227"/>
                  <a:pt x="147712" y="609600"/>
                </a:cubicBezTo>
                <a:cubicBezTo>
                  <a:pt x="142909" y="554360"/>
                  <a:pt x="149396" y="565711"/>
                  <a:pt x="109612" y="552450"/>
                </a:cubicBezTo>
                <a:cubicBezTo>
                  <a:pt x="77045" y="454749"/>
                  <a:pt x="72702" y="464940"/>
                  <a:pt x="100087" y="314325"/>
                </a:cubicBezTo>
                <a:cubicBezTo>
                  <a:pt x="105686" y="283531"/>
                  <a:pt x="146918" y="282178"/>
                  <a:pt x="166762" y="276225"/>
                </a:cubicBezTo>
                <a:cubicBezTo>
                  <a:pt x="185996" y="270455"/>
                  <a:pt x="223912" y="257175"/>
                  <a:pt x="223912" y="257175"/>
                </a:cubicBezTo>
                <a:cubicBezTo>
                  <a:pt x="220737" y="234950"/>
                  <a:pt x="224427" y="210580"/>
                  <a:pt x="214387" y="190500"/>
                </a:cubicBezTo>
                <a:cubicBezTo>
                  <a:pt x="209897" y="181520"/>
                  <a:pt x="194792" y="185465"/>
                  <a:pt x="185812" y="180975"/>
                </a:cubicBezTo>
                <a:cubicBezTo>
                  <a:pt x="175573" y="175855"/>
                  <a:pt x="166031" y="169254"/>
                  <a:pt x="157237" y="161925"/>
                </a:cubicBezTo>
                <a:cubicBezTo>
                  <a:pt x="121784" y="132381"/>
                  <a:pt x="131620" y="132039"/>
                  <a:pt x="100087" y="95250"/>
                </a:cubicBezTo>
                <a:cubicBezTo>
                  <a:pt x="91321" y="85023"/>
                  <a:pt x="80136" y="77023"/>
                  <a:pt x="71512" y="66675"/>
                </a:cubicBezTo>
                <a:cubicBezTo>
                  <a:pt x="54883" y="46720"/>
                  <a:pt x="49074" y="34073"/>
                  <a:pt x="42937" y="9525"/>
                </a:cubicBezTo>
                <a:cubicBezTo>
                  <a:pt x="42167" y="6445"/>
                  <a:pt x="42937" y="3175"/>
                  <a:pt x="42937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2411760" y="393305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Elipse"/>
          <p:cNvSpPr/>
          <p:nvPr/>
        </p:nvSpPr>
        <p:spPr>
          <a:xfrm>
            <a:off x="3131840" y="4653136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339752" y="24208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627784" y="328498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52905"/>
              </p:ext>
            </p:extLst>
          </p:nvPr>
        </p:nvGraphicFramePr>
        <p:xfrm>
          <a:off x="6461992" y="5462587"/>
          <a:ext cx="22352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1625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1501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Javier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Gómez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Cambria"/>
                        </a:rPr>
                        <a:t>1503(B)</a:t>
                      </a:r>
                      <a:endParaRPr lang="es-MX" sz="900" b="1" i="0" u="none" strike="noStrike" dirty="0">
                        <a:latin typeface="Cambri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Julio Ruiz Franco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Cambria"/>
                        </a:rPr>
                        <a:t>1504(B)</a:t>
                      </a:r>
                      <a:endParaRPr lang="es-MX" sz="900" b="1" i="0" u="none" strike="noStrike" dirty="0">
                        <a:latin typeface="Cambri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José Ruiz Díaz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8 Botón de acción: Inicio">
            <a:hlinkClick r:id="" action="ppaction://hlinkshowjump?jump=firstslide" highlightClick="1"/>
          </p:cNvPr>
          <p:cNvSpPr/>
          <p:nvPr/>
        </p:nvSpPr>
        <p:spPr>
          <a:xfrm>
            <a:off x="6732240" y="18864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orma libre"/>
          <p:cNvSpPr/>
          <p:nvPr/>
        </p:nvSpPr>
        <p:spPr>
          <a:xfrm>
            <a:off x="1902531" y="1352550"/>
            <a:ext cx="3298119" cy="4705350"/>
          </a:xfrm>
          <a:custGeom>
            <a:avLst/>
            <a:gdLst>
              <a:gd name="connsiteX0" fmla="*/ 554919 w 3298119"/>
              <a:gd name="connsiteY0" fmla="*/ 3324225 h 4705350"/>
              <a:gd name="connsiteX1" fmla="*/ 545394 w 3298119"/>
              <a:gd name="connsiteY1" fmla="*/ 3400425 h 4705350"/>
              <a:gd name="connsiteX2" fmla="*/ 564444 w 3298119"/>
              <a:gd name="connsiteY2" fmla="*/ 3486150 h 4705350"/>
              <a:gd name="connsiteX3" fmla="*/ 593019 w 3298119"/>
              <a:gd name="connsiteY3" fmla="*/ 3543300 h 4705350"/>
              <a:gd name="connsiteX4" fmla="*/ 573969 w 3298119"/>
              <a:gd name="connsiteY4" fmla="*/ 3695700 h 4705350"/>
              <a:gd name="connsiteX5" fmla="*/ 564444 w 3298119"/>
              <a:gd name="connsiteY5" fmla="*/ 3724275 h 4705350"/>
              <a:gd name="connsiteX6" fmla="*/ 535869 w 3298119"/>
              <a:gd name="connsiteY6" fmla="*/ 3743325 h 4705350"/>
              <a:gd name="connsiteX7" fmla="*/ 459669 w 3298119"/>
              <a:gd name="connsiteY7" fmla="*/ 3752850 h 4705350"/>
              <a:gd name="connsiteX8" fmla="*/ 450144 w 3298119"/>
              <a:gd name="connsiteY8" fmla="*/ 3848100 h 4705350"/>
              <a:gd name="connsiteX9" fmla="*/ 440619 w 3298119"/>
              <a:gd name="connsiteY9" fmla="*/ 3876675 h 4705350"/>
              <a:gd name="connsiteX10" fmla="*/ 412044 w 3298119"/>
              <a:gd name="connsiteY10" fmla="*/ 3886200 h 4705350"/>
              <a:gd name="connsiteX11" fmla="*/ 345369 w 3298119"/>
              <a:gd name="connsiteY11" fmla="*/ 3895725 h 4705350"/>
              <a:gd name="connsiteX12" fmla="*/ 278694 w 3298119"/>
              <a:gd name="connsiteY12" fmla="*/ 3962400 h 4705350"/>
              <a:gd name="connsiteX13" fmla="*/ 250119 w 3298119"/>
              <a:gd name="connsiteY13" fmla="*/ 3990975 h 4705350"/>
              <a:gd name="connsiteX14" fmla="*/ 221544 w 3298119"/>
              <a:gd name="connsiteY14" fmla="*/ 4010025 h 4705350"/>
              <a:gd name="connsiteX15" fmla="*/ 183444 w 3298119"/>
              <a:gd name="connsiteY15" fmla="*/ 4086225 h 4705350"/>
              <a:gd name="connsiteX16" fmla="*/ 116769 w 3298119"/>
              <a:gd name="connsiteY16" fmla="*/ 4105275 h 4705350"/>
              <a:gd name="connsiteX17" fmla="*/ 88194 w 3298119"/>
              <a:gd name="connsiteY17" fmla="*/ 4267200 h 4705350"/>
              <a:gd name="connsiteX18" fmla="*/ 78669 w 3298119"/>
              <a:gd name="connsiteY18" fmla="*/ 4295775 h 4705350"/>
              <a:gd name="connsiteX19" fmla="*/ 69144 w 3298119"/>
              <a:gd name="connsiteY19" fmla="*/ 4333875 h 4705350"/>
              <a:gd name="connsiteX20" fmla="*/ 59619 w 3298119"/>
              <a:gd name="connsiteY20" fmla="*/ 4362450 h 4705350"/>
              <a:gd name="connsiteX21" fmla="*/ 50094 w 3298119"/>
              <a:gd name="connsiteY21" fmla="*/ 4410075 h 4705350"/>
              <a:gd name="connsiteX22" fmla="*/ 21519 w 3298119"/>
              <a:gd name="connsiteY22" fmla="*/ 4429125 h 4705350"/>
              <a:gd name="connsiteX23" fmla="*/ 21519 w 3298119"/>
              <a:gd name="connsiteY23" fmla="*/ 4524375 h 4705350"/>
              <a:gd name="connsiteX24" fmla="*/ 11994 w 3298119"/>
              <a:gd name="connsiteY24" fmla="*/ 4572000 h 4705350"/>
              <a:gd name="connsiteX25" fmla="*/ 2469 w 3298119"/>
              <a:gd name="connsiteY25" fmla="*/ 4638675 h 4705350"/>
              <a:gd name="connsiteX26" fmla="*/ 11994 w 3298119"/>
              <a:gd name="connsiteY26" fmla="*/ 4676775 h 4705350"/>
              <a:gd name="connsiteX27" fmla="*/ 50094 w 3298119"/>
              <a:gd name="connsiteY27" fmla="*/ 4667250 h 4705350"/>
              <a:gd name="connsiteX28" fmla="*/ 145344 w 3298119"/>
              <a:gd name="connsiteY28" fmla="*/ 4676775 h 4705350"/>
              <a:gd name="connsiteX29" fmla="*/ 307269 w 3298119"/>
              <a:gd name="connsiteY29" fmla="*/ 4695825 h 4705350"/>
              <a:gd name="connsiteX30" fmla="*/ 335844 w 3298119"/>
              <a:gd name="connsiteY30" fmla="*/ 4705350 h 4705350"/>
              <a:gd name="connsiteX31" fmla="*/ 402519 w 3298119"/>
              <a:gd name="connsiteY31" fmla="*/ 4695825 h 4705350"/>
              <a:gd name="connsiteX32" fmla="*/ 421569 w 3298119"/>
              <a:gd name="connsiteY32" fmla="*/ 4667250 h 4705350"/>
              <a:gd name="connsiteX33" fmla="*/ 602544 w 3298119"/>
              <a:gd name="connsiteY33" fmla="*/ 4648200 h 4705350"/>
              <a:gd name="connsiteX34" fmla="*/ 621594 w 3298119"/>
              <a:gd name="connsiteY34" fmla="*/ 4619625 h 4705350"/>
              <a:gd name="connsiteX35" fmla="*/ 754944 w 3298119"/>
              <a:gd name="connsiteY35" fmla="*/ 4600575 h 4705350"/>
              <a:gd name="connsiteX36" fmla="*/ 812094 w 3298119"/>
              <a:gd name="connsiteY36" fmla="*/ 4591050 h 4705350"/>
              <a:gd name="connsiteX37" fmla="*/ 831144 w 3298119"/>
              <a:gd name="connsiteY37" fmla="*/ 4562475 h 4705350"/>
              <a:gd name="connsiteX38" fmla="*/ 897819 w 3298119"/>
              <a:gd name="connsiteY38" fmla="*/ 4572000 h 4705350"/>
              <a:gd name="connsiteX39" fmla="*/ 954969 w 3298119"/>
              <a:gd name="connsiteY39" fmla="*/ 4600575 h 4705350"/>
              <a:gd name="connsiteX40" fmla="*/ 993069 w 3298119"/>
              <a:gd name="connsiteY40" fmla="*/ 4591050 h 4705350"/>
              <a:gd name="connsiteX41" fmla="*/ 1050219 w 3298119"/>
              <a:gd name="connsiteY41" fmla="*/ 4524375 h 4705350"/>
              <a:gd name="connsiteX42" fmla="*/ 1078794 w 3298119"/>
              <a:gd name="connsiteY42" fmla="*/ 4505325 h 4705350"/>
              <a:gd name="connsiteX43" fmla="*/ 1221669 w 3298119"/>
              <a:gd name="connsiteY43" fmla="*/ 4524375 h 4705350"/>
              <a:gd name="connsiteX44" fmla="*/ 1250244 w 3298119"/>
              <a:gd name="connsiteY44" fmla="*/ 4533900 h 4705350"/>
              <a:gd name="connsiteX45" fmla="*/ 1326444 w 3298119"/>
              <a:gd name="connsiteY45" fmla="*/ 4524375 h 4705350"/>
              <a:gd name="connsiteX46" fmla="*/ 1440744 w 3298119"/>
              <a:gd name="connsiteY46" fmla="*/ 4514850 h 4705350"/>
              <a:gd name="connsiteX47" fmla="*/ 1469319 w 3298119"/>
              <a:gd name="connsiteY47" fmla="*/ 4505325 h 4705350"/>
              <a:gd name="connsiteX48" fmla="*/ 1545519 w 3298119"/>
              <a:gd name="connsiteY48" fmla="*/ 4495800 h 4705350"/>
              <a:gd name="connsiteX49" fmla="*/ 1745544 w 3298119"/>
              <a:gd name="connsiteY49" fmla="*/ 4476750 h 4705350"/>
              <a:gd name="connsiteX50" fmla="*/ 1774119 w 3298119"/>
              <a:gd name="connsiteY50" fmla="*/ 4429125 h 4705350"/>
              <a:gd name="connsiteX51" fmla="*/ 1783644 w 3298119"/>
              <a:gd name="connsiteY51" fmla="*/ 4391025 h 4705350"/>
              <a:gd name="connsiteX52" fmla="*/ 1793169 w 3298119"/>
              <a:gd name="connsiteY52" fmla="*/ 4362450 h 4705350"/>
              <a:gd name="connsiteX53" fmla="*/ 1907469 w 3298119"/>
              <a:gd name="connsiteY53" fmla="*/ 4352925 h 4705350"/>
              <a:gd name="connsiteX54" fmla="*/ 1926519 w 3298119"/>
              <a:gd name="connsiteY54" fmla="*/ 4305300 h 4705350"/>
              <a:gd name="connsiteX55" fmla="*/ 1955094 w 3298119"/>
              <a:gd name="connsiteY55" fmla="*/ 4286250 h 4705350"/>
              <a:gd name="connsiteX56" fmla="*/ 2031294 w 3298119"/>
              <a:gd name="connsiteY56" fmla="*/ 4229100 h 4705350"/>
              <a:gd name="connsiteX57" fmla="*/ 2059869 w 3298119"/>
              <a:gd name="connsiteY57" fmla="*/ 4219575 h 4705350"/>
              <a:gd name="connsiteX58" fmla="*/ 2078919 w 3298119"/>
              <a:gd name="connsiteY58" fmla="*/ 4191000 h 4705350"/>
              <a:gd name="connsiteX59" fmla="*/ 2107494 w 3298119"/>
              <a:gd name="connsiteY59" fmla="*/ 4133850 h 4705350"/>
              <a:gd name="connsiteX60" fmla="*/ 2117019 w 3298119"/>
              <a:gd name="connsiteY60" fmla="*/ 4057650 h 4705350"/>
              <a:gd name="connsiteX61" fmla="*/ 2155119 w 3298119"/>
              <a:gd name="connsiteY61" fmla="*/ 4010025 h 4705350"/>
              <a:gd name="connsiteX62" fmla="*/ 2240844 w 3298119"/>
              <a:gd name="connsiteY62" fmla="*/ 4000500 h 4705350"/>
              <a:gd name="connsiteX63" fmla="*/ 2259894 w 3298119"/>
              <a:gd name="connsiteY63" fmla="*/ 3962400 h 4705350"/>
              <a:gd name="connsiteX64" fmla="*/ 2307519 w 3298119"/>
              <a:gd name="connsiteY64" fmla="*/ 3895725 h 4705350"/>
              <a:gd name="connsiteX65" fmla="*/ 2383719 w 3298119"/>
              <a:gd name="connsiteY65" fmla="*/ 3857625 h 4705350"/>
              <a:gd name="connsiteX66" fmla="*/ 2412294 w 3298119"/>
              <a:gd name="connsiteY66" fmla="*/ 3829050 h 4705350"/>
              <a:gd name="connsiteX67" fmla="*/ 2421819 w 3298119"/>
              <a:gd name="connsiteY67" fmla="*/ 3800475 h 4705350"/>
              <a:gd name="connsiteX68" fmla="*/ 2431344 w 3298119"/>
              <a:gd name="connsiteY68" fmla="*/ 3733800 h 4705350"/>
              <a:gd name="connsiteX69" fmla="*/ 2507544 w 3298119"/>
              <a:gd name="connsiteY69" fmla="*/ 3667125 h 4705350"/>
              <a:gd name="connsiteX70" fmla="*/ 2498019 w 3298119"/>
              <a:gd name="connsiteY70" fmla="*/ 3543300 h 4705350"/>
              <a:gd name="connsiteX71" fmla="*/ 2488494 w 3298119"/>
              <a:gd name="connsiteY71" fmla="*/ 3514725 h 4705350"/>
              <a:gd name="connsiteX72" fmla="*/ 2478969 w 3298119"/>
              <a:gd name="connsiteY72" fmla="*/ 3448050 h 4705350"/>
              <a:gd name="connsiteX73" fmla="*/ 2498019 w 3298119"/>
              <a:gd name="connsiteY73" fmla="*/ 3362325 h 4705350"/>
              <a:gd name="connsiteX74" fmla="*/ 2555169 w 3298119"/>
              <a:gd name="connsiteY74" fmla="*/ 3324225 h 4705350"/>
              <a:gd name="connsiteX75" fmla="*/ 2583744 w 3298119"/>
              <a:gd name="connsiteY75" fmla="*/ 3305175 h 4705350"/>
              <a:gd name="connsiteX76" fmla="*/ 2593269 w 3298119"/>
              <a:gd name="connsiteY76" fmla="*/ 3228975 h 4705350"/>
              <a:gd name="connsiteX77" fmla="*/ 2631369 w 3298119"/>
              <a:gd name="connsiteY77" fmla="*/ 3200400 h 4705350"/>
              <a:gd name="connsiteX78" fmla="*/ 2621844 w 3298119"/>
              <a:gd name="connsiteY78" fmla="*/ 3152775 h 4705350"/>
              <a:gd name="connsiteX79" fmla="*/ 2602794 w 3298119"/>
              <a:gd name="connsiteY79" fmla="*/ 3124200 h 4705350"/>
              <a:gd name="connsiteX80" fmla="*/ 2583744 w 3298119"/>
              <a:gd name="connsiteY80" fmla="*/ 3086100 h 4705350"/>
              <a:gd name="connsiteX81" fmla="*/ 2555169 w 3298119"/>
              <a:gd name="connsiteY81" fmla="*/ 3028950 h 4705350"/>
              <a:gd name="connsiteX82" fmla="*/ 2612319 w 3298119"/>
              <a:gd name="connsiteY82" fmla="*/ 3000375 h 4705350"/>
              <a:gd name="connsiteX83" fmla="*/ 2688519 w 3298119"/>
              <a:gd name="connsiteY83" fmla="*/ 2933700 h 4705350"/>
              <a:gd name="connsiteX84" fmla="*/ 2745669 w 3298119"/>
              <a:gd name="connsiteY84" fmla="*/ 2924175 h 4705350"/>
              <a:gd name="connsiteX85" fmla="*/ 2783769 w 3298119"/>
              <a:gd name="connsiteY85" fmla="*/ 2914650 h 4705350"/>
              <a:gd name="connsiteX86" fmla="*/ 2793294 w 3298119"/>
              <a:gd name="connsiteY86" fmla="*/ 2876550 h 4705350"/>
              <a:gd name="connsiteX87" fmla="*/ 2802819 w 3298119"/>
              <a:gd name="connsiteY87" fmla="*/ 2847975 h 4705350"/>
              <a:gd name="connsiteX88" fmla="*/ 2859969 w 3298119"/>
              <a:gd name="connsiteY88" fmla="*/ 2828925 h 4705350"/>
              <a:gd name="connsiteX89" fmla="*/ 2888544 w 3298119"/>
              <a:gd name="connsiteY89" fmla="*/ 2819400 h 4705350"/>
              <a:gd name="connsiteX90" fmla="*/ 2917119 w 3298119"/>
              <a:gd name="connsiteY90" fmla="*/ 2809875 h 4705350"/>
              <a:gd name="connsiteX91" fmla="*/ 2955219 w 3298119"/>
              <a:gd name="connsiteY91" fmla="*/ 2800350 h 4705350"/>
              <a:gd name="connsiteX92" fmla="*/ 2955219 w 3298119"/>
              <a:gd name="connsiteY92" fmla="*/ 2571750 h 4705350"/>
              <a:gd name="connsiteX93" fmla="*/ 2926644 w 3298119"/>
              <a:gd name="connsiteY93" fmla="*/ 2552700 h 4705350"/>
              <a:gd name="connsiteX94" fmla="*/ 2898069 w 3298119"/>
              <a:gd name="connsiteY94" fmla="*/ 2514600 h 4705350"/>
              <a:gd name="connsiteX95" fmla="*/ 2888544 w 3298119"/>
              <a:gd name="connsiteY95" fmla="*/ 2476500 h 4705350"/>
              <a:gd name="connsiteX96" fmla="*/ 2898069 w 3298119"/>
              <a:gd name="connsiteY96" fmla="*/ 2381250 h 4705350"/>
              <a:gd name="connsiteX97" fmla="*/ 2926644 w 3298119"/>
              <a:gd name="connsiteY97" fmla="*/ 2343150 h 4705350"/>
              <a:gd name="connsiteX98" fmla="*/ 2983794 w 3298119"/>
              <a:gd name="connsiteY98" fmla="*/ 2295525 h 4705350"/>
              <a:gd name="connsiteX99" fmla="*/ 2964744 w 3298119"/>
              <a:gd name="connsiteY99" fmla="*/ 2238375 h 4705350"/>
              <a:gd name="connsiteX100" fmla="*/ 2955219 w 3298119"/>
              <a:gd name="connsiteY100" fmla="*/ 2209800 h 4705350"/>
              <a:gd name="connsiteX101" fmla="*/ 2926644 w 3298119"/>
              <a:gd name="connsiteY101" fmla="*/ 2200275 h 4705350"/>
              <a:gd name="connsiteX102" fmla="*/ 2945694 w 3298119"/>
              <a:gd name="connsiteY102" fmla="*/ 2105025 h 4705350"/>
              <a:gd name="connsiteX103" fmla="*/ 2955219 w 3298119"/>
              <a:gd name="connsiteY103" fmla="*/ 2066925 h 4705350"/>
              <a:gd name="connsiteX104" fmla="*/ 2964744 w 3298119"/>
              <a:gd name="connsiteY104" fmla="*/ 2009775 h 4705350"/>
              <a:gd name="connsiteX105" fmla="*/ 3021894 w 3298119"/>
              <a:gd name="connsiteY105" fmla="*/ 1971675 h 4705350"/>
              <a:gd name="connsiteX106" fmla="*/ 3069519 w 3298119"/>
              <a:gd name="connsiteY106" fmla="*/ 1914525 h 4705350"/>
              <a:gd name="connsiteX107" fmla="*/ 3021894 w 3298119"/>
              <a:gd name="connsiteY107" fmla="*/ 1828800 h 4705350"/>
              <a:gd name="connsiteX108" fmla="*/ 3012369 w 3298119"/>
              <a:gd name="connsiteY108" fmla="*/ 1790700 h 4705350"/>
              <a:gd name="connsiteX109" fmla="*/ 3021894 w 3298119"/>
              <a:gd name="connsiteY109" fmla="*/ 1695450 h 4705350"/>
              <a:gd name="connsiteX110" fmla="*/ 3059994 w 3298119"/>
              <a:gd name="connsiteY110" fmla="*/ 1666875 h 4705350"/>
              <a:gd name="connsiteX111" fmla="*/ 3079044 w 3298119"/>
              <a:gd name="connsiteY111" fmla="*/ 1638300 h 4705350"/>
              <a:gd name="connsiteX112" fmla="*/ 3107619 w 3298119"/>
              <a:gd name="connsiteY112" fmla="*/ 1514475 h 4705350"/>
              <a:gd name="connsiteX113" fmla="*/ 3145719 w 3298119"/>
              <a:gd name="connsiteY113" fmla="*/ 1485900 h 4705350"/>
              <a:gd name="connsiteX114" fmla="*/ 3202869 w 3298119"/>
              <a:gd name="connsiteY114" fmla="*/ 1447800 h 4705350"/>
              <a:gd name="connsiteX115" fmla="*/ 3212394 w 3298119"/>
              <a:gd name="connsiteY115" fmla="*/ 1419225 h 4705350"/>
              <a:gd name="connsiteX116" fmla="*/ 3202869 w 3298119"/>
              <a:gd name="connsiteY116" fmla="*/ 1381125 h 4705350"/>
              <a:gd name="connsiteX117" fmla="*/ 3174294 w 3298119"/>
              <a:gd name="connsiteY117" fmla="*/ 1362075 h 4705350"/>
              <a:gd name="connsiteX118" fmla="*/ 3088569 w 3298119"/>
              <a:gd name="connsiteY118" fmla="*/ 1343025 h 4705350"/>
              <a:gd name="connsiteX119" fmla="*/ 3012369 w 3298119"/>
              <a:gd name="connsiteY119" fmla="*/ 1323975 h 4705350"/>
              <a:gd name="connsiteX120" fmla="*/ 2964744 w 3298119"/>
              <a:gd name="connsiteY120" fmla="*/ 1209675 h 4705350"/>
              <a:gd name="connsiteX121" fmla="*/ 2974269 w 3298119"/>
              <a:gd name="connsiteY121" fmla="*/ 1133475 h 4705350"/>
              <a:gd name="connsiteX122" fmla="*/ 3002844 w 3298119"/>
              <a:gd name="connsiteY122" fmla="*/ 1114425 h 4705350"/>
              <a:gd name="connsiteX123" fmla="*/ 3079044 w 3298119"/>
              <a:gd name="connsiteY123" fmla="*/ 1085850 h 4705350"/>
              <a:gd name="connsiteX124" fmla="*/ 3164769 w 3298119"/>
              <a:gd name="connsiteY124" fmla="*/ 1066800 h 4705350"/>
              <a:gd name="connsiteX125" fmla="*/ 3221919 w 3298119"/>
              <a:gd name="connsiteY125" fmla="*/ 1047750 h 4705350"/>
              <a:gd name="connsiteX126" fmla="*/ 3279069 w 3298119"/>
              <a:gd name="connsiteY126" fmla="*/ 1000125 h 4705350"/>
              <a:gd name="connsiteX127" fmla="*/ 3250494 w 3298119"/>
              <a:gd name="connsiteY127" fmla="*/ 990600 h 4705350"/>
              <a:gd name="connsiteX128" fmla="*/ 3202869 w 3298119"/>
              <a:gd name="connsiteY128" fmla="*/ 933450 h 4705350"/>
              <a:gd name="connsiteX129" fmla="*/ 3174294 w 3298119"/>
              <a:gd name="connsiteY129" fmla="*/ 904875 h 4705350"/>
              <a:gd name="connsiteX130" fmla="*/ 3155244 w 3298119"/>
              <a:gd name="connsiteY130" fmla="*/ 847725 h 4705350"/>
              <a:gd name="connsiteX131" fmla="*/ 3145719 w 3298119"/>
              <a:gd name="connsiteY131" fmla="*/ 819150 h 4705350"/>
              <a:gd name="connsiteX132" fmla="*/ 3174294 w 3298119"/>
              <a:gd name="connsiteY132" fmla="*/ 742950 h 4705350"/>
              <a:gd name="connsiteX133" fmla="*/ 3231444 w 3298119"/>
              <a:gd name="connsiteY133" fmla="*/ 704850 h 4705350"/>
              <a:gd name="connsiteX134" fmla="*/ 3155244 w 3298119"/>
              <a:gd name="connsiteY134" fmla="*/ 685800 h 4705350"/>
              <a:gd name="connsiteX135" fmla="*/ 3107619 w 3298119"/>
              <a:gd name="connsiteY135" fmla="*/ 666750 h 4705350"/>
              <a:gd name="connsiteX136" fmla="*/ 3031419 w 3298119"/>
              <a:gd name="connsiteY136" fmla="*/ 628650 h 4705350"/>
              <a:gd name="connsiteX137" fmla="*/ 3021894 w 3298119"/>
              <a:gd name="connsiteY137" fmla="*/ 600075 h 4705350"/>
              <a:gd name="connsiteX138" fmla="*/ 3221919 w 3298119"/>
              <a:gd name="connsiteY138" fmla="*/ 552450 h 4705350"/>
              <a:gd name="connsiteX139" fmla="*/ 3250494 w 3298119"/>
              <a:gd name="connsiteY139" fmla="*/ 466725 h 4705350"/>
              <a:gd name="connsiteX140" fmla="*/ 3240969 w 3298119"/>
              <a:gd name="connsiteY140" fmla="*/ 381000 h 4705350"/>
              <a:gd name="connsiteX141" fmla="*/ 3250494 w 3298119"/>
              <a:gd name="connsiteY141" fmla="*/ 314325 h 4705350"/>
              <a:gd name="connsiteX142" fmla="*/ 3260019 w 3298119"/>
              <a:gd name="connsiteY142" fmla="*/ 285750 h 4705350"/>
              <a:gd name="connsiteX143" fmla="*/ 3202869 w 3298119"/>
              <a:gd name="connsiteY143" fmla="*/ 266700 h 4705350"/>
              <a:gd name="connsiteX144" fmla="*/ 3250494 w 3298119"/>
              <a:gd name="connsiteY144" fmla="*/ 219075 h 4705350"/>
              <a:gd name="connsiteX145" fmla="*/ 3288594 w 3298119"/>
              <a:gd name="connsiteY145" fmla="*/ 123825 h 4705350"/>
              <a:gd name="connsiteX146" fmla="*/ 3298119 w 3298119"/>
              <a:gd name="connsiteY146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3298119" h="4705350">
                <a:moveTo>
                  <a:pt x="554919" y="3324225"/>
                </a:moveTo>
                <a:cubicBezTo>
                  <a:pt x="551744" y="3349625"/>
                  <a:pt x="545394" y="3374827"/>
                  <a:pt x="545394" y="3400425"/>
                </a:cubicBezTo>
                <a:cubicBezTo>
                  <a:pt x="545394" y="3415058"/>
                  <a:pt x="554622" y="3466505"/>
                  <a:pt x="564444" y="3486150"/>
                </a:cubicBezTo>
                <a:cubicBezTo>
                  <a:pt x="601373" y="3560008"/>
                  <a:pt x="569078" y="3471476"/>
                  <a:pt x="593019" y="3543300"/>
                </a:cubicBezTo>
                <a:cubicBezTo>
                  <a:pt x="586669" y="3594100"/>
                  <a:pt x="581954" y="3645131"/>
                  <a:pt x="573969" y="3695700"/>
                </a:cubicBezTo>
                <a:cubicBezTo>
                  <a:pt x="572403" y="3705617"/>
                  <a:pt x="570716" y="3716435"/>
                  <a:pt x="564444" y="3724275"/>
                </a:cubicBezTo>
                <a:cubicBezTo>
                  <a:pt x="557293" y="3733214"/>
                  <a:pt x="546913" y="3740313"/>
                  <a:pt x="535869" y="3743325"/>
                </a:cubicBezTo>
                <a:cubicBezTo>
                  <a:pt x="511173" y="3750060"/>
                  <a:pt x="485069" y="3749675"/>
                  <a:pt x="459669" y="3752850"/>
                </a:cubicBezTo>
                <a:cubicBezTo>
                  <a:pt x="456494" y="3784600"/>
                  <a:pt x="454996" y="3816563"/>
                  <a:pt x="450144" y="3848100"/>
                </a:cubicBezTo>
                <a:cubicBezTo>
                  <a:pt x="448617" y="3858023"/>
                  <a:pt x="447719" y="3869575"/>
                  <a:pt x="440619" y="3876675"/>
                </a:cubicBezTo>
                <a:cubicBezTo>
                  <a:pt x="433519" y="3883775"/>
                  <a:pt x="421889" y="3884231"/>
                  <a:pt x="412044" y="3886200"/>
                </a:cubicBezTo>
                <a:cubicBezTo>
                  <a:pt x="390029" y="3890603"/>
                  <a:pt x="367594" y="3892550"/>
                  <a:pt x="345369" y="3895725"/>
                </a:cubicBezTo>
                <a:lnTo>
                  <a:pt x="278694" y="3962400"/>
                </a:lnTo>
                <a:cubicBezTo>
                  <a:pt x="269169" y="3971925"/>
                  <a:pt x="261327" y="3983503"/>
                  <a:pt x="250119" y="3990975"/>
                </a:cubicBezTo>
                <a:lnTo>
                  <a:pt x="221544" y="4010025"/>
                </a:lnTo>
                <a:cubicBezTo>
                  <a:pt x="215791" y="4024407"/>
                  <a:pt x="200229" y="4072797"/>
                  <a:pt x="183444" y="4086225"/>
                </a:cubicBezTo>
                <a:cubicBezTo>
                  <a:pt x="177233" y="4091194"/>
                  <a:pt x="119258" y="4104653"/>
                  <a:pt x="116769" y="4105275"/>
                </a:cubicBezTo>
                <a:cubicBezTo>
                  <a:pt x="80134" y="4215179"/>
                  <a:pt x="110880" y="4108398"/>
                  <a:pt x="88194" y="4267200"/>
                </a:cubicBezTo>
                <a:cubicBezTo>
                  <a:pt x="86774" y="4277139"/>
                  <a:pt x="81427" y="4286121"/>
                  <a:pt x="78669" y="4295775"/>
                </a:cubicBezTo>
                <a:cubicBezTo>
                  <a:pt x="75073" y="4308362"/>
                  <a:pt x="72740" y="4321288"/>
                  <a:pt x="69144" y="4333875"/>
                </a:cubicBezTo>
                <a:cubicBezTo>
                  <a:pt x="66386" y="4343529"/>
                  <a:pt x="62054" y="4352710"/>
                  <a:pt x="59619" y="4362450"/>
                </a:cubicBezTo>
                <a:cubicBezTo>
                  <a:pt x="55692" y="4378156"/>
                  <a:pt x="58126" y="4396019"/>
                  <a:pt x="50094" y="4410075"/>
                </a:cubicBezTo>
                <a:cubicBezTo>
                  <a:pt x="44414" y="4420014"/>
                  <a:pt x="31044" y="4422775"/>
                  <a:pt x="21519" y="4429125"/>
                </a:cubicBezTo>
                <a:cubicBezTo>
                  <a:pt x="0" y="4493683"/>
                  <a:pt x="21519" y="4414926"/>
                  <a:pt x="21519" y="4524375"/>
                </a:cubicBezTo>
                <a:cubicBezTo>
                  <a:pt x="21519" y="4540564"/>
                  <a:pt x="14656" y="4556031"/>
                  <a:pt x="11994" y="4572000"/>
                </a:cubicBezTo>
                <a:cubicBezTo>
                  <a:pt x="8303" y="4594145"/>
                  <a:pt x="5644" y="4616450"/>
                  <a:pt x="2469" y="4638675"/>
                </a:cubicBezTo>
                <a:cubicBezTo>
                  <a:pt x="5644" y="4651375"/>
                  <a:pt x="769" y="4670040"/>
                  <a:pt x="11994" y="4676775"/>
                </a:cubicBezTo>
                <a:cubicBezTo>
                  <a:pt x="23219" y="4683510"/>
                  <a:pt x="37003" y="4667250"/>
                  <a:pt x="50094" y="4667250"/>
                </a:cubicBezTo>
                <a:cubicBezTo>
                  <a:pt x="82002" y="4667250"/>
                  <a:pt x="113594" y="4673600"/>
                  <a:pt x="145344" y="4676775"/>
                </a:cubicBezTo>
                <a:cubicBezTo>
                  <a:pt x="223117" y="4702699"/>
                  <a:pt x="133183" y="4675344"/>
                  <a:pt x="307269" y="4695825"/>
                </a:cubicBezTo>
                <a:cubicBezTo>
                  <a:pt x="317240" y="4696998"/>
                  <a:pt x="326319" y="4702175"/>
                  <a:pt x="335844" y="4705350"/>
                </a:cubicBezTo>
                <a:cubicBezTo>
                  <a:pt x="358069" y="4702175"/>
                  <a:pt x="382003" y="4704943"/>
                  <a:pt x="402519" y="4695825"/>
                </a:cubicBezTo>
                <a:cubicBezTo>
                  <a:pt x="412980" y="4691176"/>
                  <a:pt x="410433" y="4669902"/>
                  <a:pt x="421569" y="4667250"/>
                </a:cubicBezTo>
                <a:cubicBezTo>
                  <a:pt x="480578" y="4653200"/>
                  <a:pt x="542219" y="4654550"/>
                  <a:pt x="602544" y="4648200"/>
                </a:cubicBezTo>
                <a:cubicBezTo>
                  <a:pt x="608894" y="4638675"/>
                  <a:pt x="613499" y="4627720"/>
                  <a:pt x="621594" y="4619625"/>
                </a:cubicBezTo>
                <a:cubicBezTo>
                  <a:pt x="670760" y="4570459"/>
                  <a:pt x="672963" y="4592377"/>
                  <a:pt x="754944" y="4600575"/>
                </a:cubicBezTo>
                <a:cubicBezTo>
                  <a:pt x="773994" y="4597400"/>
                  <a:pt x="794820" y="4599687"/>
                  <a:pt x="812094" y="4591050"/>
                </a:cubicBezTo>
                <a:cubicBezTo>
                  <a:pt x="822333" y="4585930"/>
                  <a:pt x="819969" y="4564958"/>
                  <a:pt x="831144" y="4562475"/>
                </a:cubicBezTo>
                <a:cubicBezTo>
                  <a:pt x="853060" y="4557605"/>
                  <a:pt x="875594" y="4568825"/>
                  <a:pt x="897819" y="4572000"/>
                </a:cubicBezTo>
                <a:cubicBezTo>
                  <a:pt x="912266" y="4581632"/>
                  <a:pt x="935251" y="4600575"/>
                  <a:pt x="954969" y="4600575"/>
                </a:cubicBezTo>
                <a:cubicBezTo>
                  <a:pt x="968060" y="4600575"/>
                  <a:pt x="980369" y="4594225"/>
                  <a:pt x="993069" y="4591050"/>
                </a:cubicBezTo>
                <a:cubicBezTo>
                  <a:pt x="1015539" y="4557345"/>
                  <a:pt x="1014290" y="4555171"/>
                  <a:pt x="1050219" y="4524375"/>
                </a:cubicBezTo>
                <a:cubicBezTo>
                  <a:pt x="1058911" y="4516925"/>
                  <a:pt x="1069269" y="4511675"/>
                  <a:pt x="1078794" y="4505325"/>
                </a:cubicBezTo>
                <a:cubicBezTo>
                  <a:pt x="1126419" y="4511675"/>
                  <a:pt x="1174276" y="4516476"/>
                  <a:pt x="1221669" y="4524375"/>
                </a:cubicBezTo>
                <a:cubicBezTo>
                  <a:pt x="1231573" y="4526026"/>
                  <a:pt x="1240204" y="4533900"/>
                  <a:pt x="1250244" y="4533900"/>
                </a:cubicBezTo>
                <a:cubicBezTo>
                  <a:pt x="1275842" y="4533900"/>
                  <a:pt x="1301044" y="4527550"/>
                  <a:pt x="1326444" y="4524375"/>
                </a:cubicBezTo>
                <a:cubicBezTo>
                  <a:pt x="1385385" y="4485081"/>
                  <a:pt x="1327458" y="4514850"/>
                  <a:pt x="1440744" y="4514850"/>
                </a:cubicBezTo>
                <a:cubicBezTo>
                  <a:pt x="1450784" y="4514850"/>
                  <a:pt x="1459441" y="4507121"/>
                  <a:pt x="1469319" y="4505325"/>
                </a:cubicBezTo>
                <a:cubicBezTo>
                  <a:pt x="1494504" y="4500746"/>
                  <a:pt x="1520057" y="4498434"/>
                  <a:pt x="1545519" y="4495800"/>
                </a:cubicBezTo>
                <a:lnTo>
                  <a:pt x="1745544" y="4476750"/>
                </a:lnTo>
                <a:cubicBezTo>
                  <a:pt x="1755069" y="4460875"/>
                  <a:pt x="1766600" y="4446043"/>
                  <a:pt x="1774119" y="4429125"/>
                </a:cubicBezTo>
                <a:cubicBezTo>
                  <a:pt x="1779436" y="4417162"/>
                  <a:pt x="1780048" y="4403612"/>
                  <a:pt x="1783644" y="4391025"/>
                </a:cubicBezTo>
                <a:cubicBezTo>
                  <a:pt x="1786402" y="4381371"/>
                  <a:pt x="1783573" y="4365403"/>
                  <a:pt x="1793169" y="4362450"/>
                </a:cubicBezTo>
                <a:cubicBezTo>
                  <a:pt x="1829710" y="4351206"/>
                  <a:pt x="1869369" y="4356100"/>
                  <a:pt x="1907469" y="4352925"/>
                </a:cubicBezTo>
                <a:cubicBezTo>
                  <a:pt x="1913819" y="4337050"/>
                  <a:pt x="1916581" y="4319213"/>
                  <a:pt x="1926519" y="4305300"/>
                </a:cubicBezTo>
                <a:cubicBezTo>
                  <a:pt x="1933173" y="4295985"/>
                  <a:pt x="1945936" y="4293119"/>
                  <a:pt x="1955094" y="4286250"/>
                </a:cubicBezTo>
                <a:cubicBezTo>
                  <a:pt x="1969113" y="4275736"/>
                  <a:pt x="2009760" y="4239867"/>
                  <a:pt x="2031294" y="4229100"/>
                </a:cubicBezTo>
                <a:cubicBezTo>
                  <a:pt x="2040274" y="4224610"/>
                  <a:pt x="2050344" y="4222750"/>
                  <a:pt x="2059869" y="4219575"/>
                </a:cubicBezTo>
                <a:cubicBezTo>
                  <a:pt x="2066219" y="4210050"/>
                  <a:pt x="2073799" y="4201239"/>
                  <a:pt x="2078919" y="4191000"/>
                </a:cubicBezTo>
                <a:cubicBezTo>
                  <a:pt x="2118354" y="4112130"/>
                  <a:pt x="2052899" y="4215742"/>
                  <a:pt x="2107494" y="4133850"/>
                </a:cubicBezTo>
                <a:cubicBezTo>
                  <a:pt x="2110669" y="4108450"/>
                  <a:pt x="2112440" y="4082835"/>
                  <a:pt x="2117019" y="4057650"/>
                </a:cubicBezTo>
                <a:cubicBezTo>
                  <a:pt x="2121334" y="4033918"/>
                  <a:pt x="2128258" y="4016740"/>
                  <a:pt x="2155119" y="4010025"/>
                </a:cubicBezTo>
                <a:cubicBezTo>
                  <a:pt x="2183011" y="4003052"/>
                  <a:pt x="2212269" y="4003675"/>
                  <a:pt x="2240844" y="4000500"/>
                </a:cubicBezTo>
                <a:cubicBezTo>
                  <a:pt x="2247194" y="3987800"/>
                  <a:pt x="2252849" y="3974728"/>
                  <a:pt x="2259894" y="3962400"/>
                </a:cubicBezTo>
                <a:cubicBezTo>
                  <a:pt x="2271036" y="3942901"/>
                  <a:pt x="2295253" y="3912080"/>
                  <a:pt x="2307519" y="3895725"/>
                </a:cubicBezTo>
                <a:cubicBezTo>
                  <a:pt x="2327532" y="3835686"/>
                  <a:pt x="2299527" y="3891302"/>
                  <a:pt x="2383719" y="3857625"/>
                </a:cubicBezTo>
                <a:cubicBezTo>
                  <a:pt x="2396226" y="3852622"/>
                  <a:pt x="2402769" y="3838575"/>
                  <a:pt x="2412294" y="3829050"/>
                </a:cubicBezTo>
                <a:cubicBezTo>
                  <a:pt x="2415469" y="3819525"/>
                  <a:pt x="2419850" y="3810320"/>
                  <a:pt x="2421819" y="3800475"/>
                </a:cubicBezTo>
                <a:cubicBezTo>
                  <a:pt x="2426222" y="3778460"/>
                  <a:pt x="2421304" y="3753880"/>
                  <a:pt x="2431344" y="3733800"/>
                </a:cubicBezTo>
                <a:cubicBezTo>
                  <a:pt x="2445274" y="3705940"/>
                  <a:pt x="2481598" y="3684423"/>
                  <a:pt x="2507544" y="3667125"/>
                </a:cubicBezTo>
                <a:cubicBezTo>
                  <a:pt x="2504369" y="3625850"/>
                  <a:pt x="2503154" y="3584377"/>
                  <a:pt x="2498019" y="3543300"/>
                </a:cubicBezTo>
                <a:cubicBezTo>
                  <a:pt x="2496774" y="3533337"/>
                  <a:pt x="2490463" y="3524570"/>
                  <a:pt x="2488494" y="3514725"/>
                </a:cubicBezTo>
                <a:cubicBezTo>
                  <a:pt x="2484091" y="3492710"/>
                  <a:pt x="2482144" y="3470275"/>
                  <a:pt x="2478969" y="3448050"/>
                </a:cubicBezTo>
                <a:cubicBezTo>
                  <a:pt x="2485319" y="3419475"/>
                  <a:pt x="2482678" y="3387255"/>
                  <a:pt x="2498019" y="3362325"/>
                </a:cubicBezTo>
                <a:cubicBezTo>
                  <a:pt x="2510018" y="3342826"/>
                  <a:pt x="2536119" y="3336925"/>
                  <a:pt x="2555169" y="3324225"/>
                </a:cubicBezTo>
                <a:lnTo>
                  <a:pt x="2583744" y="3305175"/>
                </a:lnTo>
                <a:cubicBezTo>
                  <a:pt x="2586919" y="3279775"/>
                  <a:pt x="2582677" y="3252278"/>
                  <a:pt x="2593269" y="3228975"/>
                </a:cubicBezTo>
                <a:cubicBezTo>
                  <a:pt x="2599838" y="3214523"/>
                  <a:pt x="2625795" y="3215264"/>
                  <a:pt x="2631369" y="3200400"/>
                </a:cubicBezTo>
                <a:cubicBezTo>
                  <a:pt x="2637053" y="3185241"/>
                  <a:pt x="2627528" y="3167934"/>
                  <a:pt x="2621844" y="3152775"/>
                </a:cubicBezTo>
                <a:cubicBezTo>
                  <a:pt x="2617824" y="3142056"/>
                  <a:pt x="2608474" y="3134139"/>
                  <a:pt x="2602794" y="3124200"/>
                </a:cubicBezTo>
                <a:cubicBezTo>
                  <a:pt x="2595749" y="3111872"/>
                  <a:pt x="2590789" y="3098428"/>
                  <a:pt x="2583744" y="3086100"/>
                </a:cubicBezTo>
                <a:cubicBezTo>
                  <a:pt x="2554201" y="3034399"/>
                  <a:pt x="2572633" y="3081341"/>
                  <a:pt x="2555169" y="3028950"/>
                </a:cubicBezTo>
                <a:cubicBezTo>
                  <a:pt x="2582826" y="3019731"/>
                  <a:pt x="2588819" y="3020518"/>
                  <a:pt x="2612319" y="3000375"/>
                </a:cubicBezTo>
                <a:cubicBezTo>
                  <a:pt x="2631610" y="2983840"/>
                  <a:pt x="2662597" y="2944069"/>
                  <a:pt x="2688519" y="2933700"/>
                </a:cubicBezTo>
                <a:cubicBezTo>
                  <a:pt x="2706450" y="2926527"/>
                  <a:pt x="2726731" y="2927963"/>
                  <a:pt x="2745669" y="2924175"/>
                </a:cubicBezTo>
                <a:cubicBezTo>
                  <a:pt x="2758506" y="2921608"/>
                  <a:pt x="2771069" y="2917825"/>
                  <a:pt x="2783769" y="2914650"/>
                </a:cubicBezTo>
                <a:cubicBezTo>
                  <a:pt x="2786944" y="2901950"/>
                  <a:pt x="2789698" y="2889137"/>
                  <a:pt x="2793294" y="2876550"/>
                </a:cubicBezTo>
                <a:cubicBezTo>
                  <a:pt x="2796052" y="2866896"/>
                  <a:pt x="2794649" y="2853811"/>
                  <a:pt x="2802819" y="2847975"/>
                </a:cubicBezTo>
                <a:cubicBezTo>
                  <a:pt x="2819159" y="2836303"/>
                  <a:pt x="2840919" y="2835275"/>
                  <a:pt x="2859969" y="2828925"/>
                </a:cubicBezTo>
                <a:lnTo>
                  <a:pt x="2888544" y="2819400"/>
                </a:lnTo>
                <a:cubicBezTo>
                  <a:pt x="2898069" y="2816225"/>
                  <a:pt x="2907379" y="2812310"/>
                  <a:pt x="2917119" y="2809875"/>
                </a:cubicBezTo>
                <a:lnTo>
                  <a:pt x="2955219" y="2800350"/>
                </a:lnTo>
                <a:cubicBezTo>
                  <a:pt x="2983230" y="2716316"/>
                  <a:pt x="2982655" y="2729505"/>
                  <a:pt x="2955219" y="2571750"/>
                </a:cubicBezTo>
                <a:cubicBezTo>
                  <a:pt x="2953258" y="2560472"/>
                  <a:pt x="2934739" y="2560795"/>
                  <a:pt x="2926644" y="2552700"/>
                </a:cubicBezTo>
                <a:cubicBezTo>
                  <a:pt x="2915419" y="2541475"/>
                  <a:pt x="2907594" y="2527300"/>
                  <a:pt x="2898069" y="2514600"/>
                </a:cubicBezTo>
                <a:cubicBezTo>
                  <a:pt x="2894894" y="2501900"/>
                  <a:pt x="2888544" y="2489591"/>
                  <a:pt x="2888544" y="2476500"/>
                </a:cubicBezTo>
                <a:cubicBezTo>
                  <a:pt x="2888544" y="2444592"/>
                  <a:pt x="2889303" y="2411931"/>
                  <a:pt x="2898069" y="2381250"/>
                </a:cubicBezTo>
                <a:cubicBezTo>
                  <a:pt x="2902430" y="2365986"/>
                  <a:pt x="2916313" y="2355203"/>
                  <a:pt x="2926644" y="2343150"/>
                </a:cubicBezTo>
                <a:cubicBezTo>
                  <a:pt x="2951090" y="2314629"/>
                  <a:pt x="2954399" y="2315122"/>
                  <a:pt x="2983794" y="2295525"/>
                </a:cubicBezTo>
                <a:lnTo>
                  <a:pt x="2964744" y="2238375"/>
                </a:lnTo>
                <a:cubicBezTo>
                  <a:pt x="2961569" y="2228850"/>
                  <a:pt x="2964744" y="2212975"/>
                  <a:pt x="2955219" y="2209800"/>
                </a:cubicBezTo>
                <a:lnTo>
                  <a:pt x="2926644" y="2200275"/>
                </a:lnTo>
                <a:cubicBezTo>
                  <a:pt x="2932994" y="2168525"/>
                  <a:pt x="2938910" y="2136685"/>
                  <a:pt x="2945694" y="2105025"/>
                </a:cubicBezTo>
                <a:cubicBezTo>
                  <a:pt x="2948437" y="2092225"/>
                  <a:pt x="2952652" y="2079762"/>
                  <a:pt x="2955219" y="2066925"/>
                </a:cubicBezTo>
                <a:cubicBezTo>
                  <a:pt x="2959007" y="2047987"/>
                  <a:pt x="2953669" y="2025597"/>
                  <a:pt x="2964744" y="2009775"/>
                </a:cubicBezTo>
                <a:cubicBezTo>
                  <a:pt x="2977874" y="1991018"/>
                  <a:pt x="3005705" y="1987864"/>
                  <a:pt x="3021894" y="1971675"/>
                </a:cubicBezTo>
                <a:cubicBezTo>
                  <a:pt x="3058564" y="1935005"/>
                  <a:pt x="3042997" y="1954308"/>
                  <a:pt x="3069519" y="1914525"/>
                </a:cubicBezTo>
                <a:cubicBezTo>
                  <a:pt x="3035407" y="1863357"/>
                  <a:pt x="3034468" y="1872808"/>
                  <a:pt x="3021894" y="1828800"/>
                </a:cubicBezTo>
                <a:cubicBezTo>
                  <a:pt x="3018298" y="1816213"/>
                  <a:pt x="3015544" y="1803400"/>
                  <a:pt x="3012369" y="1790700"/>
                </a:cubicBezTo>
                <a:cubicBezTo>
                  <a:pt x="3015544" y="1758950"/>
                  <a:pt x="3010440" y="1725232"/>
                  <a:pt x="3021894" y="1695450"/>
                </a:cubicBezTo>
                <a:cubicBezTo>
                  <a:pt x="3027593" y="1680633"/>
                  <a:pt x="3048769" y="1678100"/>
                  <a:pt x="3059994" y="1666875"/>
                </a:cubicBezTo>
                <a:cubicBezTo>
                  <a:pt x="3068089" y="1658780"/>
                  <a:pt x="3072694" y="1647825"/>
                  <a:pt x="3079044" y="1638300"/>
                </a:cubicBezTo>
                <a:cubicBezTo>
                  <a:pt x="3088569" y="1597025"/>
                  <a:pt x="3090640" y="1553283"/>
                  <a:pt x="3107619" y="1514475"/>
                </a:cubicBezTo>
                <a:cubicBezTo>
                  <a:pt x="3113982" y="1499931"/>
                  <a:pt x="3132714" y="1495004"/>
                  <a:pt x="3145719" y="1485900"/>
                </a:cubicBezTo>
                <a:cubicBezTo>
                  <a:pt x="3164476" y="1472770"/>
                  <a:pt x="3202869" y="1447800"/>
                  <a:pt x="3202869" y="1447800"/>
                </a:cubicBezTo>
                <a:cubicBezTo>
                  <a:pt x="3206044" y="1438275"/>
                  <a:pt x="3212394" y="1429265"/>
                  <a:pt x="3212394" y="1419225"/>
                </a:cubicBezTo>
                <a:cubicBezTo>
                  <a:pt x="3212394" y="1406134"/>
                  <a:pt x="3210131" y="1392017"/>
                  <a:pt x="3202869" y="1381125"/>
                </a:cubicBezTo>
                <a:cubicBezTo>
                  <a:pt x="3196519" y="1371600"/>
                  <a:pt x="3184533" y="1367195"/>
                  <a:pt x="3174294" y="1362075"/>
                </a:cubicBezTo>
                <a:cubicBezTo>
                  <a:pt x="3150302" y="1350079"/>
                  <a:pt x="3111564" y="1347206"/>
                  <a:pt x="3088569" y="1343025"/>
                </a:cubicBezTo>
                <a:cubicBezTo>
                  <a:pt x="3037995" y="1333830"/>
                  <a:pt x="3052026" y="1337194"/>
                  <a:pt x="3012369" y="1323975"/>
                </a:cubicBezTo>
                <a:cubicBezTo>
                  <a:pt x="2968415" y="1236066"/>
                  <a:pt x="2981157" y="1275325"/>
                  <a:pt x="2964744" y="1209675"/>
                </a:cubicBezTo>
                <a:cubicBezTo>
                  <a:pt x="2967919" y="1184275"/>
                  <a:pt x="2964762" y="1157242"/>
                  <a:pt x="2974269" y="1133475"/>
                </a:cubicBezTo>
                <a:cubicBezTo>
                  <a:pt x="2978521" y="1122846"/>
                  <a:pt x="2992905" y="1120105"/>
                  <a:pt x="3002844" y="1114425"/>
                </a:cubicBezTo>
                <a:cubicBezTo>
                  <a:pt x="3037989" y="1094342"/>
                  <a:pt x="3040688" y="1094373"/>
                  <a:pt x="3079044" y="1085850"/>
                </a:cubicBezTo>
                <a:cubicBezTo>
                  <a:pt x="3114004" y="1078081"/>
                  <a:pt x="3131584" y="1076755"/>
                  <a:pt x="3164769" y="1066800"/>
                </a:cubicBezTo>
                <a:cubicBezTo>
                  <a:pt x="3184003" y="1061030"/>
                  <a:pt x="3205211" y="1058889"/>
                  <a:pt x="3221919" y="1047750"/>
                </a:cubicBezTo>
                <a:cubicBezTo>
                  <a:pt x="3261702" y="1021228"/>
                  <a:pt x="3242399" y="1036795"/>
                  <a:pt x="3279069" y="1000125"/>
                </a:cubicBezTo>
                <a:cubicBezTo>
                  <a:pt x="3269544" y="996950"/>
                  <a:pt x="3258848" y="996169"/>
                  <a:pt x="3250494" y="990600"/>
                </a:cubicBezTo>
                <a:cubicBezTo>
                  <a:pt x="3219188" y="969729"/>
                  <a:pt x="3224833" y="959806"/>
                  <a:pt x="3202869" y="933450"/>
                </a:cubicBezTo>
                <a:cubicBezTo>
                  <a:pt x="3194245" y="923102"/>
                  <a:pt x="3183819" y="914400"/>
                  <a:pt x="3174294" y="904875"/>
                </a:cubicBezTo>
                <a:lnTo>
                  <a:pt x="3155244" y="847725"/>
                </a:lnTo>
                <a:lnTo>
                  <a:pt x="3145719" y="819150"/>
                </a:lnTo>
                <a:cubicBezTo>
                  <a:pt x="3151483" y="790331"/>
                  <a:pt x="3150511" y="763760"/>
                  <a:pt x="3174294" y="742950"/>
                </a:cubicBezTo>
                <a:cubicBezTo>
                  <a:pt x="3191524" y="727873"/>
                  <a:pt x="3231444" y="704850"/>
                  <a:pt x="3231444" y="704850"/>
                </a:cubicBezTo>
                <a:cubicBezTo>
                  <a:pt x="3190841" y="696729"/>
                  <a:pt x="3188717" y="698352"/>
                  <a:pt x="3155244" y="685800"/>
                </a:cubicBezTo>
                <a:cubicBezTo>
                  <a:pt x="3139235" y="679797"/>
                  <a:pt x="3122565" y="675053"/>
                  <a:pt x="3107619" y="666750"/>
                </a:cubicBezTo>
                <a:cubicBezTo>
                  <a:pt x="3028136" y="622593"/>
                  <a:pt x="3110409" y="648397"/>
                  <a:pt x="3031419" y="628650"/>
                </a:cubicBezTo>
                <a:cubicBezTo>
                  <a:pt x="3028244" y="619125"/>
                  <a:pt x="3021894" y="610115"/>
                  <a:pt x="3021894" y="600075"/>
                </a:cubicBezTo>
                <a:cubicBezTo>
                  <a:pt x="3021894" y="501541"/>
                  <a:pt x="3139498" y="556571"/>
                  <a:pt x="3221919" y="552450"/>
                </a:cubicBezTo>
                <a:cubicBezTo>
                  <a:pt x="3227974" y="537312"/>
                  <a:pt x="3250494" y="487233"/>
                  <a:pt x="3250494" y="466725"/>
                </a:cubicBezTo>
                <a:cubicBezTo>
                  <a:pt x="3250494" y="437974"/>
                  <a:pt x="3244144" y="409575"/>
                  <a:pt x="3240969" y="381000"/>
                </a:cubicBezTo>
                <a:cubicBezTo>
                  <a:pt x="3244144" y="358775"/>
                  <a:pt x="3246091" y="336340"/>
                  <a:pt x="3250494" y="314325"/>
                </a:cubicBezTo>
                <a:cubicBezTo>
                  <a:pt x="3252463" y="304480"/>
                  <a:pt x="3267119" y="292850"/>
                  <a:pt x="3260019" y="285750"/>
                </a:cubicBezTo>
                <a:cubicBezTo>
                  <a:pt x="3245820" y="271551"/>
                  <a:pt x="3202869" y="266700"/>
                  <a:pt x="3202869" y="266700"/>
                </a:cubicBezTo>
                <a:cubicBezTo>
                  <a:pt x="3221919" y="254000"/>
                  <a:pt x="3244144" y="244475"/>
                  <a:pt x="3250494" y="219075"/>
                </a:cubicBezTo>
                <a:cubicBezTo>
                  <a:pt x="3275628" y="118538"/>
                  <a:pt x="3227680" y="144130"/>
                  <a:pt x="3288594" y="123825"/>
                </a:cubicBezTo>
                <a:lnTo>
                  <a:pt x="3298119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orma libre"/>
          <p:cNvSpPr/>
          <p:nvPr/>
        </p:nvSpPr>
        <p:spPr>
          <a:xfrm>
            <a:off x="5200650" y="514350"/>
            <a:ext cx="1693498" cy="1000125"/>
          </a:xfrm>
          <a:custGeom>
            <a:avLst/>
            <a:gdLst>
              <a:gd name="connsiteX0" fmla="*/ 0 w 1693498"/>
              <a:gd name="connsiteY0" fmla="*/ 876300 h 1000125"/>
              <a:gd name="connsiteX1" fmla="*/ 38100 w 1693498"/>
              <a:gd name="connsiteY1" fmla="*/ 885825 h 1000125"/>
              <a:gd name="connsiteX2" fmla="*/ 66675 w 1693498"/>
              <a:gd name="connsiteY2" fmla="*/ 904875 h 1000125"/>
              <a:gd name="connsiteX3" fmla="*/ 142875 w 1693498"/>
              <a:gd name="connsiteY3" fmla="*/ 914400 h 1000125"/>
              <a:gd name="connsiteX4" fmla="*/ 190500 w 1693498"/>
              <a:gd name="connsiteY4" fmla="*/ 923925 h 1000125"/>
              <a:gd name="connsiteX5" fmla="*/ 238125 w 1693498"/>
              <a:gd name="connsiteY5" fmla="*/ 971550 h 1000125"/>
              <a:gd name="connsiteX6" fmla="*/ 295275 w 1693498"/>
              <a:gd name="connsiteY6" fmla="*/ 1000125 h 1000125"/>
              <a:gd name="connsiteX7" fmla="*/ 323850 w 1693498"/>
              <a:gd name="connsiteY7" fmla="*/ 981075 h 1000125"/>
              <a:gd name="connsiteX8" fmla="*/ 333375 w 1693498"/>
              <a:gd name="connsiteY8" fmla="*/ 952500 h 1000125"/>
              <a:gd name="connsiteX9" fmla="*/ 342900 w 1693498"/>
              <a:gd name="connsiteY9" fmla="*/ 762000 h 1000125"/>
              <a:gd name="connsiteX10" fmla="*/ 400050 w 1693498"/>
              <a:gd name="connsiteY10" fmla="*/ 742950 h 1000125"/>
              <a:gd name="connsiteX11" fmla="*/ 447675 w 1693498"/>
              <a:gd name="connsiteY11" fmla="*/ 752475 h 1000125"/>
              <a:gd name="connsiteX12" fmla="*/ 504825 w 1693498"/>
              <a:gd name="connsiteY12" fmla="*/ 838200 h 1000125"/>
              <a:gd name="connsiteX13" fmla="*/ 533400 w 1693498"/>
              <a:gd name="connsiteY13" fmla="*/ 866775 h 1000125"/>
              <a:gd name="connsiteX14" fmla="*/ 590550 w 1693498"/>
              <a:gd name="connsiteY14" fmla="*/ 885825 h 1000125"/>
              <a:gd name="connsiteX15" fmla="*/ 676275 w 1693498"/>
              <a:gd name="connsiteY15" fmla="*/ 876300 h 1000125"/>
              <a:gd name="connsiteX16" fmla="*/ 685800 w 1693498"/>
              <a:gd name="connsiteY16" fmla="*/ 847725 h 1000125"/>
              <a:gd name="connsiteX17" fmla="*/ 714375 w 1693498"/>
              <a:gd name="connsiteY17" fmla="*/ 838200 h 1000125"/>
              <a:gd name="connsiteX18" fmla="*/ 771525 w 1693498"/>
              <a:gd name="connsiteY18" fmla="*/ 847725 h 1000125"/>
              <a:gd name="connsiteX19" fmla="*/ 800100 w 1693498"/>
              <a:gd name="connsiteY19" fmla="*/ 866775 h 1000125"/>
              <a:gd name="connsiteX20" fmla="*/ 857250 w 1693498"/>
              <a:gd name="connsiteY20" fmla="*/ 857250 h 1000125"/>
              <a:gd name="connsiteX21" fmla="*/ 866775 w 1693498"/>
              <a:gd name="connsiteY21" fmla="*/ 828675 h 1000125"/>
              <a:gd name="connsiteX22" fmla="*/ 904875 w 1693498"/>
              <a:gd name="connsiteY22" fmla="*/ 819150 h 1000125"/>
              <a:gd name="connsiteX23" fmla="*/ 914400 w 1693498"/>
              <a:gd name="connsiteY23" fmla="*/ 742950 h 1000125"/>
              <a:gd name="connsiteX24" fmla="*/ 971550 w 1693498"/>
              <a:gd name="connsiteY24" fmla="*/ 714375 h 1000125"/>
              <a:gd name="connsiteX25" fmla="*/ 1085850 w 1693498"/>
              <a:gd name="connsiteY25" fmla="*/ 723900 h 1000125"/>
              <a:gd name="connsiteX26" fmla="*/ 1123950 w 1693498"/>
              <a:gd name="connsiteY26" fmla="*/ 781050 h 1000125"/>
              <a:gd name="connsiteX27" fmla="*/ 1143000 w 1693498"/>
              <a:gd name="connsiteY27" fmla="*/ 809625 h 1000125"/>
              <a:gd name="connsiteX28" fmla="*/ 1190625 w 1693498"/>
              <a:gd name="connsiteY28" fmla="*/ 885825 h 1000125"/>
              <a:gd name="connsiteX29" fmla="*/ 1323975 w 1693498"/>
              <a:gd name="connsiteY29" fmla="*/ 876300 h 1000125"/>
              <a:gd name="connsiteX30" fmla="*/ 1352550 w 1693498"/>
              <a:gd name="connsiteY30" fmla="*/ 866775 h 1000125"/>
              <a:gd name="connsiteX31" fmla="*/ 1371600 w 1693498"/>
              <a:gd name="connsiteY31" fmla="*/ 828675 h 1000125"/>
              <a:gd name="connsiteX32" fmla="*/ 1476375 w 1693498"/>
              <a:gd name="connsiteY32" fmla="*/ 733425 h 1000125"/>
              <a:gd name="connsiteX33" fmla="*/ 1504950 w 1693498"/>
              <a:gd name="connsiteY33" fmla="*/ 742950 h 1000125"/>
              <a:gd name="connsiteX34" fmla="*/ 1552575 w 1693498"/>
              <a:gd name="connsiteY34" fmla="*/ 800100 h 1000125"/>
              <a:gd name="connsiteX35" fmla="*/ 1581150 w 1693498"/>
              <a:gd name="connsiteY35" fmla="*/ 809625 h 1000125"/>
              <a:gd name="connsiteX36" fmla="*/ 1666875 w 1693498"/>
              <a:gd name="connsiteY36" fmla="*/ 828675 h 1000125"/>
              <a:gd name="connsiteX37" fmla="*/ 1685925 w 1693498"/>
              <a:gd name="connsiteY37" fmla="*/ 800100 h 1000125"/>
              <a:gd name="connsiteX38" fmla="*/ 1676400 w 1693498"/>
              <a:gd name="connsiteY38" fmla="*/ 685800 h 1000125"/>
              <a:gd name="connsiteX39" fmla="*/ 1619250 w 1693498"/>
              <a:gd name="connsiteY39" fmla="*/ 666750 h 1000125"/>
              <a:gd name="connsiteX40" fmla="*/ 1562100 w 1693498"/>
              <a:gd name="connsiteY40" fmla="*/ 638175 h 1000125"/>
              <a:gd name="connsiteX41" fmla="*/ 1657350 w 1693498"/>
              <a:gd name="connsiteY41" fmla="*/ 571500 h 1000125"/>
              <a:gd name="connsiteX42" fmla="*/ 1638300 w 1693498"/>
              <a:gd name="connsiteY42" fmla="*/ 542925 h 1000125"/>
              <a:gd name="connsiteX43" fmla="*/ 1543050 w 1693498"/>
              <a:gd name="connsiteY43" fmla="*/ 514350 h 1000125"/>
              <a:gd name="connsiteX44" fmla="*/ 1524000 w 1693498"/>
              <a:gd name="connsiteY44" fmla="*/ 485775 h 1000125"/>
              <a:gd name="connsiteX45" fmla="*/ 1514475 w 1693498"/>
              <a:gd name="connsiteY45" fmla="*/ 447675 h 1000125"/>
              <a:gd name="connsiteX46" fmla="*/ 1504950 w 1693498"/>
              <a:gd name="connsiteY46" fmla="*/ 419100 h 1000125"/>
              <a:gd name="connsiteX47" fmla="*/ 1552575 w 1693498"/>
              <a:gd name="connsiteY47" fmla="*/ 323850 h 1000125"/>
              <a:gd name="connsiteX48" fmla="*/ 1495425 w 1693498"/>
              <a:gd name="connsiteY48" fmla="*/ 285750 h 1000125"/>
              <a:gd name="connsiteX49" fmla="*/ 1466850 w 1693498"/>
              <a:gd name="connsiteY49" fmla="*/ 200025 h 1000125"/>
              <a:gd name="connsiteX50" fmla="*/ 1524000 w 1693498"/>
              <a:gd name="connsiteY50" fmla="*/ 180975 h 1000125"/>
              <a:gd name="connsiteX51" fmla="*/ 1524000 w 1693498"/>
              <a:gd name="connsiteY51" fmla="*/ 95250 h 1000125"/>
              <a:gd name="connsiteX52" fmla="*/ 1485900 w 1693498"/>
              <a:gd name="connsiteY52" fmla="*/ 85725 h 1000125"/>
              <a:gd name="connsiteX53" fmla="*/ 1514475 w 1693498"/>
              <a:gd name="connsiteY53" fmla="*/ 28575 h 1000125"/>
              <a:gd name="connsiteX54" fmla="*/ 1524000 w 1693498"/>
              <a:gd name="connsiteY54" fmla="*/ 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93498" h="1000125">
                <a:moveTo>
                  <a:pt x="0" y="876300"/>
                </a:moveTo>
                <a:cubicBezTo>
                  <a:pt x="12700" y="879475"/>
                  <a:pt x="26068" y="880668"/>
                  <a:pt x="38100" y="885825"/>
                </a:cubicBezTo>
                <a:cubicBezTo>
                  <a:pt x="48622" y="890334"/>
                  <a:pt x="55631" y="901863"/>
                  <a:pt x="66675" y="904875"/>
                </a:cubicBezTo>
                <a:cubicBezTo>
                  <a:pt x="91371" y="911610"/>
                  <a:pt x="117575" y="910508"/>
                  <a:pt x="142875" y="914400"/>
                </a:cubicBezTo>
                <a:cubicBezTo>
                  <a:pt x="158876" y="916862"/>
                  <a:pt x="174625" y="920750"/>
                  <a:pt x="190500" y="923925"/>
                </a:cubicBezTo>
                <a:cubicBezTo>
                  <a:pt x="266700" y="974725"/>
                  <a:pt x="174625" y="908050"/>
                  <a:pt x="238125" y="971550"/>
                </a:cubicBezTo>
                <a:cubicBezTo>
                  <a:pt x="256589" y="990014"/>
                  <a:pt x="272034" y="992378"/>
                  <a:pt x="295275" y="1000125"/>
                </a:cubicBezTo>
                <a:cubicBezTo>
                  <a:pt x="304800" y="993775"/>
                  <a:pt x="316699" y="990014"/>
                  <a:pt x="323850" y="981075"/>
                </a:cubicBezTo>
                <a:cubicBezTo>
                  <a:pt x="330122" y="973235"/>
                  <a:pt x="332505" y="962502"/>
                  <a:pt x="333375" y="952500"/>
                </a:cubicBezTo>
                <a:cubicBezTo>
                  <a:pt x="338883" y="889160"/>
                  <a:pt x="323623" y="822586"/>
                  <a:pt x="342900" y="762000"/>
                </a:cubicBezTo>
                <a:cubicBezTo>
                  <a:pt x="348988" y="742865"/>
                  <a:pt x="400050" y="742950"/>
                  <a:pt x="400050" y="742950"/>
                </a:cubicBezTo>
                <a:cubicBezTo>
                  <a:pt x="415925" y="746125"/>
                  <a:pt x="434896" y="742536"/>
                  <a:pt x="447675" y="752475"/>
                </a:cubicBezTo>
                <a:cubicBezTo>
                  <a:pt x="490538" y="785813"/>
                  <a:pt x="473869" y="807244"/>
                  <a:pt x="504825" y="838200"/>
                </a:cubicBezTo>
                <a:cubicBezTo>
                  <a:pt x="514350" y="847725"/>
                  <a:pt x="521625" y="860233"/>
                  <a:pt x="533400" y="866775"/>
                </a:cubicBezTo>
                <a:cubicBezTo>
                  <a:pt x="550953" y="876527"/>
                  <a:pt x="590550" y="885825"/>
                  <a:pt x="590550" y="885825"/>
                </a:cubicBezTo>
                <a:cubicBezTo>
                  <a:pt x="619125" y="882650"/>
                  <a:pt x="649581" y="886978"/>
                  <a:pt x="676275" y="876300"/>
                </a:cubicBezTo>
                <a:cubicBezTo>
                  <a:pt x="685597" y="872571"/>
                  <a:pt x="678700" y="854825"/>
                  <a:pt x="685800" y="847725"/>
                </a:cubicBezTo>
                <a:cubicBezTo>
                  <a:pt x="692900" y="840625"/>
                  <a:pt x="704850" y="841375"/>
                  <a:pt x="714375" y="838200"/>
                </a:cubicBezTo>
                <a:cubicBezTo>
                  <a:pt x="733425" y="841375"/>
                  <a:pt x="753203" y="841618"/>
                  <a:pt x="771525" y="847725"/>
                </a:cubicBezTo>
                <a:cubicBezTo>
                  <a:pt x="782385" y="851345"/>
                  <a:pt x="788722" y="865511"/>
                  <a:pt x="800100" y="866775"/>
                </a:cubicBezTo>
                <a:cubicBezTo>
                  <a:pt x="819295" y="868908"/>
                  <a:pt x="838200" y="860425"/>
                  <a:pt x="857250" y="857250"/>
                </a:cubicBezTo>
                <a:cubicBezTo>
                  <a:pt x="860425" y="847725"/>
                  <a:pt x="858935" y="834947"/>
                  <a:pt x="866775" y="828675"/>
                </a:cubicBezTo>
                <a:cubicBezTo>
                  <a:pt x="876997" y="820497"/>
                  <a:pt x="898518" y="830593"/>
                  <a:pt x="904875" y="819150"/>
                </a:cubicBezTo>
                <a:cubicBezTo>
                  <a:pt x="917306" y="796774"/>
                  <a:pt x="904893" y="766717"/>
                  <a:pt x="914400" y="742950"/>
                </a:cubicBezTo>
                <a:cubicBezTo>
                  <a:pt x="920081" y="728747"/>
                  <a:pt x="959521" y="718385"/>
                  <a:pt x="971550" y="714375"/>
                </a:cubicBezTo>
                <a:cubicBezTo>
                  <a:pt x="1009650" y="717550"/>
                  <a:pt x="1048909" y="714049"/>
                  <a:pt x="1085850" y="723900"/>
                </a:cubicBezTo>
                <a:cubicBezTo>
                  <a:pt x="1117101" y="732234"/>
                  <a:pt x="1113462" y="760075"/>
                  <a:pt x="1123950" y="781050"/>
                </a:cubicBezTo>
                <a:cubicBezTo>
                  <a:pt x="1129070" y="791289"/>
                  <a:pt x="1138351" y="799164"/>
                  <a:pt x="1143000" y="809625"/>
                </a:cubicBezTo>
                <a:cubicBezTo>
                  <a:pt x="1176409" y="884794"/>
                  <a:pt x="1139220" y="851555"/>
                  <a:pt x="1190625" y="885825"/>
                </a:cubicBezTo>
                <a:cubicBezTo>
                  <a:pt x="1235075" y="882650"/>
                  <a:pt x="1279717" y="881507"/>
                  <a:pt x="1323975" y="876300"/>
                </a:cubicBezTo>
                <a:cubicBezTo>
                  <a:pt x="1333946" y="875127"/>
                  <a:pt x="1345450" y="873875"/>
                  <a:pt x="1352550" y="866775"/>
                </a:cubicBezTo>
                <a:cubicBezTo>
                  <a:pt x="1362590" y="856735"/>
                  <a:pt x="1365250" y="841375"/>
                  <a:pt x="1371600" y="828675"/>
                </a:cubicBezTo>
                <a:cubicBezTo>
                  <a:pt x="1383323" y="699718"/>
                  <a:pt x="1346858" y="713499"/>
                  <a:pt x="1476375" y="733425"/>
                </a:cubicBezTo>
                <a:cubicBezTo>
                  <a:pt x="1486298" y="734952"/>
                  <a:pt x="1495425" y="739775"/>
                  <a:pt x="1504950" y="742950"/>
                </a:cubicBezTo>
                <a:cubicBezTo>
                  <a:pt x="1519007" y="764035"/>
                  <a:pt x="1530573" y="785432"/>
                  <a:pt x="1552575" y="800100"/>
                </a:cubicBezTo>
                <a:cubicBezTo>
                  <a:pt x="1560929" y="805669"/>
                  <a:pt x="1571349" y="807447"/>
                  <a:pt x="1581150" y="809625"/>
                </a:cubicBezTo>
                <a:cubicBezTo>
                  <a:pt x="1681730" y="831976"/>
                  <a:pt x="1602549" y="807233"/>
                  <a:pt x="1666875" y="828675"/>
                </a:cubicBezTo>
                <a:cubicBezTo>
                  <a:pt x="1673225" y="819150"/>
                  <a:pt x="1685164" y="811522"/>
                  <a:pt x="1685925" y="800100"/>
                </a:cubicBezTo>
                <a:cubicBezTo>
                  <a:pt x="1688468" y="761953"/>
                  <a:pt x="1693498" y="719996"/>
                  <a:pt x="1676400" y="685800"/>
                </a:cubicBezTo>
                <a:cubicBezTo>
                  <a:pt x="1667420" y="667839"/>
                  <a:pt x="1638300" y="673100"/>
                  <a:pt x="1619250" y="666750"/>
                </a:cubicBezTo>
                <a:cubicBezTo>
                  <a:pt x="1579815" y="653605"/>
                  <a:pt x="1599029" y="662794"/>
                  <a:pt x="1562100" y="638175"/>
                </a:cubicBezTo>
                <a:cubicBezTo>
                  <a:pt x="1530960" y="544755"/>
                  <a:pt x="1523039" y="582693"/>
                  <a:pt x="1657350" y="571500"/>
                </a:cubicBezTo>
                <a:cubicBezTo>
                  <a:pt x="1651000" y="561975"/>
                  <a:pt x="1648008" y="548992"/>
                  <a:pt x="1638300" y="542925"/>
                </a:cubicBezTo>
                <a:cubicBezTo>
                  <a:pt x="1622840" y="533263"/>
                  <a:pt x="1565356" y="519926"/>
                  <a:pt x="1543050" y="514350"/>
                </a:cubicBezTo>
                <a:cubicBezTo>
                  <a:pt x="1536700" y="504825"/>
                  <a:pt x="1528509" y="496297"/>
                  <a:pt x="1524000" y="485775"/>
                </a:cubicBezTo>
                <a:cubicBezTo>
                  <a:pt x="1518843" y="473743"/>
                  <a:pt x="1518071" y="460262"/>
                  <a:pt x="1514475" y="447675"/>
                </a:cubicBezTo>
                <a:cubicBezTo>
                  <a:pt x="1511717" y="438021"/>
                  <a:pt x="1508125" y="428625"/>
                  <a:pt x="1504950" y="419100"/>
                </a:cubicBezTo>
                <a:cubicBezTo>
                  <a:pt x="1557449" y="401600"/>
                  <a:pt x="1601476" y="407680"/>
                  <a:pt x="1552575" y="323850"/>
                </a:cubicBezTo>
                <a:cubicBezTo>
                  <a:pt x="1541039" y="304074"/>
                  <a:pt x="1495425" y="285750"/>
                  <a:pt x="1495425" y="285750"/>
                </a:cubicBezTo>
                <a:cubicBezTo>
                  <a:pt x="1491219" y="279441"/>
                  <a:pt x="1432779" y="224361"/>
                  <a:pt x="1466850" y="200025"/>
                </a:cubicBezTo>
                <a:cubicBezTo>
                  <a:pt x="1483190" y="188353"/>
                  <a:pt x="1524000" y="180975"/>
                  <a:pt x="1524000" y="180975"/>
                </a:cubicBezTo>
                <a:cubicBezTo>
                  <a:pt x="1533558" y="152300"/>
                  <a:pt x="1546859" y="127253"/>
                  <a:pt x="1524000" y="95250"/>
                </a:cubicBezTo>
                <a:cubicBezTo>
                  <a:pt x="1516391" y="84598"/>
                  <a:pt x="1498600" y="88900"/>
                  <a:pt x="1485900" y="85725"/>
                </a:cubicBezTo>
                <a:cubicBezTo>
                  <a:pt x="1509841" y="13901"/>
                  <a:pt x="1477546" y="102433"/>
                  <a:pt x="1514475" y="28575"/>
                </a:cubicBezTo>
                <a:cubicBezTo>
                  <a:pt x="1518965" y="19595"/>
                  <a:pt x="1524000" y="0"/>
                  <a:pt x="15240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Forma libre"/>
          <p:cNvSpPr/>
          <p:nvPr/>
        </p:nvSpPr>
        <p:spPr>
          <a:xfrm>
            <a:off x="393085" y="5295900"/>
            <a:ext cx="1559540" cy="1095375"/>
          </a:xfrm>
          <a:custGeom>
            <a:avLst/>
            <a:gdLst>
              <a:gd name="connsiteX0" fmla="*/ 1559540 w 1559540"/>
              <a:gd name="connsiteY0" fmla="*/ 742950 h 1095375"/>
              <a:gd name="connsiteX1" fmla="*/ 1473815 w 1559540"/>
              <a:gd name="connsiteY1" fmla="*/ 714375 h 1095375"/>
              <a:gd name="connsiteX2" fmla="*/ 1464290 w 1559540"/>
              <a:gd name="connsiteY2" fmla="*/ 685800 h 1095375"/>
              <a:gd name="connsiteX3" fmla="*/ 1445240 w 1559540"/>
              <a:gd name="connsiteY3" fmla="*/ 657225 h 1095375"/>
              <a:gd name="connsiteX4" fmla="*/ 1302365 w 1559540"/>
              <a:gd name="connsiteY4" fmla="*/ 657225 h 1095375"/>
              <a:gd name="connsiteX5" fmla="*/ 1292840 w 1559540"/>
              <a:gd name="connsiteY5" fmla="*/ 628650 h 1095375"/>
              <a:gd name="connsiteX6" fmla="*/ 1283315 w 1559540"/>
              <a:gd name="connsiteY6" fmla="*/ 581025 h 1095375"/>
              <a:gd name="connsiteX7" fmla="*/ 1216640 w 1559540"/>
              <a:gd name="connsiteY7" fmla="*/ 552450 h 1095375"/>
              <a:gd name="connsiteX8" fmla="*/ 1111865 w 1559540"/>
              <a:gd name="connsiteY8" fmla="*/ 523875 h 1095375"/>
              <a:gd name="connsiteX9" fmla="*/ 1092815 w 1559540"/>
              <a:gd name="connsiteY9" fmla="*/ 447675 h 1095375"/>
              <a:gd name="connsiteX10" fmla="*/ 1083290 w 1559540"/>
              <a:gd name="connsiteY10" fmla="*/ 419100 h 1095375"/>
              <a:gd name="connsiteX11" fmla="*/ 1054715 w 1559540"/>
              <a:gd name="connsiteY11" fmla="*/ 400050 h 1095375"/>
              <a:gd name="connsiteX12" fmla="*/ 1016615 w 1559540"/>
              <a:gd name="connsiteY12" fmla="*/ 390525 h 1095375"/>
              <a:gd name="connsiteX13" fmla="*/ 911840 w 1559540"/>
              <a:gd name="connsiteY13" fmla="*/ 371475 h 1095375"/>
              <a:gd name="connsiteX14" fmla="*/ 902315 w 1559540"/>
              <a:gd name="connsiteY14" fmla="*/ 314325 h 1095375"/>
              <a:gd name="connsiteX15" fmla="*/ 892790 w 1559540"/>
              <a:gd name="connsiteY15" fmla="*/ 285750 h 1095375"/>
              <a:gd name="connsiteX16" fmla="*/ 854690 w 1559540"/>
              <a:gd name="connsiteY16" fmla="*/ 276225 h 1095375"/>
              <a:gd name="connsiteX17" fmla="*/ 826115 w 1559540"/>
              <a:gd name="connsiteY17" fmla="*/ 257175 h 1095375"/>
              <a:gd name="connsiteX18" fmla="*/ 797540 w 1559540"/>
              <a:gd name="connsiteY18" fmla="*/ 247650 h 1095375"/>
              <a:gd name="connsiteX19" fmla="*/ 778490 w 1559540"/>
              <a:gd name="connsiteY19" fmla="*/ 219075 h 1095375"/>
              <a:gd name="connsiteX20" fmla="*/ 711815 w 1559540"/>
              <a:gd name="connsiteY20" fmla="*/ 200025 h 1095375"/>
              <a:gd name="connsiteX21" fmla="*/ 683240 w 1559540"/>
              <a:gd name="connsiteY21" fmla="*/ 209550 h 1095375"/>
              <a:gd name="connsiteX22" fmla="*/ 654665 w 1559540"/>
              <a:gd name="connsiteY22" fmla="*/ 228600 h 1095375"/>
              <a:gd name="connsiteX23" fmla="*/ 540365 w 1559540"/>
              <a:gd name="connsiteY23" fmla="*/ 209550 h 1095375"/>
              <a:gd name="connsiteX24" fmla="*/ 521315 w 1559540"/>
              <a:gd name="connsiteY24" fmla="*/ 180975 h 1095375"/>
              <a:gd name="connsiteX25" fmla="*/ 511790 w 1559540"/>
              <a:gd name="connsiteY25" fmla="*/ 152400 h 1095375"/>
              <a:gd name="connsiteX26" fmla="*/ 464165 w 1559540"/>
              <a:gd name="connsiteY26" fmla="*/ 95250 h 1095375"/>
              <a:gd name="connsiteX27" fmla="*/ 407015 w 1559540"/>
              <a:gd name="connsiteY27" fmla="*/ 85725 h 1095375"/>
              <a:gd name="connsiteX28" fmla="*/ 387965 w 1559540"/>
              <a:gd name="connsiteY28" fmla="*/ 57150 h 1095375"/>
              <a:gd name="connsiteX29" fmla="*/ 368915 w 1559540"/>
              <a:gd name="connsiteY29" fmla="*/ 19050 h 1095375"/>
              <a:gd name="connsiteX30" fmla="*/ 340340 w 1559540"/>
              <a:gd name="connsiteY30" fmla="*/ 0 h 1095375"/>
              <a:gd name="connsiteX31" fmla="*/ 292715 w 1559540"/>
              <a:gd name="connsiteY31" fmla="*/ 9525 h 1095375"/>
              <a:gd name="connsiteX32" fmla="*/ 283190 w 1559540"/>
              <a:gd name="connsiteY32" fmla="*/ 38100 h 1095375"/>
              <a:gd name="connsiteX33" fmla="*/ 245090 w 1559540"/>
              <a:gd name="connsiteY33" fmla="*/ 104775 h 1095375"/>
              <a:gd name="connsiteX34" fmla="*/ 235565 w 1559540"/>
              <a:gd name="connsiteY34" fmla="*/ 133350 h 1095375"/>
              <a:gd name="connsiteX35" fmla="*/ 245090 w 1559540"/>
              <a:gd name="connsiteY35" fmla="*/ 171450 h 1095375"/>
              <a:gd name="connsiteX36" fmla="*/ 159365 w 1559540"/>
              <a:gd name="connsiteY36" fmla="*/ 180975 h 1095375"/>
              <a:gd name="connsiteX37" fmla="*/ 45065 w 1559540"/>
              <a:gd name="connsiteY37" fmla="*/ 200025 h 1095375"/>
              <a:gd name="connsiteX38" fmla="*/ 83165 w 1559540"/>
              <a:gd name="connsiteY38" fmla="*/ 295275 h 1095375"/>
              <a:gd name="connsiteX39" fmla="*/ 111740 w 1559540"/>
              <a:gd name="connsiteY39" fmla="*/ 304800 h 1095375"/>
              <a:gd name="connsiteX40" fmla="*/ 130790 w 1559540"/>
              <a:gd name="connsiteY40" fmla="*/ 333375 h 1095375"/>
              <a:gd name="connsiteX41" fmla="*/ 111740 w 1559540"/>
              <a:gd name="connsiteY41" fmla="*/ 409575 h 1095375"/>
              <a:gd name="connsiteX42" fmla="*/ 92690 w 1559540"/>
              <a:gd name="connsiteY42" fmla="*/ 438150 h 1095375"/>
              <a:gd name="connsiteX43" fmla="*/ 35540 w 1559540"/>
              <a:gd name="connsiteY43" fmla="*/ 447675 h 1095375"/>
              <a:gd name="connsiteX44" fmla="*/ 26015 w 1559540"/>
              <a:gd name="connsiteY44" fmla="*/ 552450 h 1095375"/>
              <a:gd name="connsiteX45" fmla="*/ 54590 w 1559540"/>
              <a:gd name="connsiteY45" fmla="*/ 561975 h 1095375"/>
              <a:gd name="connsiteX46" fmla="*/ 140315 w 1559540"/>
              <a:gd name="connsiteY46" fmla="*/ 571500 h 1095375"/>
              <a:gd name="connsiteX47" fmla="*/ 159365 w 1559540"/>
              <a:gd name="connsiteY47" fmla="*/ 676275 h 1095375"/>
              <a:gd name="connsiteX48" fmla="*/ 102215 w 1559540"/>
              <a:gd name="connsiteY48" fmla="*/ 695325 h 1095375"/>
              <a:gd name="connsiteX49" fmla="*/ 92690 w 1559540"/>
              <a:gd name="connsiteY49" fmla="*/ 723900 h 1095375"/>
              <a:gd name="connsiteX50" fmla="*/ 121265 w 1559540"/>
              <a:gd name="connsiteY50" fmla="*/ 809625 h 1095375"/>
              <a:gd name="connsiteX51" fmla="*/ 149840 w 1559540"/>
              <a:gd name="connsiteY51" fmla="*/ 819150 h 1095375"/>
              <a:gd name="connsiteX52" fmla="*/ 178415 w 1559540"/>
              <a:gd name="connsiteY52" fmla="*/ 942975 h 1095375"/>
              <a:gd name="connsiteX53" fmla="*/ 235565 w 1559540"/>
              <a:gd name="connsiteY53" fmla="*/ 971550 h 1095375"/>
              <a:gd name="connsiteX54" fmla="*/ 206990 w 1559540"/>
              <a:gd name="connsiteY54" fmla="*/ 981075 h 1095375"/>
              <a:gd name="connsiteX55" fmla="*/ 206990 w 1559540"/>
              <a:gd name="connsiteY55" fmla="*/ 1066800 h 1095375"/>
              <a:gd name="connsiteX56" fmla="*/ 235565 w 1559540"/>
              <a:gd name="connsiteY56" fmla="*/ 1076325 h 1095375"/>
              <a:gd name="connsiteX57" fmla="*/ 359390 w 1559540"/>
              <a:gd name="connsiteY57" fmla="*/ 1066800 h 1095375"/>
              <a:gd name="connsiteX58" fmla="*/ 435590 w 1559540"/>
              <a:gd name="connsiteY58" fmla="*/ 1057275 h 1095375"/>
              <a:gd name="connsiteX59" fmla="*/ 445115 w 1559540"/>
              <a:gd name="connsiteY59" fmla="*/ 1095375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59540" h="1095375">
                <a:moveTo>
                  <a:pt x="1559540" y="742950"/>
                </a:moveTo>
                <a:cubicBezTo>
                  <a:pt x="1535461" y="738134"/>
                  <a:pt x="1493533" y="734093"/>
                  <a:pt x="1473815" y="714375"/>
                </a:cubicBezTo>
                <a:cubicBezTo>
                  <a:pt x="1466715" y="707275"/>
                  <a:pt x="1468780" y="694780"/>
                  <a:pt x="1464290" y="685800"/>
                </a:cubicBezTo>
                <a:cubicBezTo>
                  <a:pt x="1459170" y="675561"/>
                  <a:pt x="1451590" y="666750"/>
                  <a:pt x="1445240" y="657225"/>
                </a:cubicBezTo>
                <a:cubicBezTo>
                  <a:pt x="1392754" y="667722"/>
                  <a:pt x="1361637" y="678778"/>
                  <a:pt x="1302365" y="657225"/>
                </a:cubicBezTo>
                <a:cubicBezTo>
                  <a:pt x="1292929" y="653794"/>
                  <a:pt x="1295275" y="638390"/>
                  <a:pt x="1292840" y="628650"/>
                </a:cubicBezTo>
                <a:cubicBezTo>
                  <a:pt x="1288913" y="612944"/>
                  <a:pt x="1291347" y="595081"/>
                  <a:pt x="1283315" y="581025"/>
                </a:cubicBezTo>
                <a:cubicBezTo>
                  <a:pt x="1271851" y="560963"/>
                  <a:pt x="1233823" y="557605"/>
                  <a:pt x="1216640" y="552450"/>
                </a:cubicBezTo>
                <a:cubicBezTo>
                  <a:pt x="1119962" y="523447"/>
                  <a:pt x="1198667" y="541235"/>
                  <a:pt x="1111865" y="523875"/>
                </a:cubicBezTo>
                <a:cubicBezTo>
                  <a:pt x="1090092" y="458556"/>
                  <a:pt x="1115803" y="539627"/>
                  <a:pt x="1092815" y="447675"/>
                </a:cubicBezTo>
                <a:cubicBezTo>
                  <a:pt x="1090380" y="437935"/>
                  <a:pt x="1089562" y="426940"/>
                  <a:pt x="1083290" y="419100"/>
                </a:cubicBezTo>
                <a:cubicBezTo>
                  <a:pt x="1076139" y="410161"/>
                  <a:pt x="1065237" y="404559"/>
                  <a:pt x="1054715" y="400050"/>
                </a:cubicBezTo>
                <a:cubicBezTo>
                  <a:pt x="1042683" y="394893"/>
                  <a:pt x="1029452" y="393092"/>
                  <a:pt x="1016615" y="390525"/>
                </a:cubicBezTo>
                <a:cubicBezTo>
                  <a:pt x="981807" y="383563"/>
                  <a:pt x="946765" y="377825"/>
                  <a:pt x="911840" y="371475"/>
                </a:cubicBezTo>
                <a:cubicBezTo>
                  <a:pt x="908665" y="352425"/>
                  <a:pt x="906505" y="333178"/>
                  <a:pt x="902315" y="314325"/>
                </a:cubicBezTo>
                <a:cubicBezTo>
                  <a:pt x="900137" y="304524"/>
                  <a:pt x="900630" y="292022"/>
                  <a:pt x="892790" y="285750"/>
                </a:cubicBezTo>
                <a:cubicBezTo>
                  <a:pt x="882568" y="277572"/>
                  <a:pt x="867390" y="279400"/>
                  <a:pt x="854690" y="276225"/>
                </a:cubicBezTo>
                <a:cubicBezTo>
                  <a:pt x="845165" y="269875"/>
                  <a:pt x="836354" y="262295"/>
                  <a:pt x="826115" y="257175"/>
                </a:cubicBezTo>
                <a:cubicBezTo>
                  <a:pt x="817135" y="252685"/>
                  <a:pt x="805380" y="253922"/>
                  <a:pt x="797540" y="247650"/>
                </a:cubicBezTo>
                <a:cubicBezTo>
                  <a:pt x="788601" y="240499"/>
                  <a:pt x="787429" y="226226"/>
                  <a:pt x="778490" y="219075"/>
                </a:cubicBezTo>
                <a:cubicBezTo>
                  <a:pt x="772279" y="214106"/>
                  <a:pt x="714304" y="200647"/>
                  <a:pt x="711815" y="200025"/>
                </a:cubicBezTo>
                <a:cubicBezTo>
                  <a:pt x="702290" y="203200"/>
                  <a:pt x="692220" y="205060"/>
                  <a:pt x="683240" y="209550"/>
                </a:cubicBezTo>
                <a:cubicBezTo>
                  <a:pt x="673001" y="214670"/>
                  <a:pt x="666113" y="228600"/>
                  <a:pt x="654665" y="228600"/>
                </a:cubicBezTo>
                <a:cubicBezTo>
                  <a:pt x="616039" y="228600"/>
                  <a:pt x="578465" y="215900"/>
                  <a:pt x="540365" y="209550"/>
                </a:cubicBezTo>
                <a:cubicBezTo>
                  <a:pt x="534015" y="200025"/>
                  <a:pt x="526435" y="191214"/>
                  <a:pt x="521315" y="180975"/>
                </a:cubicBezTo>
                <a:cubicBezTo>
                  <a:pt x="516825" y="171995"/>
                  <a:pt x="515745" y="161628"/>
                  <a:pt x="511790" y="152400"/>
                </a:cubicBezTo>
                <a:cubicBezTo>
                  <a:pt x="499998" y="124886"/>
                  <a:pt x="494575" y="105387"/>
                  <a:pt x="464165" y="95250"/>
                </a:cubicBezTo>
                <a:cubicBezTo>
                  <a:pt x="445843" y="89143"/>
                  <a:pt x="426065" y="88900"/>
                  <a:pt x="407015" y="85725"/>
                </a:cubicBezTo>
                <a:cubicBezTo>
                  <a:pt x="400665" y="76200"/>
                  <a:pt x="393645" y="67089"/>
                  <a:pt x="387965" y="57150"/>
                </a:cubicBezTo>
                <a:cubicBezTo>
                  <a:pt x="380920" y="44822"/>
                  <a:pt x="378005" y="29958"/>
                  <a:pt x="368915" y="19050"/>
                </a:cubicBezTo>
                <a:cubicBezTo>
                  <a:pt x="361586" y="10256"/>
                  <a:pt x="349865" y="6350"/>
                  <a:pt x="340340" y="0"/>
                </a:cubicBezTo>
                <a:cubicBezTo>
                  <a:pt x="324465" y="3175"/>
                  <a:pt x="306185" y="545"/>
                  <a:pt x="292715" y="9525"/>
                </a:cubicBezTo>
                <a:cubicBezTo>
                  <a:pt x="284361" y="15094"/>
                  <a:pt x="287145" y="28872"/>
                  <a:pt x="283190" y="38100"/>
                </a:cubicBezTo>
                <a:cubicBezTo>
                  <a:pt x="233093" y="154992"/>
                  <a:pt x="292919" y="9116"/>
                  <a:pt x="245090" y="104775"/>
                </a:cubicBezTo>
                <a:cubicBezTo>
                  <a:pt x="240600" y="113755"/>
                  <a:pt x="238740" y="123825"/>
                  <a:pt x="235565" y="133350"/>
                </a:cubicBezTo>
                <a:cubicBezTo>
                  <a:pt x="238740" y="146050"/>
                  <a:pt x="250944" y="159741"/>
                  <a:pt x="245090" y="171450"/>
                </a:cubicBezTo>
                <a:cubicBezTo>
                  <a:pt x="228360" y="204910"/>
                  <a:pt x="180038" y="185110"/>
                  <a:pt x="159365" y="180975"/>
                </a:cubicBezTo>
                <a:cubicBezTo>
                  <a:pt x="121265" y="187325"/>
                  <a:pt x="73646" y="174043"/>
                  <a:pt x="45065" y="200025"/>
                </a:cubicBezTo>
                <a:cubicBezTo>
                  <a:pt x="0" y="240993"/>
                  <a:pt x="58340" y="282862"/>
                  <a:pt x="83165" y="295275"/>
                </a:cubicBezTo>
                <a:cubicBezTo>
                  <a:pt x="92145" y="299765"/>
                  <a:pt x="102215" y="301625"/>
                  <a:pt x="111740" y="304800"/>
                </a:cubicBezTo>
                <a:cubicBezTo>
                  <a:pt x="118090" y="314325"/>
                  <a:pt x="129370" y="322016"/>
                  <a:pt x="130790" y="333375"/>
                </a:cubicBezTo>
                <a:cubicBezTo>
                  <a:pt x="131877" y="342070"/>
                  <a:pt x="118582" y="395891"/>
                  <a:pt x="111740" y="409575"/>
                </a:cubicBezTo>
                <a:cubicBezTo>
                  <a:pt x="106620" y="419814"/>
                  <a:pt x="102929" y="433030"/>
                  <a:pt x="92690" y="438150"/>
                </a:cubicBezTo>
                <a:cubicBezTo>
                  <a:pt x="75416" y="446787"/>
                  <a:pt x="54590" y="444500"/>
                  <a:pt x="35540" y="447675"/>
                </a:cubicBezTo>
                <a:cubicBezTo>
                  <a:pt x="24359" y="481219"/>
                  <a:pt x="2081" y="516548"/>
                  <a:pt x="26015" y="552450"/>
                </a:cubicBezTo>
                <a:cubicBezTo>
                  <a:pt x="31584" y="560804"/>
                  <a:pt x="44686" y="560324"/>
                  <a:pt x="54590" y="561975"/>
                </a:cubicBezTo>
                <a:cubicBezTo>
                  <a:pt x="82950" y="566702"/>
                  <a:pt x="111740" y="568325"/>
                  <a:pt x="140315" y="571500"/>
                </a:cubicBezTo>
                <a:cubicBezTo>
                  <a:pt x="178553" y="596992"/>
                  <a:pt x="205965" y="603046"/>
                  <a:pt x="159365" y="676275"/>
                </a:cubicBezTo>
                <a:cubicBezTo>
                  <a:pt x="148584" y="693216"/>
                  <a:pt x="102215" y="695325"/>
                  <a:pt x="102215" y="695325"/>
                </a:cubicBezTo>
                <a:cubicBezTo>
                  <a:pt x="99040" y="704850"/>
                  <a:pt x="92690" y="713860"/>
                  <a:pt x="92690" y="723900"/>
                </a:cubicBezTo>
                <a:cubicBezTo>
                  <a:pt x="92690" y="748068"/>
                  <a:pt x="98264" y="791224"/>
                  <a:pt x="121265" y="809625"/>
                </a:cubicBezTo>
                <a:cubicBezTo>
                  <a:pt x="129105" y="815897"/>
                  <a:pt x="140315" y="815975"/>
                  <a:pt x="149840" y="819150"/>
                </a:cubicBezTo>
                <a:cubicBezTo>
                  <a:pt x="204444" y="901056"/>
                  <a:pt x="117985" y="761686"/>
                  <a:pt x="178415" y="942975"/>
                </a:cubicBezTo>
                <a:cubicBezTo>
                  <a:pt x="183031" y="956823"/>
                  <a:pt x="224470" y="967852"/>
                  <a:pt x="235565" y="971550"/>
                </a:cubicBezTo>
                <a:cubicBezTo>
                  <a:pt x="226040" y="974725"/>
                  <a:pt x="214090" y="973975"/>
                  <a:pt x="206990" y="981075"/>
                </a:cubicBezTo>
                <a:cubicBezTo>
                  <a:pt x="188968" y="999097"/>
                  <a:pt x="200412" y="1055288"/>
                  <a:pt x="206990" y="1066800"/>
                </a:cubicBezTo>
                <a:cubicBezTo>
                  <a:pt x="211971" y="1075517"/>
                  <a:pt x="226040" y="1073150"/>
                  <a:pt x="235565" y="1076325"/>
                </a:cubicBezTo>
                <a:cubicBezTo>
                  <a:pt x="276840" y="1073150"/>
                  <a:pt x="318702" y="1074429"/>
                  <a:pt x="359390" y="1066800"/>
                </a:cubicBezTo>
                <a:cubicBezTo>
                  <a:pt x="453427" y="1049168"/>
                  <a:pt x="303212" y="1030799"/>
                  <a:pt x="435590" y="1057275"/>
                </a:cubicBezTo>
                <a:cubicBezTo>
                  <a:pt x="446119" y="1088862"/>
                  <a:pt x="445115" y="1075810"/>
                  <a:pt x="445115" y="10953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14 Conector recto de flecha"/>
          <p:cNvCxnSpPr>
            <a:stCxn id="12" idx="30"/>
          </p:cNvCxnSpPr>
          <p:nvPr/>
        </p:nvCxnSpPr>
        <p:spPr>
          <a:xfrm flipH="1" flipV="1">
            <a:off x="683568" y="4941168"/>
            <a:ext cx="49857" cy="35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627784" y="24208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1504</a:t>
            </a:r>
            <a:endParaRPr lang="es-MX" sz="11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915816" y="328498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1503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393305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1503B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19872" y="465313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1504B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088529" y="63093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1501</a:t>
            </a:r>
            <a:endParaRPr lang="es-MX" sz="11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496" y="460755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Chilana</a:t>
            </a:r>
            <a:endParaRPr lang="es-MX" sz="1100" b="1" dirty="0"/>
          </a:p>
        </p:txBody>
      </p:sp>
      <p:sp>
        <p:nvSpPr>
          <p:cNvPr id="23" name="22 Botón de acción: Inicio">
            <a:hlinkClick r:id="" action="ppaction://hlinkshowjump?jump=firstslide" highlightClick="1"/>
          </p:cNvPr>
          <p:cNvSpPr/>
          <p:nvPr/>
        </p:nvSpPr>
        <p:spPr>
          <a:xfrm>
            <a:off x="179512" y="6021288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Botón de acción: Inicio">
            <a:hlinkClick r:id="" action="ppaction://hlinkshowjump?jump=firstslide" highlightClick="1"/>
          </p:cNvPr>
          <p:cNvSpPr/>
          <p:nvPr/>
        </p:nvSpPr>
        <p:spPr>
          <a:xfrm>
            <a:off x="4860032" y="1340768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6444208" y="908720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26 Forma"/>
          <p:cNvCxnSpPr>
            <a:stCxn id="10" idx="115"/>
          </p:cNvCxnSpPr>
          <p:nvPr/>
        </p:nvCxnSpPr>
        <p:spPr>
          <a:xfrm>
            <a:off x="5114926" y="2771776"/>
            <a:ext cx="393178" cy="3691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28 Forma libre"/>
          <p:cNvSpPr/>
          <p:nvPr/>
        </p:nvSpPr>
        <p:spPr>
          <a:xfrm>
            <a:off x="104775" y="1628775"/>
            <a:ext cx="5410200" cy="5175346"/>
          </a:xfrm>
          <a:custGeom>
            <a:avLst/>
            <a:gdLst>
              <a:gd name="connsiteX0" fmla="*/ 0 w 5410200"/>
              <a:gd name="connsiteY0" fmla="*/ 3943350 h 5175346"/>
              <a:gd name="connsiteX1" fmla="*/ 28575 w 5410200"/>
              <a:gd name="connsiteY1" fmla="*/ 3962400 h 5175346"/>
              <a:gd name="connsiteX2" fmla="*/ 57150 w 5410200"/>
              <a:gd name="connsiteY2" fmla="*/ 3971925 h 5175346"/>
              <a:gd name="connsiteX3" fmla="*/ 85725 w 5410200"/>
              <a:gd name="connsiteY3" fmla="*/ 4000500 h 5175346"/>
              <a:gd name="connsiteX4" fmla="*/ 123825 w 5410200"/>
              <a:gd name="connsiteY4" fmla="*/ 4067175 h 5175346"/>
              <a:gd name="connsiteX5" fmla="*/ 142875 w 5410200"/>
              <a:gd name="connsiteY5" fmla="*/ 4105275 h 5175346"/>
              <a:gd name="connsiteX6" fmla="*/ 171450 w 5410200"/>
              <a:gd name="connsiteY6" fmla="*/ 4162425 h 5175346"/>
              <a:gd name="connsiteX7" fmla="*/ 238125 w 5410200"/>
              <a:gd name="connsiteY7" fmla="*/ 4152900 h 5175346"/>
              <a:gd name="connsiteX8" fmla="*/ 266700 w 5410200"/>
              <a:gd name="connsiteY8" fmla="*/ 4143375 h 5175346"/>
              <a:gd name="connsiteX9" fmla="*/ 342900 w 5410200"/>
              <a:gd name="connsiteY9" fmla="*/ 4152900 h 5175346"/>
              <a:gd name="connsiteX10" fmla="*/ 371475 w 5410200"/>
              <a:gd name="connsiteY10" fmla="*/ 4162425 h 5175346"/>
              <a:gd name="connsiteX11" fmla="*/ 400050 w 5410200"/>
              <a:gd name="connsiteY11" fmla="*/ 4181475 h 5175346"/>
              <a:gd name="connsiteX12" fmla="*/ 476250 w 5410200"/>
              <a:gd name="connsiteY12" fmla="*/ 4171950 h 5175346"/>
              <a:gd name="connsiteX13" fmla="*/ 504825 w 5410200"/>
              <a:gd name="connsiteY13" fmla="*/ 4162425 h 5175346"/>
              <a:gd name="connsiteX14" fmla="*/ 542925 w 5410200"/>
              <a:gd name="connsiteY14" fmla="*/ 4152900 h 5175346"/>
              <a:gd name="connsiteX15" fmla="*/ 600075 w 5410200"/>
              <a:gd name="connsiteY15" fmla="*/ 4133850 h 5175346"/>
              <a:gd name="connsiteX16" fmla="*/ 638175 w 5410200"/>
              <a:gd name="connsiteY16" fmla="*/ 4143375 h 5175346"/>
              <a:gd name="connsiteX17" fmla="*/ 676275 w 5410200"/>
              <a:gd name="connsiteY17" fmla="*/ 4200525 h 5175346"/>
              <a:gd name="connsiteX18" fmla="*/ 723900 w 5410200"/>
              <a:gd name="connsiteY18" fmla="*/ 4238625 h 5175346"/>
              <a:gd name="connsiteX19" fmla="*/ 876300 w 5410200"/>
              <a:gd name="connsiteY19" fmla="*/ 4248150 h 5175346"/>
              <a:gd name="connsiteX20" fmla="*/ 914400 w 5410200"/>
              <a:gd name="connsiteY20" fmla="*/ 4276725 h 5175346"/>
              <a:gd name="connsiteX21" fmla="*/ 971550 w 5410200"/>
              <a:gd name="connsiteY21" fmla="*/ 4324350 h 5175346"/>
              <a:gd name="connsiteX22" fmla="*/ 1019175 w 5410200"/>
              <a:gd name="connsiteY22" fmla="*/ 4314825 h 5175346"/>
              <a:gd name="connsiteX23" fmla="*/ 1085850 w 5410200"/>
              <a:gd name="connsiteY23" fmla="*/ 4257675 h 5175346"/>
              <a:gd name="connsiteX24" fmla="*/ 1133475 w 5410200"/>
              <a:gd name="connsiteY24" fmla="*/ 4248150 h 5175346"/>
              <a:gd name="connsiteX25" fmla="*/ 1200150 w 5410200"/>
              <a:gd name="connsiteY25" fmla="*/ 4257675 h 5175346"/>
              <a:gd name="connsiteX26" fmla="*/ 1247775 w 5410200"/>
              <a:gd name="connsiteY26" fmla="*/ 4314825 h 5175346"/>
              <a:gd name="connsiteX27" fmla="*/ 1257300 w 5410200"/>
              <a:gd name="connsiteY27" fmla="*/ 4352925 h 5175346"/>
              <a:gd name="connsiteX28" fmla="*/ 1266825 w 5410200"/>
              <a:gd name="connsiteY28" fmla="*/ 4410075 h 5175346"/>
              <a:gd name="connsiteX29" fmla="*/ 1276350 w 5410200"/>
              <a:gd name="connsiteY29" fmla="*/ 4438650 h 5175346"/>
              <a:gd name="connsiteX30" fmla="*/ 1304925 w 5410200"/>
              <a:gd name="connsiteY30" fmla="*/ 4457700 h 5175346"/>
              <a:gd name="connsiteX31" fmla="*/ 1343025 w 5410200"/>
              <a:gd name="connsiteY31" fmla="*/ 4486275 h 5175346"/>
              <a:gd name="connsiteX32" fmla="*/ 1409700 w 5410200"/>
              <a:gd name="connsiteY32" fmla="*/ 4514850 h 5175346"/>
              <a:gd name="connsiteX33" fmla="*/ 1438275 w 5410200"/>
              <a:gd name="connsiteY33" fmla="*/ 4533900 h 5175346"/>
              <a:gd name="connsiteX34" fmla="*/ 1533525 w 5410200"/>
              <a:gd name="connsiteY34" fmla="*/ 4562475 h 5175346"/>
              <a:gd name="connsiteX35" fmla="*/ 1562100 w 5410200"/>
              <a:gd name="connsiteY35" fmla="*/ 4581525 h 5175346"/>
              <a:gd name="connsiteX36" fmla="*/ 1685925 w 5410200"/>
              <a:gd name="connsiteY36" fmla="*/ 4600575 h 5175346"/>
              <a:gd name="connsiteX37" fmla="*/ 1704975 w 5410200"/>
              <a:gd name="connsiteY37" fmla="*/ 4667250 h 5175346"/>
              <a:gd name="connsiteX38" fmla="*/ 1714500 w 5410200"/>
              <a:gd name="connsiteY38" fmla="*/ 4695825 h 5175346"/>
              <a:gd name="connsiteX39" fmla="*/ 1752600 w 5410200"/>
              <a:gd name="connsiteY39" fmla="*/ 4752975 h 5175346"/>
              <a:gd name="connsiteX40" fmla="*/ 1771650 w 5410200"/>
              <a:gd name="connsiteY40" fmla="*/ 4781550 h 5175346"/>
              <a:gd name="connsiteX41" fmla="*/ 1828800 w 5410200"/>
              <a:gd name="connsiteY41" fmla="*/ 4810125 h 5175346"/>
              <a:gd name="connsiteX42" fmla="*/ 1895475 w 5410200"/>
              <a:gd name="connsiteY42" fmla="*/ 4829175 h 5175346"/>
              <a:gd name="connsiteX43" fmla="*/ 1962150 w 5410200"/>
              <a:gd name="connsiteY43" fmla="*/ 4857750 h 5175346"/>
              <a:gd name="connsiteX44" fmla="*/ 2066925 w 5410200"/>
              <a:gd name="connsiteY44" fmla="*/ 4867275 h 5175346"/>
              <a:gd name="connsiteX45" fmla="*/ 2152650 w 5410200"/>
              <a:gd name="connsiteY45" fmla="*/ 4924425 h 5175346"/>
              <a:gd name="connsiteX46" fmla="*/ 2181225 w 5410200"/>
              <a:gd name="connsiteY46" fmla="*/ 4943475 h 5175346"/>
              <a:gd name="connsiteX47" fmla="*/ 2238375 w 5410200"/>
              <a:gd name="connsiteY47" fmla="*/ 4991100 h 5175346"/>
              <a:gd name="connsiteX48" fmla="*/ 2400300 w 5410200"/>
              <a:gd name="connsiteY48" fmla="*/ 5010150 h 5175346"/>
              <a:gd name="connsiteX49" fmla="*/ 2647950 w 5410200"/>
              <a:gd name="connsiteY49" fmla="*/ 5038725 h 5175346"/>
              <a:gd name="connsiteX50" fmla="*/ 2714625 w 5410200"/>
              <a:gd name="connsiteY50" fmla="*/ 5057775 h 5175346"/>
              <a:gd name="connsiteX51" fmla="*/ 2743200 w 5410200"/>
              <a:gd name="connsiteY51" fmla="*/ 5048250 h 5175346"/>
              <a:gd name="connsiteX52" fmla="*/ 2771775 w 5410200"/>
              <a:gd name="connsiteY52" fmla="*/ 5029200 h 5175346"/>
              <a:gd name="connsiteX53" fmla="*/ 2867025 w 5410200"/>
              <a:gd name="connsiteY53" fmla="*/ 5038725 h 5175346"/>
              <a:gd name="connsiteX54" fmla="*/ 2895600 w 5410200"/>
              <a:gd name="connsiteY54" fmla="*/ 5048250 h 5175346"/>
              <a:gd name="connsiteX55" fmla="*/ 2990850 w 5410200"/>
              <a:gd name="connsiteY55" fmla="*/ 5114925 h 5175346"/>
              <a:gd name="connsiteX56" fmla="*/ 3028950 w 5410200"/>
              <a:gd name="connsiteY56" fmla="*/ 5124450 h 5175346"/>
              <a:gd name="connsiteX57" fmla="*/ 3057525 w 5410200"/>
              <a:gd name="connsiteY57" fmla="*/ 5143500 h 5175346"/>
              <a:gd name="connsiteX58" fmla="*/ 3219450 w 5410200"/>
              <a:gd name="connsiteY58" fmla="*/ 5153025 h 5175346"/>
              <a:gd name="connsiteX59" fmla="*/ 3257550 w 5410200"/>
              <a:gd name="connsiteY59" fmla="*/ 5086350 h 5175346"/>
              <a:gd name="connsiteX60" fmla="*/ 3286125 w 5410200"/>
              <a:gd name="connsiteY60" fmla="*/ 5067300 h 5175346"/>
              <a:gd name="connsiteX61" fmla="*/ 3295650 w 5410200"/>
              <a:gd name="connsiteY61" fmla="*/ 5038725 h 5175346"/>
              <a:gd name="connsiteX62" fmla="*/ 3495675 w 5410200"/>
              <a:gd name="connsiteY62" fmla="*/ 5038725 h 5175346"/>
              <a:gd name="connsiteX63" fmla="*/ 3686175 w 5410200"/>
              <a:gd name="connsiteY63" fmla="*/ 5038725 h 5175346"/>
              <a:gd name="connsiteX64" fmla="*/ 3752850 w 5410200"/>
              <a:gd name="connsiteY64" fmla="*/ 4914900 h 5175346"/>
              <a:gd name="connsiteX65" fmla="*/ 3819525 w 5410200"/>
              <a:gd name="connsiteY65" fmla="*/ 4848225 h 5175346"/>
              <a:gd name="connsiteX66" fmla="*/ 3857625 w 5410200"/>
              <a:gd name="connsiteY66" fmla="*/ 4800600 h 5175346"/>
              <a:gd name="connsiteX67" fmla="*/ 3905250 w 5410200"/>
              <a:gd name="connsiteY67" fmla="*/ 4791075 h 5175346"/>
              <a:gd name="connsiteX68" fmla="*/ 3981450 w 5410200"/>
              <a:gd name="connsiteY68" fmla="*/ 4772025 h 5175346"/>
              <a:gd name="connsiteX69" fmla="*/ 4029075 w 5410200"/>
              <a:gd name="connsiteY69" fmla="*/ 4695825 h 5175346"/>
              <a:gd name="connsiteX70" fmla="*/ 4048125 w 5410200"/>
              <a:gd name="connsiteY70" fmla="*/ 4667250 h 5175346"/>
              <a:gd name="connsiteX71" fmla="*/ 4067175 w 5410200"/>
              <a:gd name="connsiteY71" fmla="*/ 4629150 h 5175346"/>
              <a:gd name="connsiteX72" fmla="*/ 4076700 w 5410200"/>
              <a:gd name="connsiteY72" fmla="*/ 4600575 h 5175346"/>
              <a:gd name="connsiteX73" fmla="*/ 4095750 w 5410200"/>
              <a:gd name="connsiteY73" fmla="*/ 4572000 h 5175346"/>
              <a:gd name="connsiteX74" fmla="*/ 4124325 w 5410200"/>
              <a:gd name="connsiteY74" fmla="*/ 4486275 h 5175346"/>
              <a:gd name="connsiteX75" fmla="*/ 4238625 w 5410200"/>
              <a:gd name="connsiteY75" fmla="*/ 4457700 h 5175346"/>
              <a:gd name="connsiteX76" fmla="*/ 4286250 w 5410200"/>
              <a:gd name="connsiteY76" fmla="*/ 4448175 h 5175346"/>
              <a:gd name="connsiteX77" fmla="*/ 4543425 w 5410200"/>
              <a:gd name="connsiteY77" fmla="*/ 4438650 h 5175346"/>
              <a:gd name="connsiteX78" fmla="*/ 4572000 w 5410200"/>
              <a:gd name="connsiteY78" fmla="*/ 4419600 h 5175346"/>
              <a:gd name="connsiteX79" fmla="*/ 4591050 w 5410200"/>
              <a:gd name="connsiteY79" fmla="*/ 4371975 h 5175346"/>
              <a:gd name="connsiteX80" fmla="*/ 4610100 w 5410200"/>
              <a:gd name="connsiteY80" fmla="*/ 4333875 h 5175346"/>
              <a:gd name="connsiteX81" fmla="*/ 4638675 w 5410200"/>
              <a:gd name="connsiteY81" fmla="*/ 4238625 h 5175346"/>
              <a:gd name="connsiteX82" fmla="*/ 4667250 w 5410200"/>
              <a:gd name="connsiteY82" fmla="*/ 4143375 h 5175346"/>
              <a:gd name="connsiteX83" fmla="*/ 4676775 w 5410200"/>
              <a:gd name="connsiteY83" fmla="*/ 4086225 h 5175346"/>
              <a:gd name="connsiteX84" fmla="*/ 4705350 w 5410200"/>
              <a:gd name="connsiteY84" fmla="*/ 4019550 h 5175346"/>
              <a:gd name="connsiteX85" fmla="*/ 4752975 w 5410200"/>
              <a:gd name="connsiteY85" fmla="*/ 3962400 h 5175346"/>
              <a:gd name="connsiteX86" fmla="*/ 4810125 w 5410200"/>
              <a:gd name="connsiteY86" fmla="*/ 3924300 h 5175346"/>
              <a:gd name="connsiteX87" fmla="*/ 4886325 w 5410200"/>
              <a:gd name="connsiteY87" fmla="*/ 3867150 h 5175346"/>
              <a:gd name="connsiteX88" fmla="*/ 4895850 w 5410200"/>
              <a:gd name="connsiteY88" fmla="*/ 3838575 h 5175346"/>
              <a:gd name="connsiteX89" fmla="*/ 4905375 w 5410200"/>
              <a:gd name="connsiteY89" fmla="*/ 3486150 h 5175346"/>
              <a:gd name="connsiteX90" fmla="*/ 5038725 w 5410200"/>
              <a:gd name="connsiteY90" fmla="*/ 3476625 h 5175346"/>
              <a:gd name="connsiteX91" fmla="*/ 5200650 w 5410200"/>
              <a:gd name="connsiteY91" fmla="*/ 3362325 h 5175346"/>
              <a:gd name="connsiteX92" fmla="*/ 5219700 w 5410200"/>
              <a:gd name="connsiteY92" fmla="*/ 3295650 h 5175346"/>
              <a:gd name="connsiteX93" fmla="*/ 5238750 w 5410200"/>
              <a:gd name="connsiteY93" fmla="*/ 3181350 h 5175346"/>
              <a:gd name="connsiteX94" fmla="*/ 5257800 w 5410200"/>
              <a:gd name="connsiteY94" fmla="*/ 3095625 h 5175346"/>
              <a:gd name="connsiteX95" fmla="*/ 5267325 w 5410200"/>
              <a:gd name="connsiteY95" fmla="*/ 2971800 h 5175346"/>
              <a:gd name="connsiteX96" fmla="*/ 5314950 w 5410200"/>
              <a:gd name="connsiteY96" fmla="*/ 2895600 h 5175346"/>
              <a:gd name="connsiteX97" fmla="*/ 5372100 w 5410200"/>
              <a:gd name="connsiteY97" fmla="*/ 2790825 h 5175346"/>
              <a:gd name="connsiteX98" fmla="*/ 5400675 w 5410200"/>
              <a:gd name="connsiteY98" fmla="*/ 2771775 h 5175346"/>
              <a:gd name="connsiteX99" fmla="*/ 5410200 w 5410200"/>
              <a:gd name="connsiteY99" fmla="*/ 2724150 h 5175346"/>
              <a:gd name="connsiteX100" fmla="*/ 5400675 w 5410200"/>
              <a:gd name="connsiteY100" fmla="*/ 2695575 h 5175346"/>
              <a:gd name="connsiteX101" fmla="*/ 5381625 w 5410200"/>
              <a:gd name="connsiteY101" fmla="*/ 2571750 h 5175346"/>
              <a:gd name="connsiteX102" fmla="*/ 5362575 w 5410200"/>
              <a:gd name="connsiteY102" fmla="*/ 2533650 h 5175346"/>
              <a:gd name="connsiteX103" fmla="*/ 5343525 w 5410200"/>
              <a:gd name="connsiteY103" fmla="*/ 2476500 h 5175346"/>
              <a:gd name="connsiteX104" fmla="*/ 5334000 w 5410200"/>
              <a:gd name="connsiteY104" fmla="*/ 2447925 h 5175346"/>
              <a:gd name="connsiteX105" fmla="*/ 5343525 w 5410200"/>
              <a:gd name="connsiteY105" fmla="*/ 2371725 h 5175346"/>
              <a:gd name="connsiteX106" fmla="*/ 5391150 w 5410200"/>
              <a:gd name="connsiteY106" fmla="*/ 2352675 h 5175346"/>
              <a:gd name="connsiteX107" fmla="*/ 5400675 w 5410200"/>
              <a:gd name="connsiteY107" fmla="*/ 2324100 h 5175346"/>
              <a:gd name="connsiteX108" fmla="*/ 5391150 w 5410200"/>
              <a:gd name="connsiteY108" fmla="*/ 2295525 h 5175346"/>
              <a:gd name="connsiteX109" fmla="*/ 5314950 w 5410200"/>
              <a:gd name="connsiteY109" fmla="*/ 2200275 h 5175346"/>
              <a:gd name="connsiteX110" fmla="*/ 5286375 w 5410200"/>
              <a:gd name="connsiteY110" fmla="*/ 2181225 h 5175346"/>
              <a:gd name="connsiteX111" fmla="*/ 5257800 w 5410200"/>
              <a:gd name="connsiteY111" fmla="*/ 2114550 h 5175346"/>
              <a:gd name="connsiteX112" fmla="*/ 5229225 w 5410200"/>
              <a:gd name="connsiteY112" fmla="*/ 2057400 h 5175346"/>
              <a:gd name="connsiteX113" fmla="*/ 5219700 w 5410200"/>
              <a:gd name="connsiteY113" fmla="*/ 1981200 h 5175346"/>
              <a:gd name="connsiteX114" fmla="*/ 5162550 w 5410200"/>
              <a:gd name="connsiteY114" fmla="*/ 1933575 h 5175346"/>
              <a:gd name="connsiteX115" fmla="*/ 5133975 w 5410200"/>
              <a:gd name="connsiteY115" fmla="*/ 1876425 h 5175346"/>
              <a:gd name="connsiteX116" fmla="*/ 5114925 w 5410200"/>
              <a:gd name="connsiteY116" fmla="*/ 1752600 h 5175346"/>
              <a:gd name="connsiteX117" fmla="*/ 5095875 w 5410200"/>
              <a:gd name="connsiteY117" fmla="*/ 1724025 h 5175346"/>
              <a:gd name="connsiteX118" fmla="*/ 5067300 w 5410200"/>
              <a:gd name="connsiteY118" fmla="*/ 1609725 h 5175346"/>
              <a:gd name="connsiteX119" fmla="*/ 5029200 w 5410200"/>
              <a:gd name="connsiteY119" fmla="*/ 1552575 h 5175346"/>
              <a:gd name="connsiteX120" fmla="*/ 5000625 w 5410200"/>
              <a:gd name="connsiteY120" fmla="*/ 1495425 h 5175346"/>
              <a:gd name="connsiteX121" fmla="*/ 4972050 w 5410200"/>
              <a:gd name="connsiteY121" fmla="*/ 1476375 h 5175346"/>
              <a:gd name="connsiteX122" fmla="*/ 4924425 w 5410200"/>
              <a:gd name="connsiteY122" fmla="*/ 1438275 h 5175346"/>
              <a:gd name="connsiteX123" fmla="*/ 4895850 w 5410200"/>
              <a:gd name="connsiteY123" fmla="*/ 1409700 h 5175346"/>
              <a:gd name="connsiteX124" fmla="*/ 4838700 w 5410200"/>
              <a:gd name="connsiteY124" fmla="*/ 1381125 h 5175346"/>
              <a:gd name="connsiteX125" fmla="*/ 4781550 w 5410200"/>
              <a:gd name="connsiteY125" fmla="*/ 1333500 h 5175346"/>
              <a:gd name="connsiteX126" fmla="*/ 4752975 w 5410200"/>
              <a:gd name="connsiteY126" fmla="*/ 1323975 h 5175346"/>
              <a:gd name="connsiteX127" fmla="*/ 4695825 w 5410200"/>
              <a:gd name="connsiteY127" fmla="*/ 1285875 h 5175346"/>
              <a:gd name="connsiteX128" fmla="*/ 4667250 w 5410200"/>
              <a:gd name="connsiteY128" fmla="*/ 1257300 h 5175346"/>
              <a:gd name="connsiteX129" fmla="*/ 4638675 w 5410200"/>
              <a:gd name="connsiteY129" fmla="*/ 1247775 h 5175346"/>
              <a:gd name="connsiteX130" fmla="*/ 4581525 w 5410200"/>
              <a:gd name="connsiteY130" fmla="*/ 1200150 h 5175346"/>
              <a:gd name="connsiteX131" fmla="*/ 4552950 w 5410200"/>
              <a:gd name="connsiteY131" fmla="*/ 1190625 h 5175346"/>
              <a:gd name="connsiteX132" fmla="*/ 4524375 w 5410200"/>
              <a:gd name="connsiteY132" fmla="*/ 1171575 h 5175346"/>
              <a:gd name="connsiteX133" fmla="*/ 4495800 w 5410200"/>
              <a:gd name="connsiteY133" fmla="*/ 952500 h 5175346"/>
              <a:gd name="connsiteX134" fmla="*/ 4476750 w 5410200"/>
              <a:gd name="connsiteY134" fmla="*/ 914400 h 5175346"/>
              <a:gd name="connsiteX135" fmla="*/ 4467225 w 5410200"/>
              <a:gd name="connsiteY135" fmla="*/ 885825 h 5175346"/>
              <a:gd name="connsiteX136" fmla="*/ 4448175 w 5410200"/>
              <a:gd name="connsiteY136" fmla="*/ 800100 h 5175346"/>
              <a:gd name="connsiteX137" fmla="*/ 4438650 w 5410200"/>
              <a:gd name="connsiteY137" fmla="*/ 762000 h 5175346"/>
              <a:gd name="connsiteX138" fmla="*/ 4419600 w 5410200"/>
              <a:gd name="connsiteY138" fmla="*/ 666750 h 5175346"/>
              <a:gd name="connsiteX139" fmla="*/ 4410075 w 5410200"/>
              <a:gd name="connsiteY139" fmla="*/ 438150 h 5175346"/>
              <a:gd name="connsiteX140" fmla="*/ 4391025 w 5410200"/>
              <a:gd name="connsiteY140" fmla="*/ 409575 h 5175346"/>
              <a:gd name="connsiteX141" fmla="*/ 4362450 w 5410200"/>
              <a:gd name="connsiteY141" fmla="*/ 400050 h 5175346"/>
              <a:gd name="connsiteX142" fmla="*/ 4343400 w 5410200"/>
              <a:gd name="connsiteY142" fmla="*/ 247650 h 5175346"/>
              <a:gd name="connsiteX143" fmla="*/ 4333875 w 5410200"/>
              <a:gd name="connsiteY143" fmla="*/ 200025 h 5175346"/>
              <a:gd name="connsiteX144" fmla="*/ 4286250 w 5410200"/>
              <a:gd name="connsiteY144" fmla="*/ 142875 h 5175346"/>
              <a:gd name="connsiteX145" fmla="*/ 4257675 w 5410200"/>
              <a:gd name="connsiteY145" fmla="*/ 133350 h 5175346"/>
              <a:gd name="connsiteX146" fmla="*/ 4238625 w 5410200"/>
              <a:gd name="connsiteY146" fmla="*/ 104775 h 5175346"/>
              <a:gd name="connsiteX147" fmla="*/ 4229100 w 5410200"/>
              <a:gd name="connsiteY147" fmla="*/ 0 h 517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410200" h="5175346">
                <a:moveTo>
                  <a:pt x="0" y="3943350"/>
                </a:moveTo>
                <a:cubicBezTo>
                  <a:pt x="9525" y="3949700"/>
                  <a:pt x="18336" y="3957280"/>
                  <a:pt x="28575" y="3962400"/>
                </a:cubicBezTo>
                <a:cubicBezTo>
                  <a:pt x="37555" y="3966890"/>
                  <a:pt x="48796" y="3966356"/>
                  <a:pt x="57150" y="3971925"/>
                </a:cubicBezTo>
                <a:cubicBezTo>
                  <a:pt x="68358" y="3979397"/>
                  <a:pt x="76200" y="3990975"/>
                  <a:pt x="85725" y="4000500"/>
                </a:cubicBezTo>
                <a:cubicBezTo>
                  <a:pt x="104438" y="4056640"/>
                  <a:pt x="82636" y="4001272"/>
                  <a:pt x="123825" y="4067175"/>
                </a:cubicBezTo>
                <a:cubicBezTo>
                  <a:pt x="131350" y="4079216"/>
                  <a:pt x="135830" y="4092947"/>
                  <a:pt x="142875" y="4105275"/>
                </a:cubicBezTo>
                <a:cubicBezTo>
                  <a:pt x="172418" y="4156976"/>
                  <a:pt x="153986" y="4110034"/>
                  <a:pt x="171450" y="4162425"/>
                </a:cubicBezTo>
                <a:cubicBezTo>
                  <a:pt x="193675" y="4159250"/>
                  <a:pt x="216110" y="4157303"/>
                  <a:pt x="238125" y="4152900"/>
                </a:cubicBezTo>
                <a:cubicBezTo>
                  <a:pt x="247970" y="4150931"/>
                  <a:pt x="256660" y="4143375"/>
                  <a:pt x="266700" y="4143375"/>
                </a:cubicBezTo>
                <a:cubicBezTo>
                  <a:pt x="292298" y="4143375"/>
                  <a:pt x="317500" y="4149725"/>
                  <a:pt x="342900" y="4152900"/>
                </a:cubicBezTo>
                <a:cubicBezTo>
                  <a:pt x="352425" y="4156075"/>
                  <a:pt x="362495" y="4157935"/>
                  <a:pt x="371475" y="4162425"/>
                </a:cubicBezTo>
                <a:cubicBezTo>
                  <a:pt x="381714" y="4167545"/>
                  <a:pt x="388649" y="4180439"/>
                  <a:pt x="400050" y="4181475"/>
                </a:cubicBezTo>
                <a:cubicBezTo>
                  <a:pt x="425543" y="4183793"/>
                  <a:pt x="450850" y="4175125"/>
                  <a:pt x="476250" y="4171950"/>
                </a:cubicBezTo>
                <a:cubicBezTo>
                  <a:pt x="485775" y="4168775"/>
                  <a:pt x="495171" y="4165183"/>
                  <a:pt x="504825" y="4162425"/>
                </a:cubicBezTo>
                <a:cubicBezTo>
                  <a:pt x="517412" y="4158829"/>
                  <a:pt x="530386" y="4156662"/>
                  <a:pt x="542925" y="4152900"/>
                </a:cubicBezTo>
                <a:cubicBezTo>
                  <a:pt x="562159" y="4147130"/>
                  <a:pt x="600075" y="4133850"/>
                  <a:pt x="600075" y="4133850"/>
                </a:cubicBezTo>
                <a:cubicBezTo>
                  <a:pt x="612775" y="4137025"/>
                  <a:pt x="628323" y="4134755"/>
                  <a:pt x="638175" y="4143375"/>
                </a:cubicBezTo>
                <a:cubicBezTo>
                  <a:pt x="655405" y="4158452"/>
                  <a:pt x="663575" y="4181475"/>
                  <a:pt x="676275" y="4200525"/>
                </a:cubicBezTo>
                <a:cubicBezTo>
                  <a:pt x="693542" y="4226425"/>
                  <a:pt x="690913" y="4235153"/>
                  <a:pt x="723900" y="4238625"/>
                </a:cubicBezTo>
                <a:cubicBezTo>
                  <a:pt x="774519" y="4243953"/>
                  <a:pt x="825500" y="4244975"/>
                  <a:pt x="876300" y="4248150"/>
                </a:cubicBezTo>
                <a:cubicBezTo>
                  <a:pt x="889000" y="4257675"/>
                  <a:pt x="902347" y="4266394"/>
                  <a:pt x="914400" y="4276725"/>
                </a:cubicBezTo>
                <a:cubicBezTo>
                  <a:pt x="978572" y="4331730"/>
                  <a:pt x="908395" y="4282246"/>
                  <a:pt x="971550" y="4324350"/>
                </a:cubicBezTo>
                <a:cubicBezTo>
                  <a:pt x="987425" y="4321175"/>
                  <a:pt x="1005023" y="4322687"/>
                  <a:pt x="1019175" y="4314825"/>
                </a:cubicBezTo>
                <a:cubicBezTo>
                  <a:pt x="1068784" y="4287264"/>
                  <a:pt x="1040155" y="4274811"/>
                  <a:pt x="1085850" y="4257675"/>
                </a:cubicBezTo>
                <a:cubicBezTo>
                  <a:pt x="1101009" y="4251991"/>
                  <a:pt x="1117600" y="4251325"/>
                  <a:pt x="1133475" y="4248150"/>
                </a:cubicBezTo>
                <a:cubicBezTo>
                  <a:pt x="1155700" y="4251325"/>
                  <a:pt x="1179305" y="4249337"/>
                  <a:pt x="1200150" y="4257675"/>
                </a:cubicBezTo>
                <a:cubicBezTo>
                  <a:pt x="1216818" y="4264342"/>
                  <a:pt x="1238251" y="4300539"/>
                  <a:pt x="1247775" y="4314825"/>
                </a:cubicBezTo>
                <a:cubicBezTo>
                  <a:pt x="1250950" y="4327525"/>
                  <a:pt x="1254733" y="4340088"/>
                  <a:pt x="1257300" y="4352925"/>
                </a:cubicBezTo>
                <a:cubicBezTo>
                  <a:pt x="1261088" y="4371863"/>
                  <a:pt x="1262635" y="4391222"/>
                  <a:pt x="1266825" y="4410075"/>
                </a:cubicBezTo>
                <a:cubicBezTo>
                  <a:pt x="1269003" y="4419876"/>
                  <a:pt x="1270078" y="4430810"/>
                  <a:pt x="1276350" y="4438650"/>
                </a:cubicBezTo>
                <a:cubicBezTo>
                  <a:pt x="1283501" y="4447589"/>
                  <a:pt x="1295610" y="4451046"/>
                  <a:pt x="1304925" y="4457700"/>
                </a:cubicBezTo>
                <a:cubicBezTo>
                  <a:pt x="1317843" y="4466927"/>
                  <a:pt x="1329563" y="4477861"/>
                  <a:pt x="1343025" y="4486275"/>
                </a:cubicBezTo>
                <a:cubicBezTo>
                  <a:pt x="1422307" y="4535826"/>
                  <a:pt x="1344885" y="4482442"/>
                  <a:pt x="1409700" y="4514850"/>
                </a:cubicBezTo>
                <a:cubicBezTo>
                  <a:pt x="1419939" y="4519970"/>
                  <a:pt x="1427814" y="4529251"/>
                  <a:pt x="1438275" y="4533900"/>
                </a:cubicBezTo>
                <a:cubicBezTo>
                  <a:pt x="1468090" y="4547151"/>
                  <a:pt x="1501860" y="4554559"/>
                  <a:pt x="1533525" y="4562475"/>
                </a:cubicBezTo>
                <a:cubicBezTo>
                  <a:pt x="1543050" y="4568825"/>
                  <a:pt x="1551861" y="4576405"/>
                  <a:pt x="1562100" y="4581525"/>
                </a:cubicBezTo>
                <a:cubicBezTo>
                  <a:pt x="1596427" y="4598688"/>
                  <a:pt x="1658608" y="4597843"/>
                  <a:pt x="1685925" y="4600575"/>
                </a:cubicBezTo>
                <a:cubicBezTo>
                  <a:pt x="1708763" y="4669088"/>
                  <a:pt x="1681055" y="4583529"/>
                  <a:pt x="1704975" y="4667250"/>
                </a:cubicBezTo>
                <a:cubicBezTo>
                  <a:pt x="1707733" y="4676904"/>
                  <a:pt x="1709624" y="4687048"/>
                  <a:pt x="1714500" y="4695825"/>
                </a:cubicBezTo>
                <a:cubicBezTo>
                  <a:pt x="1725619" y="4715839"/>
                  <a:pt x="1739900" y="4733925"/>
                  <a:pt x="1752600" y="4752975"/>
                </a:cubicBezTo>
                <a:cubicBezTo>
                  <a:pt x="1758950" y="4762500"/>
                  <a:pt x="1760790" y="4777930"/>
                  <a:pt x="1771650" y="4781550"/>
                </a:cubicBezTo>
                <a:cubicBezTo>
                  <a:pt x="1843474" y="4805491"/>
                  <a:pt x="1754942" y="4773196"/>
                  <a:pt x="1828800" y="4810125"/>
                </a:cubicBezTo>
                <a:cubicBezTo>
                  <a:pt x="1851827" y="4821639"/>
                  <a:pt x="1871060" y="4820020"/>
                  <a:pt x="1895475" y="4829175"/>
                </a:cubicBezTo>
                <a:cubicBezTo>
                  <a:pt x="1919118" y="4838041"/>
                  <a:pt x="1936678" y="4854111"/>
                  <a:pt x="1962150" y="4857750"/>
                </a:cubicBezTo>
                <a:cubicBezTo>
                  <a:pt x="1996867" y="4862710"/>
                  <a:pt x="2032000" y="4864100"/>
                  <a:pt x="2066925" y="4867275"/>
                </a:cubicBezTo>
                <a:lnTo>
                  <a:pt x="2152650" y="4924425"/>
                </a:lnTo>
                <a:cubicBezTo>
                  <a:pt x="2162175" y="4930775"/>
                  <a:pt x="2173130" y="4935380"/>
                  <a:pt x="2181225" y="4943475"/>
                </a:cubicBezTo>
                <a:cubicBezTo>
                  <a:pt x="2190587" y="4952837"/>
                  <a:pt x="2221799" y="4987785"/>
                  <a:pt x="2238375" y="4991100"/>
                </a:cubicBezTo>
                <a:cubicBezTo>
                  <a:pt x="2291667" y="5001758"/>
                  <a:pt x="2346262" y="5004360"/>
                  <a:pt x="2400300" y="5010150"/>
                </a:cubicBezTo>
                <a:cubicBezTo>
                  <a:pt x="2538996" y="5025010"/>
                  <a:pt x="2489396" y="5013690"/>
                  <a:pt x="2647950" y="5038725"/>
                </a:cubicBezTo>
                <a:cubicBezTo>
                  <a:pt x="2670674" y="5042313"/>
                  <a:pt x="2692894" y="5050531"/>
                  <a:pt x="2714625" y="5057775"/>
                </a:cubicBezTo>
                <a:cubicBezTo>
                  <a:pt x="2724150" y="5054600"/>
                  <a:pt x="2734220" y="5052740"/>
                  <a:pt x="2743200" y="5048250"/>
                </a:cubicBezTo>
                <a:cubicBezTo>
                  <a:pt x="2753439" y="5043130"/>
                  <a:pt x="2760361" y="5030078"/>
                  <a:pt x="2771775" y="5029200"/>
                </a:cubicBezTo>
                <a:cubicBezTo>
                  <a:pt x="2803589" y="5026753"/>
                  <a:pt x="2835275" y="5035550"/>
                  <a:pt x="2867025" y="5038725"/>
                </a:cubicBezTo>
                <a:cubicBezTo>
                  <a:pt x="2876550" y="5041900"/>
                  <a:pt x="2887049" y="5042988"/>
                  <a:pt x="2895600" y="5048250"/>
                </a:cubicBezTo>
                <a:cubicBezTo>
                  <a:pt x="2928607" y="5068562"/>
                  <a:pt x="2953251" y="5105525"/>
                  <a:pt x="2990850" y="5114925"/>
                </a:cubicBezTo>
                <a:lnTo>
                  <a:pt x="3028950" y="5124450"/>
                </a:lnTo>
                <a:cubicBezTo>
                  <a:pt x="3038475" y="5130800"/>
                  <a:pt x="3047064" y="5138851"/>
                  <a:pt x="3057525" y="5143500"/>
                </a:cubicBezTo>
                <a:cubicBezTo>
                  <a:pt x="3129178" y="5175346"/>
                  <a:pt x="3127451" y="5161389"/>
                  <a:pt x="3219450" y="5153025"/>
                </a:cubicBezTo>
                <a:cubicBezTo>
                  <a:pt x="3226921" y="5138084"/>
                  <a:pt x="3244087" y="5099813"/>
                  <a:pt x="3257550" y="5086350"/>
                </a:cubicBezTo>
                <a:cubicBezTo>
                  <a:pt x="3265645" y="5078255"/>
                  <a:pt x="3276600" y="5073650"/>
                  <a:pt x="3286125" y="5067300"/>
                </a:cubicBezTo>
                <a:cubicBezTo>
                  <a:pt x="3289300" y="5057775"/>
                  <a:pt x="3286475" y="5042803"/>
                  <a:pt x="3295650" y="5038725"/>
                </a:cubicBezTo>
                <a:cubicBezTo>
                  <a:pt x="3341071" y="5018538"/>
                  <a:pt x="3462535" y="5036176"/>
                  <a:pt x="3495675" y="5038725"/>
                </a:cubicBezTo>
                <a:cubicBezTo>
                  <a:pt x="3562396" y="5060965"/>
                  <a:pt x="3585029" y="5072440"/>
                  <a:pt x="3686175" y="5038725"/>
                </a:cubicBezTo>
                <a:cubicBezTo>
                  <a:pt x="3709488" y="5030954"/>
                  <a:pt x="3745039" y="4929221"/>
                  <a:pt x="3752850" y="4914900"/>
                </a:cubicBezTo>
                <a:cubicBezTo>
                  <a:pt x="3783330" y="4859020"/>
                  <a:pt x="3776345" y="4891405"/>
                  <a:pt x="3819525" y="4848225"/>
                </a:cubicBezTo>
                <a:cubicBezTo>
                  <a:pt x="3833900" y="4833850"/>
                  <a:pt x="3840709" y="4811877"/>
                  <a:pt x="3857625" y="4800600"/>
                </a:cubicBezTo>
                <a:cubicBezTo>
                  <a:pt x="3871095" y="4791620"/>
                  <a:pt x="3889544" y="4795002"/>
                  <a:pt x="3905250" y="4791075"/>
                </a:cubicBezTo>
                <a:cubicBezTo>
                  <a:pt x="4022406" y="4761786"/>
                  <a:pt x="3805912" y="4807133"/>
                  <a:pt x="3981450" y="4772025"/>
                </a:cubicBezTo>
                <a:cubicBezTo>
                  <a:pt x="4024977" y="4706735"/>
                  <a:pt x="3971634" y="4787731"/>
                  <a:pt x="4029075" y="4695825"/>
                </a:cubicBezTo>
                <a:cubicBezTo>
                  <a:pt x="4035142" y="4686117"/>
                  <a:pt x="4042445" y="4677189"/>
                  <a:pt x="4048125" y="4667250"/>
                </a:cubicBezTo>
                <a:cubicBezTo>
                  <a:pt x="4055170" y="4654922"/>
                  <a:pt x="4061582" y="4642201"/>
                  <a:pt x="4067175" y="4629150"/>
                </a:cubicBezTo>
                <a:cubicBezTo>
                  <a:pt x="4071130" y="4619922"/>
                  <a:pt x="4072210" y="4609555"/>
                  <a:pt x="4076700" y="4600575"/>
                </a:cubicBezTo>
                <a:cubicBezTo>
                  <a:pt x="4081820" y="4590336"/>
                  <a:pt x="4089400" y="4581525"/>
                  <a:pt x="4095750" y="4572000"/>
                </a:cubicBezTo>
                <a:cubicBezTo>
                  <a:pt x="4102136" y="4533685"/>
                  <a:pt x="4097538" y="4513062"/>
                  <a:pt x="4124325" y="4486275"/>
                </a:cubicBezTo>
                <a:cubicBezTo>
                  <a:pt x="4157839" y="4452761"/>
                  <a:pt x="4189200" y="4464761"/>
                  <a:pt x="4238625" y="4457700"/>
                </a:cubicBezTo>
                <a:cubicBezTo>
                  <a:pt x="4254652" y="4455410"/>
                  <a:pt x="4270092" y="4449185"/>
                  <a:pt x="4286250" y="4448175"/>
                </a:cubicBezTo>
                <a:cubicBezTo>
                  <a:pt x="4371867" y="4442824"/>
                  <a:pt x="4457700" y="4441825"/>
                  <a:pt x="4543425" y="4438650"/>
                </a:cubicBezTo>
                <a:cubicBezTo>
                  <a:pt x="4552950" y="4432300"/>
                  <a:pt x="4565346" y="4428915"/>
                  <a:pt x="4572000" y="4419600"/>
                </a:cubicBezTo>
                <a:cubicBezTo>
                  <a:pt x="4581938" y="4405687"/>
                  <a:pt x="4584106" y="4387599"/>
                  <a:pt x="4591050" y="4371975"/>
                </a:cubicBezTo>
                <a:cubicBezTo>
                  <a:pt x="4596817" y="4359000"/>
                  <a:pt x="4603750" y="4346575"/>
                  <a:pt x="4610100" y="4333875"/>
                </a:cubicBezTo>
                <a:cubicBezTo>
                  <a:pt x="4643743" y="4165662"/>
                  <a:pt x="4591683" y="4410930"/>
                  <a:pt x="4638675" y="4238625"/>
                </a:cubicBezTo>
                <a:cubicBezTo>
                  <a:pt x="4667137" y="4134263"/>
                  <a:pt x="4627356" y="4223162"/>
                  <a:pt x="4667250" y="4143375"/>
                </a:cubicBezTo>
                <a:cubicBezTo>
                  <a:pt x="4670425" y="4124325"/>
                  <a:pt x="4672585" y="4105078"/>
                  <a:pt x="4676775" y="4086225"/>
                </a:cubicBezTo>
                <a:cubicBezTo>
                  <a:pt x="4681632" y="4064367"/>
                  <a:pt x="4694761" y="4038081"/>
                  <a:pt x="4705350" y="4019550"/>
                </a:cubicBezTo>
                <a:cubicBezTo>
                  <a:pt x="4717929" y="3997537"/>
                  <a:pt x="4732712" y="3978160"/>
                  <a:pt x="4752975" y="3962400"/>
                </a:cubicBezTo>
                <a:cubicBezTo>
                  <a:pt x="4771047" y="3948344"/>
                  <a:pt x="4791494" y="3937608"/>
                  <a:pt x="4810125" y="3924300"/>
                </a:cubicBezTo>
                <a:cubicBezTo>
                  <a:pt x="4835961" y="3905846"/>
                  <a:pt x="4886325" y="3867150"/>
                  <a:pt x="4886325" y="3867150"/>
                </a:cubicBezTo>
                <a:cubicBezTo>
                  <a:pt x="4889500" y="3857625"/>
                  <a:pt x="4895349" y="3848603"/>
                  <a:pt x="4895850" y="3838575"/>
                </a:cubicBezTo>
                <a:cubicBezTo>
                  <a:pt x="4901719" y="3721204"/>
                  <a:pt x="4862226" y="3595460"/>
                  <a:pt x="4905375" y="3486150"/>
                </a:cubicBezTo>
                <a:cubicBezTo>
                  <a:pt x="4921737" y="3444699"/>
                  <a:pt x="4994275" y="3479800"/>
                  <a:pt x="5038725" y="3476625"/>
                </a:cubicBezTo>
                <a:cubicBezTo>
                  <a:pt x="5185858" y="3392549"/>
                  <a:pt x="5141358" y="3441381"/>
                  <a:pt x="5200650" y="3362325"/>
                </a:cubicBezTo>
                <a:cubicBezTo>
                  <a:pt x="5209073" y="3337056"/>
                  <a:pt x="5214574" y="3322987"/>
                  <a:pt x="5219700" y="3295650"/>
                </a:cubicBezTo>
                <a:cubicBezTo>
                  <a:pt x="5226818" y="3257686"/>
                  <a:pt x="5231175" y="3219225"/>
                  <a:pt x="5238750" y="3181350"/>
                </a:cubicBezTo>
                <a:cubicBezTo>
                  <a:pt x="5250842" y="3120888"/>
                  <a:pt x="5244348" y="3149431"/>
                  <a:pt x="5257800" y="3095625"/>
                </a:cubicBezTo>
                <a:cubicBezTo>
                  <a:pt x="5260975" y="3054350"/>
                  <a:pt x="5258345" y="3012211"/>
                  <a:pt x="5267325" y="2971800"/>
                </a:cubicBezTo>
                <a:cubicBezTo>
                  <a:pt x="5271098" y="2954822"/>
                  <a:pt x="5304609" y="2914559"/>
                  <a:pt x="5314950" y="2895600"/>
                </a:cubicBezTo>
                <a:cubicBezTo>
                  <a:pt x="5315013" y="2895485"/>
                  <a:pt x="5354695" y="2808230"/>
                  <a:pt x="5372100" y="2790825"/>
                </a:cubicBezTo>
                <a:cubicBezTo>
                  <a:pt x="5380195" y="2782730"/>
                  <a:pt x="5391150" y="2778125"/>
                  <a:pt x="5400675" y="2771775"/>
                </a:cubicBezTo>
                <a:cubicBezTo>
                  <a:pt x="5403850" y="2755900"/>
                  <a:pt x="5410200" y="2740339"/>
                  <a:pt x="5410200" y="2724150"/>
                </a:cubicBezTo>
                <a:cubicBezTo>
                  <a:pt x="5410200" y="2714110"/>
                  <a:pt x="5402471" y="2705453"/>
                  <a:pt x="5400675" y="2695575"/>
                </a:cubicBezTo>
                <a:cubicBezTo>
                  <a:pt x="5396007" y="2669902"/>
                  <a:pt x="5391828" y="2602359"/>
                  <a:pt x="5381625" y="2571750"/>
                </a:cubicBezTo>
                <a:cubicBezTo>
                  <a:pt x="5377135" y="2558280"/>
                  <a:pt x="5367848" y="2546833"/>
                  <a:pt x="5362575" y="2533650"/>
                </a:cubicBezTo>
                <a:cubicBezTo>
                  <a:pt x="5355117" y="2515006"/>
                  <a:pt x="5349875" y="2495550"/>
                  <a:pt x="5343525" y="2476500"/>
                </a:cubicBezTo>
                <a:lnTo>
                  <a:pt x="5334000" y="2447925"/>
                </a:lnTo>
                <a:cubicBezTo>
                  <a:pt x="5337175" y="2422525"/>
                  <a:pt x="5330355" y="2393675"/>
                  <a:pt x="5343525" y="2371725"/>
                </a:cubicBezTo>
                <a:cubicBezTo>
                  <a:pt x="5352322" y="2357064"/>
                  <a:pt x="5378015" y="2363621"/>
                  <a:pt x="5391150" y="2352675"/>
                </a:cubicBezTo>
                <a:cubicBezTo>
                  <a:pt x="5398863" y="2346247"/>
                  <a:pt x="5397500" y="2333625"/>
                  <a:pt x="5400675" y="2324100"/>
                </a:cubicBezTo>
                <a:cubicBezTo>
                  <a:pt x="5397500" y="2314575"/>
                  <a:pt x="5396026" y="2304302"/>
                  <a:pt x="5391150" y="2295525"/>
                </a:cubicBezTo>
                <a:cubicBezTo>
                  <a:pt x="5368866" y="2255413"/>
                  <a:pt x="5349017" y="2229475"/>
                  <a:pt x="5314950" y="2200275"/>
                </a:cubicBezTo>
                <a:cubicBezTo>
                  <a:pt x="5306258" y="2192825"/>
                  <a:pt x="5295900" y="2187575"/>
                  <a:pt x="5286375" y="2181225"/>
                </a:cubicBezTo>
                <a:cubicBezTo>
                  <a:pt x="5275689" y="2149167"/>
                  <a:pt x="5276632" y="2147506"/>
                  <a:pt x="5257800" y="2114550"/>
                </a:cubicBezTo>
                <a:cubicBezTo>
                  <a:pt x="5228257" y="2062849"/>
                  <a:pt x="5246689" y="2109791"/>
                  <a:pt x="5229225" y="2057400"/>
                </a:cubicBezTo>
                <a:cubicBezTo>
                  <a:pt x="5226050" y="2032000"/>
                  <a:pt x="5228448" y="2005257"/>
                  <a:pt x="5219700" y="1981200"/>
                </a:cubicBezTo>
                <a:cubicBezTo>
                  <a:pt x="5213833" y="1965065"/>
                  <a:pt x="5176156" y="1942646"/>
                  <a:pt x="5162550" y="1933575"/>
                </a:cubicBezTo>
                <a:cubicBezTo>
                  <a:pt x="5146495" y="1909493"/>
                  <a:pt x="5139609" y="1904593"/>
                  <a:pt x="5133975" y="1876425"/>
                </a:cubicBezTo>
                <a:cubicBezTo>
                  <a:pt x="5132507" y="1869086"/>
                  <a:pt x="5118860" y="1764406"/>
                  <a:pt x="5114925" y="1752600"/>
                </a:cubicBezTo>
                <a:cubicBezTo>
                  <a:pt x="5111305" y="1741740"/>
                  <a:pt x="5102225" y="1733550"/>
                  <a:pt x="5095875" y="1724025"/>
                </a:cubicBezTo>
                <a:cubicBezTo>
                  <a:pt x="5091114" y="1695459"/>
                  <a:pt x="5084071" y="1634882"/>
                  <a:pt x="5067300" y="1609725"/>
                </a:cubicBezTo>
                <a:cubicBezTo>
                  <a:pt x="5054600" y="1590675"/>
                  <a:pt x="5036440" y="1574295"/>
                  <a:pt x="5029200" y="1552575"/>
                </a:cubicBezTo>
                <a:cubicBezTo>
                  <a:pt x="5021453" y="1529334"/>
                  <a:pt x="5019089" y="1513889"/>
                  <a:pt x="5000625" y="1495425"/>
                </a:cubicBezTo>
                <a:cubicBezTo>
                  <a:pt x="4992530" y="1487330"/>
                  <a:pt x="4981575" y="1482725"/>
                  <a:pt x="4972050" y="1476375"/>
                </a:cubicBezTo>
                <a:cubicBezTo>
                  <a:pt x="4929445" y="1412468"/>
                  <a:pt x="4979634" y="1475081"/>
                  <a:pt x="4924425" y="1438275"/>
                </a:cubicBezTo>
                <a:cubicBezTo>
                  <a:pt x="4913217" y="1430803"/>
                  <a:pt x="4906198" y="1418324"/>
                  <a:pt x="4895850" y="1409700"/>
                </a:cubicBezTo>
                <a:cubicBezTo>
                  <a:pt x="4871231" y="1389184"/>
                  <a:pt x="4867339" y="1390671"/>
                  <a:pt x="4838700" y="1381125"/>
                </a:cubicBezTo>
                <a:cubicBezTo>
                  <a:pt x="4817634" y="1360059"/>
                  <a:pt x="4808072" y="1346761"/>
                  <a:pt x="4781550" y="1333500"/>
                </a:cubicBezTo>
                <a:cubicBezTo>
                  <a:pt x="4772570" y="1329010"/>
                  <a:pt x="4761752" y="1328851"/>
                  <a:pt x="4752975" y="1323975"/>
                </a:cubicBezTo>
                <a:cubicBezTo>
                  <a:pt x="4732961" y="1312856"/>
                  <a:pt x="4712014" y="1302064"/>
                  <a:pt x="4695825" y="1285875"/>
                </a:cubicBezTo>
                <a:cubicBezTo>
                  <a:pt x="4686300" y="1276350"/>
                  <a:pt x="4678458" y="1264772"/>
                  <a:pt x="4667250" y="1257300"/>
                </a:cubicBezTo>
                <a:cubicBezTo>
                  <a:pt x="4658896" y="1251731"/>
                  <a:pt x="4647655" y="1252265"/>
                  <a:pt x="4638675" y="1247775"/>
                </a:cubicBezTo>
                <a:cubicBezTo>
                  <a:pt x="4576349" y="1216612"/>
                  <a:pt x="4644722" y="1242281"/>
                  <a:pt x="4581525" y="1200150"/>
                </a:cubicBezTo>
                <a:cubicBezTo>
                  <a:pt x="4573171" y="1194581"/>
                  <a:pt x="4561930" y="1195115"/>
                  <a:pt x="4552950" y="1190625"/>
                </a:cubicBezTo>
                <a:cubicBezTo>
                  <a:pt x="4542711" y="1185505"/>
                  <a:pt x="4533900" y="1177925"/>
                  <a:pt x="4524375" y="1171575"/>
                </a:cubicBezTo>
                <a:cubicBezTo>
                  <a:pt x="4466701" y="1085065"/>
                  <a:pt x="4524537" y="1182393"/>
                  <a:pt x="4495800" y="952500"/>
                </a:cubicBezTo>
                <a:cubicBezTo>
                  <a:pt x="4494039" y="938411"/>
                  <a:pt x="4482343" y="927451"/>
                  <a:pt x="4476750" y="914400"/>
                </a:cubicBezTo>
                <a:cubicBezTo>
                  <a:pt x="4472795" y="905172"/>
                  <a:pt x="4469983" y="895479"/>
                  <a:pt x="4467225" y="885825"/>
                </a:cubicBezTo>
                <a:cubicBezTo>
                  <a:pt x="4455610" y="845173"/>
                  <a:pt x="4457996" y="844294"/>
                  <a:pt x="4448175" y="800100"/>
                </a:cubicBezTo>
                <a:cubicBezTo>
                  <a:pt x="4445335" y="787321"/>
                  <a:pt x="4441217" y="774837"/>
                  <a:pt x="4438650" y="762000"/>
                </a:cubicBezTo>
                <a:cubicBezTo>
                  <a:pt x="4415296" y="645229"/>
                  <a:pt x="4441724" y="755247"/>
                  <a:pt x="4419600" y="666750"/>
                </a:cubicBezTo>
                <a:cubicBezTo>
                  <a:pt x="4416425" y="590550"/>
                  <a:pt x="4418497" y="513950"/>
                  <a:pt x="4410075" y="438150"/>
                </a:cubicBezTo>
                <a:cubicBezTo>
                  <a:pt x="4408811" y="426772"/>
                  <a:pt x="4399964" y="416726"/>
                  <a:pt x="4391025" y="409575"/>
                </a:cubicBezTo>
                <a:cubicBezTo>
                  <a:pt x="4383185" y="403303"/>
                  <a:pt x="4371975" y="403225"/>
                  <a:pt x="4362450" y="400050"/>
                </a:cubicBezTo>
                <a:cubicBezTo>
                  <a:pt x="4356247" y="344227"/>
                  <a:pt x="4352461" y="302014"/>
                  <a:pt x="4343400" y="247650"/>
                </a:cubicBezTo>
                <a:cubicBezTo>
                  <a:pt x="4340738" y="231681"/>
                  <a:pt x="4339559" y="215184"/>
                  <a:pt x="4333875" y="200025"/>
                </a:cubicBezTo>
                <a:cubicBezTo>
                  <a:pt x="4328018" y="184406"/>
                  <a:pt x="4298603" y="151110"/>
                  <a:pt x="4286250" y="142875"/>
                </a:cubicBezTo>
                <a:cubicBezTo>
                  <a:pt x="4277896" y="137306"/>
                  <a:pt x="4267200" y="136525"/>
                  <a:pt x="4257675" y="133350"/>
                </a:cubicBezTo>
                <a:cubicBezTo>
                  <a:pt x="4251325" y="123825"/>
                  <a:pt x="4242645" y="115494"/>
                  <a:pt x="4238625" y="104775"/>
                </a:cubicBezTo>
                <a:cubicBezTo>
                  <a:pt x="4225364" y="69412"/>
                  <a:pt x="4229100" y="36930"/>
                  <a:pt x="422910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29 Forma libre"/>
          <p:cNvSpPr/>
          <p:nvPr/>
        </p:nvSpPr>
        <p:spPr>
          <a:xfrm>
            <a:off x="4333875" y="323850"/>
            <a:ext cx="3267772" cy="1371600"/>
          </a:xfrm>
          <a:custGeom>
            <a:avLst/>
            <a:gdLst>
              <a:gd name="connsiteX0" fmla="*/ 0 w 3267772"/>
              <a:gd name="connsiteY0" fmla="*/ 1371600 h 1371600"/>
              <a:gd name="connsiteX1" fmla="*/ 9525 w 3267772"/>
              <a:gd name="connsiteY1" fmla="*/ 1343025 h 1371600"/>
              <a:gd name="connsiteX2" fmla="*/ 57150 w 3267772"/>
              <a:gd name="connsiteY2" fmla="*/ 1285875 h 1371600"/>
              <a:gd name="connsiteX3" fmla="*/ 123825 w 3267772"/>
              <a:gd name="connsiteY3" fmla="*/ 1276350 h 1371600"/>
              <a:gd name="connsiteX4" fmla="*/ 133350 w 3267772"/>
              <a:gd name="connsiteY4" fmla="*/ 1247775 h 1371600"/>
              <a:gd name="connsiteX5" fmla="*/ 161925 w 3267772"/>
              <a:gd name="connsiteY5" fmla="*/ 1238250 h 1371600"/>
              <a:gd name="connsiteX6" fmla="*/ 228600 w 3267772"/>
              <a:gd name="connsiteY6" fmla="*/ 1228725 h 1371600"/>
              <a:gd name="connsiteX7" fmla="*/ 266700 w 3267772"/>
              <a:gd name="connsiteY7" fmla="*/ 1190625 h 1371600"/>
              <a:gd name="connsiteX8" fmla="*/ 295275 w 3267772"/>
              <a:gd name="connsiteY8" fmla="*/ 1171575 h 1371600"/>
              <a:gd name="connsiteX9" fmla="*/ 304800 w 3267772"/>
              <a:gd name="connsiteY9" fmla="*/ 1143000 h 1371600"/>
              <a:gd name="connsiteX10" fmla="*/ 314325 w 3267772"/>
              <a:gd name="connsiteY10" fmla="*/ 1038225 h 1371600"/>
              <a:gd name="connsiteX11" fmla="*/ 342900 w 3267772"/>
              <a:gd name="connsiteY11" fmla="*/ 1019175 h 1371600"/>
              <a:gd name="connsiteX12" fmla="*/ 361950 w 3267772"/>
              <a:gd name="connsiteY12" fmla="*/ 933450 h 1371600"/>
              <a:gd name="connsiteX13" fmla="*/ 371475 w 3267772"/>
              <a:gd name="connsiteY13" fmla="*/ 904875 h 1371600"/>
              <a:gd name="connsiteX14" fmla="*/ 428625 w 3267772"/>
              <a:gd name="connsiteY14" fmla="*/ 885825 h 1371600"/>
              <a:gd name="connsiteX15" fmla="*/ 485775 w 3267772"/>
              <a:gd name="connsiteY15" fmla="*/ 857250 h 1371600"/>
              <a:gd name="connsiteX16" fmla="*/ 495300 w 3267772"/>
              <a:gd name="connsiteY16" fmla="*/ 828675 h 1371600"/>
              <a:gd name="connsiteX17" fmla="*/ 523875 w 3267772"/>
              <a:gd name="connsiteY17" fmla="*/ 819150 h 1371600"/>
              <a:gd name="connsiteX18" fmla="*/ 609600 w 3267772"/>
              <a:gd name="connsiteY18" fmla="*/ 800100 h 1371600"/>
              <a:gd name="connsiteX19" fmla="*/ 647700 w 3267772"/>
              <a:gd name="connsiteY19" fmla="*/ 762000 h 1371600"/>
              <a:gd name="connsiteX20" fmla="*/ 666750 w 3267772"/>
              <a:gd name="connsiteY20" fmla="*/ 733425 h 1371600"/>
              <a:gd name="connsiteX21" fmla="*/ 838200 w 3267772"/>
              <a:gd name="connsiteY21" fmla="*/ 723900 h 1371600"/>
              <a:gd name="connsiteX22" fmla="*/ 895350 w 3267772"/>
              <a:gd name="connsiteY22" fmla="*/ 714375 h 1371600"/>
              <a:gd name="connsiteX23" fmla="*/ 923925 w 3267772"/>
              <a:gd name="connsiteY23" fmla="*/ 704850 h 1371600"/>
              <a:gd name="connsiteX24" fmla="*/ 933450 w 3267772"/>
              <a:gd name="connsiteY24" fmla="*/ 676275 h 1371600"/>
              <a:gd name="connsiteX25" fmla="*/ 1009650 w 3267772"/>
              <a:gd name="connsiteY25" fmla="*/ 666750 h 1371600"/>
              <a:gd name="connsiteX26" fmla="*/ 1076325 w 3267772"/>
              <a:gd name="connsiteY26" fmla="*/ 657225 h 1371600"/>
              <a:gd name="connsiteX27" fmla="*/ 1123950 w 3267772"/>
              <a:gd name="connsiteY27" fmla="*/ 600075 h 1371600"/>
              <a:gd name="connsiteX28" fmla="*/ 1171575 w 3267772"/>
              <a:gd name="connsiteY28" fmla="*/ 485775 h 1371600"/>
              <a:gd name="connsiteX29" fmla="*/ 1143000 w 3267772"/>
              <a:gd name="connsiteY29" fmla="*/ 400050 h 1371600"/>
              <a:gd name="connsiteX30" fmla="*/ 1114425 w 3267772"/>
              <a:gd name="connsiteY30" fmla="*/ 381000 h 1371600"/>
              <a:gd name="connsiteX31" fmla="*/ 1247775 w 3267772"/>
              <a:gd name="connsiteY31" fmla="*/ 352425 h 1371600"/>
              <a:gd name="connsiteX32" fmla="*/ 1276350 w 3267772"/>
              <a:gd name="connsiteY32" fmla="*/ 323850 h 1371600"/>
              <a:gd name="connsiteX33" fmla="*/ 1304925 w 3267772"/>
              <a:gd name="connsiteY33" fmla="*/ 304800 h 1371600"/>
              <a:gd name="connsiteX34" fmla="*/ 1352550 w 3267772"/>
              <a:gd name="connsiteY34" fmla="*/ 314325 h 1371600"/>
              <a:gd name="connsiteX35" fmla="*/ 1447800 w 3267772"/>
              <a:gd name="connsiteY35" fmla="*/ 295275 h 1371600"/>
              <a:gd name="connsiteX36" fmla="*/ 1628775 w 3267772"/>
              <a:gd name="connsiteY36" fmla="*/ 295275 h 1371600"/>
              <a:gd name="connsiteX37" fmla="*/ 1657350 w 3267772"/>
              <a:gd name="connsiteY37" fmla="*/ 276225 h 1371600"/>
              <a:gd name="connsiteX38" fmla="*/ 1724025 w 3267772"/>
              <a:gd name="connsiteY38" fmla="*/ 285750 h 1371600"/>
              <a:gd name="connsiteX39" fmla="*/ 1752600 w 3267772"/>
              <a:gd name="connsiteY39" fmla="*/ 295275 h 1371600"/>
              <a:gd name="connsiteX40" fmla="*/ 1800225 w 3267772"/>
              <a:gd name="connsiteY40" fmla="*/ 285750 h 1371600"/>
              <a:gd name="connsiteX41" fmla="*/ 1885950 w 3267772"/>
              <a:gd name="connsiteY41" fmla="*/ 304800 h 1371600"/>
              <a:gd name="connsiteX42" fmla="*/ 1914525 w 3267772"/>
              <a:gd name="connsiteY42" fmla="*/ 323850 h 1371600"/>
              <a:gd name="connsiteX43" fmla="*/ 2000250 w 3267772"/>
              <a:gd name="connsiteY43" fmla="*/ 333375 h 1371600"/>
              <a:gd name="connsiteX44" fmla="*/ 2028825 w 3267772"/>
              <a:gd name="connsiteY44" fmla="*/ 342900 h 1371600"/>
              <a:gd name="connsiteX45" fmla="*/ 2057400 w 3267772"/>
              <a:gd name="connsiteY45" fmla="*/ 361950 h 1371600"/>
              <a:gd name="connsiteX46" fmla="*/ 2114550 w 3267772"/>
              <a:gd name="connsiteY46" fmla="*/ 371475 h 1371600"/>
              <a:gd name="connsiteX47" fmla="*/ 2162175 w 3267772"/>
              <a:gd name="connsiteY47" fmla="*/ 381000 h 1371600"/>
              <a:gd name="connsiteX48" fmla="*/ 2190750 w 3267772"/>
              <a:gd name="connsiteY48" fmla="*/ 390525 h 1371600"/>
              <a:gd name="connsiteX49" fmla="*/ 2257425 w 3267772"/>
              <a:gd name="connsiteY49" fmla="*/ 409575 h 1371600"/>
              <a:gd name="connsiteX50" fmla="*/ 2324100 w 3267772"/>
              <a:gd name="connsiteY50" fmla="*/ 400050 h 1371600"/>
              <a:gd name="connsiteX51" fmla="*/ 2352675 w 3267772"/>
              <a:gd name="connsiteY51" fmla="*/ 381000 h 1371600"/>
              <a:gd name="connsiteX52" fmla="*/ 2428875 w 3267772"/>
              <a:gd name="connsiteY52" fmla="*/ 390525 h 1371600"/>
              <a:gd name="connsiteX53" fmla="*/ 2486025 w 3267772"/>
              <a:gd name="connsiteY53" fmla="*/ 390525 h 1371600"/>
              <a:gd name="connsiteX54" fmla="*/ 2524125 w 3267772"/>
              <a:gd name="connsiteY54" fmla="*/ 400050 h 1371600"/>
              <a:gd name="connsiteX55" fmla="*/ 2581275 w 3267772"/>
              <a:gd name="connsiteY55" fmla="*/ 447675 h 1371600"/>
              <a:gd name="connsiteX56" fmla="*/ 2609850 w 3267772"/>
              <a:gd name="connsiteY56" fmla="*/ 457200 h 1371600"/>
              <a:gd name="connsiteX57" fmla="*/ 2647950 w 3267772"/>
              <a:gd name="connsiteY57" fmla="*/ 447675 h 1371600"/>
              <a:gd name="connsiteX58" fmla="*/ 2686050 w 3267772"/>
              <a:gd name="connsiteY58" fmla="*/ 400050 h 1371600"/>
              <a:gd name="connsiteX59" fmla="*/ 2828925 w 3267772"/>
              <a:gd name="connsiteY59" fmla="*/ 390525 h 1371600"/>
              <a:gd name="connsiteX60" fmla="*/ 2838450 w 3267772"/>
              <a:gd name="connsiteY60" fmla="*/ 361950 h 1371600"/>
              <a:gd name="connsiteX61" fmla="*/ 2943225 w 3267772"/>
              <a:gd name="connsiteY61" fmla="*/ 381000 h 1371600"/>
              <a:gd name="connsiteX62" fmla="*/ 3038475 w 3267772"/>
              <a:gd name="connsiteY62" fmla="*/ 371475 h 1371600"/>
              <a:gd name="connsiteX63" fmla="*/ 3162300 w 3267772"/>
              <a:gd name="connsiteY63" fmla="*/ 361950 h 1371600"/>
              <a:gd name="connsiteX64" fmla="*/ 3171825 w 3267772"/>
              <a:gd name="connsiteY64" fmla="*/ 323850 h 1371600"/>
              <a:gd name="connsiteX65" fmla="*/ 3181350 w 3267772"/>
              <a:gd name="connsiteY65" fmla="*/ 295275 h 1371600"/>
              <a:gd name="connsiteX66" fmla="*/ 3190875 w 3267772"/>
              <a:gd name="connsiteY66" fmla="*/ 209550 h 1371600"/>
              <a:gd name="connsiteX67" fmla="*/ 3219450 w 3267772"/>
              <a:gd name="connsiteY67" fmla="*/ 190500 h 1371600"/>
              <a:gd name="connsiteX68" fmla="*/ 3248025 w 3267772"/>
              <a:gd name="connsiteY68" fmla="*/ 133350 h 1371600"/>
              <a:gd name="connsiteX69" fmla="*/ 3228975 w 3267772"/>
              <a:gd name="connsiteY69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267772" h="1371600">
                <a:moveTo>
                  <a:pt x="0" y="1371600"/>
                </a:moveTo>
                <a:cubicBezTo>
                  <a:pt x="3175" y="1362075"/>
                  <a:pt x="5570" y="1352253"/>
                  <a:pt x="9525" y="1343025"/>
                </a:cubicBezTo>
                <a:cubicBezTo>
                  <a:pt x="20698" y="1316954"/>
                  <a:pt x="27238" y="1294848"/>
                  <a:pt x="57150" y="1285875"/>
                </a:cubicBezTo>
                <a:cubicBezTo>
                  <a:pt x="78654" y="1279424"/>
                  <a:pt x="101600" y="1279525"/>
                  <a:pt x="123825" y="1276350"/>
                </a:cubicBezTo>
                <a:cubicBezTo>
                  <a:pt x="127000" y="1266825"/>
                  <a:pt x="126250" y="1254875"/>
                  <a:pt x="133350" y="1247775"/>
                </a:cubicBezTo>
                <a:cubicBezTo>
                  <a:pt x="140450" y="1240675"/>
                  <a:pt x="152080" y="1240219"/>
                  <a:pt x="161925" y="1238250"/>
                </a:cubicBezTo>
                <a:cubicBezTo>
                  <a:pt x="183940" y="1233847"/>
                  <a:pt x="206375" y="1231900"/>
                  <a:pt x="228600" y="1228725"/>
                </a:cubicBezTo>
                <a:cubicBezTo>
                  <a:pt x="290945" y="1207943"/>
                  <a:pt x="229755" y="1236807"/>
                  <a:pt x="266700" y="1190625"/>
                </a:cubicBezTo>
                <a:cubicBezTo>
                  <a:pt x="273851" y="1181686"/>
                  <a:pt x="285750" y="1177925"/>
                  <a:pt x="295275" y="1171575"/>
                </a:cubicBezTo>
                <a:cubicBezTo>
                  <a:pt x="298450" y="1162050"/>
                  <a:pt x="303380" y="1152939"/>
                  <a:pt x="304800" y="1143000"/>
                </a:cubicBezTo>
                <a:cubicBezTo>
                  <a:pt x="309760" y="1108283"/>
                  <a:pt x="304012" y="1071743"/>
                  <a:pt x="314325" y="1038225"/>
                </a:cubicBezTo>
                <a:cubicBezTo>
                  <a:pt x="317692" y="1027284"/>
                  <a:pt x="333375" y="1025525"/>
                  <a:pt x="342900" y="1019175"/>
                </a:cubicBezTo>
                <a:cubicBezTo>
                  <a:pt x="364342" y="954849"/>
                  <a:pt x="339599" y="1034030"/>
                  <a:pt x="361950" y="933450"/>
                </a:cubicBezTo>
                <a:cubicBezTo>
                  <a:pt x="364128" y="923649"/>
                  <a:pt x="363305" y="910711"/>
                  <a:pt x="371475" y="904875"/>
                </a:cubicBezTo>
                <a:cubicBezTo>
                  <a:pt x="387815" y="893203"/>
                  <a:pt x="409575" y="892175"/>
                  <a:pt x="428625" y="885825"/>
                </a:cubicBezTo>
                <a:cubicBezTo>
                  <a:pt x="468060" y="872680"/>
                  <a:pt x="448846" y="881869"/>
                  <a:pt x="485775" y="857250"/>
                </a:cubicBezTo>
                <a:cubicBezTo>
                  <a:pt x="488950" y="847725"/>
                  <a:pt x="488200" y="835775"/>
                  <a:pt x="495300" y="828675"/>
                </a:cubicBezTo>
                <a:cubicBezTo>
                  <a:pt x="502400" y="821575"/>
                  <a:pt x="514074" y="821328"/>
                  <a:pt x="523875" y="819150"/>
                </a:cubicBezTo>
                <a:cubicBezTo>
                  <a:pt x="624455" y="796799"/>
                  <a:pt x="545274" y="821542"/>
                  <a:pt x="609600" y="800100"/>
                </a:cubicBezTo>
                <a:cubicBezTo>
                  <a:pt x="630382" y="737755"/>
                  <a:pt x="601518" y="798945"/>
                  <a:pt x="647700" y="762000"/>
                </a:cubicBezTo>
                <a:cubicBezTo>
                  <a:pt x="656639" y="754849"/>
                  <a:pt x="655525" y="735670"/>
                  <a:pt x="666750" y="733425"/>
                </a:cubicBezTo>
                <a:cubicBezTo>
                  <a:pt x="722877" y="722200"/>
                  <a:pt x="781050" y="727075"/>
                  <a:pt x="838200" y="723900"/>
                </a:cubicBezTo>
                <a:cubicBezTo>
                  <a:pt x="857250" y="720725"/>
                  <a:pt x="876497" y="718565"/>
                  <a:pt x="895350" y="714375"/>
                </a:cubicBezTo>
                <a:cubicBezTo>
                  <a:pt x="905151" y="712197"/>
                  <a:pt x="916825" y="711950"/>
                  <a:pt x="923925" y="704850"/>
                </a:cubicBezTo>
                <a:cubicBezTo>
                  <a:pt x="931025" y="697750"/>
                  <a:pt x="924275" y="680353"/>
                  <a:pt x="933450" y="676275"/>
                </a:cubicBezTo>
                <a:cubicBezTo>
                  <a:pt x="956841" y="665879"/>
                  <a:pt x="984277" y="670133"/>
                  <a:pt x="1009650" y="666750"/>
                </a:cubicBezTo>
                <a:lnTo>
                  <a:pt x="1076325" y="657225"/>
                </a:lnTo>
                <a:cubicBezTo>
                  <a:pt x="1086042" y="647508"/>
                  <a:pt x="1120333" y="616953"/>
                  <a:pt x="1123950" y="600075"/>
                </a:cubicBezTo>
                <a:cubicBezTo>
                  <a:pt x="1150018" y="478423"/>
                  <a:pt x="1093720" y="505239"/>
                  <a:pt x="1171575" y="485775"/>
                </a:cubicBezTo>
                <a:cubicBezTo>
                  <a:pt x="1165189" y="447460"/>
                  <a:pt x="1169787" y="426837"/>
                  <a:pt x="1143000" y="400050"/>
                </a:cubicBezTo>
                <a:cubicBezTo>
                  <a:pt x="1134905" y="391955"/>
                  <a:pt x="1123950" y="387350"/>
                  <a:pt x="1114425" y="381000"/>
                </a:cubicBezTo>
                <a:cubicBezTo>
                  <a:pt x="1191572" y="329569"/>
                  <a:pt x="1072191" y="402592"/>
                  <a:pt x="1247775" y="352425"/>
                </a:cubicBezTo>
                <a:cubicBezTo>
                  <a:pt x="1260727" y="348724"/>
                  <a:pt x="1266002" y="332474"/>
                  <a:pt x="1276350" y="323850"/>
                </a:cubicBezTo>
                <a:cubicBezTo>
                  <a:pt x="1285144" y="316521"/>
                  <a:pt x="1295400" y="311150"/>
                  <a:pt x="1304925" y="304800"/>
                </a:cubicBezTo>
                <a:cubicBezTo>
                  <a:pt x="1320800" y="307975"/>
                  <a:pt x="1336361" y="314325"/>
                  <a:pt x="1352550" y="314325"/>
                </a:cubicBezTo>
                <a:cubicBezTo>
                  <a:pt x="1396330" y="314325"/>
                  <a:pt x="1412611" y="307005"/>
                  <a:pt x="1447800" y="295275"/>
                </a:cubicBezTo>
                <a:cubicBezTo>
                  <a:pt x="1511506" y="300584"/>
                  <a:pt x="1567100" y="313777"/>
                  <a:pt x="1628775" y="295275"/>
                </a:cubicBezTo>
                <a:cubicBezTo>
                  <a:pt x="1639740" y="291986"/>
                  <a:pt x="1647825" y="282575"/>
                  <a:pt x="1657350" y="276225"/>
                </a:cubicBezTo>
                <a:cubicBezTo>
                  <a:pt x="1679575" y="279400"/>
                  <a:pt x="1702010" y="281347"/>
                  <a:pt x="1724025" y="285750"/>
                </a:cubicBezTo>
                <a:cubicBezTo>
                  <a:pt x="1733870" y="287719"/>
                  <a:pt x="1742560" y="295275"/>
                  <a:pt x="1752600" y="295275"/>
                </a:cubicBezTo>
                <a:cubicBezTo>
                  <a:pt x="1768789" y="295275"/>
                  <a:pt x="1784350" y="288925"/>
                  <a:pt x="1800225" y="285750"/>
                </a:cubicBezTo>
                <a:cubicBezTo>
                  <a:pt x="1822175" y="289408"/>
                  <a:pt x="1862502" y="293076"/>
                  <a:pt x="1885950" y="304800"/>
                </a:cubicBezTo>
                <a:cubicBezTo>
                  <a:pt x="1896189" y="309920"/>
                  <a:pt x="1903419" y="321074"/>
                  <a:pt x="1914525" y="323850"/>
                </a:cubicBezTo>
                <a:cubicBezTo>
                  <a:pt x="1942417" y="330823"/>
                  <a:pt x="1971675" y="330200"/>
                  <a:pt x="2000250" y="333375"/>
                </a:cubicBezTo>
                <a:cubicBezTo>
                  <a:pt x="2009775" y="336550"/>
                  <a:pt x="2019845" y="338410"/>
                  <a:pt x="2028825" y="342900"/>
                </a:cubicBezTo>
                <a:cubicBezTo>
                  <a:pt x="2039064" y="348020"/>
                  <a:pt x="2046540" y="358330"/>
                  <a:pt x="2057400" y="361950"/>
                </a:cubicBezTo>
                <a:cubicBezTo>
                  <a:pt x="2075722" y="368057"/>
                  <a:pt x="2095549" y="368020"/>
                  <a:pt x="2114550" y="371475"/>
                </a:cubicBezTo>
                <a:cubicBezTo>
                  <a:pt x="2130478" y="374371"/>
                  <a:pt x="2146469" y="377073"/>
                  <a:pt x="2162175" y="381000"/>
                </a:cubicBezTo>
                <a:cubicBezTo>
                  <a:pt x="2171915" y="383435"/>
                  <a:pt x="2181096" y="387767"/>
                  <a:pt x="2190750" y="390525"/>
                </a:cubicBezTo>
                <a:cubicBezTo>
                  <a:pt x="2274471" y="414445"/>
                  <a:pt x="2188912" y="386737"/>
                  <a:pt x="2257425" y="409575"/>
                </a:cubicBezTo>
                <a:cubicBezTo>
                  <a:pt x="2279650" y="406400"/>
                  <a:pt x="2302596" y="406501"/>
                  <a:pt x="2324100" y="400050"/>
                </a:cubicBezTo>
                <a:cubicBezTo>
                  <a:pt x="2335065" y="396761"/>
                  <a:pt x="2341274" y="382036"/>
                  <a:pt x="2352675" y="381000"/>
                </a:cubicBezTo>
                <a:cubicBezTo>
                  <a:pt x="2378168" y="378682"/>
                  <a:pt x="2403475" y="387350"/>
                  <a:pt x="2428875" y="390525"/>
                </a:cubicBezTo>
                <a:cubicBezTo>
                  <a:pt x="2505075" y="415925"/>
                  <a:pt x="2409825" y="390525"/>
                  <a:pt x="2486025" y="390525"/>
                </a:cubicBezTo>
                <a:cubicBezTo>
                  <a:pt x="2499116" y="390525"/>
                  <a:pt x="2511425" y="396875"/>
                  <a:pt x="2524125" y="400050"/>
                </a:cubicBezTo>
                <a:cubicBezTo>
                  <a:pt x="2545191" y="421116"/>
                  <a:pt x="2554753" y="434414"/>
                  <a:pt x="2581275" y="447675"/>
                </a:cubicBezTo>
                <a:cubicBezTo>
                  <a:pt x="2590255" y="452165"/>
                  <a:pt x="2600325" y="454025"/>
                  <a:pt x="2609850" y="457200"/>
                </a:cubicBezTo>
                <a:cubicBezTo>
                  <a:pt x="2622550" y="454025"/>
                  <a:pt x="2637728" y="455853"/>
                  <a:pt x="2647950" y="447675"/>
                </a:cubicBezTo>
                <a:cubicBezTo>
                  <a:pt x="2681187" y="421086"/>
                  <a:pt x="2626213" y="410023"/>
                  <a:pt x="2686050" y="400050"/>
                </a:cubicBezTo>
                <a:cubicBezTo>
                  <a:pt x="2733131" y="392203"/>
                  <a:pt x="2781300" y="393700"/>
                  <a:pt x="2828925" y="390525"/>
                </a:cubicBezTo>
                <a:cubicBezTo>
                  <a:pt x="2832100" y="381000"/>
                  <a:pt x="2828710" y="364385"/>
                  <a:pt x="2838450" y="361950"/>
                </a:cubicBezTo>
                <a:cubicBezTo>
                  <a:pt x="2855514" y="357684"/>
                  <a:pt x="2919829" y="375151"/>
                  <a:pt x="2943225" y="381000"/>
                </a:cubicBezTo>
                <a:lnTo>
                  <a:pt x="3038475" y="371475"/>
                </a:lnTo>
                <a:cubicBezTo>
                  <a:pt x="3079716" y="367889"/>
                  <a:pt x="3123315" y="375873"/>
                  <a:pt x="3162300" y="361950"/>
                </a:cubicBezTo>
                <a:cubicBezTo>
                  <a:pt x="3174628" y="357547"/>
                  <a:pt x="3168229" y="336437"/>
                  <a:pt x="3171825" y="323850"/>
                </a:cubicBezTo>
                <a:cubicBezTo>
                  <a:pt x="3174583" y="314196"/>
                  <a:pt x="3178175" y="304800"/>
                  <a:pt x="3181350" y="295275"/>
                </a:cubicBezTo>
                <a:cubicBezTo>
                  <a:pt x="3184525" y="266700"/>
                  <a:pt x="3181050" y="236570"/>
                  <a:pt x="3190875" y="209550"/>
                </a:cubicBezTo>
                <a:cubicBezTo>
                  <a:pt x="3194787" y="198792"/>
                  <a:pt x="3211355" y="198595"/>
                  <a:pt x="3219450" y="190500"/>
                </a:cubicBezTo>
                <a:cubicBezTo>
                  <a:pt x="3237914" y="172036"/>
                  <a:pt x="3240278" y="156591"/>
                  <a:pt x="3248025" y="133350"/>
                </a:cubicBezTo>
                <a:cubicBezTo>
                  <a:pt x="3238156" y="5048"/>
                  <a:pt x="3267772" y="38797"/>
                  <a:pt x="322897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467544" y="5806425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Nueva América</a:t>
            </a:r>
            <a:endParaRPr lang="es-MX" sz="1100" b="1" dirty="0"/>
          </a:p>
        </p:txBody>
      </p:sp>
      <p:sp>
        <p:nvSpPr>
          <p:cNvPr id="32" name="31 Llamada de flecha izquierda y derecha"/>
          <p:cNvSpPr/>
          <p:nvPr/>
        </p:nvSpPr>
        <p:spPr>
          <a:xfrm rot="17600166">
            <a:off x="4661016" y="29316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3923928" y="2852936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el Plan</a:t>
            </a:r>
            <a:endParaRPr lang="es-MX" sz="1100" b="1" dirty="0"/>
          </a:p>
        </p:txBody>
      </p:sp>
      <p:sp>
        <p:nvSpPr>
          <p:cNvPr id="34" name="33 Botón de acción: Inicio">
            <a:hlinkClick r:id="" action="ppaction://hlinkshowjump?jump=firstslide" highlightClick="1"/>
          </p:cNvPr>
          <p:cNvSpPr/>
          <p:nvPr/>
        </p:nvSpPr>
        <p:spPr>
          <a:xfrm>
            <a:off x="4499992" y="292494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5436096" y="2924944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Francisco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148064" y="143919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Monte Alban</a:t>
            </a:r>
            <a:endParaRPr lang="es-MX" sz="11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940152" y="765865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Cruz Blanca</a:t>
            </a:r>
            <a:endParaRPr lang="es-MX" sz="1100" b="1" dirty="0"/>
          </a:p>
        </p:txBody>
      </p:sp>
      <p:cxnSp>
        <p:nvCxnSpPr>
          <p:cNvPr id="39" name="38 Conector curvado"/>
          <p:cNvCxnSpPr/>
          <p:nvPr/>
        </p:nvCxnSpPr>
        <p:spPr>
          <a:xfrm rot="5400000">
            <a:off x="6588224" y="1556792"/>
            <a:ext cx="504056" cy="720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6156176" y="184482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Finca Cuxtepec</a:t>
            </a:r>
            <a:endParaRPr lang="es-MX" sz="1100" b="1" dirty="0"/>
          </a:p>
        </p:txBody>
      </p:sp>
      <p:sp>
        <p:nvSpPr>
          <p:cNvPr id="41" name="40 Llamada de flecha izquierda y derecha"/>
          <p:cNvSpPr/>
          <p:nvPr/>
        </p:nvSpPr>
        <p:spPr>
          <a:xfrm rot="17413781">
            <a:off x="6517968" y="632262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6012160" y="14857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cxnSp>
        <p:nvCxnSpPr>
          <p:cNvPr id="44" name="43 Conector recto de flecha"/>
          <p:cNvCxnSpPr>
            <a:stCxn id="30" idx="69"/>
          </p:cNvCxnSpPr>
          <p:nvPr/>
        </p:nvCxnSpPr>
        <p:spPr>
          <a:xfrm flipV="1">
            <a:off x="7562849" y="116632"/>
            <a:ext cx="33487" cy="207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46 Forma libre"/>
          <p:cNvSpPr/>
          <p:nvPr/>
        </p:nvSpPr>
        <p:spPr>
          <a:xfrm>
            <a:off x="2705100" y="4595848"/>
            <a:ext cx="523875" cy="195227"/>
          </a:xfrm>
          <a:custGeom>
            <a:avLst/>
            <a:gdLst>
              <a:gd name="connsiteX0" fmla="*/ 0 w 523875"/>
              <a:gd name="connsiteY0" fmla="*/ 4727 h 195227"/>
              <a:gd name="connsiteX1" fmla="*/ 142875 w 523875"/>
              <a:gd name="connsiteY1" fmla="*/ 14252 h 195227"/>
              <a:gd name="connsiteX2" fmla="*/ 200025 w 523875"/>
              <a:gd name="connsiteY2" fmla="*/ 52352 h 195227"/>
              <a:gd name="connsiteX3" fmla="*/ 247650 w 523875"/>
              <a:gd name="connsiteY3" fmla="*/ 33302 h 195227"/>
              <a:gd name="connsiteX4" fmla="*/ 276225 w 523875"/>
              <a:gd name="connsiteY4" fmla="*/ 4727 h 195227"/>
              <a:gd name="connsiteX5" fmla="*/ 361950 w 523875"/>
              <a:gd name="connsiteY5" fmla="*/ 14252 h 195227"/>
              <a:gd name="connsiteX6" fmla="*/ 371475 w 523875"/>
              <a:gd name="connsiteY6" fmla="*/ 42827 h 195227"/>
              <a:gd name="connsiteX7" fmla="*/ 381000 w 523875"/>
              <a:gd name="connsiteY7" fmla="*/ 166652 h 195227"/>
              <a:gd name="connsiteX8" fmla="*/ 438150 w 523875"/>
              <a:gd name="connsiteY8" fmla="*/ 176177 h 195227"/>
              <a:gd name="connsiteX9" fmla="*/ 523875 w 523875"/>
              <a:gd name="connsiteY9" fmla="*/ 195227 h 19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875" h="195227">
                <a:moveTo>
                  <a:pt x="0" y="4727"/>
                </a:moveTo>
                <a:cubicBezTo>
                  <a:pt x="47625" y="7902"/>
                  <a:pt x="96442" y="3197"/>
                  <a:pt x="142875" y="14252"/>
                </a:cubicBezTo>
                <a:cubicBezTo>
                  <a:pt x="165148" y="19555"/>
                  <a:pt x="200025" y="52352"/>
                  <a:pt x="200025" y="52352"/>
                </a:cubicBezTo>
                <a:cubicBezTo>
                  <a:pt x="215900" y="46002"/>
                  <a:pt x="233151" y="42364"/>
                  <a:pt x="247650" y="33302"/>
                </a:cubicBezTo>
                <a:cubicBezTo>
                  <a:pt x="259073" y="26163"/>
                  <a:pt x="262938" y="6942"/>
                  <a:pt x="276225" y="4727"/>
                </a:cubicBezTo>
                <a:cubicBezTo>
                  <a:pt x="304585" y="0"/>
                  <a:pt x="333375" y="11077"/>
                  <a:pt x="361950" y="14252"/>
                </a:cubicBezTo>
                <a:cubicBezTo>
                  <a:pt x="365125" y="23777"/>
                  <a:pt x="370230" y="32864"/>
                  <a:pt x="371475" y="42827"/>
                </a:cubicBezTo>
                <a:cubicBezTo>
                  <a:pt x="376610" y="83904"/>
                  <a:pt x="362487" y="129625"/>
                  <a:pt x="381000" y="166652"/>
                </a:cubicBezTo>
                <a:cubicBezTo>
                  <a:pt x="389637" y="183926"/>
                  <a:pt x="419062" y="173240"/>
                  <a:pt x="438150" y="176177"/>
                </a:cubicBezTo>
                <a:cubicBezTo>
                  <a:pt x="514193" y="187876"/>
                  <a:pt x="484005" y="175292"/>
                  <a:pt x="523875" y="195227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Rectángulo"/>
          <p:cNvSpPr/>
          <p:nvPr/>
        </p:nvSpPr>
        <p:spPr>
          <a:xfrm>
            <a:off x="107504" y="1412776"/>
            <a:ext cx="1728192" cy="2664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148478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683568" y="148478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52" name="51 Llamada de flecha izquierda y derecha"/>
          <p:cNvSpPr/>
          <p:nvPr/>
        </p:nvSpPr>
        <p:spPr>
          <a:xfrm>
            <a:off x="179512" y="1844824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683568" y="177281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54" name="53 Elipse"/>
          <p:cNvSpPr/>
          <p:nvPr/>
        </p:nvSpPr>
        <p:spPr>
          <a:xfrm>
            <a:off x="251520" y="2132856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539552" y="213285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56" name="55 Forma libre"/>
          <p:cNvSpPr/>
          <p:nvPr/>
        </p:nvSpPr>
        <p:spPr>
          <a:xfrm>
            <a:off x="251520" y="2492896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683568" y="242088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58" name="57 Forma libre"/>
          <p:cNvSpPr/>
          <p:nvPr/>
        </p:nvSpPr>
        <p:spPr>
          <a:xfrm>
            <a:off x="179512" y="2780928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683568" y="270892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60" name="59 Forma libre"/>
          <p:cNvSpPr/>
          <p:nvPr/>
        </p:nvSpPr>
        <p:spPr>
          <a:xfrm flipV="1">
            <a:off x="179512" y="3068960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683568" y="3023374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23528" y="11247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63" name="62 Llamada de flecha izquierda y derecha"/>
          <p:cNvSpPr/>
          <p:nvPr/>
        </p:nvSpPr>
        <p:spPr>
          <a:xfrm rot="6106527">
            <a:off x="230931" y="5725534"/>
            <a:ext cx="39553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63 CuadroTexto"/>
          <p:cNvSpPr txBox="1"/>
          <p:nvPr/>
        </p:nvSpPr>
        <p:spPr>
          <a:xfrm>
            <a:off x="1763688" y="14857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Palmira</a:t>
            </a:r>
            <a:endParaRPr lang="es-MX" sz="2000" b="1" u="sng" dirty="0"/>
          </a:p>
        </p:txBody>
      </p:sp>
      <p:sp>
        <p:nvSpPr>
          <p:cNvPr id="65" name="64 Flecha cuádruple"/>
          <p:cNvSpPr/>
          <p:nvPr/>
        </p:nvSpPr>
        <p:spPr>
          <a:xfrm>
            <a:off x="8460432" y="476672"/>
            <a:ext cx="432048" cy="504056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67" name="66 Elipse"/>
          <p:cNvSpPr/>
          <p:nvPr/>
        </p:nvSpPr>
        <p:spPr>
          <a:xfrm>
            <a:off x="247006" y="328498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799053" y="3310349"/>
            <a:ext cx="921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Parcela  </a:t>
            </a:r>
            <a:r>
              <a:rPr lang="es-MX" sz="1100" b="1" dirty="0" err="1" smtClean="0"/>
              <a:t>org</a:t>
            </a:r>
            <a:endParaRPr lang="es-MX" sz="1100" b="1" dirty="0"/>
          </a:p>
        </p:txBody>
      </p:sp>
      <p:sp>
        <p:nvSpPr>
          <p:cNvPr id="68" name="67 Elipse"/>
          <p:cNvSpPr/>
          <p:nvPr/>
        </p:nvSpPr>
        <p:spPr>
          <a:xfrm>
            <a:off x="884823" y="630932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1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1043608" y="11967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619672" y="1664804"/>
            <a:ext cx="252028" cy="2520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1763688" y="112474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Elipse"/>
          <p:cNvSpPr/>
          <p:nvPr/>
        </p:nvSpPr>
        <p:spPr>
          <a:xfrm flipV="1">
            <a:off x="1763688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1835695" y="2420888"/>
            <a:ext cx="250279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187624" y="11247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0103</a:t>
            </a:r>
            <a:endParaRPr lang="es-MX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907704" y="141277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0104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979712" y="112474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0137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763688" y="162880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0102</a:t>
            </a:r>
            <a:endParaRPr lang="es-MX" sz="11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979712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0101</a:t>
            </a:r>
            <a:endParaRPr lang="es-MX" sz="1100" b="1" dirty="0"/>
          </a:p>
        </p:txBody>
      </p:sp>
      <p:sp>
        <p:nvSpPr>
          <p:cNvPr id="19" name="18 Elipse"/>
          <p:cNvSpPr/>
          <p:nvPr/>
        </p:nvSpPr>
        <p:spPr>
          <a:xfrm>
            <a:off x="1763688" y="328498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Elipse"/>
          <p:cNvSpPr/>
          <p:nvPr/>
        </p:nvSpPr>
        <p:spPr>
          <a:xfrm>
            <a:off x="1984251" y="33209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1331640" y="321297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0121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3131840" y="20608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24 Elipse"/>
          <p:cNvSpPr/>
          <p:nvPr/>
        </p:nvSpPr>
        <p:spPr>
          <a:xfrm>
            <a:off x="3059832" y="23488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3203848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0106</a:t>
            </a:r>
            <a:endParaRPr lang="es-MX" sz="11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347864" y="206084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0107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4355976" y="22048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2204864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0124B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4860032" y="14127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4355976" y="1412776"/>
            <a:ext cx="5040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0124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5004048" y="112474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5220072" y="112474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0130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4860032" y="83671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Elipse"/>
          <p:cNvSpPr/>
          <p:nvPr/>
        </p:nvSpPr>
        <p:spPr>
          <a:xfrm>
            <a:off x="4932040" y="5486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148064" y="76470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0109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5076056" y="47667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0110</a:t>
            </a:r>
            <a:endParaRPr lang="es-MX" sz="1100" b="1" dirty="0"/>
          </a:p>
        </p:txBody>
      </p:sp>
      <p:sp>
        <p:nvSpPr>
          <p:cNvPr id="52" name="51 Flecha cuádruple"/>
          <p:cNvSpPr/>
          <p:nvPr/>
        </p:nvSpPr>
        <p:spPr>
          <a:xfrm>
            <a:off x="8244408" y="548680"/>
            <a:ext cx="576064" cy="648072"/>
          </a:xfrm>
          <a:prstGeom prst="quadArrow">
            <a:avLst>
              <a:gd name="adj1" fmla="val 1469"/>
              <a:gd name="adj2" fmla="val 7803"/>
              <a:gd name="adj3" fmla="val 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uadroTexto"/>
          <p:cNvSpPr txBox="1"/>
          <p:nvPr/>
        </p:nvSpPr>
        <p:spPr>
          <a:xfrm>
            <a:off x="8316416" y="1590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Baskerville Old Face" pitchFamily="18" charset="0"/>
              </a:rPr>
              <a:t>N</a:t>
            </a:r>
            <a:endParaRPr lang="es-MX" sz="2400" b="1" dirty="0">
              <a:latin typeface="Baskerville Old Face" pitchFamily="18" charset="0"/>
            </a:endParaRPr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971600" y="155679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188640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395536" y="11663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CYNT</a:t>
            </a:r>
            <a:endParaRPr lang="es-MX" sz="14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39552" y="134076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J. las Violetas</a:t>
            </a:r>
            <a:endParaRPr lang="es-MX" sz="1100" b="1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998242" y="342900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0120</a:t>
            </a:r>
            <a:endParaRPr lang="es-MX" sz="1100" b="1" dirty="0"/>
          </a:p>
        </p:txBody>
      </p:sp>
      <p:sp>
        <p:nvSpPr>
          <p:cNvPr id="65" name="64 Elipse"/>
          <p:cNvSpPr/>
          <p:nvPr/>
        </p:nvSpPr>
        <p:spPr>
          <a:xfrm>
            <a:off x="2411760" y="55892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2627784" y="5589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0115</a:t>
            </a:r>
            <a:endParaRPr lang="es-MX" sz="1100" b="1" dirty="0"/>
          </a:p>
        </p:txBody>
      </p:sp>
      <p:sp>
        <p:nvSpPr>
          <p:cNvPr id="67" name="66 Elipse"/>
          <p:cNvSpPr/>
          <p:nvPr/>
        </p:nvSpPr>
        <p:spPr>
          <a:xfrm>
            <a:off x="2411760" y="587727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uadroTexto"/>
          <p:cNvSpPr txBox="1"/>
          <p:nvPr/>
        </p:nvSpPr>
        <p:spPr>
          <a:xfrm>
            <a:off x="2555776" y="58052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0138</a:t>
            </a:r>
            <a:endParaRPr lang="es-MX" sz="1100" b="1" dirty="0"/>
          </a:p>
        </p:txBody>
      </p:sp>
      <p:sp>
        <p:nvSpPr>
          <p:cNvPr id="71" name="70 Elipse"/>
          <p:cNvSpPr/>
          <p:nvPr/>
        </p:nvSpPr>
        <p:spPr>
          <a:xfrm>
            <a:off x="1979712" y="530120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2123728" y="530120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0117</a:t>
            </a:r>
            <a:endParaRPr lang="es-MX" sz="1100" b="1" dirty="0"/>
          </a:p>
        </p:txBody>
      </p:sp>
      <p:sp>
        <p:nvSpPr>
          <p:cNvPr id="75" name="74 Elipse"/>
          <p:cNvSpPr/>
          <p:nvPr/>
        </p:nvSpPr>
        <p:spPr>
          <a:xfrm>
            <a:off x="1763688" y="573325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1403648" y="57332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0118</a:t>
            </a:r>
            <a:endParaRPr lang="es-MX" sz="1100" b="1" dirty="0"/>
          </a:p>
        </p:txBody>
      </p:sp>
      <p:sp>
        <p:nvSpPr>
          <p:cNvPr id="77" name="76 Elipse"/>
          <p:cNvSpPr/>
          <p:nvPr/>
        </p:nvSpPr>
        <p:spPr>
          <a:xfrm>
            <a:off x="1691680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1835696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0122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>
            <a:off x="19050" y="428625"/>
            <a:ext cx="824503" cy="4562475"/>
          </a:xfrm>
          <a:custGeom>
            <a:avLst/>
            <a:gdLst>
              <a:gd name="connsiteX0" fmla="*/ 342900 w 824503"/>
              <a:gd name="connsiteY0" fmla="*/ 0 h 4562475"/>
              <a:gd name="connsiteX1" fmla="*/ 333375 w 824503"/>
              <a:gd name="connsiteY1" fmla="*/ 28575 h 4562475"/>
              <a:gd name="connsiteX2" fmla="*/ 304800 w 824503"/>
              <a:gd name="connsiteY2" fmla="*/ 428625 h 4562475"/>
              <a:gd name="connsiteX3" fmla="*/ 333375 w 824503"/>
              <a:gd name="connsiteY3" fmla="*/ 438150 h 4562475"/>
              <a:gd name="connsiteX4" fmla="*/ 361950 w 824503"/>
              <a:gd name="connsiteY4" fmla="*/ 457200 h 4562475"/>
              <a:gd name="connsiteX5" fmla="*/ 381000 w 824503"/>
              <a:gd name="connsiteY5" fmla="*/ 485775 h 4562475"/>
              <a:gd name="connsiteX6" fmla="*/ 381000 w 824503"/>
              <a:gd name="connsiteY6" fmla="*/ 561975 h 4562475"/>
              <a:gd name="connsiteX7" fmla="*/ 352425 w 824503"/>
              <a:gd name="connsiteY7" fmla="*/ 590550 h 4562475"/>
              <a:gd name="connsiteX8" fmla="*/ 323850 w 824503"/>
              <a:gd name="connsiteY8" fmla="*/ 647700 h 4562475"/>
              <a:gd name="connsiteX9" fmla="*/ 333375 w 824503"/>
              <a:gd name="connsiteY9" fmla="*/ 676275 h 4562475"/>
              <a:gd name="connsiteX10" fmla="*/ 352425 w 824503"/>
              <a:gd name="connsiteY10" fmla="*/ 723900 h 4562475"/>
              <a:gd name="connsiteX11" fmla="*/ 314325 w 824503"/>
              <a:gd name="connsiteY11" fmla="*/ 809625 h 4562475"/>
              <a:gd name="connsiteX12" fmla="*/ 304800 w 824503"/>
              <a:gd name="connsiteY12" fmla="*/ 847725 h 4562475"/>
              <a:gd name="connsiteX13" fmla="*/ 295275 w 824503"/>
              <a:gd name="connsiteY13" fmla="*/ 876300 h 4562475"/>
              <a:gd name="connsiteX14" fmla="*/ 314325 w 824503"/>
              <a:gd name="connsiteY14" fmla="*/ 1095375 h 4562475"/>
              <a:gd name="connsiteX15" fmla="*/ 333375 w 824503"/>
              <a:gd name="connsiteY15" fmla="*/ 1152525 h 4562475"/>
              <a:gd name="connsiteX16" fmla="*/ 390525 w 824503"/>
              <a:gd name="connsiteY16" fmla="*/ 1190625 h 4562475"/>
              <a:gd name="connsiteX17" fmla="*/ 400050 w 824503"/>
              <a:gd name="connsiteY17" fmla="*/ 1219200 h 4562475"/>
              <a:gd name="connsiteX18" fmla="*/ 381000 w 824503"/>
              <a:gd name="connsiteY18" fmla="*/ 1323975 h 4562475"/>
              <a:gd name="connsiteX19" fmla="*/ 361950 w 824503"/>
              <a:gd name="connsiteY19" fmla="*/ 1428750 h 4562475"/>
              <a:gd name="connsiteX20" fmla="*/ 342900 w 824503"/>
              <a:gd name="connsiteY20" fmla="*/ 1466850 h 4562475"/>
              <a:gd name="connsiteX21" fmla="*/ 323850 w 824503"/>
              <a:gd name="connsiteY21" fmla="*/ 1533525 h 4562475"/>
              <a:gd name="connsiteX22" fmla="*/ 333375 w 824503"/>
              <a:gd name="connsiteY22" fmla="*/ 1676400 h 4562475"/>
              <a:gd name="connsiteX23" fmla="*/ 371475 w 824503"/>
              <a:gd name="connsiteY23" fmla="*/ 1733550 h 4562475"/>
              <a:gd name="connsiteX24" fmla="*/ 390525 w 824503"/>
              <a:gd name="connsiteY24" fmla="*/ 1809750 h 4562475"/>
              <a:gd name="connsiteX25" fmla="*/ 371475 w 824503"/>
              <a:gd name="connsiteY25" fmla="*/ 1924050 h 4562475"/>
              <a:gd name="connsiteX26" fmla="*/ 352425 w 824503"/>
              <a:gd name="connsiteY26" fmla="*/ 1952625 h 4562475"/>
              <a:gd name="connsiteX27" fmla="*/ 333375 w 824503"/>
              <a:gd name="connsiteY27" fmla="*/ 2009775 h 4562475"/>
              <a:gd name="connsiteX28" fmla="*/ 342900 w 824503"/>
              <a:gd name="connsiteY28" fmla="*/ 2095500 h 4562475"/>
              <a:gd name="connsiteX29" fmla="*/ 381000 w 824503"/>
              <a:gd name="connsiteY29" fmla="*/ 2152650 h 4562475"/>
              <a:gd name="connsiteX30" fmla="*/ 428625 w 824503"/>
              <a:gd name="connsiteY30" fmla="*/ 2190750 h 4562475"/>
              <a:gd name="connsiteX31" fmla="*/ 438150 w 824503"/>
              <a:gd name="connsiteY31" fmla="*/ 2276475 h 4562475"/>
              <a:gd name="connsiteX32" fmla="*/ 447675 w 824503"/>
              <a:gd name="connsiteY32" fmla="*/ 2447925 h 4562475"/>
              <a:gd name="connsiteX33" fmla="*/ 457200 w 824503"/>
              <a:gd name="connsiteY33" fmla="*/ 2476500 h 4562475"/>
              <a:gd name="connsiteX34" fmla="*/ 485775 w 824503"/>
              <a:gd name="connsiteY34" fmla="*/ 2486025 h 4562475"/>
              <a:gd name="connsiteX35" fmla="*/ 533400 w 824503"/>
              <a:gd name="connsiteY35" fmla="*/ 2533650 h 4562475"/>
              <a:gd name="connsiteX36" fmla="*/ 552450 w 824503"/>
              <a:gd name="connsiteY36" fmla="*/ 2562225 h 4562475"/>
              <a:gd name="connsiteX37" fmla="*/ 561975 w 824503"/>
              <a:gd name="connsiteY37" fmla="*/ 2619375 h 4562475"/>
              <a:gd name="connsiteX38" fmla="*/ 571500 w 824503"/>
              <a:gd name="connsiteY38" fmla="*/ 2657475 h 4562475"/>
              <a:gd name="connsiteX39" fmla="*/ 590550 w 824503"/>
              <a:gd name="connsiteY39" fmla="*/ 2771775 h 4562475"/>
              <a:gd name="connsiteX40" fmla="*/ 600075 w 824503"/>
              <a:gd name="connsiteY40" fmla="*/ 2809875 h 4562475"/>
              <a:gd name="connsiteX41" fmla="*/ 657225 w 824503"/>
              <a:gd name="connsiteY41" fmla="*/ 2847975 h 4562475"/>
              <a:gd name="connsiteX42" fmla="*/ 695325 w 824503"/>
              <a:gd name="connsiteY42" fmla="*/ 2905125 h 4562475"/>
              <a:gd name="connsiteX43" fmla="*/ 742950 w 824503"/>
              <a:gd name="connsiteY43" fmla="*/ 2962275 h 4562475"/>
              <a:gd name="connsiteX44" fmla="*/ 752475 w 824503"/>
              <a:gd name="connsiteY44" fmla="*/ 3000375 h 4562475"/>
              <a:gd name="connsiteX45" fmla="*/ 800100 w 824503"/>
              <a:gd name="connsiteY45" fmla="*/ 3067050 h 4562475"/>
              <a:gd name="connsiteX46" fmla="*/ 800100 w 824503"/>
              <a:gd name="connsiteY46" fmla="*/ 3219450 h 4562475"/>
              <a:gd name="connsiteX47" fmla="*/ 771525 w 824503"/>
              <a:gd name="connsiteY47" fmla="*/ 3238500 h 4562475"/>
              <a:gd name="connsiteX48" fmla="*/ 714375 w 824503"/>
              <a:gd name="connsiteY48" fmla="*/ 3276600 h 4562475"/>
              <a:gd name="connsiteX49" fmla="*/ 714375 w 824503"/>
              <a:gd name="connsiteY49" fmla="*/ 3362325 h 4562475"/>
              <a:gd name="connsiteX50" fmla="*/ 742950 w 824503"/>
              <a:gd name="connsiteY50" fmla="*/ 3371850 h 4562475"/>
              <a:gd name="connsiteX51" fmla="*/ 723900 w 824503"/>
              <a:gd name="connsiteY51" fmla="*/ 3467100 h 4562475"/>
              <a:gd name="connsiteX52" fmla="*/ 704850 w 824503"/>
              <a:gd name="connsiteY52" fmla="*/ 3524250 h 4562475"/>
              <a:gd name="connsiteX53" fmla="*/ 695325 w 824503"/>
              <a:gd name="connsiteY53" fmla="*/ 3562350 h 4562475"/>
              <a:gd name="connsiteX54" fmla="*/ 638175 w 824503"/>
              <a:gd name="connsiteY54" fmla="*/ 3600450 h 4562475"/>
              <a:gd name="connsiteX55" fmla="*/ 619125 w 824503"/>
              <a:gd name="connsiteY55" fmla="*/ 3657600 h 4562475"/>
              <a:gd name="connsiteX56" fmla="*/ 561975 w 824503"/>
              <a:gd name="connsiteY56" fmla="*/ 3724275 h 4562475"/>
              <a:gd name="connsiteX57" fmla="*/ 504825 w 824503"/>
              <a:gd name="connsiteY57" fmla="*/ 3771900 h 4562475"/>
              <a:gd name="connsiteX58" fmla="*/ 495300 w 824503"/>
              <a:gd name="connsiteY58" fmla="*/ 3905250 h 4562475"/>
              <a:gd name="connsiteX59" fmla="*/ 466725 w 824503"/>
              <a:gd name="connsiteY59" fmla="*/ 3914775 h 4562475"/>
              <a:gd name="connsiteX60" fmla="*/ 390525 w 824503"/>
              <a:gd name="connsiteY60" fmla="*/ 3943350 h 4562475"/>
              <a:gd name="connsiteX61" fmla="*/ 371475 w 824503"/>
              <a:gd name="connsiteY61" fmla="*/ 4124325 h 4562475"/>
              <a:gd name="connsiteX62" fmla="*/ 352425 w 824503"/>
              <a:gd name="connsiteY62" fmla="*/ 4191000 h 4562475"/>
              <a:gd name="connsiteX63" fmla="*/ 333375 w 824503"/>
              <a:gd name="connsiteY63" fmla="*/ 4286250 h 4562475"/>
              <a:gd name="connsiteX64" fmla="*/ 314325 w 824503"/>
              <a:gd name="connsiteY64" fmla="*/ 4343400 h 4562475"/>
              <a:gd name="connsiteX65" fmla="*/ 304800 w 824503"/>
              <a:gd name="connsiteY65" fmla="*/ 4371975 h 4562475"/>
              <a:gd name="connsiteX66" fmla="*/ 276225 w 824503"/>
              <a:gd name="connsiteY66" fmla="*/ 4391025 h 4562475"/>
              <a:gd name="connsiteX67" fmla="*/ 190500 w 824503"/>
              <a:gd name="connsiteY67" fmla="*/ 4410075 h 4562475"/>
              <a:gd name="connsiteX68" fmla="*/ 161925 w 824503"/>
              <a:gd name="connsiteY68" fmla="*/ 4419600 h 4562475"/>
              <a:gd name="connsiteX69" fmla="*/ 142875 w 824503"/>
              <a:gd name="connsiteY69" fmla="*/ 4448175 h 4562475"/>
              <a:gd name="connsiteX70" fmla="*/ 85725 w 824503"/>
              <a:gd name="connsiteY70" fmla="*/ 4467225 h 4562475"/>
              <a:gd name="connsiteX71" fmla="*/ 57150 w 824503"/>
              <a:gd name="connsiteY71" fmla="*/ 4486275 h 4562475"/>
              <a:gd name="connsiteX72" fmla="*/ 0 w 824503"/>
              <a:gd name="connsiteY72" fmla="*/ 4562475 h 456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824503" h="4562475">
                <a:moveTo>
                  <a:pt x="342900" y="0"/>
                </a:moveTo>
                <a:cubicBezTo>
                  <a:pt x="339725" y="9525"/>
                  <a:pt x="335423" y="18746"/>
                  <a:pt x="333375" y="28575"/>
                </a:cubicBezTo>
                <a:cubicBezTo>
                  <a:pt x="300090" y="188343"/>
                  <a:pt x="275028" y="264880"/>
                  <a:pt x="304800" y="428625"/>
                </a:cubicBezTo>
                <a:cubicBezTo>
                  <a:pt x="306596" y="438503"/>
                  <a:pt x="324395" y="433660"/>
                  <a:pt x="333375" y="438150"/>
                </a:cubicBezTo>
                <a:cubicBezTo>
                  <a:pt x="343614" y="443270"/>
                  <a:pt x="352425" y="450850"/>
                  <a:pt x="361950" y="457200"/>
                </a:cubicBezTo>
                <a:cubicBezTo>
                  <a:pt x="368300" y="466725"/>
                  <a:pt x="375880" y="475536"/>
                  <a:pt x="381000" y="485775"/>
                </a:cubicBezTo>
                <a:cubicBezTo>
                  <a:pt x="393959" y="511694"/>
                  <a:pt x="395211" y="533553"/>
                  <a:pt x="381000" y="561975"/>
                </a:cubicBezTo>
                <a:cubicBezTo>
                  <a:pt x="374976" y="574023"/>
                  <a:pt x="361049" y="580202"/>
                  <a:pt x="352425" y="590550"/>
                </a:cubicBezTo>
                <a:cubicBezTo>
                  <a:pt x="331909" y="615169"/>
                  <a:pt x="333396" y="619061"/>
                  <a:pt x="323850" y="647700"/>
                </a:cubicBezTo>
                <a:cubicBezTo>
                  <a:pt x="327025" y="657225"/>
                  <a:pt x="329850" y="666874"/>
                  <a:pt x="333375" y="676275"/>
                </a:cubicBezTo>
                <a:cubicBezTo>
                  <a:pt x="339378" y="692284"/>
                  <a:pt x="352425" y="706802"/>
                  <a:pt x="352425" y="723900"/>
                </a:cubicBezTo>
                <a:cubicBezTo>
                  <a:pt x="352425" y="757905"/>
                  <a:pt x="331590" y="783728"/>
                  <a:pt x="314325" y="809625"/>
                </a:cubicBezTo>
                <a:cubicBezTo>
                  <a:pt x="311150" y="822325"/>
                  <a:pt x="308396" y="835138"/>
                  <a:pt x="304800" y="847725"/>
                </a:cubicBezTo>
                <a:cubicBezTo>
                  <a:pt x="302042" y="857379"/>
                  <a:pt x="295275" y="866260"/>
                  <a:pt x="295275" y="876300"/>
                </a:cubicBezTo>
                <a:cubicBezTo>
                  <a:pt x="295275" y="961929"/>
                  <a:pt x="292362" y="1022165"/>
                  <a:pt x="314325" y="1095375"/>
                </a:cubicBezTo>
                <a:cubicBezTo>
                  <a:pt x="320095" y="1114609"/>
                  <a:pt x="316667" y="1141386"/>
                  <a:pt x="333375" y="1152525"/>
                </a:cubicBezTo>
                <a:lnTo>
                  <a:pt x="390525" y="1190625"/>
                </a:lnTo>
                <a:cubicBezTo>
                  <a:pt x="393700" y="1200150"/>
                  <a:pt x="400050" y="1209160"/>
                  <a:pt x="400050" y="1219200"/>
                </a:cubicBezTo>
                <a:cubicBezTo>
                  <a:pt x="400050" y="1324279"/>
                  <a:pt x="394395" y="1263697"/>
                  <a:pt x="381000" y="1323975"/>
                </a:cubicBezTo>
                <a:cubicBezTo>
                  <a:pt x="377802" y="1338368"/>
                  <a:pt x="367728" y="1411416"/>
                  <a:pt x="361950" y="1428750"/>
                </a:cubicBezTo>
                <a:cubicBezTo>
                  <a:pt x="357460" y="1442220"/>
                  <a:pt x="348493" y="1453799"/>
                  <a:pt x="342900" y="1466850"/>
                </a:cubicBezTo>
                <a:cubicBezTo>
                  <a:pt x="334701" y="1485981"/>
                  <a:pt x="328683" y="1514191"/>
                  <a:pt x="323850" y="1533525"/>
                </a:cubicBezTo>
                <a:cubicBezTo>
                  <a:pt x="327025" y="1581150"/>
                  <a:pt x="322320" y="1629967"/>
                  <a:pt x="333375" y="1676400"/>
                </a:cubicBezTo>
                <a:cubicBezTo>
                  <a:pt x="338678" y="1698673"/>
                  <a:pt x="364235" y="1711830"/>
                  <a:pt x="371475" y="1733550"/>
                </a:cubicBezTo>
                <a:cubicBezTo>
                  <a:pt x="386120" y="1777484"/>
                  <a:pt x="379031" y="1752280"/>
                  <a:pt x="390525" y="1809750"/>
                </a:cubicBezTo>
                <a:cubicBezTo>
                  <a:pt x="387507" y="1836912"/>
                  <a:pt x="387432" y="1892135"/>
                  <a:pt x="371475" y="1924050"/>
                </a:cubicBezTo>
                <a:cubicBezTo>
                  <a:pt x="366355" y="1934289"/>
                  <a:pt x="357074" y="1942164"/>
                  <a:pt x="352425" y="1952625"/>
                </a:cubicBezTo>
                <a:cubicBezTo>
                  <a:pt x="344270" y="1970975"/>
                  <a:pt x="333375" y="2009775"/>
                  <a:pt x="333375" y="2009775"/>
                </a:cubicBezTo>
                <a:cubicBezTo>
                  <a:pt x="336550" y="2038350"/>
                  <a:pt x="333808" y="2068225"/>
                  <a:pt x="342900" y="2095500"/>
                </a:cubicBezTo>
                <a:cubicBezTo>
                  <a:pt x="350140" y="2117220"/>
                  <a:pt x="368300" y="2133600"/>
                  <a:pt x="381000" y="2152650"/>
                </a:cubicBezTo>
                <a:cubicBezTo>
                  <a:pt x="405619" y="2189579"/>
                  <a:pt x="389190" y="2177605"/>
                  <a:pt x="428625" y="2190750"/>
                </a:cubicBezTo>
                <a:cubicBezTo>
                  <a:pt x="431800" y="2219325"/>
                  <a:pt x="436026" y="2247803"/>
                  <a:pt x="438150" y="2276475"/>
                </a:cubicBezTo>
                <a:cubicBezTo>
                  <a:pt x="442378" y="2333557"/>
                  <a:pt x="442248" y="2390945"/>
                  <a:pt x="447675" y="2447925"/>
                </a:cubicBezTo>
                <a:cubicBezTo>
                  <a:pt x="448627" y="2457920"/>
                  <a:pt x="450100" y="2469400"/>
                  <a:pt x="457200" y="2476500"/>
                </a:cubicBezTo>
                <a:cubicBezTo>
                  <a:pt x="464300" y="2483600"/>
                  <a:pt x="476250" y="2482850"/>
                  <a:pt x="485775" y="2486025"/>
                </a:cubicBezTo>
                <a:cubicBezTo>
                  <a:pt x="536575" y="2562225"/>
                  <a:pt x="469900" y="2470150"/>
                  <a:pt x="533400" y="2533650"/>
                </a:cubicBezTo>
                <a:cubicBezTo>
                  <a:pt x="541495" y="2541745"/>
                  <a:pt x="546100" y="2552700"/>
                  <a:pt x="552450" y="2562225"/>
                </a:cubicBezTo>
                <a:cubicBezTo>
                  <a:pt x="555625" y="2581275"/>
                  <a:pt x="558187" y="2600437"/>
                  <a:pt x="561975" y="2619375"/>
                </a:cubicBezTo>
                <a:cubicBezTo>
                  <a:pt x="564542" y="2632212"/>
                  <a:pt x="569088" y="2644608"/>
                  <a:pt x="571500" y="2657475"/>
                </a:cubicBezTo>
                <a:cubicBezTo>
                  <a:pt x="578618" y="2695439"/>
                  <a:pt x="581182" y="2734303"/>
                  <a:pt x="590550" y="2771775"/>
                </a:cubicBezTo>
                <a:cubicBezTo>
                  <a:pt x="593725" y="2784475"/>
                  <a:pt x="591455" y="2800023"/>
                  <a:pt x="600075" y="2809875"/>
                </a:cubicBezTo>
                <a:cubicBezTo>
                  <a:pt x="615152" y="2827105"/>
                  <a:pt x="657225" y="2847975"/>
                  <a:pt x="657225" y="2847975"/>
                </a:cubicBezTo>
                <a:cubicBezTo>
                  <a:pt x="669925" y="2867025"/>
                  <a:pt x="679136" y="2888936"/>
                  <a:pt x="695325" y="2905125"/>
                </a:cubicBezTo>
                <a:cubicBezTo>
                  <a:pt x="731995" y="2941795"/>
                  <a:pt x="716428" y="2922492"/>
                  <a:pt x="742950" y="2962275"/>
                </a:cubicBezTo>
                <a:cubicBezTo>
                  <a:pt x="746125" y="2974975"/>
                  <a:pt x="747318" y="2988343"/>
                  <a:pt x="752475" y="3000375"/>
                </a:cubicBezTo>
                <a:cubicBezTo>
                  <a:pt x="757118" y="3011208"/>
                  <a:pt x="796847" y="3062713"/>
                  <a:pt x="800100" y="3067050"/>
                </a:cubicBezTo>
                <a:cubicBezTo>
                  <a:pt x="819294" y="3124632"/>
                  <a:pt x="824503" y="3127938"/>
                  <a:pt x="800100" y="3219450"/>
                </a:cubicBezTo>
                <a:cubicBezTo>
                  <a:pt x="797150" y="3230511"/>
                  <a:pt x="780319" y="3231171"/>
                  <a:pt x="771525" y="3238500"/>
                </a:cubicBezTo>
                <a:cubicBezTo>
                  <a:pt x="723959" y="3278138"/>
                  <a:pt x="764593" y="3259861"/>
                  <a:pt x="714375" y="3276600"/>
                </a:cubicBezTo>
                <a:cubicBezTo>
                  <a:pt x="703941" y="3307902"/>
                  <a:pt x="693200" y="3325269"/>
                  <a:pt x="714375" y="3362325"/>
                </a:cubicBezTo>
                <a:cubicBezTo>
                  <a:pt x="719356" y="3371042"/>
                  <a:pt x="733425" y="3368675"/>
                  <a:pt x="742950" y="3371850"/>
                </a:cubicBezTo>
                <a:cubicBezTo>
                  <a:pt x="736513" y="3410469"/>
                  <a:pt x="734557" y="3431577"/>
                  <a:pt x="723900" y="3467100"/>
                </a:cubicBezTo>
                <a:cubicBezTo>
                  <a:pt x="718130" y="3486334"/>
                  <a:pt x="709720" y="3504769"/>
                  <a:pt x="704850" y="3524250"/>
                </a:cubicBezTo>
                <a:cubicBezTo>
                  <a:pt x="701675" y="3536950"/>
                  <a:pt x="703945" y="3552498"/>
                  <a:pt x="695325" y="3562350"/>
                </a:cubicBezTo>
                <a:cubicBezTo>
                  <a:pt x="680248" y="3579580"/>
                  <a:pt x="638175" y="3600450"/>
                  <a:pt x="638175" y="3600450"/>
                </a:cubicBezTo>
                <a:cubicBezTo>
                  <a:pt x="631825" y="3619500"/>
                  <a:pt x="631173" y="3641536"/>
                  <a:pt x="619125" y="3657600"/>
                </a:cubicBezTo>
                <a:cubicBezTo>
                  <a:pt x="598103" y="3685630"/>
                  <a:pt x="588509" y="3702164"/>
                  <a:pt x="561975" y="3724275"/>
                </a:cubicBezTo>
                <a:cubicBezTo>
                  <a:pt x="482409" y="3790580"/>
                  <a:pt x="588307" y="3688418"/>
                  <a:pt x="504825" y="3771900"/>
                </a:cubicBezTo>
                <a:cubicBezTo>
                  <a:pt x="501650" y="3816350"/>
                  <a:pt x="506782" y="3862191"/>
                  <a:pt x="495300" y="3905250"/>
                </a:cubicBezTo>
                <a:cubicBezTo>
                  <a:pt x="492713" y="3914951"/>
                  <a:pt x="475705" y="3910285"/>
                  <a:pt x="466725" y="3914775"/>
                </a:cubicBezTo>
                <a:cubicBezTo>
                  <a:pt x="401321" y="3947477"/>
                  <a:pt x="482409" y="3924973"/>
                  <a:pt x="390525" y="3943350"/>
                </a:cubicBezTo>
                <a:cubicBezTo>
                  <a:pt x="385004" y="4009607"/>
                  <a:pt x="382961" y="4061152"/>
                  <a:pt x="371475" y="4124325"/>
                </a:cubicBezTo>
                <a:cubicBezTo>
                  <a:pt x="350730" y="4238421"/>
                  <a:pt x="372827" y="4099190"/>
                  <a:pt x="352425" y="4191000"/>
                </a:cubicBezTo>
                <a:cubicBezTo>
                  <a:pt x="337713" y="4257204"/>
                  <a:pt x="349641" y="4232029"/>
                  <a:pt x="333375" y="4286250"/>
                </a:cubicBezTo>
                <a:cubicBezTo>
                  <a:pt x="327605" y="4305484"/>
                  <a:pt x="320675" y="4324350"/>
                  <a:pt x="314325" y="4343400"/>
                </a:cubicBezTo>
                <a:cubicBezTo>
                  <a:pt x="311150" y="4352925"/>
                  <a:pt x="313154" y="4366406"/>
                  <a:pt x="304800" y="4371975"/>
                </a:cubicBezTo>
                <a:cubicBezTo>
                  <a:pt x="295275" y="4378325"/>
                  <a:pt x="286464" y="4385905"/>
                  <a:pt x="276225" y="4391025"/>
                </a:cubicBezTo>
                <a:cubicBezTo>
                  <a:pt x="250494" y="4403890"/>
                  <a:pt x="216840" y="4404222"/>
                  <a:pt x="190500" y="4410075"/>
                </a:cubicBezTo>
                <a:cubicBezTo>
                  <a:pt x="180699" y="4412253"/>
                  <a:pt x="171450" y="4416425"/>
                  <a:pt x="161925" y="4419600"/>
                </a:cubicBezTo>
                <a:cubicBezTo>
                  <a:pt x="155575" y="4429125"/>
                  <a:pt x="152583" y="4442108"/>
                  <a:pt x="142875" y="4448175"/>
                </a:cubicBezTo>
                <a:cubicBezTo>
                  <a:pt x="125847" y="4458818"/>
                  <a:pt x="102433" y="4456086"/>
                  <a:pt x="85725" y="4467225"/>
                </a:cubicBezTo>
                <a:lnTo>
                  <a:pt x="57150" y="4486275"/>
                </a:lnTo>
                <a:cubicBezTo>
                  <a:pt x="14069" y="4550897"/>
                  <a:pt x="35239" y="4527236"/>
                  <a:pt x="0" y="4562475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Forma libre"/>
          <p:cNvSpPr/>
          <p:nvPr/>
        </p:nvSpPr>
        <p:spPr>
          <a:xfrm>
            <a:off x="827584" y="3645024"/>
            <a:ext cx="3326784" cy="2247900"/>
          </a:xfrm>
          <a:custGeom>
            <a:avLst/>
            <a:gdLst>
              <a:gd name="connsiteX0" fmla="*/ 0 w 3326784"/>
              <a:gd name="connsiteY0" fmla="*/ 0 h 2247900"/>
              <a:gd name="connsiteX1" fmla="*/ 85725 w 3326784"/>
              <a:gd name="connsiteY1" fmla="*/ 95250 h 2247900"/>
              <a:gd name="connsiteX2" fmla="*/ 95250 w 3326784"/>
              <a:gd name="connsiteY2" fmla="*/ 123825 h 2247900"/>
              <a:gd name="connsiteX3" fmla="*/ 114300 w 3326784"/>
              <a:gd name="connsiteY3" fmla="*/ 152400 h 2247900"/>
              <a:gd name="connsiteX4" fmla="*/ 123825 w 3326784"/>
              <a:gd name="connsiteY4" fmla="*/ 180975 h 2247900"/>
              <a:gd name="connsiteX5" fmla="*/ 152400 w 3326784"/>
              <a:gd name="connsiteY5" fmla="*/ 200025 h 2247900"/>
              <a:gd name="connsiteX6" fmla="*/ 219075 w 3326784"/>
              <a:gd name="connsiteY6" fmla="*/ 180975 h 2247900"/>
              <a:gd name="connsiteX7" fmla="*/ 238125 w 3326784"/>
              <a:gd name="connsiteY7" fmla="*/ 152400 h 2247900"/>
              <a:gd name="connsiteX8" fmla="*/ 266700 w 3326784"/>
              <a:gd name="connsiteY8" fmla="*/ 133350 h 2247900"/>
              <a:gd name="connsiteX9" fmla="*/ 285750 w 3326784"/>
              <a:gd name="connsiteY9" fmla="*/ 104775 h 2247900"/>
              <a:gd name="connsiteX10" fmla="*/ 390525 w 3326784"/>
              <a:gd name="connsiteY10" fmla="*/ 104775 h 2247900"/>
              <a:gd name="connsiteX11" fmla="*/ 419100 w 3326784"/>
              <a:gd name="connsiteY11" fmla="*/ 161925 h 2247900"/>
              <a:gd name="connsiteX12" fmla="*/ 447675 w 3326784"/>
              <a:gd name="connsiteY12" fmla="*/ 228600 h 2247900"/>
              <a:gd name="connsiteX13" fmla="*/ 457200 w 3326784"/>
              <a:gd name="connsiteY13" fmla="*/ 285750 h 2247900"/>
              <a:gd name="connsiteX14" fmla="*/ 485775 w 3326784"/>
              <a:gd name="connsiteY14" fmla="*/ 304800 h 2247900"/>
              <a:gd name="connsiteX15" fmla="*/ 619125 w 3326784"/>
              <a:gd name="connsiteY15" fmla="*/ 323850 h 2247900"/>
              <a:gd name="connsiteX16" fmla="*/ 657225 w 3326784"/>
              <a:gd name="connsiteY16" fmla="*/ 400050 h 2247900"/>
              <a:gd name="connsiteX17" fmla="*/ 695325 w 3326784"/>
              <a:gd name="connsiteY17" fmla="*/ 457200 h 2247900"/>
              <a:gd name="connsiteX18" fmla="*/ 828675 w 3326784"/>
              <a:gd name="connsiteY18" fmla="*/ 447675 h 2247900"/>
              <a:gd name="connsiteX19" fmla="*/ 885825 w 3326784"/>
              <a:gd name="connsiteY19" fmla="*/ 428625 h 2247900"/>
              <a:gd name="connsiteX20" fmla="*/ 914400 w 3326784"/>
              <a:gd name="connsiteY20" fmla="*/ 438150 h 2247900"/>
              <a:gd name="connsiteX21" fmla="*/ 962025 w 3326784"/>
              <a:gd name="connsiteY21" fmla="*/ 523875 h 2247900"/>
              <a:gd name="connsiteX22" fmla="*/ 1009650 w 3326784"/>
              <a:gd name="connsiteY22" fmla="*/ 533400 h 2247900"/>
              <a:gd name="connsiteX23" fmla="*/ 1152525 w 3326784"/>
              <a:gd name="connsiteY23" fmla="*/ 542925 h 2247900"/>
              <a:gd name="connsiteX24" fmla="*/ 1162050 w 3326784"/>
              <a:gd name="connsiteY24" fmla="*/ 590550 h 2247900"/>
              <a:gd name="connsiteX25" fmla="*/ 1190625 w 3326784"/>
              <a:gd name="connsiteY25" fmla="*/ 600075 h 2247900"/>
              <a:gd name="connsiteX26" fmla="*/ 1228725 w 3326784"/>
              <a:gd name="connsiteY26" fmla="*/ 619125 h 2247900"/>
              <a:gd name="connsiteX27" fmla="*/ 1333500 w 3326784"/>
              <a:gd name="connsiteY27" fmla="*/ 609600 h 2247900"/>
              <a:gd name="connsiteX28" fmla="*/ 1390650 w 3326784"/>
              <a:gd name="connsiteY28" fmla="*/ 609600 h 2247900"/>
              <a:gd name="connsiteX29" fmla="*/ 1409700 w 3326784"/>
              <a:gd name="connsiteY29" fmla="*/ 638175 h 2247900"/>
              <a:gd name="connsiteX30" fmla="*/ 1485900 w 3326784"/>
              <a:gd name="connsiteY30" fmla="*/ 600075 h 2247900"/>
              <a:gd name="connsiteX31" fmla="*/ 1514475 w 3326784"/>
              <a:gd name="connsiteY31" fmla="*/ 590550 h 2247900"/>
              <a:gd name="connsiteX32" fmla="*/ 1543050 w 3326784"/>
              <a:gd name="connsiteY32" fmla="*/ 571500 h 2247900"/>
              <a:gd name="connsiteX33" fmla="*/ 1600200 w 3326784"/>
              <a:gd name="connsiteY33" fmla="*/ 581025 h 2247900"/>
              <a:gd name="connsiteX34" fmla="*/ 1647825 w 3326784"/>
              <a:gd name="connsiteY34" fmla="*/ 647700 h 2247900"/>
              <a:gd name="connsiteX35" fmla="*/ 1657350 w 3326784"/>
              <a:gd name="connsiteY35" fmla="*/ 704850 h 2247900"/>
              <a:gd name="connsiteX36" fmla="*/ 1733550 w 3326784"/>
              <a:gd name="connsiteY36" fmla="*/ 714375 h 2247900"/>
              <a:gd name="connsiteX37" fmla="*/ 1790700 w 3326784"/>
              <a:gd name="connsiteY37" fmla="*/ 762000 h 2247900"/>
              <a:gd name="connsiteX38" fmla="*/ 1809750 w 3326784"/>
              <a:gd name="connsiteY38" fmla="*/ 819150 h 2247900"/>
              <a:gd name="connsiteX39" fmla="*/ 1819275 w 3326784"/>
              <a:gd name="connsiteY39" fmla="*/ 847725 h 2247900"/>
              <a:gd name="connsiteX40" fmla="*/ 1857375 w 3326784"/>
              <a:gd name="connsiteY40" fmla="*/ 952500 h 2247900"/>
              <a:gd name="connsiteX41" fmla="*/ 1895475 w 3326784"/>
              <a:gd name="connsiteY41" fmla="*/ 962025 h 2247900"/>
              <a:gd name="connsiteX42" fmla="*/ 1962150 w 3326784"/>
              <a:gd name="connsiteY42" fmla="*/ 952500 h 2247900"/>
              <a:gd name="connsiteX43" fmla="*/ 1990725 w 3326784"/>
              <a:gd name="connsiteY43" fmla="*/ 933450 h 2247900"/>
              <a:gd name="connsiteX44" fmla="*/ 2019300 w 3326784"/>
              <a:gd name="connsiteY44" fmla="*/ 923925 h 2247900"/>
              <a:gd name="connsiteX45" fmla="*/ 2076450 w 3326784"/>
              <a:gd name="connsiteY45" fmla="*/ 933450 h 2247900"/>
              <a:gd name="connsiteX46" fmla="*/ 2085975 w 3326784"/>
              <a:gd name="connsiteY46" fmla="*/ 962025 h 2247900"/>
              <a:gd name="connsiteX47" fmla="*/ 2095500 w 3326784"/>
              <a:gd name="connsiteY47" fmla="*/ 1019175 h 2247900"/>
              <a:gd name="connsiteX48" fmla="*/ 2190750 w 3326784"/>
              <a:gd name="connsiteY48" fmla="*/ 971550 h 2247900"/>
              <a:gd name="connsiteX49" fmla="*/ 2305050 w 3326784"/>
              <a:gd name="connsiteY49" fmla="*/ 981075 h 2247900"/>
              <a:gd name="connsiteX50" fmla="*/ 2343150 w 3326784"/>
              <a:gd name="connsiteY50" fmla="*/ 1019175 h 2247900"/>
              <a:gd name="connsiteX51" fmla="*/ 2381250 w 3326784"/>
              <a:gd name="connsiteY51" fmla="*/ 1076325 h 2247900"/>
              <a:gd name="connsiteX52" fmla="*/ 2409825 w 3326784"/>
              <a:gd name="connsiteY52" fmla="*/ 1085850 h 2247900"/>
              <a:gd name="connsiteX53" fmla="*/ 2495550 w 3326784"/>
              <a:gd name="connsiteY53" fmla="*/ 1066800 h 2247900"/>
              <a:gd name="connsiteX54" fmla="*/ 2552700 w 3326784"/>
              <a:gd name="connsiteY54" fmla="*/ 1047750 h 2247900"/>
              <a:gd name="connsiteX55" fmla="*/ 2562225 w 3326784"/>
              <a:gd name="connsiteY55" fmla="*/ 1019175 h 2247900"/>
              <a:gd name="connsiteX56" fmla="*/ 2590800 w 3326784"/>
              <a:gd name="connsiteY56" fmla="*/ 1009650 h 2247900"/>
              <a:gd name="connsiteX57" fmla="*/ 2619375 w 3326784"/>
              <a:gd name="connsiteY57" fmla="*/ 990600 h 2247900"/>
              <a:gd name="connsiteX58" fmla="*/ 2638425 w 3326784"/>
              <a:gd name="connsiteY58" fmla="*/ 1152525 h 2247900"/>
              <a:gd name="connsiteX59" fmla="*/ 2686050 w 3326784"/>
              <a:gd name="connsiteY59" fmla="*/ 1200150 h 2247900"/>
              <a:gd name="connsiteX60" fmla="*/ 2733675 w 3326784"/>
              <a:gd name="connsiteY60" fmla="*/ 1257300 h 2247900"/>
              <a:gd name="connsiteX61" fmla="*/ 2724150 w 3326784"/>
              <a:gd name="connsiteY61" fmla="*/ 1343025 h 2247900"/>
              <a:gd name="connsiteX62" fmla="*/ 2714625 w 3326784"/>
              <a:gd name="connsiteY62" fmla="*/ 1371600 h 2247900"/>
              <a:gd name="connsiteX63" fmla="*/ 2809875 w 3326784"/>
              <a:gd name="connsiteY63" fmla="*/ 1400175 h 2247900"/>
              <a:gd name="connsiteX64" fmla="*/ 2838450 w 3326784"/>
              <a:gd name="connsiteY64" fmla="*/ 1409700 h 2247900"/>
              <a:gd name="connsiteX65" fmla="*/ 2867025 w 3326784"/>
              <a:gd name="connsiteY65" fmla="*/ 1438275 h 2247900"/>
              <a:gd name="connsiteX66" fmla="*/ 2876550 w 3326784"/>
              <a:gd name="connsiteY66" fmla="*/ 1466850 h 2247900"/>
              <a:gd name="connsiteX67" fmla="*/ 2895600 w 3326784"/>
              <a:gd name="connsiteY67" fmla="*/ 1495425 h 2247900"/>
              <a:gd name="connsiteX68" fmla="*/ 2886075 w 3326784"/>
              <a:gd name="connsiteY68" fmla="*/ 1562100 h 2247900"/>
              <a:gd name="connsiteX69" fmla="*/ 2962275 w 3326784"/>
              <a:gd name="connsiteY69" fmla="*/ 1581150 h 2247900"/>
              <a:gd name="connsiteX70" fmla="*/ 2990850 w 3326784"/>
              <a:gd name="connsiteY70" fmla="*/ 1590675 h 2247900"/>
              <a:gd name="connsiteX71" fmla="*/ 3086100 w 3326784"/>
              <a:gd name="connsiteY71" fmla="*/ 1609725 h 2247900"/>
              <a:gd name="connsiteX72" fmla="*/ 3181350 w 3326784"/>
              <a:gd name="connsiteY72" fmla="*/ 1638300 h 2247900"/>
              <a:gd name="connsiteX73" fmla="*/ 3248025 w 3326784"/>
              <a:gd name="connsiteY73" fmla="*/ 1704975 h 2247900"/>
              <a:gd name="connsiteX74" fmla="*/ 3238500 w 3326784"/>
              <a:gd name="connsiteY74" fmla="*/ 1762125 h 2247900"/>
              <a:gd name="connsiteX75" fmla="*/ 3209925 w 3326784"/>
              <a:gd name="connsiteY75" fmla="*/ 1781175 h 2247900"/>
              <a:gd name="connsiteX76" fmla="*/ 3190875 w 3326784"/>
              <a:gd name="connsiteY76" fmla="*/ 1809750 h 2247900"/>
              <a:gd name="connsiteX77" fmla="*/ 3314700 w 3326784"/>
              <a:gd name="connsiteY77" fmla="*/ 1847850 h 2247900"/>
              <a:gd name="connsiteX78" fmla="*/ 3324225 w 3326784"/>
              <a:gd name="connsiteY78" fmla="*/ 1885950 h 2247900"/>
              <a:gd name="connsiteX79" fmla="*/ 3295650 w 3326784"/>
              <a:gd name="connsiteY79" fmla="*/ 1943100 h 2247900"/>
              <a:gd name="connsiteX80" fmla="*/ 3267075 w 3326784"/>
              <a:gd name="connsiteY80" fmla="*/ 2009775 h 2247900"/>
              <a:gd name="connsiteX81" fmla="*/ 3238500 w 3326784"/>
              <a:gd name="connsiteY81" fmla="*/ 2019300 h 2247900"/>
              <a:gd name="connsiteX82" fmla="*/ 3162300 w 3326784"/>
              <a:gd name="connsiteY82" fmla="*/ 2028825 h 2247900"/>
              <a:gd name="connsiteX83" fmla="*/ 3152775 w 3326784"/>
              <a:gd name="connsiteY83" fmla="*/ 2124075 h 2247900"/>
              <a:gd name="connsiteX84" fmla="*/ 3133725 w 3326784"/>
              <a:gd name="connsiteY84" fmla="*/ 2152650 h 2247900"/>
              <a:gd name="connsiteX85" fmla="*/ 3048000 w 3326784"/>
              <a:gd name="connsiteY85" fmla="*/ 2143125 h 2247900"/>
              <a:gd name="connsiteX86" fmla="*/ 3019425 w 3326784"/>
              <a:gd name="connsiteY86" fmla="*/ 2124075 h 2247900"/>
              <a:gd name="connsiteX87" fmla="*/ 2981325 w 3326784"/>
              <a:gd name="connsiteY87" fmla="*/ 2066925 h 2247900"/>
              <a:gd name="connsiteX88" fmla="*/ 2962275 w 3326784"/>
              <a:gd name="connsiteY88" fmla="*/ 2038350 h 2247900"/>
              <a:gd name="connsiteX89" fmla="*/ 2933700 w 3326784"/>
              <a:gd name="connsiteY89" fmla="*/ 2028825 h 2247900"/>
              <a:gd name="connsiteX90" fmla="*/ 2886075 w 3326784"/>
              <a:gd name="connsiteY90" fmla="*/ 2038350 h 2247900"/>
              <a:gd name="connsiteX91" fmla="*/ 2867025 w 3326784"/>
              <a:gd name="connsiteY91" fmla="*/ 2095500 h 2247900"/>
              <a:gd name="connsiteX92" fmla="*/ 2857500 w 3326784"/>
              <a:gd name="connsiteY92" fmla="*/ 2124075 h 2247900"/>
              <a:gd name="connsiteX93" fmla="*/ 2800350 w 3326784"/>
              <a:gd name="connsiteY93" fmla="*/ 2143125 h 2247900"/>
              <a:gd name="connsiteX94" fmla="*/ 2705100 w 3326784"/>
              <a:gd name="connsiteY94" fmla="*/ 2133600 h 2247900"/>
              <a:gd name="connsiteX95" fmla="*/ 2676525 w 3326784"/>
              <a:gd name="connsiteY95" fmla="*/ 2114550 h 2247900"/>
              <a:gd name="connsiteX96" fmla="*/ 2647950 w 3326784"/>
              <a:gd name="connsiteY96" fmla="*/ 2105025 h 2247900"/>
              <a:gd name="connsiteX97" fmla="*/ 2600325 w 3326784"/>
              <a:gd name="connsiteY97" fmla="*/ 2114550 h 2247900"/>
              <a:gd name="connsiteX98" fmla="*/ 2590800 w 3326784"/>
              <a:gd name="connsiteY98" fmla="*/ 2143125 h 2247900"/>
              <a:gd name="connsiteX99" fmla="*/ 2543175 w 3326784"/>
              <a:gd name="connsiteY99" fmla="*/ 2190750 h 2247900"/>
              <a:gd name="connsiteX100" fmla="*/ 2362200 w 3326784"/>
              <a:gd name="connsiteY100" fmla="*/ 2209800 h 2247900"/>
              <a:gd name="connsiteX101" fmla="*/ 2286000 w 3326784"/>
              <a:gd name="connsiteY101" fmla="*/ 2228850 h 2247900"/>
              <a:gd name="connsiteX102" fmla="*/ 2171700 w 3326784"/>
              <a:gd name="connsiteY102" fmla="*/ 2219325 h 2247900"/>
              <a:gd name="connsiteX103" fmla="*/ 2143125 w 3326784"/>
              <a:gd name="connsiteY103" fmla="*/ 2200275 h 2247900"/>
              <a:gd name="connsiteX104" fmla="*/ 1933575 w 3326784"/>
              <a:gd name="connsiteY104" fmla="*/ 2219325 h 2247900"/>
              <a:gd name="connsiteX105" fmla="*/ 1876425 w 3326784"/>
              <a:gd name="connsiteY105" fmla="*/ 2209800 h 2247900"/>
              <a:gd name="connsiteX106" fmla="*/ 1866900 w 3326784"/>
              <a:gd name="connsiteY106" fmla="*/ 2181225 h 2247900"/>
              <a:gd name="connsiteX107" fmla="*/ 1809750 w 3326784"/>
              <a:gd name="connsiteY107" fmla="*/ 2200275 h 2247900"/>
              <a:gd name="connsiteX108" fmla="*/ 1733550 w 3326784"/>
              <a:gd name="connsiteY108" fmla="*/ 2209800 h 2247900"/>
              <a:gd name="connsiteX109" fmla="*/ 1714500 w 3326784"/>
              <a:gd name="connsiteY109" fmla="*/ 2238375 h 2247900"/>
              <a:gd name="connsiteX110" fmla="*/ 1685925 w 3326784"/>
              <a:gd name="connsiteY110" fmla="*/ 2247900 h 2247900"/>
              <a:gd name="connsiteX111" fmla="*/ 1524000 w 3326784"/>
              <a:gd name="connsiteY111" fmla="*/ 2238375 h 2247900"/>
              <a:gd name="connsiteX112" fmla="*/ 1495425 w 3326784"/>
              <a:gd name="connsiteY112" fmla="*/ 2228850 h 2247900"/>
              <a:gd name="connsiteX113" fmla="*/ 1476375 w 3326784"/>
              <a:gd name="connsiteY113" fmla="*/ 2200275 h 2247900"/>
              <a:gd name="connsiteX114" fmla="*/ 1343025 w 3326784"/>
              <a:gd name="connsiteY114" fmla="*/ 2190750 h 2247900"/>
              <a:gd name="connsiteX115" fmla="*/ 1314450 w 3326784"/>
              <a:gd name="connsiteY115" fmla="*/ 2181225 h 2247900"/>
              <a:gd name="connsiteX116" fmla="*/ 1257300 w 3326784"/>
              <a:gd name="connsiteY116" fmla="*/ 2152650 h 2247900"/>
              <a:gd name="connsiteX117" fmla="*/ 1228725 w 3326784"/>
              <a:gd name="connsiteY117" fmla="*/ 215265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326784" h="2247900">
                <a:moveTo>
                  <a:pt x="0" y="0"/>
                </a:moveTo>
                <a:cubicBezTo>
                  <a:pt x="24683" y="24683"/>
                  <a:pt x="67483" y="58765"/>
                  <a:pt x="85725" y="95250"/>
                </a:cubicBezTo>
                <a:cubicBezTo>
                  <a:pt x="90215" y="104230"/>
                  <a:pt x="90760" y="114845"/>
                  <a:pt x="95250" y="123825"/>
                </a:cubicBezTo>
                <a:cubicBezTo>
                  <a:pt x="100370" y="134064"/>
                  <a:pt x="109180" y="142161"/>
                  <a:pt x="114300" y="152400"/>
                </a:cubicBezTo>
                <a:cubicBezTo>
                  <a:pt x="118790" y="161380"/>
                  <a:pt x="117553" y="173135"/>
                  <a:pt x="123825" y="180975"/>
                </a:cubicBezTo>
                <a:cubicBezTo>
                  <a:pt x="130976" y="189914"/>
                  <a:pt x="142875" y="193675"/>
                  <a:pt x="152400" y="200025"/>
                </a:cubicBezTo>
                <a:cubicBezTo>
                  <a:pt x="174625" y="193675"/>
                  <a:pt x="198869" y="192200"/>
                  <a:pt x="219075" y="180975"/>
                </a:cubicBezTo>
                <a:cubicBezTo>
                  <a:pt x="229082" y="175416"/>
                  <a:pt x="230030" y="160495"/>
                  <a:pt x="238125" y="152400"/>
                </a:cubicBezTo>
                <a:cubicBezTo>
                  <a:pt x="246220" y="144305"/>
                  <a:pt x="257175" y="139700"/>
                  <a:pt x="266700" y="133350"/>
                </a:cubicBezTo>
                <a:cubicBezTo>
                  <a:pt x="273050" y="123825"/>
                  <a:pt x="276811" y="111926"/>
                  <a:pt x="285750" y="104775"/>
                </a:cubicBezTo>
                <a:cubicBezTo>
                  <a:pt x="311941" y="83822"/>
                  <a:pt x="372352" y="102503"/>
                  <a:pt x="390525" y="104775"/>
                </a:cubicBezTo>
                <a:cubicBezTo>
                  <a:pt x="427134" y="159689"/>
                  <a:pt x="395439" y="106716"/>
                  <a:pt x="419100" y="161925"/>
                </a:cubicBezTo>
                <a:cubicBezTo>
                  <a:pt x="432540" y="193285"/>
                  <a:pt x="440802" y="197671"/>
                  <a:pt x="447675" y="228600"/>
                </a:cubicBezTo>
                <a:cubicBezTo>
                  <a:pt x="451865" y="247453"/>
                  <a:pt x="448563" y="268476"/>
                  <a:pt x="457200" y="285750"/>
                </a:cubicBezTo>
                <a:cubicBezTo>
                  <a:pt x="462320" y="295989"/>
                  <a:pt x="475536" y="299680"/>
                  <a:pt x="485775" y="304800"/>
                </a:cubicBezTo>
                <a:cubicBezTo>
                  <a:pt x="522424" y="323124"/>
                  <a:pt x="592356" y="321416"/>
                  <a:pt x="619125" y="323850"/>
                </a:cubicBezTo>
                <a:cubicBezTo>
                  <a:pt x="704214" y="437302"/>
                  <a:pt x="603724" y="293048"/>
                  <a:pt x="657225" y="400050"/>
                </a:cubicBezTo>
                <a:cubicBezTo>
                  <a:pt x="667464" y="420528"/>
                  <a:pt x="695325" y="457200"/>
                  <a:pt x="695325" y="457200"/>
                </a:cubicBezTo>
                <a:cubicBezTo>
                  <a:pt x="739775" y="454025"/>
                  <a:pt x="784605" y="454286"/>
                  <a:pt x="828675" y="447675"/>
                </a:cubicBezTo>
                <a:cubicBezTo>
                  <a:pt x="848533" y="444696"/>
                  <a:pt x="885825" y="428625"/>
                  <a:pt x="885825" y="428625"/>
                </a:cubicBezTo>
                <a:cubicBezTo>
                  <a:pt x="895350" y="431800"/>
                  <a:pt x="908564" y="429980"/>
                  <a:pt x="914400" y="438150"/>
                </a:cubicBezTo>
                <a:cubicBezTo>
                  <a:pt x="943725" y="479205"/>
                  <a:pt x="915216" y="500470"/>
                  <a:pt x="962025" y="523875"/>
                </a:cubicBezTo>
                <a:cubicBezTo>
                  <a:pt x="976505" y="531115"/>
                  <a:pt x="993541" y="531789"/>
                  <a:pt x="1009650" y="533400"/>
                </a:cubicBezTo>
                <a:cubicBezTo>
                  <a:pt x="1057144" y="538149"/>
                  <a:pt x="1104900" y="539750"/>
                  <a:pt x="1152525" y="542925"/>
                </a:cubicBezTo>
                <a:cubicBezTo>
                  <a:pt x="1155700" y="558800"/>
                  <a:pt x="1153070" y="577080"/>
                  <a:pt x="1162050" y="590550"/>
                </a:cubicBezTo>
                <a:cubicBezTo>
                  <a:pt x="1167619" y="598904"/>
                  <a:pt x="1181397" y="596120"/>
                  <a:pt x="1190625" y="600075"/>
                </a:cubicBezTo>
                <a:cubicBezTo>
                  <a:pt x="1203676" y="605668"/>
                  <a:pt x="1216025" y="612775"/>
                  <a:pt x="1228725" y="619125"/>
                </a:cubicBezTo>
                <a:cubicBezTo>
                  <a:pt x="1263650" y="615950"/>
                  <a:pt x="1298783" y="614560"/>
                  <a:pt x="1333500" y="609600"/>
                </a:cubicBezTo>
                <a:cubicBezTo>
                  <a:pt x="1386840" y="601980"/>
                  <a:pt x="1337310" y="591820"/>
                  <a:pt x="1390650" y="609600"/>
                </a:cubicBezTo>
                <a:cubicBezTo>
                  <a:pt x="1397000" y="619125"/>
                  <a:pt x="1398693" y="635030"/>
                  <a:pt x="1409700" y="638175"/>
                </a:cubicBezTo>
                <a:cubicBezTo>
                  <a:pt x="1456344" y="651502"/>
                  <a:pt x="1457684" y="618886"/>
                  <a:pt x="1485900" y="600075"/>
                </a:cubicBezTo>
                <a:cubicBezTo>
                  <a:pt x="1494254" y="594506"/>
                  <a:pt x="1505495" y="595040"/>
                  <a:pt x="1514475" y="590550"/>
                </a:cubicBezTo>
                <a:cubicBezTo>
                  <a:pt x="1524714" y="585430"/>
                  <a:pt x="1533525" y="577850"/>
                  <a:pt x="1543050" y="571500"/>
                </a:cubicBezTo>
                <a:cubicBezTo>
                  <a:pt x="1562100" y="574675"/>
                  <a:pt x="1583318" y="571646"/>
                  <a:pt x="1600200" y="581025"/>
                </a:cubicBezTo>
                <a:cubicBezTo>
                  <a:pt x="1606455" y="584500"/>
                  <a:pt x="1641017" y="637489"/>
                  <a:pt x="1647825" y="647700"/>
                </a:cubicBezTo>
                <a:cubicBezTo>
                  <a:pt x="1651000" y="666750"/>
                  <a:pt x="1642105" y="692993"/>
                  <a:pt x="1657350" y="704850"/>
                </a:cubicBezTo>
                <a:cubicBezTo>
                  <a:pt x="1677556" y="720565"/>
                  <a:pt x="1708854" y="707640"/>
                  <a:pt x="1733550" y="714375"/>
                </a:cubicBezTo>
                <a:cubicBezTo>
                  <a:pt x="1751784" y="719348"/>
                  <a:pt x="1779387" y="750687"/>
                  <a:pt x="1790700" y="762000"/>
                </a:cubicBezTo>
                <a:lnTo>
                  <a:pt x="1809750" y="819150"/>
                </a:lnTo>
                <a:lnTo>
                  <a:pt x="1819275" y="847725"/>
                </a:lnTo>
                <a:cubicBezTo>
                  <a:pt x="1825354" y="896354"/>
                  <a:pt x="1813393" y="927367"/>
                  <a:pt x="1857375" y="952500"/>
                </a:cubicBezTo>
                <a:cubicBezTo>
                  <a:pt x="1868741" y="958995"/>
                  <a:pt x="1882775" y="958850"/>
                  <a:pt x="1895475" y="962025"/>
                </a:cubicBezTo>
                <a:cubicBezTo>
                  <a:pt x="1917700" y="958850"/>
                  <a:pt x="1940646" y="958951"/>
                  <a:pt x="1962150" y="952500"/>
                </a:cubicBezTo>
                <a:cubicBezTo>
                  <a:pt x="1973115" y="949211"/>
                  <a:pt x="1980486" y="938570"/>
                  <a:pt x="1990725" y="933450"/>
                </a:cubicBezTo>
                <a:cubicBezTo>
                  <a:pt x="1999705" y="928960"/>
                  <a:pt x="2009775" y="927100"/>
                  <a:pt x="2019300" y="923925"/>
                </a:cubicBezTo>
                <a:cubicBezTo>
                  <a:pt x="2038350" y="927100"/>
                  <a:pt x="2059682" y="923868"/>
                  <a:pt x="2076450" y="933450"/>
                </a:cubicBezTo>
                <a:cubicBezTo>
                  <a:pt x="2085167" y="938431"/>
                  <a:pt x="2083797" y="952224"/>
                  <a:pt x="2085975" y="962025"/>
                </a:cubicBezTo>
                <a:cubicBezTo>
                  <a:pt x="2090165" y="980878"/>
                  <a:pt x="2092325" y="1000125"/>
                  <a:pt x="2095500" y="1019175"/>
                </a:cubicBezTo>
                <a:cubicBezTo>
                  <a:pt x="2163542" y="973813"/>
                  <a:pt x="2130438" y="986628"/>
                  <a:pt x="2190750" y="971550"/>
                </a:cubicBezTo>
                <a:cubicBezTo>
                  <a:pt x="2228850" y="974725"/>
                  <a:pt x="2268558" y="969671"/>
                  <a:pt x="2305050" y="981075"/>
                </a:cubicBezTo>
                <a:cubicBezTo>
                  <a:pt x="2322193" y="986432"/>
                  <a:pt x="2331930" y="1005150"/>
                  <a:pt x="2343150" y="1019175"/>
                </a:cubicBezTo>
                <a:cubicBezTo>
                  <a:pt x="2357453" y="1037053"/>
                  <a:pt x="2359530" y="1069085"/>
                  <a:pt x="2381250" y="1076325"/>
                </a:cubicBezTo>
                <a:lnTo>
                  <a:pt x="2409825" y="1085850"/>
                </a:lnTo>
                <a:cubicBezTo>
                  <a:pt x="2491581" y="1058598"/>
                  <a:pt x="2361443" y="1100327"/>
                  <a:pt x="2495550" y="1066800"/>
                </a:cubicBezTo>
                <a:cubicBezTo>
                  <a:pt x="2515031" y="1061930"/>
                  <a:pt x="2552700" y="1047750"/>
                  <a:pt x="2552700" y="1047750"/>
                </a:cubicBezTo>
                <a:cubicBezTo>
                  <a:pt x="2555875" y="1038225"/>
                  <a:pt x="2555125" y="1026275"/>
                  <a:pt x="2562225" y="1019175"/>
                </a:cubicBezTo>
                <a:cubicBezTo>
                  <a:pt x="2569325" y="1012075"/>
                  <a:pt x="2581820" y="1014140"/>
                  <a:pt x="2590800" y="1009650"/>
                </a:cubicBezTo>
                <a:cubicBezTo>
                  <a:pt x="2601039" y="1004530"/>
                  <a:pt x="2609850" y="996950"/>
                  <a:pt x="2619375" y="990600"/>
                </a:cubicBezTo>
                <a:cubicBezTo>
                  <a:pt x="2650202" y="1083081"/>
                  <a:pt x="2596184" y="913157"/>
                  <a:pt x="2638425" y="1152525"/>
                </a:cubicBezTo>
                <a:cubicBezTo>
                  <a:pt x="2643242" y="1179823"/>
                  <a:pt x="2668533" y="1185552"/>
                  <a:pt x="2686050" y="1200150"/>
                </a:cubicBezTo>
                <a:cubicBezTo>
                  <a:pt x="2713552" y="1223069"/>
                  <a:pt x="2714944" y="1229203"/>
                  <a:pt x="2733675" y="1257300"/>
                </a:cubicBezTo>
                <a:cubicBezTo>
                  <a:pt x="2730500" y="1285875"/>
                  <a:pt x="2728877" y="1314665"/>
                  <a:pt x="2724150" y="1343025"/>
                </a:cubicBezTo>
                <a:cubicBezTo>
                  <a:pt x="2722499" y="1352929"/>
                  <a:pt x="2707525" y="1364500"/>
                  <a:pt x="2714625" y="1371600"/>
                </a:cubicBezTo>
                <a:cubicBezTo>
                  <a:pt x="2723679" y="1380654"/>
                  <a:pt x="2791745" y="1394995"/>
                  <a:pt x="2809875" y="1400175"/>
                </a:cubicBezTo>
                <a:cubicBezTo>
                  <a:pt x="2819529" y="1402933"/>
                  <a:pt x="2828925" y="1406525"/>
                  <a:pt x="2838450" y="1409700"/>
                </a:cubicBezTo>
                <a:cubicBezTo>
                  <a:pt x="2847975" y="1419225"/>
                  <a:pt x="2859553" y="1427067"/>
                  <a:pt x="2867025" y="1438275"/>
                </a:cubicBezTo>
                <a:cubicBezTo>
                  <a:pt x="2872594" y="1446629"/>
                  <a:pt x="2872060" y="1457870"/>
                  <a:pt x="2876550" y="1466850"/>
                </a:cubicBezTo>
                <a:cubicBezTo>
                  <a:pt x="2881670" y="1477089"/>
                  <a:pt x="2889250" y="1485900"/>
                  <a:pt x="2895600" y="1495425"/>
                </a:cubicBezTo>
                <a:cubicBezTo>
                  <a:pt x="2892425" y="1517650"/>
                  <a:pt x="2872292" y="1544379"/>
                  <a:pt x="2886075" y="1562100"/>
                </a:cubicBezTo>
                <a:cubicBezTo>
                  <a:pt x="2902149" y="1582767"/>
                  <a:pt x="2937437" y="1572871"/>
                  <a:pt x="2962275" y="1581150"/>
                </a:cubicBezTo>
                <a:cubicBezTo>
                  <a:pt x="2971800" y="1584325"/>
                  <a:pt x="2981067" y="1588417"/>
                  <a:pt x="2990850" y="1590675"/>
                </a:cubicBezTo>
                <a:cubicBezTo>
                  <a:pt x="3022400" y="1597956"/>
                  <a:pt x="3055383" y="1599486"/>
                  <a:pt x="3086100" y="1609725"/>
                </a:cubicBezTo>
                <a:cubicBezTo>
                  <a:pt x="3155669" y="1632915"/>
                  <a:pt x="3123769" y="1623905"/>
                  <a:pt x="3181350" y="1638300"/>
                </a:cubicBezTo>
                <a:cubicBezTo>
                  <a:pt x="3246854" y="1681969"/>
                  <a:pt x="3231260" y="1654680"/>
                  <a:pt x="3248025" y="1704975"/>
                </a:cubicBezTo>
                <a:cubicBezTo>
                  <a:pt x="3244850" y="1724025"/>
                  <a:pt x="3247137" y="1744851"/>
                  <a:pt x="3238500" y="1762125"/>
                </a:cubicBezTo>
                <a:cubicBezTo>
                  <a:pt x="3233380" y="1772364"/>
                  <a:pt x="3218020" y="1773080"/>
                  <a:pt x="3209925" y="1781175"/>
                </a:cubicBezTo>
                <a:cubicBezTo>
                  <a:pt x="3201830" y="1789270"/>
                  <a:pt x="3197225" y="1800225"/>
                  <a:pt x="3190875" y="1809750"/>
                </a:cubicBezTo>
                <a:cubicBezTo>
                  <a:pt x="3240781" y="1884609"/>
                  <a:pt x="3163590" y="1784888"/>
                  <a:pt x="3314700" y="1847850"/>
                </a:cubicBezTo>
                <a:cubicBezTo>
                  <a:pt x="3326784" y="1852885"/>
                  <a:pt x="3321050" y="1873250"/>
                  <a:pt x="3324225" y="1885950"/>
                </a:cubicBezTo>
                <a:cubicBezTo>
                  <a:pt x="3303353" y="1917259"/>
                  <a:pt x="3305509" y="1908594"/>
                  <a:pt x="3295650" y="1943100"/>
                </a:cubicBezTo>
                <a:cubicBezTo>
                  <a:pt x="3288871" y="1966826"/>
                  <a:pt x="3288557" y="1992589"/>
                  <a:pt x="3267075" y="2009775"/>
                </a:cubicBezTo>
                <a:cubicBezTo>
                  <a:pt x="3259235" y="2016047"/>
                  <a:pt x="3248378" y="2017504"/>
                  <a:pt x="3238500" y="2019300"/>
                </a:cubicBezTo>
                <a:cubicBezTo>
                  <a:pt x="3213315" y="2023879"/>
                  <a:pt x="3187700" y="2025650"/>
                  <a:pt x="3162300" y="2028825"/>
                </a:cubicBezTo>
                <a:cubicBezTo>
                  <a:pt x="3159125" y="2060575"/>
                  <a:pt x="3159950" y="2092984"/>
                  <a:pt x="3152775" y="2124075"/>
                </a:cubicBezTo>
                <a:cubicBezTo>
                  <a:pt x="3150201" y="2135229"/>
                  <a:pt x="3144988" y="2150602"/>
                  <a:pt x="3133725" y="2152650"/>
                </a:cubicBezTo>
                <a:cubicBezTo>
                  <a:pt x="3105438" y="2157793"/>
                  <a:pt x="3076575" y="2146300"/>
                  <a:pt x="3048000" y="2143125"/>
                </a:cubicBezTo>
                <a:cubicBezTo>
                  <a:pt x="3038475" y="2136775"/>
                  <a:pt x="3026963" y="2132690"/>
                  <a:pt x="3019425" y="2124075"/>
                </a:cubicBezTo>
                <a:cubicBezTo>
                  <a:pt x="3004348" y="2106845"/>
                  <a:pt x="2994025" y="2085975"/>
                  <a:pt x="2981325" y="2066925"/>
                </a:cubicBezTo>
                <a:cubicBezTo>
                  <a:pt x="2974975" y="2057400"/>
                  <a:pt x="2973135" y="2041970"/>
                  <a:pt x="2962275" y="2038350"/>
                </a:cubicBezTo>
                <a:lnTo>
                  <a:pt x="2933700" y="2028825"/>
                </a:lnTo>
                <a:cubicBezTo>
                  <a:pt x="2917825" y="2032000"/>
                  <a:pt x="2897523" y="2026902"/>
                  <a:pt x="2886075" y="2038350"/>
                </a:cubicBezTo>
                <a:cubicBezTo>
                  <a:pt x="2871876" y="2052549"/>
                  <a:pt x="2873375" y="2076450"/>
                  <a:pt x="2867025" y="2095500"/>
                </a:cubicBezTo>
                <a:cubicBezTo>
                  <a:pt x="2863850" y="2105025"/>
                  <a:pt x="2867025" y="2120900"/>
                  <a:pt x="2857500" y="2124075"/>
                </a:cubicBezTo>
                <a:lnTo>
                  <a:pt x="2800350" y="2143125"/>
                </a:lnTo>
                <a:cubicBezTo>
                  <a:pt x="2768600" y="2139950"/>
                  <a:pt x="2736191" y="2140775"/>
                  <a:pt x="2705100" y="2133600"/>
                </a:cubicBezTo>
                <a:cubicBezTo>
                  <a:pt x="2693946" y="2131026"/>
                  <a:pt x="2686764" y="2119670"/>
                  <a:pt x="2676525" y="2114550"/>
                </a:cubicBezTo>
                <a:cubicBezTo>
                  <a:pt x="2667545" y="2110060"/>
                  <a:pt x="2657475" y="2108200"/>
                  <a:pt x="2647950" y="2105025"/>
                </a:cubicBezTo>
                <a:cubicBezTo>
                  <a:pt x="2632075" y="2108200"/>
                  <a:pt x="2613795" y="2105570"/>
                  <a:pt x="2600325" y="2114550"/>
                </a:cubicBezTo>
                <a:cubicBezTo>
                  <a:pt x="2591971" y="2120119"/>
                  <a:pt x="2595290" y="2134145"/>
                  <a:pt x="2590800" y="2143125"/>
                </a:cubicBezTo>
                <a:cubicBezTo>
                  <a:pt x="2582545" y="2159635"/>
                  <a:pt x="2564130" y="2186940"/>
                  <a:pt x="2543175" y="2190750"/>
                </a:cubicBezTo>
                <a:cubicBezTo>
                  <a:pt x="2483495" y="2201601"/>
                  <a:pt x="2362200" y="2209800"/>
                  <a:pt x="2362200" y="2209800"/>
                </a:cubicBezTo>
                <a:cubicBezTo>
                  <a:pt x="2339651" y="2217316"/>
                  <a:pt x="2308988" y="2228850"/>
                  <a:pt x="2286000" y="2228850"/>
                </a:cubicBezTo>
                <a:cubicBezTo>
                  <a:pt x="2247768" y="2228850"/>
                  <a:pt x="2209800" y="2222500"/>
                  <a:pt x="2171700" y="2219325"/>
                </a:cubicBezTo>
                <a:cubicBezTo>
                  <a:pt x="2162175" y="2212975"/>
                  <a:pt x="2154558" y="2200847"/>
                  <a:pt x="2143125" y="2200275"/>
                </a:cubicBezTo>
                <a:cubicBezTo>
                  <a:pt x="2042559" y="2195247"/>
                  <a:pt x="2011007" y="2203839"/>
                  <a:pt x="1933575" y="2219325"/>
                </a:cubicBezTo>
                <a:cubicBezTo>
                  <a:pt x="1914525" y="2216150"/>
                  <a:pt x="1893193" y="2219382"/>
                  <a:pt x="1876425" y="2209800"/>
                </a:cubicBezTo>
                <a:cubicBezTo>
                  <a:pt x="1867708" y="2204819"/>
                  <a:pt x="1876839" y="2182645"/>
                  <a:pt x="1866900" y="2181225"/>
                </a:cubicBezTo>
                <a:cubicBezTo>
                  <a:pt x="1847021" y="2178385"/>
                  <a:pt x="1829675" y="2197784"/>
                  <a:pt x="1809750" y="2200275"/>
                </a:cubicBezTo>
                <a:lnTo>
                  <a:pt x="1733550" y="2209800"/>
                </a:lnTo>
                <a:cubicBezTo>
                  <a:pt x="1727200" y="2219325"/>
                  <a:pt x="1723439" y="2231224"/>
                  <a:pt x="1714500" y="2238375"/>
                </a:cubicBezTo>
                <a:cubicBezTo>
                  <a:pt x="1706660" y="2244647"/>
                  <a:pt x="1695965" y="2247900"/>
                  <a:pt x="1685925" y="2247900"/>
                </a:cubicBezTo>
                <a:cubicBezTo>
                  <a:pt x="1631857" y="2247900"/>
                  <a:pt x="1577975" y="2241550"/>
                  <a:pt x="1524000" y="2238375"/>
                </a:cubicBezTo>
                <a:cubicBezTo>
                  <a:pt x="1514475" y="2235200"/>
                  <a:pt x="1503265" y="2235122"/>
                  <a:pt x="1495425" y="2228850"/>
                </a:cubicBezTo>
                <a:cubicBezTo>
                  <a:pt x="1486486" y="2221699"/>
                  <a:pt x="1487481" y="2203051"/>
                  <a:pt x="1476375" y="2200275"/>
                </a:cubicBezTo>
                <a:cubicBezTo>
                  <a:pt x="1433142" y="2189467"/>
                  <a:pt x="1387475" y="2193925"/>
                  <a:pt x="1343025" y="2190750"/>
                </a:cubicBezTo>
                <a:cubicBezTo>
                  <a:pt x="1333500" y="2187575"/>
                  <a:pt x="1323430" y="2185715"/>
                  <a:pt x="1314450" y="2181225"/>
                </a:cubicBezTo>
                <a:cubicBezTo>
                  <a:pt x="1281538" y="2164769"/>
                  <a:pt x="1293212" y="2158635"/>
                  <a:pt x="1257300" y="2152650"/>
                </a:cubicBezTo>
                <a:cubicBezTo>
                  <a:pt x="1247905" y="2151084"/>
                  <a:pt x="1238250" y="2152650"/>
                  <a:pt x="1228725" y="215265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Forma libre"/>
          <p:cNvSpPr/>
          <p:nvPr/>
        </p:nvSpPr>
        <p:spPr>
          <a:xfrm>
            <a:off x="600074" y="4171950"/>
            <a:ext cx="1667669" cy="1085850"/>
          </a:xfrm>
          <a:custGeom>
            <a:avLst/>
            <a:gdLst>
              <a:gd name="connsiteX0" fmla="*/ 0 w 1619250"/>
              <a:gd name="connsiteY0" fmla="*/ 0 h 828675"/>
              <a:gd name="connsiteX1" fmla="*/ 28575 w 1619250"/>
              <a:gd name="connsiteY1" fmla="*/ 9525 h 828675"/>
              <a:gd name="connsiteX2" fmla="*/ 57150 w 1619250"/>
              <a:gd name="connsiteY2" fmla="*/ 28575 h 828675"/>
              <a:gd name="connsiteX3" fmla="*/ 114300 w 1619250"/>
              <a:gd name="connsiteY3" fmla="*/ 47625 h 828675"/>
              <a:gd name="connsiteX4" fmla="*/ 228600 w 1619250"/>
              <a:gd name="connsiteY4" fmla="*/ 38100 h 828675"/>
              <a:gd name="connsiteX5" fmla="*/ 238125 w 1619250"/>
              <a:gd name="connsiteY5" fmla="*/ 85725 h 828675"/>
              <a:gd name="connsiteX6" fmla="*/ 295275 w 1619250"/>
              <a:gd name="connsiteY6" fmla="*/ 114300 h 828675"/>
              <a:gd name="connsiteX7" fmla="*/ 352425 w 1619250"/>
              <a:gd name="connsiteY7" fmla="*/ 85725 h 828675"/>
              <a:gd name="connsiteX8" fmla="*/ 390525 w 1619250"/>
              <a:gd name="connsiteY8" fmla="*/ 47625 h 828675"/>
              <a:gd name="connsiteX9" fmla="*/ 457200 w 1619250"/>
              <a:gd name="connsiteY9" fmla="*/ 57150 h 828675"/>
              <a:gd name="connsiteX10" fmla="*/ 466725 w 1619250"/>
              <a:gd name="connsiteY10" fmla="*/ 85725 h 828675"/>
              <a:gd name="connsiteX11" fmla="*/ 476250 w 1619250"/>
              <a:gd name="connsiteY11" fmla="*/ 190500 h 828675"/>
              <a:gd name="connsiteX12" fmla="*/ 590550 w 1619250"/>
              <a:gd name="connsiteY12" fmla="*/ 180975 h 828675"/>
              <a:gd name="connsiteX13" fmla="*/ 666750 w 1619250"/>
              <a:gd name="connsiteY13" fmla="*/ 171450 h 828675"/>
              <a:gd name="connsiteX14" fmla="*/ 676275 w 1619250"/>
              <a:gd name="connsiteY14" fmla="*/ 219075 h 828675"/>
              <a:gd name="connsiteX15" fmla="*/ 704850 w 1619250"/>
              <a:gd name="connsiteY15" fmla="*/ 228600 h 828675"/>
              <a:gd name="connsiteX16" fmla="*/ 771525 w 1619250"/>
              <a:gd name="connsiteY16" fmla="*/ 219075 h 828675"/>
              <a:gd name="connsiteX17" fmla="*/ 809625 w 1619250"/>
              <a:gd name="connsiteY17" fmla="*/ 228600 h 828675"/>
              <a:gd name="connsiteX18" fmla="*/ 790575 w 1619250"/>
              <a:gd name="connsiteY18" fmla="*/ 342900 h 828675"/>
              <a:gd name="connsiteX19" fmla="*/ 819150 w 1619250"/>
              <a:gd name="connsiteY19" fmla="*/ 361950 h 828675"/>
              <a:gd name="connsiteX20" fmla="*/ 942975 w 1619250"/>
              <a:gd name="connsiteY20" fmla="*/ 342900 h 828675"/>
              <a:gd name="connsiteX21" fmla="*/ 1028700 w 1619250"/>
              <a:gd name="connsiteY21" fmla="*/ 409575 h 828675"/>
              <a:gd name="connsiteX22" fmla="*/ 1057275 w 1619250"/>
              <a:gd name="connsiteY22" fmla="*/ 419100 h 828675"/>
              <a:gd name="connsiteX23" fmla="*/ 1238250 w 1619250"/>
              <a:gd name="connsiteY23" fmla="*/ 428625 h 828675"/>
              <a:gd name="connsiteX24" fmla="*/ 1228725 w 1619250"/>
              <a:gd name="connsiteY24" fmla="*/ 466725 h 828675"/>
              <a:gd name="connsiteX25" fmla="*/ 1171575 w 1619250"/>
              <a:gd name="connsiteY25" fmla="*/ 504825 h 828675"/>
              <a:gd name="connsiteX26" fmla="*/ 1152525 w 1619250"/>
              <a:gd name="connsiteY26" fmla="*/ 533400 h 828675"/>
              <a:gd name="connsiteX27" fmla="*/ 1219200 w 1619250"/>
              <a:gd name="connsiteY27" fmla="*/ 561975 h 828675"/>
              <a:gd name="connsiteX28" fmla="*/ 1409700 w 1619250"/>
              <a:gd name="connsiteY28" fmla="*/ 581025 h 828675"/>
              <a:gd name="connsiteX29" fmla="*/ 1390650 w 1619250"/>
              <a:gd name="connsiteY29" fmla="*/ 619125 h 828675"/>
              <a:gd name="connsiteX30" fmla="*/ 1362075 w 1619250"/>
              <a:gd name="connsiteY30" fmla="*/ 638175 h 828675"/>
              <a:gd name="connsiteX31" fmla="*/ 1390650 w 1619250"/>
              <a:gd name="connsiteY31" fmla="*/ 657225 h 828675"/>
              <a:gd name="connsiteX32" fmla="*/ 1504950 w 1619250"/>
              <a:gd name="connsiteY32" fmla="*/ 666750 h 828675"/>
              <a:gd name="connsiteX33" fmla="*/ 1543050 w 1619250"/>
              <a:gd name="connsiteY33" fmla="*/ 704850 h 828675"/>
              <a:gd name="connsiteX34" fmla="*/ 1571625 w 1619250"/>
              <a:gd name="connsiteY34" fmla="*/ 733425 h 828675"/>
              <a:gd name="connsiteX35" fmla="*/ 1590675 w 1619250"/>
              <a:gd name="connsiteY35" fmla="*/ 762000 h 828675"/>
              <a:gd name="connsiteX36" fmla="*/ 1619250 w 1619250"/>
              <a:gd name="connsiteY36" fmla="*/ 771525 h 828675"/>
              <a:gd name="connsiteX37" fmla="*/ 1590675 w 1619250"/>
              <a:gd name="connsiteY37" fmla="*/ 781050 h 828675"/>
              <a:gd name="connsiteX38" fmla="*/ 1571625 w 1619250"/>
              <a:gd name="connsiteY38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619250" h="828675">
                <a:moveTo>
                  <a:pt x="0" y="0"/>
                </a:moveTo>
                <a:cubicBezTo>
                  <a:pt x="9525" y="3175"/>
                  <a:pt x="19595" y="5035"/>
                  <a:pt x="28575" y="9525"/>
                </a:cubicBezTo>
                <a:cubicBezTo>
                  <a:pt x="38814" y="14645"/>
                  <a:pt x="46689" y="23926"/>
                  <a:pt x="57150" y="28575"/>
                </a:cubicBezTo>
                <a:cubicBezTo>
                  <a:pt x="75500" y="36730"/>
                  <a:pt x="114300" y="47625"/>
                  <a:pt x="114300" y="47625"/>
                </a:cubicBezTo>
                <a:cubicBezTo>
                  <a:pt x="151875" y="22575"/>
                  <a:pt x="168976" y="2325"/>
                  <a:pt x="228600" y="38100"/>
                </a:cubicBezTo>
                <a:cubicBezTo>
                  <a:pt x="242482" y="46429"/>
                  <a:pt x="230093" y="71669"/>
                  <a:pt x="238125" y="85725"/>
                </a:cubicBezTo>
                <a:cubicBezTo>
                  <a:pt x="246814" y="100931"/>
                  <a:pt x="280608" y="109411"/>
                  <a:pt x="295275" y="114300"/>
                </a:cubicBezTo>
                <a:cubicBezTo>
                  <a:pt x="314099" y="108025"/>
                  <a:pt x="338996" y="102511"/>
                  <a:pt x="352425" y="85725"/>
                </a:cubicBezTo>
                <a:cubicBezTo>
                  <a:pt x="389370" y="39543"/>
                  <a:pt x="328180" y="68407"/>
                  <a:pt x="390525" y="47625"/>
                </a:cubicBezTo>
                <a:cubicBezTo>
                  <a:pt x="412750" y="50800"/>
                  <a:pt x="437120" y="47110"/>
                  <a:pt x="457200" y="57150"/>
                </a:cubicBezTo>
                <a:cubicBezTo>
                  <a:pt x="466180" y="61640"/>
                  <a:pt x="465305" y="75786"/>
                  <a:pt x="466725" y="85725"/>
                </a:cubicBezTo>
                <a:cubicBezTo>
                  <a:pt x="471685" y="120442"/>
                  <a:pt x="473075" y="155575"/>
                  <a:pt x="476250" y="190500"/>
                </a:cubicBezTo>
                <a:cubicBezTo>
                  <a:pt x="514350" y="187325"/>
                  <a:pt x="553060" y="188473"/>
                  <a:pt x="590550" y="180975"/>
                </a:cubicBezTo>
                <a:cubicBezTo>
                  <a:pt x="681648" y="162755"/>
                  <a:pt x="538528" y="145806"/>
                  <a:pt x="666750" y="171450"/>
                </a:cubicBezTo>
                <a:cubicBezTo>
                  <a:pt x="669925" y="187325"/>
                  <a:pt x="667295" y="205605"/>
                  <a:pt x="676275" y="219075"/>
                </a:cubicBezTo>
                <a:cubicBezTo>
                  <a:pt x="681844" y="227429"/>
                  <a:pt x="694810" y="228600"/>
                  <a:pt x="704850" y="228600"/>
                </a:cubicBezTo>
                <a:cubicBezTo>
                  <a:pt x="727301" y="228600"/>
                  <a:pt x="749300" y="222250"/>
                  <a:pt x="771525" y="219075"/>
                </a:cubicBezTo>
                <a:cubicBezTo>
                  <a:pt x="784225" y="222250"/>
                  <a:pt x="805863" y="216061"/>
                  <a:pt x="809625" y="228600"/>
                </a:cubicBezTo>
                <a:cubicBezTo>
                  <a:pt x="819699" y="262180"/>
                  <a:pt x="801960" y="308744"/>
                  <a:pt x="790575" y="342900"/>
                </a:cubicBezTo>
                <a:cubicBezTo>
                  <a:pt x="800100" y="349250"/>
                  <a:pt x="807736" y="361072"/>
                  <a:pt x="819150" y="361950"/>
                </a:cubicBezTo>
                <a:cubicBezTo>
                  <a:pt x="879005" y="366554"/>
                  <a:pt x="898410" y="357755"/>
                  <a:pt x="942975" y="342900"/>
                </a:cubicBezTo>
                <a:cubicBezTo>
                  <a:pt x="1085945" y="360771"/>
                  <a:pt x="979049" y="322686"/>
                  <a:pt x="1028700" y="409575"/>
                </a:cubicBezTo>
                <a:cubicBezTo>
                  <a:pt x="1033681" y="418292"/>
                  <a:pt x="1047276" y="418191"/>
                  <a:pt x="1057275" y="419100"/>
                </a:cubicBezTo>
                <a:cubicBezTo>
                  <a:pt x="1117435" y="424569"/>
                  <a:pt x="1177925" y="425450"/>
                  <a:pt x="1238250" y="428625"/>
                </a:cubicBezTo>
                <a:cubicBezTo>
                  <a:pt x="1235075" y="441325"/>
                  <a:pt x="1237345" y="456873"/>
                  <a:pt x="1228725" y="466725"/>
                </a:cubicBezTo>
                <a:cubicBezTo>
                  <a:pt x="1213648" y="483955"/>
                  <a:pt x="1171575" y="504825"/>
                  <a:pt x="1171575" y="504825"/>
                </a:cubicBezTo>
                <a:cubicBezTo>
                  <a:pt x="1165225" y="514350"/>
                  <a:pt x="1150280" y="522175"/>
                  <a:pt x="1152525" y="533400"/>
                </a:cubicBezTo>
                <a:cubicBezTo>
                  <a:pt x="1156040" y="550976"/>
                  <a:pt x="1211107" y="559663"/>
                  <a:pt x="1219200" y="561975"/>
                </a:cubicBezTo>
                <a:cubicBezTo>
                  <a:pt x="1315831" y="589584"/>
                  <a:pt x="1147483" y="565600"/>
                  <a:pt x="1409700" y="581025"/>
                </a:cubicBezTo>
                <a:cubicBezTo>
                  <a:pt x="1403350" y="593725"/>
                  <a:pt x="1399740" y="608217"/>
                  <a:pt x="1390650" y="619125"/>
                </a:cubicBezTo>
                <a:cubicBezTo>
                  <a:pt x="1383321" y="627919"/>
                  <a:pt x="1362075" y="626727"/>
                  <a:pt x="1362075" y="638175"/>
                </a:cubicBezTo>
                <a:cubicBezTo>
                  <a:pt x="1362075" y="649623"/>
                  <a:pt x="1379425" y="654980"/>
                  <a:pt x="1390650" y="657225"/>
                </a:cubicBezTo>
                <a:cubicBezTo>
                  <a:pt x="1428140" y="664723"/>
                  <a:pt x="1466850" y="663575"/>
                  <a:pt x="1504950" y="666750"/>
                </a:cubicBezTo>
                <a:cubicBezTo>
                  <a:pt x="1523093" y="721179"/>
                  <a:pt x="1499507" y="675821"/>
                  <a:pt x="1543050" y="704850"/>
                </a:cubicBezTo>
                <a:cubicBezTo>
                  <a:pt x="1554258" y="712322"/>
                  <a:pt x="1563001" y="723077"/>
                  <a:pt x="1571625" y="733425"/>
                </a:cubicBezTo>
                <a:cubicBezTo>
                  <a:pt x="1578954" y="742219"/>
                  <a:pt x="1581736" y="754849"/>
                  <a:pt x="1590675" y="762000"/>
                </a:cubicBezTo>
                <a:cubicBezTo>
                  <a:pt x="1598515" y="768272"/>
                  <a:pt x="1609725" y="768350"/>
                  <a:pt x="1619250" y="771525"/>
                </a:cubicBezTo>
                <a:cubicBezTo>
                  <a:pt x="1609725" y="774700"/>
                  <a:pt x="1598515" y="774778"/>
                  <a:pt x="1590675" y="781050"/>
                </a:cubicBezTo>
                <a:cubicBezTo>
                  <a:pt x="1568103" y="799108"/>
                  <a:pt x="1571625" y="806942"/>
                  <a:pt x="1571625" y="828675"/>
                </a:cubicBezTo>
              </a:path>
            </a:pathLst>
          </a:cu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90" name="89 Botón de acción: Inicio">
            <a:hlinkClick r:id="" action="ppaction://hlinkshowjump?jump=firstslide" highlightClick="1"/>
          </p:cNvPr>
          <p:cNvSpPr/>
          <p:nvPr/>
        </p:nvSpPr>
        <p:spPr>
          <a:xfrm>
            <a:off x="2051720" y="407707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90 CuadroTexto"/>
          <p:cNvSpPr txBox="1"/>
          <p:nvPr/>
        </p:nvSpPr>
        <p:spPr>
          <a:xfrm>
            <a:off x="2267744" y="400506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Plan de la Libertad Baja</a:t>
            </a:r>
            <a:endParaRPr lang="es-MX" sz="1100" b="1" dirty="0"/>
          </a:p>
        </p:txBody>
      </p:sp>
      <p:sp>
        <p:nvSpPr>
          <p:cNvPr id="92" name="91 CuadroTexto"/>
          <p:cNvSpPr txBox="1"/>
          <p:nvPr/>
        </p:nvSpPr>
        <p:spPr>
          <a:xfrm>
            <a:off x="179512" y="4725144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Cuxtepec</a:t>
            </a:r>
            <a:endParaRPr lang="es-MX" sz="1100" b="1" dirty="0"/>
          </a:p>
        </p:txBody>
      </p:sp>
      <p:sp>
        <p:nvSpPr>
          <p:cNvPr id="93" name="92 Flecha abajo"/>
          <p:cNvSpPr/>
          <p:nvPr/>
        </p:nvSpPr>
        <p:spPr>
          <a:xfrm rot="4155409">
            <a:off x="117015" y="4668816"/>
            <a:ext cx="100091" cy="319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108 Forma libre"/>
          <p:cNvSpPr/>
          <p:nvPr/>
        </p:nvSpPr>
        <p:spPr>
          <a:xfrm>
            <a:off x="2676525" y="4410075"/>
            <a:ext cx="552450" cy="95250"/>
          </a:xfrm>
          <a:custGeom>
            <a:avLst/>
            <a:gdLst>
              <a:gd name="connsiteX0" fmla="*/ 0 w 552450"/>
              <a:gd name="connsiteY0" fmla="*/ 57150 h 95250"/>
              <a:gd name="connsiteX1" fmla="*/ 95250 w 552450"/>
              <a:gd name="connsiteY1" fmla="*/ 38100 h 95250"/>
              <a:gd name="connsiteX2" fmla="*/ 171450 w 552450"/>
              <a:gd name="connsiteY2" fmla="*/ 47625 h 95250"/>
              <a:gd name="connsiteX3" fmla="*/ 295275 w 552450"/>
              <a:gd name="connsiteY3" fmla="*/ 47625 h 95250"/>
              <a:gd name="connsiteX4" fmla="*/ 314325 w 552450"/>
              <a:gd name="connsiteY4" fmla="*/ 19050 h 95250"/>
              <a:gd name="connsiteX5" fmla="*/ 342900 w 552450"/>
              <a:gd name="connsiteY5" fmla="*/ 0 h 95250"/>
              <a:gd name="connsiteX6" fmla="*/ 419100 w 552450"/>
              <a:gd name="connsiteY6" fmla="*/ 38100 h 95250"/>
              <a:gd name="connsiteX7" fmla="*/ 457200 w 552450"/>
              <a:gd name="connsiteY7" fmla="*/ 95250 h 95250"/>
              <a:gd name="connsiteX8" fmla="*/ 523875 w 552450"/>
              <a:gd name="connsiteY8" fmla="*/ 85725 h 95250"/>
              <a:gd name="connsiteX9" fmla="*/ 542925 w 552450"/>
              <a:gd name="connsiteY9" fmla="*/ 57150 h 95250"/>
              <a:gd name="connsiteX10" fmla="*/ 552450 w 552450"/>
              <a:gd name="connsiteY10" fmla="*/ 2857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2450" h="95250">
                <a:moveTo>
                  <a:pt x="0" y="57150"/>
                </a:moveTo>
                <a:cubicBezTo>
                  <a:pt x="35189" y="45420"/>
                  <a:pt x="51470" y="38100"/>
                  <a:pt x="95250" y="38100"/>
                </a:cubicBezTo>
                <a:cubicBezTo>
                  <a:pt x="120848" y="38100"/>
                  <a:pt x="146050" y="44450"/>
                  <a:pt x="171450" y="47625"/>
                </a:cubicBezTo>
                <a:cubicBezTo>
                  <a:pt x="218706" y="63377"/>
                  <a:pt x="226869" y="70427"/>
                  <a:pt x="295275" y="47625"/>
                </a:cubicBezTo>
                <a:cubicBezTo>
                  <a:pt x="306135" y="44005"/>
                  <a:pt x="306230" y="27145"/>
                  <a:pt x="314325" y="19050"/>
                </a:cubicBezTo>
                <a:cubicBezTo>
                  <a:pt x="322420" y="10955"/>
                  <a:pt x="333375" y="6350"/>
                  <a:pt x="342900" y="0"/>
                </a:cubicBezTo>
                <a:cubicBezTo>
                  <a:pt x="391076" y="9635"/>
                  <a:pt x="389610" y="184"/>
                  <a:pt x="419100" y="38100"/>
                </a:cubicBezTo>
                <a:cubicBezTo>
                  <a:pt x="433156" y="56172"/>
                  <a:pt x="457200" y="95250"/>
                  <a:pt x="457200" y="95250"/>
                </a:cubicBezTo>
                <a:cubicBezTo>
                  <a:pt x="479425" y="92075"/>
                  <a:pt x="503359" y="94843"/>
                  <a:pt x="523875" y="85725"/>
                </a:cubicBezTo>
                <a:cubicBezTo>
                  <a:pt x="534336" y="81076"/>
                  <a:pt x="537805" y="67389"/>
                  <a:pt x="542925" y="57150"/>
                </a:cubicBezTo>
                <a:cubicBezTo>
                  <a:pt x="547415" y="48170"/>
                  <a:pt x="552450" y="28575"/>
                  <a:pt x="552450" y="28575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3600" dirty="0"/>
          </a:p>
        </p:txBody>
      </p:sp>
      <p:sp>
        <p:nvSpPr>
          <p:cNvPr id="110" name="109 Flecha derecha"/>
          <p:cNvSpPr/>
          <p:nvPr/>
        </p:nvSpPr>
        <p:spPr>
          <a:xfrm>
            <a:off x="3275856" y="4437112"/>
            <a:ext cx="288032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110 CuadroTexto"/>
          <p:cNvSpPr txBox="1"/>
          <p:nvPr/>
        </p:nvSpPr>
        <p:spPr>
          <a:xfrm>
            <a:off x="3176186" y="4249885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Pla de la Libertad Alta</a:t>
            </a:r>
            <a:endParaRPr lang="es-MX" sz="1100" b="1" dirty="0"/>
          </a:p>
        </p:txBody>
      </p:sp>
      <p:sp>
        <p:nvSpPr>
          <p:cNvPr id="113" name="112 Forma libre"/>
          <p:cNvSpPr/>
          <p:nvPr/>
        </p:nvSpPr>
        <p:spPr>
          <a:xfrm>
            <a:off x="1910510" y="5512346"/>
            <a:ext cx="175465" cy="218979"/>
          </a:xfrm>
          <a:custGeom>
            <a:avLst/>
            <a:gdLst>
              <a:gd name="connsiteX0" fmla="*/ 175465 w 175465"/>
              <a:gd name="connsiteY0" fmla="*/ 31204 h 218979"/>
              <a:gd name="connsiteX1" fmla="*/ 118315 w 175465"/>
              <a:gd name="connsiteY1" fmla="*/ 2629 h 218979"/>
              <a:gd name="connsiteX2" fmla="*/ 89740 w 175465"/>
              <a:gd name="connsiteY2" fmla="*/ 21679 h 218979"/>
              <a:gd name="connsiteX3" fmla="*/ 80215 w 175465"/>
              <a:gd name="connsiteY3" fmla="*/ 59779 h 218979"/>
              <a:gd name="connsiteX4" fmla="*/ 23065 w 175465"/>
              <a:gd name="connsiteY4" fmla="*/ 78829 h 218979"/>
              <a:gd name="connsiteX5" fmla="*/ 23065 w 175465"/>
              <a:gd name="connsiteY5" fmla="*/ 212179 h 218979"/>
              <a:gd name="connsiteX6" fmla="*/ 42115 w 175465"/>
              <a:gd name="connsiteY6" fmla="*/ 202654 h 2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65" h="218979">
                <a:moveTo>
                  <a:pt x="175465" y="31204"/>
                </a:moveTo>
                <a:cubicBezTo>
                  <a:pt x="165514" y="24570"/>
                  <a:pt x="134089" y="0"/>
                  <a:pt x="118315" y="2629"/>
                </a:cubicBezTo>
                <a:cubicBezTo>
                  <a:pt x="107023" y="4511"/>
                  <a:pt x="99265" y="15329"/>
                  <a:pt x="89740" y="21679"/>
                </a:cubicBezTo>
                <a:cubicBezTo>
                  <a:pt x="86565" y="34379"/>
                  <a:pt x="90154" y="51260"/>
                  <a:pt x="80215" y="59779"/>
                </a:cubicBezTo>
                <a:cubicBezTo>
                  <a:pt x="64969" y="72847"/>
                  <a:pt x="23065" y="78829"/>
                  <a:pt x="23065" y="78829"/>
                </a:cubicBezTo>
                <a:cubicBezTo>
                  <a:pt x="6066" y="129825"/>
                  <a:pt x="0" y="135297"/>
                  <a:pt x="23065" y="212179"/>
                </a:cubicBezTo>
                <a:cubicBezTo>
                  <a:pt x="25105" y="218979"/>
                  <a:pt x="35765" y="205829"/>
                  <a:pt x="42115" y="20265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118 Forma libre"/>
          <p:cNvSpPr/>
          <p:nvPr/>
        </p:nvSpPr>
        <p:spPr>
          <a:xfrm>
            <a:off x="447675" y="1063788"/>
            <a:ext cx="4864541" cy="2731494"/>
          </a:xfrm>
          <a:custGeom>
            <a:avLst/>
            <a:gdLst>
              <a:gd name="connsiteX0" fmla="*/ 0 w 4864541"/>
              <a:gd name="connsiteY0" fmla="*/ 631662 h 2731494"/>
              <a:gd name="connsiteX1" fmla="*/ 66675 w 4864541"/>
              <a:gd name="connsiteY1" fmla="*/ 641187 h 2731494"/>
              <a:gd name="connsiteX2" fmla="*/ 85725 w 4864541"/>
              <a:gd name="connsiteY2" fmla="*/ 698337 h 2731494"/>
              <a:gd name="connsiteX3" fmla="*/ 104775 w 4864541"/>
              <a:gd name="connsiteY3" fmla="*/ 726912 h 2731494"/>
              <a:gd name="connsiteX4" fmla="*/ 133350 w 4864541"/>
              <a:gd name="connsiteY4" fmla="*/ 736437 h 2731494"/>
              <a:gd name="connsiteX5" fmla="*/ 161925 w 4864541"/>
              <a:gd name="connsiteY5" fmla="*/ 717387 h 2731494"/>
              <a:gd name="connsiteX6" fmla="*/ 171450 w 4864541"/>
              <a:gd name="connsiteY6" fmla="*/ 688812 h 2731494"/>
              <a:gd name="connsiteX7" fmla="*/ 190500 w 4864541"/>
              <a:gd name="connsiteY7" fmla="*/ 660237 h 2731494"/>
              <a:gd name="connsiteX8" fmla="*/ 295275 w 4864541"/>
              <a:gd name="connsiteY8" fmla="*/ 669762 h 2731494"/>
              <a:gd name="connsiteX9" fmla="*/ 323850 w 4864541"/>
              <a:gd name="connsiteY9" fmla="*/ 688812 h 2731494"/>
              <a:gd name="connsiteX10" fmla="*/ 352425 w 4864541"/>
              <a:gd name="connsiteY10" fmla="*/ 698337 h 2731494"/>
              <a:gd name="connsiteX11" fmla="*/ 381000 w 4864541"/>
              <a:gd name="connsiteY11" fmla="*/ 612612 h 2731494"/>
              <a:gd name="connsiteX12" fmla="*/ 390525 w 4864541"/>
              <a:gd name="connsiteY12" fmla="*/ 584037 h 2731494"/>
              <a:gd name="connsiteX13" fmla="*/ 419100 w 4864541"/>
              <a:gd name="connsiteY13" fmla="*/ 564987 h 2731494"/>
              <a:gd name="connsiteX14" fmla="*/ 485775 w 4864541"/>
              <a:gd name="connsiteY14" fmla="*/ 631662 h 2731494"/>
              <a:gd name="connsiteX15" fmla="*/ 504825 w 4864541"/>
              <a:gd name="connsiteY15" fmla="*/ 688812 h 2731494"/>
              <a:gd name="connsiteX16" fmla="*/ 514350 w 4864541"/>
              <a:gd name="connsiteY16" fmla="*/ 879312 h 2731494"/>
              <a:gd name="connsiteX17" fmla="*/ 542925 w 4864541"/>
              <a:gd name="connsiteY17" fmla="*/ 898362 h 2731494"/>
              <a:gd name="connsiteX18" fmla="*/ 600075 w 4864541"/>
              <a:gd name="connsiteY18" fmla="*/ 926937 h 2731494"/>
              <a:gd name="connsiteX19" fmla="*/ 609600 w 4864541"/>
              <a:gd name="connsiteY19" fmla="*/ 955512 h 2731494"/>
              <a:gd name="connsiteX20" fmla="*/ 619125 w 4864541"/>
              <a:gd name="connsiteY20" fmla="*/ 1126962 h 2731494"/>
              <a:gd name="connsiteX21" fmla="*/ 647700 w 4864541"/>
              <a:gd name="connsiteY21" fmla="*/ 1136487 h 2731494"/>
              <a:gd name="connsiteX22" fmla="*/ 704850 w 4864541"/>
              <a:gd name="connsiteY22" fmla="*/ 1174587 h 2731494"/>
              <a:gd name="connsiteX23" fmla="*/ 733425 w 4864541"/>
              <a:gd name="connsiteY23" fmla="*/ 1193637 h 2731494"/>
              <a:gd name="connsiteX24" fmla="*/ 752475 w 4864541"/>
              <a:gd name="connsiteY24" fmla="*/ 1317462 h 2731494"/>
              <a:gd name="connsiteX25" fmla="*/ 781050 w 4864541"/>
              <a:gd name="connsiteY25" fmla="*/ 1374612 h 2731494"/>
              <a:gd name="connsiteX26" fmla="*/ 819150 w 4864541"/>
              <a:gd name="connsiteY26" fmla="*/ 1393662 h 2731494"/>
              <a:gd name="connsiteX27" fmla="*/ 847725 w 4864541"/>
              <a:gd name="connsiteY27" fmla="*/ 1412712 h 2731494"/>
              <a:gd name="connsiteX28" fmla="*/ 952500 w 4864541"/>
              <a:gd name="connsiteY28" fmla="*/ 1422237 h 2731494"/>
              <a:gd name="connsiteX29" fmla="*/ 971550 w 4864541"/>
              <a:gd name="connsiteY29" fmla="*/ 1546062 h 2731494"/>
              <a:gd name="connsiteX30" fmla="*/ 1019175 w 4864541"/>
              <a:gd name="connsiteY30" fmla="*/ 1622262 h 2731494"/>
              <a:gd name="connsiteX31" fmla="*/ 1057275 w 4864541"/>
              <a:gd name="connsiteY31" fmla="*/ 1669887 h 2731494"/>
              <a:gd name="connsiteX32" fmla="*/ 1162050 w 4864541"/>
              <a:gd name="connsiteY32" fmla="*/ 1736562 h 2731494"/>
              <a:gd name="connsiteX33" fmla="*/ 1171575 w 4864541"/>
              <a:gd name="connsiteY33" fmla="*/ 1765137 h 2731494"/>
              <a:gd name="connsiteX34" fmla="*/ 1152525 w 4864541"/>
              <a:gd name="connsiteY34" fmla="*/ 1841337 h 2731494"/>
              <a:gd name="connsiteX35" fmla="*/ 1162050 w 4864541"/>
              <a:gd name="connsiteY35" fmla="*/ 1898487 h 2731494"/>
              <a:gd name="connsiteX36" fmla="*/ 1228725 w 4864541"/>
              <a:gd name="connsiteY36" fmla="*/ 1908012 h 2731494"/>
              <a:gd name="connsiteX37" fmla="*/ 1285875 w 4864541"/>
              <a:gd name="connsiteY37" fmla="*/ 1917537 h 2731494"/>
              <a:gd name="connsiteX38" fmla="*/ 1314450 w 4864541"/>
              <a:gd name="connsiteY38" fmla="*/ 1936587 h 2731494"/>
              <a:gd name="connsiteX39" fmla="*/ 1362075 w 4864541"/>
              <a:gd name="connsiteY39" fmla="*/ 1955637 h 2731494"/>
              <a:gd name="connsiteX40" fmla="*/ 1352550 w 4864541"/>
              <a:gd name="connsiteY40" fmla="*/ 1984212 h 2731494"/>
              <a:gd name="connsiteX41" fmla="*/ 1304925 w 4864541"/>
              <a:gd name="connsiteY41" fmla="*/ 2022312 h 2731494"/>
              <a:gd name="connsiteX42" fmla="*/ 1304925 w 4864541"/>
              <a:gd name="connsiteY42" fmla="*/ 2088987 h 2731494"/>
              <a:gd name="connsiteX43" fmla="*/ 1352550 w 4864541"/>
              <a:gd name="connsiteY43" fmla="*/ 2098512 h 2731494"/>
              <a:gd name="connsiteX44" fmla="*/ 1304925 w 4864541"/>
              <a:gd name="connsiteY44" fmla="*/ 2203287 h 2731494"/>
              <a:gd name="connsiteX45" fmla="*/ 1276350 w 4864541"/>
              <a:gd name="connsiteY45" fmla="*/ 2212812 h 2731494"/>
              <a:gd name="connsiteX46" fmla="*/ 1257300 w 4864541"/>
              <a:gd name="connsiteY46" fmla="*/ 2241387 h 2731494"/>
              <a:gd name="connsiteX47" fmla="*/ 1257300 w 4864541"/>
              <a:gd name="connsiteY47" fmla="*/ 2431887 h 2731494"/>
              <a:gd name="connsiteX48" fmla="*/ 1276350 w 4864541"/>
              <a:gd name="connsiteY48" fmla="*/ 2460462 h 2731494"/>
              <a:gd name="connsiteX49" fmla="*/ 1285875 w 4864541"/>
              <a:gd name="connsiteY49" fmla="*/ 2546187 h 2731494"/>
              <a:gd name="connsiteX50" fmla="*/ 1314450 w 4864541"/>
              <a:gd name="connsiteY50" fmla="*/ 2565237 h 2731494"/>
              <a:gd name="connsiteX51" fmla="*/ 1400175 w 4864541"/>
              <a:gd name="connsiteY51" fmla="*/ 2584287 h 2731494"/>
              <a:gd name="connsiteX52" fmla="*/ 1581150 w 4864541"/>
              <a:gd name="connsiteY52" fmla="*/ 2593812 h 2731494"/>
              <a:gd name="connsiteX53" fmla="*/ 1666875 w 4864541"/>
              <a:gd name="connsiteY53" fmla="*/ 2622387 h 2731494"/>
              <a:gd name="connsiteX54" fmla="*/ 1733550 w 4864541"/>
              <a:gd name="connsiteY54" fmla="*/ 2641437 h 2731494"/>
              <a:gd name="connsiteX55" fmla="*/ 1800225 w 4864541"/>
              <a:gd name="connsiteY55" fmla="*/ 2660487 h 2731494"/>
              <a:gd name="connsiteX56" fmla="*/ 1895475 w 4864541"/>
              <a:gd name="connsiteY56" fmla="*/ 2708112 h 2731494"/>
              <a:gd name="connsiteX57" fmla="*/ 1924050 w 4864541"/>
              <a:gd name="connsiteY57" fmla="*/ 2717637 h 2731494"/>
              <a:gd name="connsiteX58" fmla="*/ 1952625 w 4864541"/>
              <a:gd name="connsiteY58" fmla="*/ 2727162 h 2731494"/>
              <a:gd name="connsiteX59" fmla="*/ 2066925 w 4864541"/>
              <a:gd name="connsiteY59" fmla="*/ 2717637 h 2731494"/>
              <a:gd name="connsiteX60" fmla="*/ 2143125 w 4864541"/>
              <a:gd name="connsiteY60" fmla="*/ 2631912 h 2731494"/>
              <a:gd name="connsiteX61" fmla="*/ 2171700 w 4864541"/>
              <a:gd name="connsiteY61" fmla="*/ 2612862 h 2731494"/>
              <a:gd name="connsiteX62" fmla="*/ 2362200 w 4864541"/>
              <a:gd name="connsiteY62" fmla="*/ 2641437 h 2731494"/>
              <a:gd name="connsiteX63" fmla="*/ 2419350 w 4864541"/>
              <a:gd name="connsiteY63" fmla="*/ 2660487 h 2731494"/>
              <a:gd name="connsiteX64" fmla="*/ 2447925 w 4864541"/>
              <a:gd name="connsiteY64" fmla="*/ 2670012 h 2731494"/>
              <a:gd name="connsiteX65" fmla="*/ 2581275 w 4864541"/>
              <a:gd name="connsiteY65" fmla="*/ 2660487 h 2731494"/>
              <a:gd name="connsiteX66" fmla="*/ 2600325 w 4864541"/>
              <a:gd name="connsiteY66" fmla="*/ 2631912 h 2731494"/>
              <a:gd name="connsiteX67" fmla="*/ 2619375 w 4864541"/>
              <a:gd name="connsiteY67" fmla="*/ 2555712 h 2731494"/>
              <a:gd name="connsiteX68" fmla="*/ 2647950 w 4864541"/>
              <a:gd name="connsiteY68" fmla="*/ 2546187 h 2731494"/>
              <a:gd name="connsiteX69" fmla="*/ 2743200 w 4864541"/>
              <a:gd name="connsiteY69" fmla="*/ 2565237 h 2731494"/>
              <a:gd name="connsiteX70" fmla="*/ 2828925 w 4864541"/>
              <a:gd name="connsiteY70" fmla="*/ 2622387 h 2731494"/>
              <a:gd name="connsiteX71" fmla="*/ 2857500 w 4864541"/>
              <a:gd name="connsiteY71" fmla="*/ 2641437 h 2731494"/>
              <a:gd name="connsiteX72" fmla="*/ 2886075 w 4864541"/>
              <a:gd name="connsiteY72" fmla="*/ 2650962 h 2731494"/>
              <a:gd name="connsiteX73" fmla="*/ 2952750 w 4864541"/>
              <a:gd name="connsiteY73" fmla="*/ 2631912 h 2731494"/>
              <a:gd name="connsiteX74" fmla="*/ 3000375 w 4864541"/>
              <a:gd name="connsiteY74" fmla="*/ 2574762 h 2731494"/>
              <a:gd name="connsiteX75" fmla="*/ 3038475 w 4864541"/>
              <a:gd name="connsiteY75" fmla="*/ 2365212 h 2731494"/>
              <a:gd name="connsiteX76" fmla="*/ 3095625 w 4864541"/>
              <a:gd name="connsiteY76" fmla="*/ 2374737 h 2731494"/>
              <a:gd name="connsiteX77" fmla="*/ 3143250 w 4864541"/>
              <a:gd name="connsiteY77" fmla="*/ 2403312 h 2731494"/>
              <a:gd name="connsiteX78" fmla="*/ 3209925 w 4864541"/>
              <a:gd name="connsiteY78" fmla="*/ 2431887 h 2731494"/>
              <a:gd name="connsiteX79" fmla="*/ 3295650 w 4864541"/>
              <a:gd name="connsiteY79" fmla="*/ 2498562 h 2731494"/>
              <a:gd name="connsiteX80" fmla="*/ 3343275 w 4864541"/>
              <a:gd name="connsiteY80" fmla="*/ 2489037 h 2731494"/>
              <a:gd name="connsiteX81" fmla="*/ 3390900 w 4864541"/>
              <a:gd name="connsiteY81" fmla="*/ 2412837 h 2731494"/>
              <a:gd name="connsiteX82" fmla="*/ 3448050 w 4864541"/>
              <a:gd name="connsiteY82" fmla="*/ 2365212 h 2731494"/>
              <a:gd name="connsiteX83" fmla="*/ 3476625 w 4864541"/>
              <a:gd name="connsiteY83" fmla="*/ 2308062 h 2731494"/>
              <a:gd name="connsiteX84" fmla="*/ 3505200 w 4864541"/>
              <a:gd name="connsiteY84" fmla="*/ 2298537 h 2731494"/>
              <a:gd name="connsiteX85" fmla="*/ 3600450 w 4864541"/>
              <a:gd name="connsiteY85" fmla="*/ 2308062 h 2731494"/>
              <a:gd name="connsiteX86" fmla="*/ 3657600 w 4864541"/>
              <a:gd name="connsiteY86" fmla="*/ 2327112 h 2731494"/>
              <a:gd name="connsiteX87" fmla="*/ 3705225 w 4864541"/>
              <a:gd name="connsiteY87" fmla="*/ 2317587 h 2731494"/>
              <a:gd name="connsiteX88" fmla="*/ 3724275 w 4864541"/>
              <a:gd name="connsiteY88" fmla="*/ 2260437 h 2731494"/>
              <a:gd name="connsiteX89" fmla="*/ 3733800 w 4864541"/>
              <a:gd name="connsiteY89" fmla="*/ 2231862 h 2731494"/>
              <a:gd name="connsiteX90" fmla="*/ 3743325 w 4864541"/>
              <a:gd name="connsiteY90" fmla="*/ 2165187 h 2731494"/>
              <a:gd name="connsiteX91" fmla="*/ 3800475 w 4864541"/>
              <a:gd name="connsiteY91" fmla="*/ 2136612 h 2731494"/>
              <a:gd name="connsiteX92" fmla="*/ 3810000 w 4864541"/>
              <a:gd name="connsiteY92" fmla="*/ 2108037 h 2731494"/>
              <a:gd name="connsiteX93" fmla="*/ 3838575 w 4864541"/>
              <a:gd name="connsiteY93" fmla="*/ 2098512 h 2731494"/>
              <a:gd name="connsiteX94" fmla="*/ 3952875 w 4864541"/>
              <a:gd name="connsiteY94" fmla="*/ 2088987 h 2731494"/>
              <a:gd name="connsiteX95" fmla="*/ 3962400 w 4864541"/>
              <a:gd name="connsiteY95" fmla="*/ 2050887 h 2731494"/>
              <a:gd name="connsiteX96" fmla="*/ 3971925 w 4864541"/>
              <a:gd name="connsiteY96" fmla="*/ 2022312 h 2731494"/>
              <a:gd name="connsiteX97" fmla="*/ 3981450 w 4864541"/>
              <a:gd name="connsiteY97" fmla="*/ 1936587 h 2731494"/>
              <a:gd name="connsiteX98" fmla="*/ 4010025 w 4864541"/>
              <a:gd name="connsiteY98" fmla="*/ 1927062 h 2731494"/>
              <a:gd name="connsiteX99" fmla="*/ 4076700 w 4864541"/>
              <a:gd name="connsiteY99" fmla="*/ 1917537 h 2731494"/>
              <a:gd name="connsiteX100" fmla="*/ 4333875 w 4864541"/>
              <a:gd name="connsiteY100" fmla="*/ 1803237 h 2731494"/>
              <a:gd name="connsiteX101" fmla="*/ 4343400 w 4864541"/>
              <a:gd name="connsiteY101" fmla="*/ 1698462 h 2731494"/>
              <a:gd name="connsiteX102" fmla="*/ 4419600 w 4864541"/>
              <a:gd name="connsiteY102" fmla="*/ 1660362 h 2731494"/>
              <a:gd name="connsiteX103" fmla="*/ 4448175 w 4864541"/>
              <a:gd name="connsiteY103" fmla="*/ 1593687 h 2731494"/>
              <a:gd name="connsiteX104" fmla="*/ 4467225 w 4864541"/>
              <a:gd name="connsiteY104" fmla="*/ 1536537 h 2731494"/>
              <a:gd name="connsiteX105" fmla="*/ 4514850 w 4864541"/>
              <a:gd name="connsiteY105" fmla="*/ 1527012 h 2731494"/>
              <a:gd name="connsiteX106" fmla="*/ 4552950 w 4864541"/>
              <a:gd name="connsiteY106" fmla="*/ 1441287 h 2731494"/>
              <a:gd name="connsiteX107" fmla="*/ 4562475 w 4864541"/>
              <a:gd name="connsiteY107" fmla="*/ 1412712 h 2731494"/>
              <a:gd name="connsiteX108" fmla="*/ 4572000 w 4864541"/>
              <a:gd name="connsiteY108" fmla="*/ 1298412 h 2731494"/>
              <a:gd name="connsiteX109" fmla="*/ 4591050 w 4864541"/>
              <a:gd name="connsiteY109" fmla="*/ 1269837 h 2731494"/>
              <a:gd name="connsiteX110" fmla="*/ 4600575 w 4864541"/>
              <a:gd name="connsiteY110" fmla="*/ 1203162 h 2731494"/>
              <a:gd name="connsiteX111" fmla="*/ 4686300 w 4864541"/>
              <a:gd name="connsiteY111" fmla="*/ 1126962 h 2731494"/>
              <a:gd name="connsiteX112" fmla="*/ 4733925 w 4864541"/>
              <a:gd name="connsiteY112" fmla="*/ 1117437 h 2731494"/>
              <a:gd name="connsiteX113" fmla="*/ 4762500 w 4864541"/>
              <a:gd name="connsiteY113" fmla="*/ 1107912 h 2731494"/>
              <a:gd name="connsiteX114" fmla="*/ 4752975 w 4864541"/>
              <a:gd name="connsiteY114" fmla="*/ 965037 h 2731494"/>
              <a:gd name="connsiteX115" fmla="*/ 4752975 w 4864541"/>
              <a:gd name="connsiteY115" fmla="*/ 898362 h 2731494"/>
              <a:gd name="connsiteX116" fmla="*/ 4838700 w 4864541"/>
              <a:gd name="connsiteY116" fmla="*/ 850737 h 2731494"/>
              <a:gd name="connsiteX117" fmla="*/ 4857750 w 4864541"/>
              <a:gd name="connsiteY117" fmla="*/ 822162 h 2731494"/>
              <a:gd name="connsiteX118" fmla="*/ 4829175 w 4864541"/>
              <a:gd name="connsiteY118" fmla="*/ 669762 h 2731494"/>
              <a:gd name="connsiteX119" fmla="*/ 4819650 w 4864541"/>
              <a:gd name="connsiteY119" fmla="*/ 631662 h 2731494"/>
              <a:gd name="connsiteX120" fmla="*/ 4829175 w 4864541"/>
              <a:gd name="connsiteY120" fmla="*/ 536412 h 2731494"/>
              <a:gd name="connsiteX121" fmla="*/ 4819650 w 4864541"/>
              <a:gd name="connsiteY121" fmla="*/ 507837 h 2731494"/>
              <a:gd name="connsiteX122" fmla="*/ 4752975 w 4864541"/>
              <a:gd name="connsiteY122" fmla="*/ 498312 h 2731494"/>
              <a:gd name="connsiteX123" fmla="*/ 4733925 w 4864541"/>
              <a:gd name="connsiteY123" fmla="*/ 469737 h 2731494"/>
              <a:gd name="connsiteX124" fmla="*/ 4743450 w 4864541"/>
              <a:gd name="connsiteY124" fmla="*/ 498312 h 2731494"/>
              <a:gd name="connsiteX125" fmla="*/ 4772025 w 4864541"/>
              <a:gd name="connsiteY125" fmla="*/ 507837 h 2731494"/>
              <a:gd name="connsiteX126" fmla="*/ 4762500 w 4864541"/>
              <a:gd name="connsiteY126" fmla="*/ 431637 h 2731494"/>
              <a:gd name="connsiteX127" fmla="*/ 4733925 w 4864541"/>
              <a:gd name="connsiteY127" fmla="*/ 412587 h 2731494"/>
              <a:gd name="connsiteX128" fmla="*/ 4714875 w 4864541"/>
              <a:gd name="connsiteY128" fmla="*/ 384012 h 2731494"/>
              <a:gd name="connsiteX129" fmla="*/ 4686300 w 4864541"/>
              <a:gd name="connsiteY129" fmla="*/ 374487 h 2731494"/>
              <a:gd name="connsiteX130" fmla="*/ 4543425 w 4864541"/>
              <a:gd name="connsiteY130" fmla="*/ 364962 h 2731494"/>
              <a:gd name="connsiteX131" fmla="*/ 4524375 w 4864541"/>
              <a:gd name="connsiteY131" fmla="*/ 336387 h 2731494"/>
              <a:gd name="connsiteX132" fmla="*/ 4495800 w 4864541"/>
              <a:gd name="connsiteY132" fmla="*/ 307812 h 2731494"/>
              <a:gd name="connsiteX133" fmla="*/ 4476750 w 4864541"/>
              <a:gd name="connsiteY133" fmla="*/ 250662 h 2731494"/>
              <a:gd name="connsiteX134" fmla="*/ 4505325 w 4864541"/>
              <a:gd name="connsiteY134" fmla="*/ 193512 h 2731494"/>
              <a:gd name="connsiteX135" fmla="*/ 4552950 w 4864541"/>
              <a:gd name="connsiteY135" fmla="*/ 117312 h 2731494"/>
              <a:gd name="connsiteX136" fmla="*/ 4591050 w 4864541"/>
              <a:gd name="connsiteY136" fmla="*/ 107787 h 2731494"/>
              <a:gd name="connsiteX137" fmla="*/ 4581525 w 4864541"/>
              <a:gd name="connsiteY137" fmla="*/ 60162 h 2731494"/>
              <a:gd name="connsiteX138" fmla="*/ 4524375 w 4864541"/>
              <a:gd name="connsiteY138" fmla="*/ 31587 h 273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4864541" h="2731494">
                <a:moveTo>
                  <a:pt x="0" y="631662"/>
                </a:moveTo>
                <a:cubicBezTo>
                  <a:pt x="22225" y="634837"/>
                  <a:pt x="48954" y="627404"/>
                  <a:pt x="66675" y="641187"/>
                </a:cubicBezTo>
                <a:cubicBezTo>
                  <a:pt x="82526" y="653515"/>
                  <a:pt x="74586" y="681629"/>
                  <a:pt x="85725" y="698337"/>
                </a:cubicBezTo>
                <a:cubicBezTo>
                  <a:pt x="92075" y="707862"/>
                  <a:pt x="95836" y="719761"/>
                  <a:pt x="104775" y="726912"/>
                </a:cubicBezTo>
                <a:cubicBezTo>
                  <a:pt x="112615" y="733184"/>
                  <a:pt x="123825" y="733262"/>
                  <a:pt x="133350" y="736437"/>
                </a:cubicBezTo>
                <a:cubicBezTo>
                  <a:pt x="142875" y="730087"/>
                  <a:pt x="154774" y="726326"/>
                  <a:pt x="161925" y="717387"/>
                </a:cubicBezTo>
                <a:cubicBezTo>
                  <a:pt x="168197" y="709547"/>
                  <a:pt x="166960" y="697792"/>
                  <a:pt x="171450" y="688812"/>
                </a:cubicBezTo>
                <a:cubicBezTo>
                  <a:pt x="176570" y="678573"/>
                  <a:pt x="184150" y="669762"/>
                  <a:pt x="190500" y="660237"/>
                </a:cubicBezTo>
                <a:cubicBezTo>
                  <a:pt x="225425" y="663412"/>
                  <a:pt x="260984" y="662414"/>
                  <a:pt x="295275" y="669762"/>
                </a:cubicBezTo>
                <a:cubicBezTo>
                  <a:pt x="306469" y="672161"/>
                  <a:pt x="313611" y="683692"/>
                  <a:pt x="323850" y="688812"/>
                </a:cubicBezTo>
                <a:cubicBezTo>
                  <a:pt x="332830" y="693302"/>
                  <a:pt x="342900" y="695162"/>
                  <a:pt x="352425" y="698337"/>
                </a:cubicBezTo>
                <a:lnTo>
                  <a:pt x="381000" y="612612"/>
                </a:lnTo>
                <a:cubicBezTo>
                  <a:pt x="384175" y="603087"/>
                  <a:pt x="382171" y="589606"/>
                  <a:pt x="390525" y="584037"/>
                </a:cubicBezTo>
                <a:lnTo>
                  <a:pt x="419100" y="564987"/>
                </a:lnTo>
                <a:cubicBezTo>
                  <a:pt x="458623" y="578161"/>
                  <a:pt x="466670" y="574346"/>
                  <a:pt x="485775" y="631662"/>
                </a:cubicBezTo>
                <a:lnTo>
                  <a:pt x="504825" y="688812"/>
                </a:lnTo>
                <a:cubicBezTo>
                  <a:pt x="508000" y="752312"/>
                  <a:pt x="502977" y="816758"/>
                  <a:pt x="514350" y="879312"/>
                </a:cubicBezTo>
                <a:cubicBezTo>
                  <a:pt x="516398" y="890575"/>
                  <a:pt x="532686" y="893242"/>
                  <a:pt x="542925" y="898362"/>
                </a:cubicBezTo>
                <a:cubicBezTo>
                  <a:pt x="621795" y="937797"/>
                  <a:pt x="518183" y="872342"/>
                  <a:pt x="600075" y="926937"/>
                </a:cubicBezTo>
                <a:cubicBezTo>
                  <a:pt x="603250" y="936462"/>
                  <a:pt x="608648" y="945517"/>
                  <a:pt x="609600" y="955512"/>
                </a:cubicBezTo>
                <a:cubicBezTo>
                  <a:pt x="615027" y="1012492"/>
                  <a:pt x="607333" y="1070952"/>
                  <a:pt x="619125" y="1126962"/>
                </a:cubicBezTo>
                <a:cubicBezTo>
                  <a:pt x="621193" y="1136787"/>
                  <a:pt x="638923" y="1131611"/>
                  <a:pt x="647700" y="1136487"/>
                </a:cubicBezTo>
                <a:cubicBezTo>
                  <a:pt x="667714" y="1147606"/>
                  <a:pt x="685800" y="1161887"/>
                  <a:pt x="704850" y="1174587"/>
                </a:cubicBezTo>
                <a:lnTo>
                  <a:pt x="733425" y="1193637"/>
                </a:lnTo>
                <a:cubicBezTo>
                  <a:pt x="756352" y="1262417"/>
                  <a:pt x="731427" y="1180649"/>
                  <a:pt x="752475" y="1317462"/>
                </a:cubicBezTo>
                <a:cubicBezTo>
                  <a:pt x="754961" y="1333619"/>
                  <a:pt x="768584" y="1364224"/>
                  <a:pt x="781050" y="1374612"/>
                </a:cubicBezTo>
                <a:cubicBezTo>
                  <a:pt x="791958" y="1383702"/>
                  <a:pt x="806822" y="1386617"/>
                  <a:pt x="819150" y="1393662"/>
                </a:cubicBezTo>
                <a:cubicBezTo>
                  <a:pt x="829089" y="1399342"/>
                  <a:pt x="836531" y="1410313"/>
                  <a:pt x="847725" y="1412712"/>
                </a:cubicBezTo>
                <a:cubicBezTo>
                  <a:pt x="882016" y="1420060"/>
                  <a:pt x="917575" y="1419062"/>
                  <a:pt x="952500" y="1422237"/>
                </a:cubicBezTo>
                <a:cubicBezTo>
                  <a:pt x="980394" y="1505919"/>
                  <a:pt x="934716" y="1361891"/>
                  <a:pt x="971550" y="1546062"/>
                </a:cubicBezTo>
                <a:cubicBezTo>
                  <a:pt x="981925" y="1597936"/>
                  <a:pt x="989286" y="1588103"/>
                  <a:pt x="1019175" y="1622262"/>
                </a:cubicBezTo>
                <a:cubicBezTo>
                  <a:pt x="1032562" y="1637562"/>
                  <a:pt x="1042289" y="1656150"/>
                  <a:pt x="1057275" y="1669887"/>
                </a:cubicBezTo>
                <a:cubicBezTo>
                  <a:pt x="1117441" y="1725039"/>
                  <a:pt x="1110965" y="1719534"/>
                  <a:pt x="1162050" y="1736562"/>
                </a:cubicBezTo>
                <a:cubicBezTo>
                  <a:pt x="1165225" y="1746087"/>
                  <a:pt x="1171575" y="1755097"/>
                  <a:pt x="1171575" y="1765137"/>
                </a:cubicBezTo>
                <a:cubicBezTo>
                  <a:pt x="1171575" y="1788125"/>
                  <a:pt x="1160041" y="1818788"/>
                  <a:pt x="1152525" y="1841337"/>
                </a:cubicBezTo>
                <a:cubicBezTo>
                  <a:pt x="1155700" y="1860387"/>
                  <a:pt x="1147516" y="1885769"/>
                  <a:pt x="1162050" y="1898487"/>
                </a:cubicBezTo>
                <a:cubicBezTo>
                  <a:pt x="1178946" y="1913271"/>
                  <a:pt x="1206535" y="1904598"/>
                  <a:pt x="1228725" y="1908012"/>
                </a:cubicBezTo>
                <a:cubicBezTo>
                  <a:pt x="1247813" y="1910949"/>
                  <a:pt x="1266825" y="1914362"/>
                  <a:pt x="1285875" y="1917537"/>
                </a:cubicBezTo>
                <a:cubicBezTo>
                  <a:pt x="1295400" y="1923887"/>
                  <a:pt x="1304211" y="1931467"/>
                  <a:pt x="1314450" y="1936587"/>
                </a:cubicBezTo>
                <a:cubicBezTo>
                  <a:pt x="1329743" y="1944233"/>
                  <a:pt x="1351394" y="1942286"/>
                  <a:pt x="1362075" y="1955637"/>
                </a:cubicBezTo>
                <a:cubicBezTo>
                  <a:pt x="1368347" y="1963477"/>
                  <a:pt x="1357040" y="1975232"/>
                  <a:pt x="1352550" y="1984212"/>
                </a:cubicBezTo>
                <a:cubicBezTo>
                  <a:pt x="1335316" y="2018679"/>
                  <a:pt x="1337882" y="2011326"/>
                  <a:pt x="1304925" y="2022312"/>
                </a:cubicBezTo>
                <a:cubicBezTo>
                  <a:pt x="1298838" y="2040573"/>
                  <a:pt x="1283085" y="2070787"/>
                  <a:pt x="1304925" y="2088987"/>
                </a:cubicBezTo>
                <a:cubicBezTo>
                  <a:pt x="1317362" y="2099351"/>
                  <a:pt x="1336675" y="2095337"/>
                  <a:pt x="1352550" y="2098512"/>
                </a:cubicBezTo>
                <a:cubicBezTo>
                  <a:pt x="1346858" y="2126974"/>
                  <a:pt x="1340235" y="2191517"/>
                  <a:pt x="1304925" y="2203287"/>
                </a:cubicBezTo>
                <a:lnTo>
                  <a:pt x="1276350" y="2212812"/>
                </a:lnTo>
                <a:cubicBezTo>
                  <a:pt x="1270000" y="2222337"/>
                  <a:pt x="1262420" y="2231148"/>
                  <a:pt x="1257300" y="2241387"/>
                </a:cubicBezTo>
                <a:cubicBezTo>
                  <a:pt x="1229845" y="2296298"/>
                  <a:pt x="1251668" y="2394342"/>
                  <a:pt x="1257300" y="2431887"/>
                </a:cubicBezTo>
                <a:cubicBezTo>
                  <a:pt x="1258998" y="2443208"/>
                  <a:pt x="1270000" y="2450937"/>
                  <a:pt x="1276350" y="2460462"/>
                </a:cubicBezTo>
                <a:cubicBezTo>
                  <a:pt x="1279525" y="2489037"/>
                  <a:pt x="1276050" y="2519167"/>
                  <a:pt x="1285875" y="2546187"/>
                </a:cubicBezTo>
                <a:cubicBezTo>
                  <a:pt x="1289787" y="2556945"/>
                  <a:pt x="1304211" y="2560117"/>
                  <a:pt x="1314450" y="2565237"/>
                </a:cubicBezTo>
                <a:cubicBezTo>
                  <a:pt x="1335544" y="2575784"/>
                  <a:pt x="1382755" y="2582893"/>
                  <a:pt x="1400175" y="2584287"/>
                </a:cubicBezTo>
                <a:cubicBezTo>
                  <a:pt x="1460391" y="2589104"/>
                  <a:pt x="1520825" y="2590637"/>
                  <a:pt x="1581150" y="2593812"/>
                </a:cubicBezTo>
                <a:cubicBezTo>
                  <a:pt x="1661433" y="2609869"/>
                  <a:pt x="1597863" y="2592811"/>
                  <a:pt x="1666875" y="2622387"/>
                </a:cubicBezTo>
                <a:cubicBezTo>
                  <a:pt x="1689713" y="2632175"/>
                  <a:pt x="1709383" y="2634532"/>
                  <a:pt x="1733550" y="2641437"/>
                </a:cubicBezTo>
                <a:cubicBezTo>
                  <a:pt x="1829203" y="2668766"/>
                  <a:pt x="1681118" y="2630710"/>
                  <a:pt x="1800225" y="2660487"/>
                </a:cubicBezTo>
                <a:cubicBezTo>
                  <a:pt x="1854389" y="2701110"/>
                  <a:pt x="1823265" y="2684042"/>
                  <a:pt x="1895475" y="2708112"/>
                </a:cubicBezTo>
                <a:lnTo>
                  <a:pt x="1924050" y="2717637"/>
                </a:lnTo>
                <a:lnTo>
                  <a:pt x="1952625" y="2727162"/>
                </a:lnTo>
                <a:cubicBezTo>
                  <a:pt x="1990725" y="2723987"/>
                  <a:pt x="2031293" y="2731494"/>
                  <a:pt x="2066925" y="2717637"/>
                </a:cubicBezTo>
                <a:cubicBezTo>
                  <a:pt x="2132381" y="2692182"/>
                  <a:pt x="2109041" y="2665996"/>
                  <a:pt x="2143125" y="2631912"/>
                </a:cubicBezTo>
                <a:cubicBezTo>
                  <a:pt x="2151220" y="2623817"/>
                  <a:pt x="2162175" y="2619212"/>
                  <a:pt x="2171700" y="2612862"/>
                </a:cubicBezTo>
                <a:cubicBezTo>
                  <a:pt x="2325079" y="2623818"/>
                  <a:pt x="2262774" y="2608295"/>
                  <a:pt x="2362200" y="2641437"/>
                </a:cubicBezTo>
                <a:lnTo>
                  <a:pt x="2419350" y="2660487"/>
                </a:lnTo>
                <a:lnTo>
                  <a:pt x="2447925" y="2670012"/>
                </a:lnTo>
                <a:cubicBezTo>
                  <a:pt x="2492375" y="2666837"/>
                  <a:pt x="2538042" y="2671295"/>
                  <a:pt x="2581275" y="2660487"/>
                </a:cubicBezTo>
                <a:cubicBezTo>
                  <a:pt x="2592381" y="2657711"/>
                  <a:pt x="2596413" y="2642670"/>
                  <a:pt x="2600325" y="2631912"/>
                </a:cubicBezTo>
                <a:cubicBezTo>
                  <a:pt x="2609272" y="2607307"/>
                  <a:pt x="2594537" y="2563991"/>
                  <a:pt x="2619375" y="2555712"/>
                </a:cubicBezTo>
                <a:lnTo>
                  <a:pt x="2647950" y="2546187"/>
                </a:lnTo>
                <a:cubicBezTo>
                  <a:pt x="2664515" y="2548553"/>
                  <a:pt x="2720181" y="2552449"/>
                  <a:pt x="2743200" y="2565237"/>
                </a:cubicBezTo>
                <a:lnTo>
                  <a:pt x="2828925" y="2622387"/>
                </a:lnTo>
                <a:cubicBezTo>
                  <a:pt x="2838450" y="2628737"/>
                  <a:pt x="2846640" y="2637817"/>
                  <a:pt x="2857500" y="2641437"/>
                </a:cubicBezTo>
                <a:lnTo>
                  <a:pt x="2886075" y="2650962"/>
                </a:lnTo>
                <a:cubicBezTo>
                  <a:pt x="2908300" y="2644612"/>
                  <a:pt x="2932076" y="2642249"/>
                  <a:pt x="2952750" y="2631912"/>
                </a:cubicBezTo>
                <a:cubicBezTo>
                  <a:pt x="2971085" y="2622745"/>
                  <a:pt x="2989435" y="2591173"/>
                  <a:pt x="3000375" y="2574762"/>
                </a:cubicBezTo>
                <a:cubicBezTo>
                  <a:pt x="3000679" y="2568368"/>
                  <a:pt x="2948034" y="2365212"/>
                  <a:pt x="3038475" y="2365212"/>
                </a:cubicBezTo>
                <a:cubicBezTo>
                  <a:pt x="3057788" y="2365212"/>
                  <a:pt x="3076575" y="2371562"/>
                  <a:pt x="3095625" y="2374737"/>
                </a:cubicBezTo>
                <a:cubicBezTo>
                  <a:pt x="3111500" y="2384262"/>
                  <a:pt x="3126691" y="2395033"/>
                  <a:pt x="3143250" y="2403312"/>
                </a:cubicBezTo>
                <a:cubicBezTo>
                  <a:pt x="3175363" y="2419369"/>
                  <a:pt x="3176891" y="2405460"/>
                  <a:pt x="3209925" y="2431887"/>
                </a:cubicBezTo>
                <a:cubicBezTo>
                  <a:pt x="3301710" y="2505315"/>
                  <a:pt x="3231255" y="2477097"/>
                  <a:pt x="3295650" y="2498562"/>
                </a:cubicBezTo>
                <a:cubicBezTo>
                  <a:pt x="3311525" y="2495387"/>
                  <a:pt x="3329546" y="2497617"/>
                  <a:pt x="3343275" y="2489037"/>
                </a:cubicBezTo>
                <a:cubicBezTo>
                  <a:pt x="3369100" y="2472896"/>
                  <a:pt x="3374830" y="2435335"/>
                  <a:pt x="3390900" y="2412837"/>
                </a:cubicBezTo>
                <a:cubicBezTo>
                  <a:pt x="3407568" y="2389502"/>
                  <a:pt x="3425265" y="2380402"/>
                  <a:pt x="3448050" y="2365212"/>
                </a:cubicBezTo>
                <a:cubicBezTo>
                  <a:pt x="3454325" y="2346388"/>
                  <a:pt x="3459839" y="2321491"/>
                  <a:pt x="3476625" y="2308062"/>
                </a:cubicBezTo>
                <a:cubicBezTo>
                  <a:pt x="3484465" y="2301790"/>
                  <a:pt x="3495675" y="2301712"/>
                  <a:pt x="3505200" y="2298537"/>
                </a:cubicBezTo>
                <a:cubicBezTo>
                  <a:pt x="3536950" y="2301712"/>
                  <a:pt x="3569088" y="2302182"/>
                  <a:pt x="3600450" y="2308062"/>
                </a:cubicBezTo>
                <a:cubicBezTo>
                  <a:pt x="3620187" y="2311763"/>
                  <a:pt x="3657600" y="2327112"/>
                  <a:pt x="3657600" y="2327112"/>
                </a:cubicBezTo>
                <a:cubicBezTo>
                  <a:pt x="3673475" y="2323937"/>
                  <a:pt x="3693777" y="2329035"/>
                  <a:pt x="3705225" y="2317587"/>
                </a:cubicBezTo>
                <a:cubicBezTo>
                  <a:pt x="3719424" y="2303388"/>
                  <a:pt x="3717925" y="2279487"/>
                  <a:pt x="3724275" y="2260437"/>
                </a:cubicBezTo>
                <a:lnTo>
                  <a:pt x="3733800" y="2231862"/>
                </a:lnTo>
                <a:cubicBezTo>
                  <a:pt x="3736975" y="2209637"/>
                  <a:pt x="3734207" y="2185703"/>
                  <a:pt x="3743325" y="2165187"/>
                </a:cubicBezTo>
                <a:cubicBezTo>
                  <a:pt x="3749747" y="2150737"/>
                  <a:pt x="3787796" y="2140838"/>
                  <a:pt x="3800475" y="2136612"/>
                </a:cubicBezTo>
                <a:cubicBezTo>
                  <a:pt x="3803650" y="2127087"/>
                  <a:pt x="3802900" y="2115137"/>
                  <a:pt x="3810000" y="2108037"/>
                </a:cubicBezTo>
                <a:cubicBezTo>
                  <a:pt x="3817100" y="2100937"/>
                  <a:pt x="3828623" y="2099839"/>
                  <a:pt x="3838575" y="2098512"/>
                </a:cubicBezTo>
                <a:cubicBezTo>
                  <a:pt x="3876472" y="2093459"/>
                  <a:pt x="3914775" y="2092162"/>
                  <a:pt x="3952875" y="2088987"/>
                </a:cubicBezTo>
                <a:cubicBezTo>
                  <a:pt x="3956050" y="2076287"/>
                  <a:pt x="3958804" y="2063474"/>
                  <a:pt x="3962400" y="2050887"/>
                </a:cubicBezTo>
                <a:cubicBezTo>
                  <a:pt x="3965158" y="2041233"/>
                  <a:pt x="3970274" y="2032216"/>
                  <a:pt x="3971925" y="2022312"/>
                </a:cubicBezTo>
                <a:cubicBezTo>
                  <a:pt x="3976652" y="1993952"/>
                  <a:pt x="3970772" y="1963281"/>
                  <a:pt x="3981450" y="1936587"/>
                </a:cubicBezTo>
                <a:cubicBezTo>
                  <a:pt x="3985179" y="1927265"/>
                  <a:pt x="4000180" y="1929031"/>
                  <a:pt x="4010025" y="1927062"/>
                </a:cubicBezTo>
                <a:cubicBezTo>
                  <a:pt x="4032040" y="1922659"/>
                  <a:pt x="4054475" y="1920712"/>
                  <a:pt x="4076700" y="1917537"/>
                </a:cubicBezTo>
                <a:cubicBezTo>
                  <a:pt x="4098320" y="1679719"/>
                  <a:pt x="4040309" y="1933711"/>
                  <a:pt x="4333875" y="1803237"/>
                </a:cubicBezTo>
                <a:cubicBezTo>
                  <a:pt x="4365921" y="1788994"/>
                  <a:pt x="4336052" y="1732753"/>
                  <a:pt x="4343400" y="1698462"/>
                </a:cubicBezTo>
                <a:cubicBezTo>
                  <a:pt x="4352219" y="1657309"/>
                  <a:pt x="4386492" y="1665880"/>
                  <a:pt x="4419600" y="1660362"/>
                </a:cubicBezTo>
                <a:cubicBezTo>
                  <a:pt x="4449823" y="1615027"/>
                  <a:pt x="4431400" y="1649603"/>
                  <a:pt x="4448175" y="1593687"/>
                </a:cubicBezTo>
                <a:cubicBezTo>
                  <a:pt x="4453945" y="1574453"/>
                  <a:pt x="4447534" y="1540475"/>
                  <a:pt x="4467225" y="1536537"/>
                </a:cubicBezTo>
                <a:lnTo>
                  <a:pt x="4514850" y="1527012"/>
                </a:lnTo>
                <a:cubicBezTo>
                  <a:pt x="4545039" y="1481729"/>
                  <a:pt x="4530280" y="1509297"/>
                  <a:pt x="4552950" y="1441287"/>
                </a:cubicBezTo>
                <a:lnTo>
                  <a:pt x="4562475" y="1412712"/>
                </a:lnTo>
                <a:cubicBezTo>
                  <a:pt x="4565650" y="1374612"/>
                  <a:pt x="4564502" y="1335902"/>
                  <a:pt x="4572000" y="1298412"/>
                </a:cubicBezTo>
                <a:cubicBezTo>
                  <a:pt x="4574245" y="1287187"/>
                  <a:pt x="4587761" y="1280802"/>
                  <a:pt x="4591050" y="1269837"/>
                </a:cubicBezTo>
                <a:cubicBezTo>
                  <a:pt x="4597501" y="1248333"/>
                  <a:pt x="4589931" y="1222929"/>
                  <a:pt x="4600575" y="1203162"/>
                </a:cubicBezTo>
                <a:cubicBezTo>
                  <a:pt x="4604473" y="1195923"/>
                  <a:pt x="4661376" y="1136308"/>
                  <a:pt x="4686300" y="1126962"/>
                </a:cubicBezTo>
                <a:cubicBezTo>
                  <a:pt x="4701459" y="1121278"/>
                  <a:pt x="4718219" y="1121364"/>
                  <a:pt x="4733925" y="1117437"/>
                </a:cubicBezTo>
                <a:cubicBezTo>
                  <a:pt x="4743665" y="1115002"/>
                  <a:pt x="4752975" y="1111087"/>
                  <a:pt x="4762500" y="1107912"/>
                </a:cubicBezTo>
                <a:cubicBezTo>
                  <a:pt x="4759325" y="1060287"/>
                  <a:pt x="4758246" y="1012476"/>
                  <a:pt x="4752975" y="965037"/>
                </a:cubicBezTo>
                <a:cubicBezTo>
                  <a:pt x="4749978" y="938060"/>
                  <a:pt x="4727106" y="927926"/>
                  <a:pt x="4752975" y="898362"/>
                </a:cubicBezTo>
                <a:cubicBezTo>
                  <a:pt x="4779947" y="867537"/>
                  <a:pt x="4805302" y="861870"/>
                  <a:pt x="4838700" y="850737"/>
                </a:cubicBezTo>
                <a:cubicBezTo>
                  <a:pt x="4845050" y="841212"/>
                  <a:pt x="4856872" y="833576"/>
                  <a:pt x="4857750" y="822162"/>
                </a:cubicBezTo>
                <a:cubicBezTo>
                  <a:pt x="4864541" y="733882"/>
                  <a:pt x="4846790" y="740222"/>
                  <a:pt x="4829175" y="669762"/>
                </a:cubicBezTo>
                <a:lnTo>
                  <a:pt x="4819650" y="631662"/>
                </a:lnTo>
                <a:cubicBezTo>
                  <a:pt x="4822825" y="599912"/>
                  <a:pt x="4829175" y="568320"/>
                  <a:pt x="4829175" y="536412"/>
                </a:cubicBezTo>
                <a:cubicBezTo>
                  <a:pt x="4829175" y="526372"/>
                  <a:pt x="4828630" y="512327"/>
                  <a:pt x="4819650" y="507837"/>
                </a:cubicBezTo>
                <a:cubicBezTo>
                  <a:pt x="4799570" y="497797"/>
                  <a:pt x="4775200" y="501487"/>
                  <a:pt x="4752975" y="498312"/>
                </a:cubicBezTo>
                <a:cubicBezTo>
                  <a:pt x="4746625" y="488787"/>
                  <a:pt x="4745373" y="469737"/>
                  <a:pt x="4733925" y="469737"/>
                </a:cubicBezTo>
                <a:cubicBezTo>
                  <a:pt x="4723885" y="469737"/>
                  <a:pt x="4736350" y="491212"/>
                  <a:pt x="4743450" y="498312"/>
                </a:cubicBezTo>
                <a:cubicBezTo>
                  <a:pt x="4750550" y="505412"/>
                  <a:pt x="4762500" y="504662"/>
                  <a:pt x="4772025" y="507837"/>
                </a:cubicBezTo>
                <a:cubicBezTo>
                  <a:pt x="4768850" y="482437"/>
                  <a:pt x="4772007" y="455404"/>
                  <a:pt x="4762500" y="431637"/>
                </a:cubicBezTo>
                <a:cubicBezTo>
                  <a:pt x="4758248" y="421008"/>
                  <a:pt x="4742020" y="420682"/>
                  <a:pt x="4733925" y="412587"/>
                </a:cubicBezTo>
                <a:cubicBezTo>
                  <a:pt x="4725830" y="404492"/>
                  <a:pt x="4723814" y="391163"/>
                  <a:pt x="4714875" y="384012"/>
                </a:cubicBezTo>
                <a:cubicBezTo>
                  <a:pt x="4707035" y="377740"/>
                  <a:pt x="4696279" y="375596"/>
                  <a:pt x="4686300" y="374487"/>
                </a:cubicBezTo>
                <a:cubicBezTo>
                  <a:pt x="4638861" y="369216"/>
                  <a:pt x="4591050" y="368137"/>
                  <a:pt x="4543425" y="364962"/>
                </a:cubicBezTo>
                <a:cubicBezTo>
                  <a:pt x="4537075" y="355437"/>
                  <a:pt x="4531704" y="345181"/>
                  <a:pt x="4524375" y="336387"/>
                </a:cubicBezTo>
                <a:cubicBezTo>
                  <a:pt x="4515751" y="326039"/>
                  <a:pt x="4502342" y="319587"/>
                  <a:pt x="4495800" y="307812"/>
                </a:cubicBezTo>
                <a:cubicBezTo>
                  <a:pt x="4486048" y="290259"/>
                  <a:pt x="4476750" y="250662"/>
                  <a:pt x="4476750" y="250662"/>
                </a:cubicBezTo>
                <a:cubicBezTo>
                  <a:pt x="4511488" y="146449"/>
                  <a:pt x="4456086" y="304299"/>
                  <a:pt x="4505325" y="193512"/>
                </a:cubicBezTo>
                <a:cubicBezTo>
                  <a:pt x="4526947" y="144863"/>
                  <a:pt x="4508265" y="136463"/>
                  <a:pt x="4552950" y="117312"/>
                </a:cubicBezTo>
                <a:cubicBezTo>
                  <a:pt x="4564982" y="112155"/>
                  <a:pt x="4578350" y="110962"/>
                  <a:pt x="4591050" y="107787"/>
                </a:cubicBezTo>
                <a:cubicBezTo>
                  <a:pt x="4587875" y="91912"/>
                  <a:pt x="4592973" y="71610"/>
                  <a:pt x="4581525" y="60162"/>
                </a:cubicBezTo>
                <a:cubicBezTo>
                  <a:pt x="4521363" y="0"/>
                  <a:pt x="4524375" y="67534"/>
                  <a:pt x="4524375" y="3158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119 Forma libre"/>
          <p:cNvSpPr/>
          <p:nvPr/>
        </p:nvSpPr>
        <p:spPr>
          <a:xfrm>
            <a:off x="1228725" y="2227694"/>
            <a:ext cx="723900" cy="267856"/>
          </a:xfrm>
          <a:custGeom>
            <a:avLst/>
            <a:gdLst>
              <a:gd name="connsiteX0" fmla="*/ 0 w 723900"/>
              <a:gd name="connsiteY0" fmla="*/ 115456 h 267856"/>
              <a:gd name="connsiteX1" fmla="*/ 95250 w 723900"/>
              <a:gd name="connsiteY1" fmla="*/ 144031 h 267856"/>
              <a:gd name="connsiteX2" fmla="*/ 114300 w 723900"/>
              <a:gd name="connsiteY2" fmla="*/ 201181 h 267856"/>
              <a:gd name="connsiteX3" fmla="*/ 142875 w 723900"/>
              <a:gd name="connsiteY3" fmla="*/ 191656 h 267856"/>
              <a:gd name="connsiteX4" fmla="*/ 171450 w 723900"/>
              <a:gd name="connsiteY4" fmla="*/ 134506 h 267856"/>
              <a:gd name="connsiteX5" fmla="*/ 276225 w 723900"/>
              <a:gd name="connsiteY5" fmla="*/ 124981 h 267856"/>
              <a:gd name="connsiteX6" fmla="*/ 342900 w 723900"/>
              <a:gd name="connsiteY6" fmla="*/ 58306 h 267856"/>
              <a:gd name="connsiteX7" fmla="*/ 438150 w 723900"/>
              <a:gd name="connsiteY7" fmla="*/ 48781 h 267856"/>
              <a:gd name="connsiteX8" fmla="*/ 466725 w 723900"/>
              <a:gd name="connsiteY8" fmla="*/ 39256 h 267856"/>
              <a:gd name="connsiteX9" fmla="*/ 495300 w 723900"/>
              <a:gd name="connsiteY9" fmla="*/ 20206 h 267856"/>
              <a:gd name="connsiteX10" fmla="*/ 590550 w 723900"/>
              <a:gd name="connsiteY10" fmla="*/ 10681 h 267856"/>
              <a:gd name="connsiteX11" fmla="*/ 666750 w 723900"/>
              <a:gd name="connsiteY11" fmla="*/ 20206 h 267856"/>
              <a:gd name="connsiteX12" fmla="*/ 647700 w 723900"/>
              <a:gd name="connsiteY12" fmla="*/ 124981 h 267856"/>
              <a:gd name="connsiteX13" fmla="*/ 666750 w 723900"/>
              <a:gd name="connsiteY13" fmla="*/ 153556 h 267856"/>
              <a:gd name="connsiteX14" fmla="*/ 723900 w 723900"/>
              <a:gd name="connsiteY14" fmla="*/ 182131 h 267856"/>
              <a:gd name="connsiteX15" fmla="*/ 714375 w 723900"/>
              <a:gd name="connsiteY15" fmla="*/ 267856 h 26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3900" h="267856">
                <a:moveTo>
                  <a:pt x="0" y="115456"/>
                </a:moveTo>
                <a:cubicBezTo>
                  <a:pt x="18647" y="118120"/>
                  <a:pt x="78263" y="116852"/>
                  <a:pt x="95250" y="144031"/>
                </a:cubicBezTo>
                <a:cubicBezTo>
                  <a:pt x="105893" y="161059"/>
                  <a:pt x="114300" y="201181"/>
                  <a:pt x="114300" y="201181"/>
                </a:cubicBezTo>
                <a:cubicBezTo>
                  <a:pt x="123825" y="198006"/>
                  <a:pt x="135775" y="198756"/>
                  <a:pt x="142875" y="191656"/>
                </a:cubicBezTo>
                <a:cubicBezTo>
                  <a:pt x="156807" y="177724"/>
                  <a:pt x="145933" y="142357"/>
                  <a:pt x="171450" y="134506"/>
                </a:cubicBezTo>
                <a:cubicBezTo>
                  <a:pt x="204968" y="124193"/>
                  <a:pt x="241300" y="128156"/>
                  <a:pt x="276225" y="124981"/>
                </a:cubicBezTo>
                <a:cubicBezTo>
                  <a:pt x="304602" y="82415"/>
                  <a:pt x="299311" y="65012"/>
                  <a:pt x="342900" y="58306"/>
                </a:cubicBezTo>
                <a:cubicBezTo>
                  <a:pt x="374437" y="53454"/>
                  <a:pt x="406400" y="51956"/>
                  <a:pt x="438150" y="48781"/>
                </a:cubicBezTo>
                <a:cubicBezTo>
                  <a:pt x="447675" y="45606"/>
                  <a:pt x="457745" y="43746"/>
                  <a:pt x="466725" y="39256"/>
                </a:cubicBezTo>
                <a:cubicBezTo>
                  <a:pt x="476964" y="34136"/>
                  <a:pt x="484146" y="22780"/>
                  <a:pt x="495300" y="20206"/>
                </a:cubicBezTo>
                <a:cubicBezTo>
                  <a:pt x="526391" y="13031"/>
                  <a:pt x="558800" y="13856"/>
                  <a:pt x="590550" y="10681"/>
                </a:cubicBezTo>
                <a:cubicBezTo>
                  <a:pt x="615950" y="13856"/>
                  <a:pt x="651035" y="0"/>
                  <a:pt x="666750" y="20206"/>
                </a:cubicBezTo>
                <a:cubicBezTo>
                  <a:pt x="679315" y="36362"/>
                  <a:pt x="656167" y="99581"/>
                  <a:pt x="647700" y="124981"/>
                </a:cubicBezTo>
                <a:cubicBezTo>
                  <a:pt x="654050" y="134506"/>
                  <a:pt x="658655" y="145461"/>
                  <a:pt x="666750" y="153556"/>
                </a:cubicBezTo>
                <a:cubicBezTo>
                  <a:pt x="685214" y="172020"/>
                  <a:pt x="700659" y="174384"/>
                  <a:pt x="723900" y="182131"/>
                </a:cubicBezTo>
                <a:cubicBezTo>
                  <a:pt x="713477" y="255092"/>
                  <a:pt x="714375" y="226355"/>
                  <a:pt x="714375" y="267856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120 Forma libre"/>
          <p:cNvSpPr/>
          <p:nvPr/>
        </p:nvSpPr>
        <p:spPr>
          <a:xfrm>
            <a:off x="1095375" y="1265008"/>
            <a:ext cx="2082474" cy="897581"/>
          </a:xfrm>
          <a:custGeom>
            <a:avLst/>
            <a:gdLst>
              <a:gd name="connsiteX0" fmla="*/ 0 w 2082474"/>
              <a:gd name="connsiteY0" fmla="*/ 887642 h 897581"/>
              <a:gd name="connsiteX1" fmla="*/ 28575 w 2082474"/>
              <a:gd name="connsiteY1" fmla="*/ 868592 h 897581"/>
              <a:gd name="connsiteX2" fmla="*/ 95250 w 2082474"/>
              <a:gd name="connsiteY2" fmla="*/ 887642 h 897581"/>
              <a:gd name="connsiteX3" fmla="*/ 200025 w 2082474"/>
              <a:gd name="connsiteY3" fmla="*/ 897167 h 897581"/>
              <a:gd name="connsiteX4" fmla="*/ 238125 w 2082474"/>
              <a:gd name="connsiteY4" fmla="*/ 887642 h 897581"/>
              <a:gd name="connsiteX5" fmla="*/ 257175 w 2082474"/>
              <a:gd name="connsiteY5" fmla="*/ 830492 h 897581"/>
              <a:gd name="connsiteX6" fmla="*/ 285750 w 2082474"/>
              <a:gd name="connsiteY6" fmla="*/ 811442 h 897581"/>
              <a:gd name="connsiteX7" fmla="*/ 342900 w 2082474"/>
              <a:gd name="connsiteY7" fmla="*/ 792392 h 897581"/>
              <a:gd name="connsiteX8" fmla="*/ 400050 w 2082474"/>
              <a:gd name="connsiteY8" fmla="*/ 801917 h 897581"/>
              <a:gd name="connsiteX9" fmla="*/ 457200 w 2082474"/>
              <a:gd name="connsiteY9" fmla="*/ 820967 h 897581"/>
              <a:gd name="connsiteX10" fmla="*/ 542925 w 2082474"/>
              <a:gd name="connsiteY10" fmla="*/ 811442 h 897581"/>
              <a:gd name="connsiteX11" fmla="*/ 581025 w 2082474"/>
              <a:gd name="connsiteY11" fmla="*/ 754292 h 897581"/>
              <a:gd name="connsiteX12" fmla="*/ 704850 w 2082474"/>
              <a:gd name="connsiteY12" fmla="*/ 763817 h 897581"/>
              <a:gd name="connsiteX13" fmla="*/ 733425 w 2082474"/>
              <a:gd name="connsiteY13" fmla="*/ 782867 h 897581"/>
              <a:gd name="connsiteX14" fmla="*/ 762000 w 2082474"/>
              <a:gd name="connsiteY14" fmla="*/ 792392 h 897581"/>
              <a:gd name="connsiteX15" fmla="*/ 838200 w 2082474"/>
              <a:gd name="connsiteY15" fmla="*/ 782867 h 897581"/>
              <a:gd name="connsiteX16" fmla="*/ 847725 w 2082474"/>
              <a:gd name="connsiteY16" fmla="*/ 754292 h 897581"/>
              <a:gd name="connsiteX17" fmla="*/ 904875 w 2082474"/>
              <a:gd name="connsiteY17" fmla="*/ 735242 h 897581"/>
              <a:gd name="connsiteX18" fmla="*/ 1038225 w 2082474"/>
              <a:gd name="connsiteY18" fmla="*/ 754292 h 897581"/>
              <a:gd name="connsiteX19" fmla="*/ 1123950 w 2082474"/>
              <a:gd name="connsiteY19" fmla="*/ 801917 h 897581"/>
              <a:gd name="connsiteX20" fmla="*/ 1200150 w 2082474"/>
              <a:gd name="connsiteY20" fmla="*/ 792392 h 897581"/>
              <a:gd name="connsiteX21" fmla="*/ 1209675 w 2082474"/>
              <a:gd name="connsiteY21" fmla="*/ 763817 h 897581"/>
              <a:gd name="connsiteX22" fmla="*/ 1228725 w 2082474"/>
              <a:gd name="connsiteY22" fmla="*/ 735242 h 897581"/>
              <a:gd name="connsiteX23" fmla="*/ 1238250 w 2082474"/>
              <a:gd name="connsiteY23" fmla="*/ 706667 h 897581"/>
              <a:gd name="connsiteX24" fmla="*/ 1266825 w 2082474"/>
              <a:gd name="connsiteY24" fmla="*/ 697142 h 897581"/>
              <a:gd name="connsiteX25" fmla="*/ 1314450 w 2082474"/>
              <a:gd name="connsiteY25" fmla="*/ 735242 h 897581"/>
              <a:gd name="connsiteX26" fmla="*/ 1371600 w 2082474"/>
              <a:gd name="connsiteY26" fmla="*/ 773342 h 897581"/>
              <a:gd name="connsiteX27" fmla="*/ 1457325 w 2082474"/>
              <a:gd name="connsiteY27" fmla="*/ 763817 h 897581"/>
              <a:gd name="connsiteX28" fmla="*/ 1485900 w 2082474"/>
              <a:gd name="connsiteY28" fmla="*/ 754292 h 897581"/>
              <a:gd name="connsiteX29" fmla="*/ 1571625 w 2082474"/>
              <a:gd name="connsiteY29" fmla="*/ 744767 h 897581"/>
              <a:gd name="connsiteX30" fmla="*/ 1609725 w 2082474"/>
              <a:gd name="connsiteY30" fmla="*/ 678092 h 897581"/>
              <a:gd name="connsiteX31" fmla="*/ 1619250 w 2082474"/>
              <a:gd name="connsiteY31" fmla="*/ 630467 h 897581"/>
              <a:gd name="connsiteX32" fmla="*/ 1762125 w 2082474"/>
              <a:gd name="connsiteY32" fmla="*/ 630467 h 897581"/>
              <a:gd name="connsiteX33" fmla="*/ 1790700 w 2082474"/>
              <a:gd name="connsiteY33" fmla="*/ 601892 h 897581"/>
              <a:gd name="connsiteX34" fmla="*/ 1809750 w 2082474"/>
              <a:gd name="connsiteY34" fmla="*/ 573317 h 897581"/>
              <a:gd name="connsiteX35" fmla="*/ 1800225 w 2082474"/>
              <a:gd name="connsiteY35" fmla="*/ 497117 h 897581"/>
              <a:gd name="connsiteX36" fmla="*/ 1762125 w 2082474"/>
              <a:gd name="connsiteY36" fmla="*/ 487592 h 897581"/>
              <a:gd name="connsiteX37" fmla="*/ 1752600 w 2082474"/>
              <a:gd name="connsiteY37" fmla="*/ 459017 h 897581"/>
              <a:gd name="connsiteX38" fmla="*/ 1762125 w 2082474"/>
              <a:gd name="connsiteY38" fmla="*/ 420917 h 897581"/>
              <a:gd name="connsiteX39" fmla="*/ 1952625 w 2082474"/>
              <a:gd name="connsiteY39" fmla="*/ 439967 h 897581"/>
              <a:gd name="connsiteX40" fmla="*/ 1962150 w 2082474"/>
              <a:gd name="connsiteY40" fmla="*/ 401867 h 897581"/>
              <a:gd name="connsiteX41" fmla="*/ 1971675 w 2082474"/>
              <a:gd name="connsiteY41" fmla="*/ 373292 h 897581"/>
              <a:gd name="connsiteX42" fmla="*/ 1981200 w 2082474"/>
              <a:gd name="connsiteY42" fmla="*/ 306617 h 897581"/>
              <a:gd name="connsiteX43" fmla="*/ 1990725 w 2082474"/>
              <a:gd name="connsiteY43" fmla="*/ 116117 h 897581"/>
              <a:gd name="connsiteX44" fmla="*/ 2028825 w 2082474"/>
              <a:gd name="connsiteY44" fmla="*/ 154217 h 897581"/>
              <a:gd name="connsiteX45" fmla="*/ 1990725 w 2082474"/>
              <a:gd name="connsiteY45" fmla="*/ 144692 h 897581"/>
              <a:gd name="connsiteX46" fmla="*/ 1990725 w 2082474"/>
              <a:gd name="connsiteY46" fmla="*/ 39917 h 897581"/>
              <a:gd name="connsiteX47" fmla="*/ 2076450 w 2082474"/>
              <a:gd name="connsiteY47" fmla="*/ 58967 h 897581"/>
              <a:gd name="connsiteX48" fmla="*/ 2076450 w 2082474"/>
              <a:gd name="connsiteY48" fmla="*/ 39917 h 89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82474" h="897581">
                <a:moveTo>
                  <a:pt x="0" y="887642"/>
                </a:moveTo>
                <a:cubicBezTo>
                  <a:pt x="9525" y="881292"/>
                  <a:pt x="17242" y="870211"/>
                  <a:pt x="28575" y="868592"/>
                </a:cubicBezTo>
                <a:cubicBezTo>
                  <a:pt x="46268" y="866064"/>
                  <a:pt x="77378" y="885089"/>
                  <a:pt x="95250" y="887642"/>
                </a:cubicBezTo>
                <a:cubicBezTo>
                  <a:pt x="129967" y="892602"/>
                  <a:pt x="165100" y="893992"/>
                  <a:pt x="200025" y="897167"/>
                </a:cubicBezTo>
                <a:cubicBezTo>
                  <a:pt x="212725" y="893992"/>
                  <a:pt x="229606" y="897581"/>
                  <a:pt x="238125" y="887642"/>
                </a:cubicBezTo>
                <a:cubicBezTo>
                  <a:pt x="251193" y="872396"/>
                  <a:pt x="240467" y="841631"/>
                  <a:pt x="257175" y="830492"/>
                </a:cubicBezTo>
                <a:cubicBezTo>
                  <a:pt x="266700" y="824142"/>
                  <a:pt x="275289" y="816091"/>
                  <a:pt x="285750" y="811442"/>
                </a:cubicBezTo>
                <a:cubicBezTo>
                  <a:pt x="304100" y="803287"/>
                  <a:pt x="342900" y="792392"/>
                  <a:pt x="342900" y="792392"/>
                </a:cubicBezTo>
                <a:cubicBezTo>
                  <a:pt x="361950" y="795567"/>
                  <a:pt x="381314" y="797233"/>
                  <a:pt x="400050" y="801917"/>
                </a:cubicBezTo>
                <a:cubicBezTo>
                  <a:pt x="419531" y="806787"/>
                  <a:pt x="457200" y="820967"/>
                  <a:pt x="457200" y="820967"/>
                </a:cubicBezTo>
                <a:cubicBezTo>
                  <a:pt x="485775" y="817792"/>
                  <a:pt x="517611" y="825073"/>
                  <a:pt x="542925" y="811442"/>
                </a:cubicBezTo>
                <a:cubicBezTo>
                  <a:pt x="563084" y="800587"/>
                  <a:pt x="581025" y="754292"/>
                  <a:pt x="581025" y="754292"/>
                </a:cubicBezTo>
                <a:cubicBezTo>
                  <a:pt x="622300" y="757467"/>
                  <a:pt x="664162" y="756188"/>
                  <a:pt x="704850" y="763817"/>
                </a:cubicBezTo>
                <a:cubicBezTo>
                  <a:pt x="716102" y="765927"/>
                  <a:pt x="723186" y="777747"/>
                  <a:pt x="733425" y="782867"/>
                </a:cubicBezTo>
                <a:cubicBezTo>
                  <a:pt x="742405" y="787357"/>
                  <a:pt x="752475" y="789217"/>
                  <a:pt x="762000" y="792392"/>
                </a:cubicBezTo>
                <a:cubicBezTo>
                  <a:pt x="787400" y="789217"/>
                  <a:pt x="814809" y="793263"/>
                  <a:pt x="838200" y="782867"/>
                </a:cubicBezTo>
                <a:cubicBezTo>
                  <a:pt x="847375" y="778789"/>
                  <a:pt x="839555" y="760128"/>
                  <a:pt x="847725" y="754292"/>
                </a:cubicBezTo>
                <a:cubicBezTo>
                  <a:pt x="864065" y="742620"/>
                  <a:pt x="904875" y="735242"/>
                  <a:pt x="904875" y="735242"/>
                </a:cubicBezTo>
                <a:cubicBezTo>
                  <a:pt x="907951" y="735550"/>
                  <a:pt x="1012329" y="741344"/>
                  <a:pt x="1038225" y="754292"/>
                </a:cubicBezTo>
                <a:cubicBezTo>
                  <a:pt x="1169233" y="819796"/>
                  <a:pt x="1044929" y="775577"/>
                  <a:pt x="1123950" y="801917"/>
                </a:cubicBezTo>
                <a:cubicBezTo>
                  <a:pt x="1149350" y="798742"/>
                  <a:pt x="1176759" y="802788"/>
                  <a:pt x="1200150" y="792392"/>
                </a:cubicBezTo>
                <a:cubicBezTo>
                  <a:pt x="1209325" y="788314"/>
                  <a:pt x="1205185" y="772797"/>
                  <a:pt x="1209675" y="763817"/>
                </a:cubicBezTo>
                <a:cubicBezTo>
                  <a:pt x="1214795" y="753578"/>
                  <a:pt x="1223605" y="745481"/>
                  <a:pt x="1228725" y="735242"/>
                </a:cubicBezTo>
                <a:cubicBezTo>
                  <a:pt x="1233215" y="726262"/>
                  <a:pt x="1231150" y="713767"/>
                  <a:pt x="1238250" y="706667"/>
                </a:cubicBezTo>
                <a:cubicBezTo>
                  <a:pt x="1245350" y="699567"/>
                  <a:pt x="1257300" y="700317"/>
                  <a:pt x="1266825" y="697142"/>
                </a:cubicBezTo>
                <a:cubicBezTo>
                  <a:pt x="1331175" y="718592"/>
                  <a:pt x="1261424" y="688844"/>
                  <a:pt x="1314450" y="735242"/>
                </a:cubicBezTo>
                <a:cubicBezTo>
                  <a:pt x="1331680" y="750319"/>
                  <a:pt x="1371600" y="773342"/>
                  <a:pt x="1371600" y="773342"/>
                </a:cubicBezTo>
                <a:cubicBezTo>
                  <a:pt x="1400175" y="770167"/>
                  <a:pt x="1428965" y="768544"/>
                  <a:pt x="1457325" y="763817"/>
                </a:cubicBezTo>
                <a:cubicBezTo>
                  <a:pt x="1467229" y="762166"/>
                  <a:pt x="1475996" y="755943"/>
                  <a:pt x="1485900" y="754292"/>
                </a:cubicBezTo>
                <a:cubicBezTo>
                  <a:pt x="1514260" y="749565"/>
                  <a:pt x="1543050" y="747942"/>
                  <a:pt x="1571625" y="744767"/>
                </a:cubicBezTo>
                <a:cubicBezTo>
                  <a:pt x="1585560" y="723864"/>
                  <a:pt x="1601668" y="702262"/>
                  <a:pt x="1609725" y="678092"/>
                </a:cubicBezTo>
                <a:cubicBezTo>
                  <a:pt x="1614845" y="662733"/>
                  <a:pt x="1616075" y="646342"/>
                  <a:pt x="1619250" y="630467"/>
                </a:cubicBezTo>
                <a:cubicBezTo>
                  <a:pt x="1633812" y="631681"/>
                  <a:pt x="1726100" y="654484"/>
                  <a:pt x="1762125" y="630467"/>
                </a:cubicBezTo>
                <a:cubicBezTo>
                  <a:pt x="1773333" y="622995"/>
                  <a:pt x="1782076" y="612240"/>
                  <a:pt x="1790700" y="601892"/>
                </a:cubicBezTo>
                <a:cubicBezTo>
                  <a:pt x="1798029" y="593098"/>
                  <a:pt x="1803400" y="582842"/>
                  <a:pt x="1809750" y="573317"/>
                </a:cubicBezTo>
                <a:cubicBezTo>
                  <a:pt x="1806575" y="547917"/>
                  <a:pt x="1812656" y="519493"/>
                  <a:pt x="1800225" y="497117"/>
                </a:cubicBezTo>
                <a:cubicBezTo>
                  <a:pt x="1793868" y="485674"/>
                  <a:pt x="1772347" y="495770"/>
                  <a:pt x="1762125" y="487592"/>
                </a:cubicBezTo>
                <a:cubicBezTo>
                  <a:pt x="1754285" y="481320"/>
                  <a:pt x="1755775" y="468542"/>
                  <a:pt x="1752600" y="459017"/>
                </a:cubicBezTo>
                <a:cubicBezTo>
                  <a:pt x="1755775" y="446317"/>
                  <a:pt x="1749212" y="423069"/>
                  <a:pt x="1762125" y="420917"/>
                </a:cubicBezTo>
                <a:cubicBezTo>
                  <a:pt x="1856528" y="405183"/>
                  <a:pt x="1887156" y="418144"/>
                  <a:pt x="1952625" y="439967"/>
                </a:cubicBezTo>
                <a:cubicBezTo>
                  <a:pt x="1955800" y="427267"/>
                  <a:pt x="1958554" y="414454"/>
                  <a:pt x="1962150" y="401867"/>
                </a:cubicBezTo>
                <a:cubicBezTo>
                  <a:pt x="1964908" y="392213"/>
                  <a:pt x="1969706" y="383137"/>
                  <a:pt x="1971675" y="373292"/>
                </a:cubicBezTo>
                <a:cubicBezTo>
                  <a:pt x="1976078" y="351277"/>
                  <a:pt x="1978025" y="328842"/>
                  <a:pt x="1981200" y="306617"/>
                </a:cubicBezTo>
                <a:cubicBezTo>
                  <a:pt x="1984375" y="243117"/>
                  <a:pt x="1977627" y="178333"/>
                  <a:pt x="1990725" y="116117"/>
                </a:cubicBezTo>
                <a:cubicBezTo>
                  <a:pt x="1992798" y="106268"/>
                  <a:pt x="2052152" y="138666"/>
                  <a:pt x="2028825" y="154217"/>
                </a:cubicBezTo>
                <a:cubicBezTo>
                  <a:pt x="2017933" y="161479"/>
                  <a:pt x="2003425" y="147867"/>
                  <a:pt x="1990725" y="144692"/>
                </a:cubicBezTo>
                <a:cubicBezTo>
                  <a:pt x="1980498" y="114011"/>
                  <a:pt x="1961107" y="69535"/>
                  <a:pt x="1990725" y="39917"/>
                </a:cubicBezTo>
                <a:cubicBezTo>
                  <a:pt x="2030642" y="0"/>
                  <a:pt x="2043661" y="69897"/>
                  <a:pt x="2076450" y="58967"/>
                </a:cubicBezTo>
                <a:cubicBezTo>
                  <a:pt x="2082474" y="56959"/>
                  <a:pt x="2076450" y="46267"/>
                  <a:pt x="2076450" y="39917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121 Flecha derecha"/>
          <p:cNvSpPr/>
          <p:nvPr/>
        </p:nvSpPr>
        <p:spPr>
          <a:xfrm rot="18120690">
            <a:off x="3005768" y="1188464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122 CuadroTexto"/>
          <p:cNvSpPr txBox="1"/>
          <p:nvPr/>
        </p:nvSpPr>
        <p:spPr>
          <a:xfrm>
            <a:off x="3131840" y="112474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Cerro Bola</a:t>
            </a:r>
            <a:endParaRPr lang="es-MX" sz="1100" b="1" dirty="0"/>
          </a:p>
        </p:txBody>
      </p:sp>
      <p:sp>
        <p:nvSpPr>
          <p:cNvPr id="124" name="123 Forma libre"/>
          <p:cNvSpPr/>
          <p:nvPr/>
        </p:nvSpPr>
        <p:spPr>
          <a:xfrm>
            <a:off x="104775" y="457200"/>
            <a:ext cx="1138220" cy="4848225"/>
          </a:xfrm>
          <a:custGeom>
            <a:avLst/>
            <a:gdLst>
              <a:gd name="connsiteX0" fmla="*/ 0 w 1138220"/>
              <a:gd name="connsiteY0" fmla="*/ 4848225 h 4848225"/>
              <a:gd name="connsiteX1" fmla="*/ 38100 w 1138220"/>
              <a:gd name="connsiteY1" fmla="*/ 4781550 h 4848225"/>
              <a:gd name="connsiteX2" fmla="*/ 76200 w 1138220"/>
              <a:gd name="connsiteY2" fmla="*/ 4695825 h 4848225"/>
              <a:gd name="connsiteX3" fmla="*/ 171450 w 1138220"/>
              <a:gd name="connsiteY3" fmla="*/ 4705350 h 4848225"/>
              <a:gd name="connsiteX4" fmla="*/ 200025 w 1138220"/>
              <a:gd name="connsiteY4" fmla="*/ 4714875 h 4848225"/>
              <a:gd name="connsiteX5" fmla="*/ 238125 w 1138220"/>
              <a:gd name="connsiteY5" fmla="*/ 4724400 h 4848225"/>
              <a:gd name="connsiteX6" fmla="*/ 266700 w 1138220"/>
              <a:gd name="connsiteY6" fmla="*/ 4743450 h 4848225"/>
              <a:gd name="connsiteX7" fmla="*/ 323850 w 1138220"/>
              <a:gd name="connsiteY7" fmla="*/ 4714875 h 4848225"/>
              <a:gd name="connsiteX8" fmla="*/ 438150 w 1138220"/>
              <a:gd name="connsiteY8" fmla="*/ 4705350 h 4848225"/>
              <a:gd name="connsiteX9" fmla="*/ 447675 w 1138220"/>
              <a:gd name="connsiteY9" fmla="*/ 4629150 h 4848225"/>
              <a:gd name="connsiteX10" fmla="*/ 504825 w 1138220"/>
              <a:gd name="connsiteY10" fmla="*/ 4610100 h 4848225"/>
              <a:gd name="connsiteX11" fmla="*/ 523875 w 1138220"/>
              <a:gd name="connsiteY11" fmla="*/ 4581525 h 4848225"/>
              <a:gd name="connsiteX12" fmla="*/ 561975 w 1138220"/>
              <a:gd name="connsiteY12" fmla="*/ 4391025 h 4848225"/>
              <a:gd name="connsiteX13" fmla="*/ 571500 w 1138220"/>
              <a:gd name="connsiteY13" fmla="*/ 4352925 h 4848225"/>
              <a:gd name="connsiteX14" fmla="*/ 581025 w 1138220"/>
              <a:gd name="connsiteY14" fmla="*/ 4257675 h 4848225"/>
              <a:gd name="connsiteX15" fmla="*/ 609600 w 1138220"/>
              <a:gd name="connsiteY15" fmla="*/ 4248150 h 4848225"/>
              <a:gd name="connsiteX16" fmla="*/ 666750 w 1138220"/>
              <a:gd name="connsiteY16" fmla="*/ 4219575 h 4848225"/>
              <a:gd name="connsiteX17" fmla="*/ 685800 w 1138220"/>
              <a:gd name="connsiteY17" fmla="*/ 4162425 h 4848225"/>
              <a:gd name="connsiteX18" fmla="*/ 695325 w 1138220"/>
              <a:gd name="connsiteY18" fmla="*/ 4048125 h 4848225"/>
              <a:gd name="connsiteX19" fmla="*/ 752475 w 1138220"/>
              <a:gd name="connsiteY19" fmla="*/ 4029075 h 4848225"/>
              <a:gd name="connsiteX20" fmla="*/ 781050 w 1138220"/>
              <a:gd name="connsiteY20" fmla="*/ 4010025 h 4848225"/>
              <a:gd name="connsiteX21" fmla="*/ 771525 w 1138220"/>
              <a:gd name="connsiteY21" fmla="*/ 3914775 h 4848225"/>
              <a:gd name="connsiteX22" fmla="*/ 752475 w 1138220"/>
              <a:gd name="connsiteY22" fmla="*/ 3857625 h 4848225"/>
              <a:gd name="connsiteX23" fmla="*/ 762000 w 1138220"/>
              <a:gd name="connsiteY23" fmla="*/ 3790950 h 4848225"/>
              <a:gd name="connsiteX24" fmla="*/ 790575 w 1138220"/>
              <a:gd name="connsiteY24" fmla="*/ 3781425 h 4848225"/>
              <a:gd name="connsiteX25" fmla="*/ 828675 w 1138220"/>
              <a:gd name="connsiteY25" fmla="*/ 3724275 h 4848225"/>
              <a:gd name="connsiteX26" fmla="*/ 838200 w 1138220"/>
              <a:gd name="connsiteY26" fmla="*/ 3695700 h 4848225"/>
              <a:gd name="connsiteX27" fmla="*/ 847725 w 1138220"/>
              <a:gd name="connsiteY27" fmla="*/ 3648075 h 4848225"/>
              <a:gd name="connsiteX28" fmla="*/ 904875 w 1138220"/>
              <a:gd name="connsiteY28" fmla="*/ 3629025 h 4848225"/>
              <a:gd name="connsiteX29" fmla="*/ 933450 w 1138220"/>
              <a:gd name="connsiteY29" fmla="*/ 3619500 h 4848225"/>
              <a:gd name="connsiteX30" fmla="*/ 962025 w 1138220"/>
              <a:gd name="connsiteY30" fmla="*/ 3609975 h 4848225"/>
              <a:gd name="connsiteX31" fmla="*/ 990600 w 1138220"/>
              <a:gd name="connsiteY31" fmla="*/ 3590925 h 4848225"/>
              <a:gd name="connsiteX32" fmla="*/ 1095375 w 1138220"/>
              <a:gd name="connsiteY32" fmla="*/ 3505200 h 4848225"/>
              <a:gd name="connsiteX33" fmla="*/ 1114425 w 1138220"/>
              <a:gd name="connsiteY33" fmla="*/ 3352800 h 4848225"/>
              <a:gd name="connsiteX34" fmla="*/ 1133475 w 1138220"/>
              <a:gd name="connsiteY34" fmla="*/ 3324225 h 4848225"/>
              <a:gd name="connsiteX35" fmla="*/ 1123950 w 1138220"/>
              <a:gd name="connsiteY35" fmla="*/ 3228975 h 4848225"/>
              <a:gd name="connsiteX36" fmla="*/ 1066800 w 1138220"/>
              <a:gd name="connsiteY36" fmla="*/ 3190875 h 4848225"/>
              <a:gd name="connsiteX37" fmla="*/ 1038225 w 1138220"/>
              <a:gd name="connsiteY37" fmla="*/ 3162300 h 4848225"/>
              <a:gd name="connsiteX38" fmla="*/ 1028700 w 1138220"/>
              <a:gd name="connsiteY38" fmla="*/ 2962275 h 4848225"/>
              <a:gd name="connsiteX39" fmla="*/ 1000125 w 1138220"/>
              <a:gd name="connsiteY39" fmla="*/ 2943225 h 4848225"/>
              <a:gd name="connsiteX40" fmla="*/ 981075 w 1138220"/>
              <a:gd name="connsiteY40" fmla="*/ 2914650 h 4848225"/>
              <a:gd name="connsiteX41" fmla="*/ 952500 w 1138220"/>
              <a:gd name="connsiteY41" fmla="*/ 2905125 h 4848225"/>
              <a:gd name="connsiteX42" fmla="*/ 895350 w 1138220"/>
              <a:gd name="connsiteY42" fmla="*/ 2876550 h 4848225"/>
              <a:gd name="connsiteX43" fmla="*/ 876300 w 1138220"/>
              <a:gd name="connsiteY43" fmla="*/ 2819400 h 4848225"/>
              <a:gd name="connsiteX44" fmla="*/ 866775 w 1138220"/>
              <a:gd name="connsiteY44" fmla="*/ 2790825 h 4848225"/>
              <a:gd name="connsiteX45" fmla="*/ 838200 w 1138220"/>
              <a:gd name="connsiteY45" fmla="*/ 2724150 h 4848225"/>
              <a:gd name="connsiteX46" fmla="*/ 714375 w 1138220"/>
              <a:gd name="connsiteY46" fmla="*/ 2724150 h 4848225"/>
              <a:gd name="connsiteX47" fmla="*/ 685800 w 1138220"/>
              <a:gd name="connsiteY47" fmla="*/ 2705100 h 4848225"/>
              <a:gd name="connsiteX48" fmla="*/ 676275 w 1138220"/>
              <a:gd name="connsiteY48" fmla="*/ 2552700 h 4848225"/>
              <a:gd name="connsiteX49" fmla="*/ 666750 w 1138220"/>
              <a:gd name="connsiteY49" fmla="*/ 2447925 h 4848225"/>
              <a:gd name="connsiteX50" fmla="*/ 609600 w 1138220"/>
              <a:gd name="connsiteY50" fmla="*/ 2428875 h 4848225"/>
              <a:gd name="connsiteX51" fmla="*/ 581025 w 1138220"/>
              <a:gd name="connsiteY51" fmla="*/ 2419350 h 4848225"/>
              <a:gd name="connsiteX52" fmla="*/ 581025 w 1138220"/>
              <a:gd name="connsiteY52" fmla="*/ 2209800 h 4848225"/>
              <a:gd name="connsiteX53" fmla="*/ 609600 w 1138220"/>
              <a:gd name="connsiteY53" fmla="*/ 2200275 h 4848225"/>
              <a:gd name="connsiteX54" fmla="*/ 666750 w 1138220"/>
              <a:gd name="connsiteY54" fmla="*/ 2190750 h 4848225"/>
              <a:gd name="connsiteX55" fmla="*/ 685800 w 1138220"/>
              <a:gd name="connsiteY55" fmla="*/ 2114550 h 4848225"/>
              <a:gd name="connsiteX56" fmla="*/ 647700 w 1138220"/>
              <a:gd name="connsiteY56" fmla="*/ 2105025 h 4848225"/>
              <a:gd name="connsiteX57" fmla="*/ 638175 w 1138220"/>
              <a:gd name="connsiteY57" fmla="*/ 2066925 h 4848225"/>
              <a:gd name="connsiteX58" fmla="*/ 600075 w 1138220"/>
              <a:gd name="connsiteY58" fmla="*/ 2000250 h 4848225"/>
              <a:gd name="connsiteX59" fmla="*/ 590550 w 1138220"/>
              <a:gd name="connsiteY59" fmla="*/ 1962150 h 4848225"/>
              <a:gd name="connsiteX60" fmla="*/ 552450 w 1138220"/>
              <a:gd name="connsiteY60" fmla="*/ 1866900 h 4848225"/>
              <a:gd name="connsiteX61" fmla="*/ 542925 w 1138220"/>
              <a:gd name="connsiteY61" fmla="*/ 1828800 h 4848225"/>
              <a:gd name="connsiteX62" fmla="*/ 523875 w 1138220"/>
              <a:gd name="connsiteY62" fmla="*/ 1781175 h 4848225"/>
              <a:gd name="connsiteX63" fmla="*/ 514350 w 1138220"/>
              <a:gd name="connsiteY63" fmla="*/ 1733550 h 4848225"/>
              <a:gd name="connsiteX64" fmla="*/ 523875 w 1138220"/>
              <a:gd name="connsiteY64" fmla="*/ 1695450 h 4848225"/>
              <a:gd name="connsiteX65" fmla="*/ 552450 w 1138220"/>
              <a:gd name="connsiteY65" fmla="*/ 1685925 h 4848225"/>
              <a:gd name="connsiteX66" fmla="*/ 561975 w 1138220"/>
              <a:gd name="connsiteY66" fmla="*/ 1657350 h 4848225"/>
              <a:gd name="connsiteX67" fmla="*/ 533400 w 1138220"/>
              <a:gd name="connsiteY67" fmla="*/ 1647825 h 4848225"/>
              <a:gd name="connsiteX68" fmla="*/ 447675 w 1138220"/>
              <a:gd name="connsiteY68" fmla="*/ 1628775 h 4848225"/>
              <a:gd name="connsiteX69" fmla="*/ 419100 w 1138220"/>
              <a:gd name="connsiteY69" fmla="*/ 1609725 h 4848225"/>
              <a:gd name="connsiteX70" fmla="*/ 390525 w 1138220"/>
              <a:gd name="connsiteY70" fmla="*/ 1543050 h 4848225"/>
              <a:gd name="connsiteX71" fmla="*/ 381000 w 1138220"/>
              <a:gd name="connsiteY71" fmla="*/ 1476375 h 4848225"/>
              <a:gd name="connsiteX72" fmla="*/ 400050 w 1138220"/>
              <a:gd name="connsiteY72" fmla="*/ 1419225 h 4848225"/>
              <a:gd name="connsiteX73" fmla="*/ 447675 w 1138220"/>
              <a:gd name="connsiteY73" fmla="*/ 1333500 h 4848225"/>
              <a:gd name="connsiteX74" fmla="*/ 438150 w 1138220"/>
              <a:gd name="connsiteY74" fmla="*/ 1238250 h 4848225"/>
              <a:gd name="connsiteX75" fmla="*/ 428625 w 1138220"/>
              <a:gd name="connsiteY75" fmla="*/ 1209675 h 4848225"/>
              <a:gd name="connsiteX76" fmla="*/ 438150 w 1138220"/>
              <a:gd name="connsiteY76" fmla="*/ 1143000 h 4848225"/>
              <a:gd name="connsiteX77" fmla="*/ 457200 w 1138220"/>
              <a:gd name="connsiteY77" fmla="*/ 1085850 h 4848225"/>
              <a:gd name="connsiteX78" fmla="*/ 438150 w 1138220"/>
              <a:gd name="connsiteY78" fmla="*/ 1057275 h 4848225"/>
              <a:gd name="connsiteX79" fmla="*/ 466725 w 1138220"/>
              <a:gd name="connsiteY79" fmla="*/ 1038225 h 4848225"/>
              <a:gd name="connsiteX80" fmla="*/ 523875 w 1138220"/>
              <a:gd name="connsiteY80" fmla="*/ 1019175 h 4848225"/>
              <a:gd name="connsiteX81" fmla="*/ 533400 w 1138220"/>
              <a:gd name="connsiteY81" fmla="*/ 990600 h 4848225"/>
              <a:gd name="connsiteX82" fmla="*/ 514350 w 1138220"/>
              <a:gd name="connsiteY82" fmla="*/ 895350 h 4848225"/>
              <a:gd name="connsiteX83" fmla="*/ 523875 w 1138220"/>
              <a:gd name="connsiteY83" fmla="*/ 838200 h 4848225"/>
              <a:gd name="connsiteX84" fmla="*/ 600075 w 1138220"/>
              <a:gd name="connsiteY84" fmla="*/ 828675 h 4848225"/>
              <a:gd name="connsiteX85" fmla="*/ 628650 w 1138220"/>
              <a:gd name="connsiteY85" fmla="*/ 819150 h 4848225"/>
              <a:gd name="connsiteX86" fmla="*/ 638175 w 1138220"/>
              <a:gd name="connsiteY86" fmla="*/ 733425 h 4848225"/>
              <a:gd name="connsiteX87" fmla="*/ 742950 w 1138220"/>
              <a:gd name="connsiteY87" fmla="*/ 723900 h 4848225"/>
              <a:gd name="connsiteX88" fmla="*/ 771525 w 1138220"/>
              <a:gd name="connsiteY88" fmla="*/ 666750 h 4848225"/>
              <a:gd name="connsiteX89" fmla="*/ 733425 w 1138220"/>
              <a:gd name="connsiteY89" fmla="*/ 619125 h 4848225"/>
              <a:gd name="connsiteX90" fmla="*/ 695325 w 1138220"/>
              <a:gd name="connsiteY90" fmla="*/ 561975 h 4848225"/>
              <a:gd name="connsiteX91" fmla="*/ 685800 w 1138220"/>
              <a:gd name="connsiteY91" fmla="*/ 523875 h 4848225"/>
              <a:gd name="connsiteX92" fmla="*/ 628650 w 1138220"/>
              <a:gd name="connsiteY92" fmla="*/ 495300 h 4848225"/>
              <a:gd name="connsiteX93" fmla="*/ 600075 w 1138220"/>
              <a:gd name="connsiteY93" fmla="*/ 438150 h 4848225"/>
              <a:gd name="connsiteX94" fmla="*/ 590550 w 1138220"/>
              <a:gd name="connsiteY94" fmla="*/ 371475 h 4848225"/>
              <a:gd name="connsiteX95" fmla="*/ 581025 w 1138220"/>
              <a:gd name="connsiteY95" fmla="*/ 342900 h 4848225"/>
              <a:gd name="connsiteX96" fmla="*/ 552450 w 1138220"/>
              <a:gd name="connsiteY96" fmla="*/ 323850 h 4848225"/>
              <a:gd name="connsiteX97" fmla="*/ 533400 w 1138220"/>
              <a:gd name="connsiteY97" fmla="*/ 266700 h 4848225"/>
              <a:gd name="connsiteX98" fmla="*/ 523875 w 1138220"/>
              <a:gd name="connsiteY98" fmla="*/ 238125 h 4848225"/>
              <a:gd name="connsiteX99" fmla="*/ 533400 w 1138220"/>
              <a:gd name="connsiteY99" fmla="*/ 190500 h 4848225"/>
              <a:gd name="connsiteX100" fmla="*/ 504825 w 1138220"/>
              <a:gd name="connsiteY100" fmla="*/ 104775 h 4848225"/>
              <a:gd name="connsiteX101" fmla="*/ 495300 w 1138220"/>
              <a:gd name="connsiteY101" fmla="*/ 66675 h 4848225"/>
              <a:gd name="connsiteX102" fmla="*/ 523875 w 1138220"/>
              <a:gd name="connsiteY102" fmla="*/ 57150 h 4848225"/>
              <a:gd name="connsiteX103" fmla="*/ 581025 w 1138220"/>
              <a:gd name="connsiteY103" fmla="*/ 28575 h 4848225"/>
              <a:gd name="connsiteX104" fmla="*/ 590550 w 1138220"/>
              <a:gd name="connsiteY104" fmla="*/ 0 h 48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38220" h="4848225">
                <a:moveTo>
                  <a:pt x="0" y="4848225"/>
                </a:moveTo>
                <a:cubicBezTo>
                  <a:pt x="11337" y="4831219"/>
                  <a:pt x="33266" y="4800886"/>
                  <a:pt x="38100" y="4781550"/>
                </a:cubicBezTo>
                <a:cubicBezTo>
                  <a:pt x="60620" y="4691471"/>
                  <a:pt x="18732" y="4714981"/>
                  <a:pt x="76200" y="4695825"/>
                </a:cubicBezTo>
                <a:cubicBezTo>
                  <a:pt x="107950" y="4699000"/>
                  <a:pt x="139913" y="4700498"/>
                  <a:pt x="171450" y="4705350"/>
                </a:cubicBezTo>
                <a:cubicBezTo>
                  <a:pt x="181373" y="4706877"/>
                  <a:pt x="190371" y="4712117"/>
                  <a:pt x="200025" y="4714875"/>
                </a:cubicBezTo>
                <a:cubicBezTo>
                  <a:pt x="212612" y="4718471"/>
                  <a:pt x="225425" y="4721225"/>
                  <a:pt x="238125" y="4724400"/>
                </a:cubicBezTo>
                <a:cubicBezTo>
                  <a:pt x="247650" y="4730750"/>
                  <a:pt x="255408" y="4741568"/>
                  <a:pt x="266700" y="4743450"/>
                </a:cubicBezTo>
                <a:cubicBezTo>
                  <a:pt x="293582" y="4747930"/>
                  <a:pt x="301234" y="4719398"/>
                  <a:pt x="323850" y="4714875"/>
                </a:cubicBezTo>
                <a:cubicBezTo>
                  <a:pt x="361340" y="4707377"/>
                  <a:pt x="400050" y="4708525"/>
                  <a:pt x="438150" y="4705350"/>
                </a:cubicBezTo>
                <a:cubicBezTo>
                  <a:pt x="441325" y="4679950"/>
                  <a:pt x="432996" y="4650120"/>
                  <a:pt x="447675" y="4629150"/>
                </a:cubicBezTo>
                <a:cubicBezTo>
                  <a:pt x="459190" y="4612699"/>
                  <a:pt x="504825" y="4610100"/>
                  <a:pt x="504825" y="4610100"/>
                </a:cubicBezTo>
                <a:cubicBezTo>
                  <a:pt x="511175" y="4600575"/>
                  <a:pt x="522328" y="4592868"/>
                  <a:pt x="523875" y="4581525"/>
                </a:cubicBezTo>
                <a:cubicBezTo>
                  <a:pt x="550682" y="4384939"/>
                  <a:pt x="473307" y="4420581"/>
                  <a:pt x="561975" y="4391025"/>
                </a:cubicBezTo>
                <a:cubicBezTo>
                  <a:pt x="565150" y="4378325"/>
                  <a:pt x="569649" y="4365884"/>
                  <a:pt x="571500" y="4352925"/>
                </a:cubicBezTo>
                <a:cubicBezTo>
                  <a:pt x="576013" y="4321337"/>
                  <a:pt x="570121" y="4287662"/>
                  <a:pt x="581025" y="4257675"/>
                </a:cubicBezTo>
                <a:cubicBezTo>
                  <a:pt x="584456" y="4248239"/>
                  <a:pt x="600620" y="4252640"/>
                  <a:pt x="609600" y="4248150"/>
                </a:cubicBezTo>
                <a:cubicBezTo>
                  <a:pt x="683458" y="4211221"/>
                  <a:pt x="594926" y="4243516"/>
                  <a:pt x="666750" y="4219575"/>
                </a:cubicBezTo>
                <a:cubicBezTo>
                  <a:pt x="673100" y="4200525"/>
                  <a:pt x="684132" y="4182436"/>
                  <a:pt x="685800" y="4162425"/>
                </a:cubicBezTo>
                <a:cubicBezTo>
                  <a:pt x="688975" y="4124325"/>
                  <a:pt x="678227" y="4082321"/>
                  <a:pt x="695325" y="4048125"/>
                </a:cubicBezTo>
                <a:cubicBezTo>
                  <a:pt x="704305" y="4030164"/>
                  <a:pt x="735767" y="4040214"/>
                  <a:pt x="752475" y="4029075"/>
                </a:cubicBezTo>
                <a:lnTo>
                  <a:pt x="781050" y="4010025"/>
                </a:lnTo>
                <a:cubicBezTo>
                  <a:pt x="777875" y="3978275"/>
                  <a:pt x="777405" y="3946137"/>
                  <a:pt x="771525" y="3914775"/>
                </a:cubicBezTo>
                <a:cubicBezTo>
                  <a:pt x="767824" y="3895038"/>
                  <a:pt x="752475" y="3857625"/>
                  <a:pt x="752475" y="3857625"/>
                </a:cubicBezTo>
                <a:cubicBezTo>
                  <a:pt x="755650" y="3835400"/>
                  <a:pt x="751960" y="3811030"/>
                  <a:pt x="762000" y="3790950"/>
                </a:cubicBezTo>
                <a:cubicBezTo>
                  <a:pt x="766490" y="3781970"/>
                  <a:pt x="783475" y="3788525"/>
                  <a:pt x="790575" y="3781425"/>
                </a:cubicBezTo>
                <a:cubicBezTo>
                  <a:pt x="806764" y="3765236"/>
                  <a:pt x="821435" y="3745995"/>
                  <a:pt x="828675" y="3724275"/>
                </a:cubicBezTo>
                <a:cubicBezTo>
                  <a:pt x="831850" y="3714750"/>
                  <a:pt x="835765" y="3705440"/>
                  <a:pt x="838200" y="3695700"/>
                </a:cubicBezTo>
                <a:cubicBezTo>
                  <a:pt x="842127" y="3679994"/>
                  <a:pt x="836277" y="3659523"/>
                  <a:pt x="847725" y="3648075"/>
                </a:cubicBezTo>
                <a:cubicBezTo>
                  <a:pt x="861924" y="3633876"/>
                  <a:pt x="885825" y="3635375"/>
                  <a:pt x="904875" y="3629025"/>
                </a:cubicBezTo>
                <a:lnTo>
                  <a:pt x="933450" y="3619500"/>
                </a:lnTo>
                <a:cubicBezTo>
                  <a:pt x="942975" y="3616325"/>
                  <a:pt x="953671" y="3615544"/>
                  <a:pt x="962025" y="3609975"/>
                </a:cubicBezTo>
                <a:lnTo>
                  <a:pt x="990600" y="3590925"/>
                </a:lnTo>
                <a:cubicBezTo>
                  <a:pt x="1016623" y="3486833"/>
                  <a:pt x="983628" y="3517616"/>
                  <a:pt x="1095375" y="3505200"/>
                </a:cubicBezTo>
                <a:cubicBezTo>
                  <a:pt x="1126195" y="3412740"/>
                  <a:pt x="1070303" y="3588115"/>
                  <a:pt x="1114425" y="3352800"/>
                </a:cubicBezTo>
                <a:cubicBezTo>
                  <a:pt x="1116535" y="3341548"/>
                  <a:pt x="1127125" y="3333750"/>
                  <a:pt x="1133475" y="3324225"/>
                </a:cubicBezTo>
                <a:cubicBezTo>
                  <a:pt x="1130300" y="3292475"/>
                  <a:pt x="1138220" y="3257515"/>
                  <a:pt x="1123950" y="3228975"/>
                </a:cubicBezTo>
                <a:cubicBezTo>
                  <a:pt x="1113711" y="3208497"/>
                  <a:pt x="1082989" y="3207064"/>
                  <a:pt x="1066800" y="3190875"/>
                </a:cubicBezTo>
                <a:lnTo>
                  <a:pt x="1038225" y="3162300"/>
                </a:lnTo>
                <a:cubicBezTo>
                  <a:pt x="1035050" y="3095625"/>
                  <a:pt x="1040137" y="3028038"/>
                  <a:pt x="1028700" y="2962275"/>
                </a:cubicBezTo>
                <a:cubicBezTo>
                  <a:pt x="1026739" y="2950997"/>
                  <a:pt x="1008220" y="2951320"/>
                  <a:pt x="1000125" y="2943225"/>
                </a:cubicBezTo>
                <a:cubicBezTo>
                  <a:pt x="992030" y="2935130"/>
                  <a:pt x="990014" y="2921801"/>
                  <a:pt x="981075" y="2914650"/>
                </a:cubicBezTo>
                <a:cubicBezTo>
                  <a:pt x="973235" y="2908378"/>
                  <a:pt x="961480" y="2909615"/>
                  <a:pt x="952500" y="2905125"/>
                </a:cubicBezTo>
                <a:cubicBezTo>
                  <a:pt x="878642" y="2868196"/>
                  <a:pt x="967174" y="2900491"/>
                  <a:pt x="895350" y="2876550"/>
                </a:cubicBezTo>
                <a:lnTo>
                  <a:pt x="876300" y="2819400"/>
                </a:lnTo>
                <a:cubicBezTo>
                  <a:pt x="873125" y="2809875"/>
                  <a:pt x="871265" y="2799805"/>
                  <a:pt x="866775" y="2790825"/>
                </a:cubicBezTo>
                <a:cubicBezTo>
                  <a:pt x="843235" y="2743745"/>
                  <a:pt x="852215" y="2766195"/>
                  <a:pt x="838200" y="2724150"/>
                </a:cubicBezTo>
                <a:cubicBezTo>
                  <a:pt x="784695" y="2737526"/>
                  <a:pt x="785684" y="2741977"/>
                  <a:pt x="714375" y="2724150"/>
                </a:cubicBezTo>
                <a:cubicBezTo>
                  <a:pt x="703269" y="2721374"/>
                  <a:pt x="695325" y="2711450"/>
                  <a:pt x="685800" y="2705100"/>
                </a:cubicBezTo>
                <a:cubicBezTo>
                  <a:pt x="656660" y="2617679"/>
                  <a:pt x="664752" y="2667931"/>
                  <a:pt x="676275" y="2552700"/>
                </a:cubicBezTo>
                <a:cubicBezTo>
                  <a:pt x="673100" y="2517775"/>
                  <a:pt x="683376" y="2478802"/>
                  <a:pt x="666750" y="2447925"/>
                </a:cubicBezTo>
                <a:cubicBezTo>
                  <a:pt x="657230" y="2430245"/>
                  <a:pt x="628650" y="2435225"/>
                  <a:pt x="609600" y="2428875"/>
                </a:cubicBezTo>
                <a:lnTo>
                  <a:pt x="581025" y="2419350"/>
                </a:lnTo>
                <a:cubicBezTo>
                  <a:pt x="555321" y="2342238"/>
                  <a:pt x="553380" y="2348025"/>
                  <a:pt x="581025" y="2209800"/>
                </a:cubicBezTo>
                <a:cubicBezTo>
                  <a:pt x="582994" y="2199955"/>
                  <a:pt x="599799" y="2202453"/>
                  <a:pt x="609600" y="2200275"/>
                </a:cubicBezTo>
                <a:cubicBezTo>
                  <a:pt x="628453" y="2196085"/>
                  <a:pt x="647700" y="2193925"/>
                  <a:pt x="666750" y="2190750"/>
                </a:cubicBezTo>
                <a:cubicBezTo>
                  <a:pt x="696344" y="2171020"/>
                  <a:pt x="722597" y="2166065"/>
                  <a:pt x="685800" y="2114550"/>
                </a:cubicBezTo>
                <a:cubicBezTo>
                  <a:pt x="678191" y="2103898"/>
                  <a:pt x="660400" y="2108200"/>
                  <a:pt x="647700" y="2105025"/>
                </a:cubicBezTo>
                <a:cubicBezTo>
                  <a:pt x="644525" y="2092325"/>
                  <a:pt x="642772" y="2079182"/>
                  <a:pt x="638175" y="2066925"/>
                </a:cubicBezTo>
                <a:cubicBezTo>
                  <a:pt x="627817" y="2039303"/>
                  <a:pt x="615866" y="2023937"/>
                  <a:pt x="600075" y="2000250"/>
                </a:cubicBezTo>
                <a:cubicBezTo>
                  <a:pt x="596900" y="1987550"/>
                  <a:pt x="594953" y="1974478"/>
                  <a:pt x="590550" y="1962150"/>
                </a:cubicBezTo>
                <a:cubicBezTo>
                  <a:pt x="579049" y="1929946"/>
                  <a:pt x="560744" y="1900075"/>
                  <a:pt x="552450" y="1866900"/>
                </a:cubicBezTo>
                <a:cubicBezTo>
                  <a:pt x="549275" y="1854200"/>
                  <a:pt x="547065" y="1841219"/>
                  <a:pt x="542925" y="1828800"/>
                </a:cubicBezTo>
                <a:cubicBezTo>
                  <a:pt x="537518" y="1812580"/>
                  <a:pt x="528788" y="1797552"/>
                  <a:pt x="523875" y="1781175"/>
                </a:cubicBezTo>
                <a:cubicBezTo>
                  <a:pt x="519223" y="1765668"/>
                  <a:pt x="517525" y="1749425"/>
                  <a:pt x="514350" y="1733550"/>
                </a:cubicBezTo>
                <a:cubicBezTo>
                  <a:pt x="517525" y="1720850"/>
                  <a:pt x="515697" y="1705672"/>
                  <a:pt x="523875" y="1695450"/>
                </a:cubicBezTo>
                <a:cubicBezTo>
                  <a:pt x="530147" y="1687610"/>
                  <a:pt x="545350" y="1693025"/>
                  <a:pt x="552450" y="1685925"/>
                </a:cubicBezTo>
                <a:cubicBezTo>
                  <a:pt x="559550" y="1678825"/>
                  <a:pt x="558800" y="1666875"/>
                  <a:pt x="561975" y="1657350"/>
                </a:cubicBezTo>
                <a:cubicBezTo>
                  <a:pt x="552450" y="1654175"/>
                  <a:pt x="543054" y="1650583"/>
                  <a:pt x="533400" y="1647825"/>
                </a:cubicBezTo>
                <a:cubicBezTo>
                  <a:pt x="502013" y="1638857"/>
                  <a:pt x="480411" y="1635322"/>
                  <a:pt x="447675" y="1628775"/>
                </a:cubicBezTo>
                <a:cubicBezTo>
                  <a:pt x="438150" y="1622425"/>
                  <a:pt x="427195" y="1617820"/>
                  <a:pt x="419100" y="1609725"/>
                </a:cubicBezTo>
                <a:cubicBezTo>
                  <a:pt x="399298" y="1589923"/>
                  <a:pt x="395383" y="1569768"/>
                  <a:pt x="390525" y="1543050"/>
                </a:cubicBezTo>
                <a:cubicBezTo>
                  <a:pt x="386509" y="1520961"/>
                  <a:pt x="384175" y="1498600"/>
                  <a:pt x="381000" y="1476375"/>
                </a:cubicBezTo>
                <a:cubicBezTo>
                  <a:pt x="387350" y="1457325"/>
                  <a:pt x="388911" y="1435933"/>
                  <a:pt x="400050" y="1419225"/>
                </a:cubicBezTo>
                <a:cubicBezTo>
                  <a:pt x="443719" y="1353721"/>
                  <a:pt x="430910" y="1383795"/>
                  <a:pt x="447675" y="1333500"/>
                </a:cubicBezTo>
                <a:cubicBezTo>
                  <a:pt x="444500" y="1301750"/>
                  <a:pt x="443002" y="1269787"/>
                  <a:pt x="438150" y="1238250"/>
                </a:cubicBezTo>
                <a:cubicBezTo>
                  <a:pt x="436623" y="1228327"/>
                  <a:pt x="428625" y="1219715"/>
                  <a:pt x="428625" y="1209675"/>
                </a:cubicBezTo>
                <a:cubicBezTo>
                  <a:pt x="428625" y="1187224"/>
                  <a:pt x="433102" y="1164876"/>
                  <a:pt x="438150" y="1143000"/>
                </a:cubicBezTo>
                <a:cubicBezTo>
                  <a:pt x="442665" y="1123434"/>
                  <a:pt x="457200" y="1085850"/>
                  <a:pt x="457200" y="1085850"/>
                </a:cubicBezTo>
                <a:cubicBezTo>
                  <a:pt x="450850" y="1076325"/>
                  <a:pt x="435905" y="1068500"/>
                  <a:pt x="438150" y="1057275"/>
                </a:cubicBezTo>
                <a:cubicBezTo>
                  <a:pt x="440395" y="1046050"/>
                  <a:pt x="456264" y="1042874"/>
                  <a:pt x="466725" y="1038225"/>
                </a:cubicBezTo>
                <a:cubicBezTo>
                  <a:pt x="485075" y="1030070"/>
                  <a:pt x="523875" y="1019175"/>
                  <a:pt x="523875" y="1019175"/>
                </a:cubicBezTo>
                <a:cubicBezTo>
                  <a:pt x="527050" y="1009650"/>
                  <a:pt x="533400" y="1000640"/>
                  <a:pt x="533400" y="990600"/>
                </a:cubicBezTo>
                <a:cubicBezTo>
                  <a:pt x="533400" y="946820"/>
                  <a:pt x="526080" y="930539"/>
                  <a:pt x="514350" y="895350"/>
                </a:cubicBezTo>
                <a:cubicBezTo>
                  <a:pt x="517525" y="876300"/>
                  <a:pt x="508630" y="850057"/>
                  <a:pt x="523875" y="838200"/>
                </a:cubicBezTo>
                <a:cubicBezTo>
                  <a:pt x="544081" y="822485"/>
                  <a:pt x="574890" y="833254"/>
                  <a:pt x="600075" y="828675"/>
                </a:cubicBezTo>
                <a:cubicBezTo>
                  <a:pt x="609953" y="826879"/>
                  <a:pt x="619125" y="822325"/>
                  <a:pt x="628650" y="819150"/>
                </a:cubicBezTo>
                <a:cubicBezTo>
                  <a:pt x="631825" y="790575"/>
                  <a:pt x="616088" y="751831"/>
                  <a:pt x="638175" y="733425"/>
                </a:cubicBezTo>
                <a:cubicBezTo>
                  <a:pt x="665116" y="710974"/>
                  <a:pt x="709432" y="734213"/>
                  <a:pt x="742950" y="723900"/>
                </a:cubicBezTo>
                <a:cubicBezTo>
                  <a:pt x="756666" y="719680"/>
                  <a:pt x="767942" y="677498"/>
                  <a:pt x="771525" y="666750"/>
                </a:cubicBezTo>
                <a:cubicBezTo>
                  <a:pt x="747687" y="571399"/>
                  <a:pt x="783529" y="669229"/>
                  <a:pt x="733425" y="619125"/>
                </a:cubicBezTo>
                <a:cubicBezTo>
                  <a:pt x="717236" y="602936"/>
                  <a:pt x="695325" y="561975"/>
                  <a:pt x="695325" y="561975"/>
                </a:cubicBezTo>
                <a:cubicBezTo>
                  <a:pt x="692150" y="549275"/>
                  <a:pt x="693062" y="534767"/>
                  <a:pt x="685800" y="523875"/>
                </a:cubicBezTo>
                <a:cubicBezTo>
                  <a:pt x="675249" y="508048"/>
                  <a:pt x="644950" y="500733"/>
                  <a:pt x="628650" y="495300"/>
                </a:cubicBezTo>
                <a:cubicBezTo>
                  <a:pt x="612595" y="471218"/>
                  <a:pt x="605709" y="466318"/>
                  <a:pt x="600075" y="438150"/>
                </a:cubicBezTo>
                <a:cubicBezTo>
                  <a:pt x="595672" y="416135"/>
                  <a:pt x="594953" y="393490"/>
                  <a:pt x="590550" y="371475"/>
                </a:cubicBezTo>
                <a:cubicBezTo>
                  <a:pt x="588581" y="361630"/>
                  <a:pt x="587297" y="350740"/>
                  <a:pt x="581025" y="342900"/>
                </a:cubicBezTo>
                <a:cubicBezTo>
                  <a:pt x="573874" y="333961"/>
                  <a:pt x="561975" y="330200"/>
                  <a:pt x="552450" y="323850"/>
                </a:cubicBezTo>
                <a:lnTo>
                  <a:pt x="533400" y="266700"/>
                </a:lnTo>
                <a:lnTo>
                  <a:pt x="523875" y="238125"/>
                </a:lnTo>
                <a:cubicBezTo>
                  <a:pt x="527050" y="222250"/>
                  <a:pt x="533400" y="206689"/>
                  <a:pt x="533400" y="190500"/>
                </a:cubicBezTo>
                <a:cubicBezTo>
                  <a:pt x="533400" y="141794"/>
                  <a:pt x="520319" y="146092"/>
                  <a:pt x="504825" y="104775"/>
                </a:cubicBezTo>
                <a:cubicBezTo>
                  <a:pt x="500228" y="92518"/>
                  <a:pt x="498475" y="79375"/>
                  <a:pt x="495300" y="66675"/>
                </a:cubicBezTo>
                <a:cubicBezTo>
                  <a:pt x="495300" y="66675"/>
                  <a:pt x="515521" y="62719"/>
                  <a:pt x="523875" y="57150"/>
                </a:cubicBezTo>
                <a:cubicBezTo>
                  <a:pt x="560804" y="32531"/>
                  <a:pt x="541590" y="41720"/>
                  <a:pt x="581025" y="28575"/>
                </a:cubicBezTo>
                <a:lnTo>
                  <a:pt x="590550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6" name="125 Conector recto de flecha"/>
          <p:cNvCxnSpPr/>
          <p:nvPr/>
        </p:nvCxnSpPr>
        <p:spPr>
          <a:xfrm flipV="1">
            <a:off x="611560" y="332656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129 Forma libre"/>
          <p:cNvSpPr/>
          <p:nvPr/>
        </p:nvSpPr>
        <p:spPr>
          <a:xfrm>
            <a:off x="990600" y="1000125"/>
            <a:ext cx="3819525" cy="1928617"/>
          </a:xfrm>
          <a:custGeom>
            <a:avLst/>
            <a:gdLst>
              <a:gd name="connsiteX0" fmla="*/ 0 w 3819525"/>
              <a:gd name="connsiteY0" fmla="*/ 866775 h 1928617"/>
              <a:gd name="connsiteX1" fmla="*/ 19050 w 3819525"/>
              <a:gd name="connsiteY1" fmla="*/ 895350 h 1928617"/>
              <a:gd name="connsiteX2" fmla="*/ 104775 w 3819525"/>
              <a:gd name="connsiteY2" fmla="*/ 942975 h 1928617"/>
              <a:gd name="connsiteX3" fmla="*/ 133350 w 3819525"/>
              <a:gd name="connsiteY3" fmla="*/ 962025 h 1928617"/>
              <a:gd name="connsiteX4" fmla="*/ 209550 w 3819525"/>
              <a:gd name="connsiteY4" fmla="*/ 1028700 h 1928617"/>
              <a:gd name="connsiteX5" fmla="*/ 266700 w 3819525"/>
              <a:gd name="connsiteY5" fmla="*/ 1057275 h 1928617"/>
              <a:gd name="connsiteX6" fmla="*/ 323850 w 3819525"/>
              <a:gd name="connsiteY6" fmla="*/ 1114425 h 1928617"/>
              <a:gd name="connsiteX7" fmla="*/ 352425 w 3819525"/>
              <a:gd name="connsiteY7" fmla="*/ 1133475 h 1928617"/>
              <a:gd name="connsiteX8" fmla="*/ 323850 w 3819525"/>
              <a:gd name="connsiteY8" fmla="*/ 1123950 h 1928617"/>
              <a:gd name="connsiteX9" fmla="*/ 342900 w 3819525"/>
              <a:gd name="connsiteY9" fmla="*/ 1152525 h 1928617"/>
              <a:gd name="connsiteX10" fmla="*/ 371475 w 3819525"/>
              <a:gd name="connsiteY10" fmla="*/ 1171575 h 1928617"/>
              <a:gd name="connsiteX11" fmla="*/ 390525 w 3819525"/>
              <a:gd name="connsiteY11" fmla="*/ 1228725 h 1928617"/>
              <a:gd name="connsiteX12" fmla="*/ 400050 w 3819525"/>
              <a:gd name="connsiteY12" fmla="*/ 1257300 h 1928617"/>
              <a:gd name="connsiteX13" fmla="*/ 457200 w 3819525"/>
              <a:gd name="connsiteY13" fmla="*/ 1276350 h 1928617"/>
              <a:gd name="connsiteX14" fmla="*/ 476250 w 3819525"/>
              <a:gd name="connsiteY14" fmla="*/ 1304925 h 1928617"/>
              <a:gd name="connsiteX15" fmla="*/ 485775 w 3819525"/>
              <a:gd name="connsiteY15" fmla="*/ 1333500 h 1928617"/>
              <a:gd name="connsiteX16" fmla="*/ 542925 w 3819525"/>
              <a:gd name="connsiteY16" fmla="*/ 1371600 h 1928617"/>
              <a:gd name="connsiteX17" fmla="*/ 571500 w 3819525"/>
              <a:gd name="connsiteY17" fmla="*/ 1390650 h 1928617"/>
              <a:gd name="connsiteX18" fmla="*/ 600075 w 3819525"/>
              <a:gd name="connsiteY18" fmla="*/ 1457325 h 1928617"/>
              <a:gd name="connsiteX19" fmla="*/ 628650 w 3819525"/>
              <a:gd name="connsiteY19" fmla="*/ 1466850 h 1928617"/>
              <a:gd name="connsiteX20" fmla="*/ 657225 w 3819525"/>
              <a:gd name="connsiteY20" fmla="*/ 1581150 h 1928617"/>
              <a:gd name="connsiteX21" fmla="*/ 666750 w 3819525"/>
              <a:gd name="connsiteY21" fmla="*/ 1609725 h 1928617"/>
              <a:gd name="connsiteX22" fmla="*/ 704850 w 3819525"/>
              <a:gd name="connsiteY22" fmla="*/ 1619250 h 1928617"/>
              <a:gd name="connsiteX23" fmla="*/ 771525 w 3819525"/>
              <a:gd name="connsiteY23" fmla="*/ 1704975 h 1928617"/>
              <a:gd name="connsiteX24" fmla="*/ 790575 w 3819525"/>
              <a:gd name="connsiteY24" fmla="*/ 1733550 h 1928617"/>
              <a:gd name="connsiteX25" fmla="*/ 800100 w 3819525"/>
              <a:gd name="connsiteY25" fmla="*/ 1762125 h 1928617"/>
              <a:gd name="connsiteX26" fmla="*/ 838200 w 3819525"/>
              <a:gd name="connsiteY26" fmla="*/ 1781175 h 1928617"/>
              <a:gd name="connsiteX27" fmla="*/ 1152525 w 3819525"/>
              <a:gd name="connsiteY27" fmla="*/ 1790700 h 1928617"/>
              <a:gd name="connsiteX28" fmla="*/ 1181100 w 3819525"/>
              <a:gd name="connsiteY28" fmla="*/ 1819275 h 1928617"/>
              <a:gd name="connsiteX29" fmla="*/ 1181100 w 3819525"/>
              <a:gd name="connsiteY29" fmla="*/ 1895475 h 1928617"/>
              <a:gd name="connsiteX30" fmla="*/ 1219200 w 3819525"/>
              <a:gd name="connsiteY30" fmla="*/ 1905000 h 1928617"/>
              <a:gd name="connsiteX31" fmla="*/ 1371600 w 3819525"/>
              <a:gd name="connsiteY31" fmla="*/ 1924050 h 1928617"/>
              <a:gd name="connsiteX32" fmla="*/ 1504950 w 3819525"/>
              <a:gd name="connsiteY32" fmla="*/ 1914525 h 1928617"/>
              <a:gd name="connsiteX33" fmla="*/ 1514475 w 3819525"/>
              <a:gd name="connsiteY33" fmla="*/ 1876425 h 1928617"/>
              <a:gd name="connsiteX34" fmla="*/ 1628775 w 3819525"/>
              <a:gd name="connsiteY34" fmla="*/ 1866900 h 1928617"/>
              <a:gd name="connsiteX35" fmla="*/ 1638300 w 3819525"/>
              <a:gd name="connsiteY35" fmla="*/ 1762125 h 1928617"/>
              <a:gd name="connsiteX36" fmla="*/ 1666875 w 3819525"/>
              <a:gd name="connsiteY36" fmla="*/ 1752600 h 1928617"/>
              <a:gd name="connsiteX37" fmla="*/ 1733550 w 3819525"/>
              <a:gd name="connsiteY37" fmla="*/ 1647825 h 1928617"/>
              <a:gd name="connsiteX38" fmla="*/ 1743075 w 3819525"/>
              <a:gd name="connsiteY38" fmla="*/ 1619250 h 1928617"/>
              <a:gd name="connsiteX39" fmla="*/ 1809750 w 3819525"/>
              <a:gd name="connsiteY39" fmla="*/ 1590675 h 1928617"/>
              <a:gd name="connsiteX40" fmla="*/ 1828800 w 3819525"/>
              <a:gd name="connsiteY40" fmla="*/ 1533525 h 1928617"/>
              <a:gd name="connsiteX41" fmla="*/ 1838325 w 3819525"/>
              <a:gd name="connsiteY41" fmla="*/ 1466850 h 1928617"/>
              <a:gd name="connsiteX42" fmla="*/ 1866900 w 3819525"/>
              <a:gd name="connsiteY42" fmla="*/ 1457325 h 1928617"/>
              <a:gd name="connsiteX43" fmla="*/ 1876425 w 3819525"/>
              <a:gd name="connsiteY43" fmla="*/ 1409700 h 1928617"/>
              <a:gd name="connsiteX44" fmla="*/ 1885950 w 3819525"/>
              <a:gd name="connsiteY44" fmla="*/ 1343025 h 1928617"/>
              <a:gd name="connsiteX45" fmla="*/ 1962150 w 3819525"/>
              <a:gd name="connsiteY45" fmla="*/ 1314450 h 1928617"/>
              <a:gd name="connsiteX46" fmla="*/ 1971675 w 3819525"/>
              <a:gd name="connsiteY46" fmla="*/ 1285875 h 1928617"/>
              <a:gd name="connsiteX47" fmla="*/ 1981200 w 3819525"/>
              <a:gd name="connsiteY47" fmla="*/ 1200150 h 1928617"/>
              <a:gd name="connsiteX48" fmla="*/ 2000250 w 3819525"/>
              <a:gd name="connsiteY48" fmla="*/ 1171575 h 1928617"/>
              <a:gd name="connsiteX49" fmla="*/ 2066925 w 3819525"/>
              <a:gd name="connsiteY49" fmla="*/ 1123950 h 1928617"/>
              <a:gd name="connsiteX50" fmla="*/ 2085975 w 3819525"/>
              <a:gd name="connsiteY50" fmla="*/ 1066800 h 1928617"/>
              <a:gd name="connsiteX51" fmla="*/ 2190750 w 3819525"/>
              <a:gd name="connsiteY51" fmla="*/ 1038225 h 1928617"/>
              <a:gd name="connsiteX52" fmla="*/ 2247900 w 3819525"/>
              <a:gd name="connsiteY52" fmla="*/ 1009650 h 1928617"/>
              <a:gd name="connsiteX53" fmla="*/ 2295525 w 3819525"/>
              <a:gd name="connsiteY53" fmla="*/ 1019175 h 1928617"/>
              <a:gd name="connsiteX54" fmla="*/ 2371725 w 3819525"/>
              <a:gd name="connsiteY54" fmla="*/ 1009650 h 1928617"/>
              <a:gd name="connsiteX55" fmla="*/ 2390775 w 3819525"/>
              <a:gd name="connsiteY55" fmla="*/ 952500 h 1928617"/>
              <a:gd name="connsiteX56" fmla="*/ 2400300 w 3819525"/>
              <a:gd name="connsiteY56" fmla="*/ 923925 h 1928617"/>
              <a:gd name="connsiteX57" fmla="*/ 2505075 w 3819525"/>
              <a:gd name="connsiteY57" fmla="*/ 933450 h 1928617"/>
              <a:gd name="connsiteX58" fmla="*/ 2514600 w 3819525"/>
              <a:gd name="connsiteY58" fmla="*/ 962025 h 1928617"/>
              <a:gd name="connsiteX59" fmla="*/ 2533650 w 3819525"/>
              <a:gd name="connsiteY59" fmla="*/ 990600 h 1928617"/>
              <a:gd name="connsiteX60" fmla="*/ 2543175 w 3819525"/>
              <a:gd name="connsiteY60" fmla="*/ 1019175 h 1928617"/>
              <a:gd name="connsiteX61" fmla="*/ 2600325 w 3819525"/>
              <a:gd name="connsiteY61" fmla="*/ 1047750 h 1928617"/>
              <a:gd name="connsiteX62" fmla="*/ 2638425 w 3819525"/>
              <a:gd name="connsiteY62" fmla="*/ 1038225 h 1928617"/>
              <a:gd name="connsiteX63" fmla="*/ 2676525 w 3819525"/>
              <a:gd name="connsiteY63" fmla="*/ 981075 h 1928617"/>
              <a:gd name="connsiteX64" fmla="*/ 2695575 w 3819525"/>
              <a:gd name="connsiteY64" fmla="*/ 952500 h 1928617"/>
              <a:gd name="connsiteX65" fmla="*/ 2705100 w 3819525"/>
              <a:gd name="connsiteY65" fmla="*/ 923925 h 1928617"/>
              <a:gd name="connsiteX66" fmla="*/ 2762250 w 3819525"/>
              <a:gd name="connsiteY66" fmla="*/ 885825 h 1928617"/>
              <a:gd name="connsiteX67" fmla="*/ 2819400 w 3819525"/>
              <a:gd name="connsiteY67" fmla="*/ 866775 h 1928617"/>
              <a:gd name="connsiteX68" fmla="*/ 2838450 w 3819525"/>
              <a:gd name="connsiteY68" fmla="*/ 685800 h 1928617"/>
              <a:gd name="connsiteX69" fmla="*/ 2847975 w 3819525"/>
              <a:gd name="connsiteY69" fmla="*/ 600075 h 1928617"/>
              <a:gd name="connsiteX70" fmla="*/ 2981325 w 3819525"/>
              <a:gd name="connsiteY70" fmla="*/ 600075 h 1928617"/>
              <a:gd name="connsiteX71" fmla="*/ 3028950 w 3819525"/>
              <a:gd name="connsiteY71" fmla="*/ 561975 h 1928617"/>
              <a:gd name="connsiteX72" fmla="*/ 3048000 w 3819525"/>
              <a:gd name="connsiteY72" fmla="*/ 533400 h 1928617"/>
              <a:gd name="connsiteX73" fmla="*/ 3152775 w 3819525"/>
              <a:gd name="connsiteY73" fmla="*/ 466725 h 1928617"/>
              <a:gd name="connsiteX74" fmla="*/ 3286125 w 3819525"/>
              <a:gd name="connsiteY74" fmla="*/ 390525 h 1928617"/>
              <a:gd name="connsiteX75" fmla="*/ 3295650 w 3819525"/>
              <a:gd name="connsiteY75" fmla="*/ 352425 h 1928617"/>
              <a:gd name="connsiteX76" fmla="*/ 3371850 w 3819525"/>
              <a:gd name="connsiteY76" fmla="*/ 342900 h 1928617"/>
              <a:gd name="connsiteX77" fmla="*/ 3390900 w 3819525"/>
              <a:gd name="connsiteY77" fmla="*/ 276225 h 1928617"/>
              <a:gd name="connsiteX78" fmla="*/ 3371850 w 3819525"/>
              <a:gd name="connsiteY78" fmla="*/ 180975 h 1928617"/>
              <a:gd name="connsiteX79" fmla="*/ 3419475 w 3819525"/>
              <a:gd name="connsiteY79" fmla="*/ 133350 h 1928617"/>
              <a:gd name="connsiteX80" fmla="*/ 3448050 w 3819525"/>
              <a:gd name="connsiteY80" fmla="*/ 76200 h 1928617"/>
              <a:gd name="connsiteX81" fmla="*/ 3495675 w 3819525"/>
              <a:gd name="connsiteY81" fmla="*/ 28575 h 1928617"/>
              <a:gd name="connsiteX82" fmla="*/ 3619500 w 3819525"/>
              <a:gd name="connsiteY82" fmla="*/ 28575 h 1928617"/>
              <a:gd name="connsiteX83" fmla="*/ 3629025 w 3819525"/>
              <a:gd name="connsiteY83" fmla="*/ 0 h 1928617"/>
              <a:gd name="connsiteX84" fmla="*/ 3695700 w 3819525"/>
              <a:gd name="connsiteY84" fmla="*/ 9525 h 1928617"/>
              <a:gd name="connsiteX85" fmla="*/ 3724275 w 3819525"/>
              <a:gd name="connsiteY85" fmla="*/ 66675 h 1928617"/>
              <a:gd name="connsiteX86" fmla="*/ 3781425 w 3819525"/>
              <a:gd name="connsiteY86" fmla="*/ 57150 h 1928617"/>
              <a:gd name="connsiteX87" fmla="*/ 3810000 w 3819525"/>
              <a:gd name="connsiteY87" fmla="*/ 38100 h 1928617"/>
              <a:gd name="connsiteX88" fmla="*/ 3819525 w 3819525"/>
              <a:gd name="connsiteY88" fmla="*/ 57150 h 192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819525" h="1928617">
                <a:moveTo>
                  <a:pt x="0" y="866775"/>
                </a:moveTo>
                <a:cubicBezTo>
                  <a:pt x="6350" y="876300"/>
                  <a:pt x="10435" y="887812"/>
                  <a:pt x="19050" y="895350"/>
                </a:cubicBezTo>
                <a:cubicBezTo>
                  <a:pt x="99137" y="965426"/>
                  <a:pt x="48085" y="914630"/>
                  <a:pt x="104775" y="942975"/>
                </a:cubicBezTo>
                <a:cubicBezTo>
                  <a:pt x="115014" y="948095"/>
                  <a:pt x="123825" y="955675"/>
                  <a:pt x="133350" y="962025"/>
                </a:cubicBezTo>
                <a:cubicBezTo>
                  <a:pt x="155575" y="995362"/>
                  <a:pt x="161925" y="1012825"/>
                  <a:pt x="209550" y="1028700"/>
                </a:cubicBezTo>
                <a:cubicBezTo>
                  <a:pt x="236030" y="1037527"/>
                  <a:pt x="244543" y="1037580"/>
                  <a:pt x="266700" y="1057275"/>
                </a:cubicBezTo>
                <a:cubicBezTo>
                  <a:pt x="286836" y="1075173"/>
                  <a:pt x="303714" y="1096527"/>
                  <a:pt x="323850" y="1114425"/>
                </a:cubicBezTo>
                <a:cubicBezTo>
                  <a:pt x="332406" y="1122030"/>
                  <a:pt x="352425" y="1122027"/>
                  <a:pt x="352425" y="1133475"/>
                </a:cubicBezTo>
                <a:cubicBezTo>
                  <a:pt x="352425" y="1143515"/>
                  <a:pt x="323850" y="1123950"/>
                  <a:pt x="323850" y="1123950"/>
                </a:cubicBezTo>
                <a:cubicBezTo>
                  <a:pt x="330200" y="1133475"/>
                  <a:pt x="334805" y="1144430"/>
                  <a:pt x="342900" y="1152525"/>
                </a:cubicBezTo>
                <a:cubicBezTo>
                  <a:pt x="350995" y="1160620"/>
                  <a:pt x="365408" y="1161867"/>
                  <a:pt x="371475" y="1171575"/>
                </a:cubicBezTo>
                <a:cubicBezTo>
                  <a:pt x="382118" y="1188603"/>
                  <a:pt x="384175" y="1209675"/>
                  <a:pt x="390525" y="1228725"/>
                </a:cubicBezTo>
                <a:cubicBezTo>
                  <a:pt x="393700" y="1238250"/>
                  <a:pt x="390525" y="1254125"/>
                  <a:pt x="400050" y="1257300"/>
                </a:cubicBezTo>
                <a:lnTo>
                  <a:pt x="457200" y="1276350"/>
                </a:lnTo>
                <a:cubicBezTo>
                  <a:pt x="463550" y="1285875"/>
                  <a:pt x="471130" y="1294686"/>
                  <a:pt x="476250" y="1304925"/>
                </a:cubicBezTo>
                <a:cubicBezTo>
                  <a:pt x="480740" y="1313905"/>
                  <a:pt x="478675" y="1326400"/>
                  <a:pt x="485775" y="1333500"/>
                </a:cubicBezTo>
                <a:cubicBezTo>
                  <a:pt x="501964" y="1349689"/>
                  <a:pt x="523875" y="1358900"/>
                  <a:pt x="542925" y="1371600"/>
                </a:cubicBezTo>
                <a:lnTo>
                  <a:pt x="571500" y="1390650"/>
                </a:lnTo>
                <a:cubicBezTo>
                  <a:pt x="577192" y="1407727"/>
                  <a:pt x="588305" y="1445555"/>
                  <a:pt x="600075" y="1457325"/>
                </a:cubicBezTo>
                <a:cubicBezTo>
                  <a:pt x="607175" y="1464425"/>
                  <a:pt x="619125" y="1463675"/>
                  <a:pt x="628650" y="1466850"/>
                </a:cubicBezTo>
                <a:cubicBezTo>
                  <a:pt x="666512" y="1523643"/>
                  <a:pt x="639243" y="1473258"/>
                  <a:pt x="657225" y="1581150"/>
                </a:cubicBezTo>
                <a:cubicBezTo>
                  <a:pt x="658876" y="1591054"/>
                  <a:pt x="658910" y="1603453"/>
                  <a:pt x="666750" y="1609725"/>
                </a:cubicBezTo>
                <a:cubicBezTo>
                  <a:pt x="676972" y="1617903"/>
                  <a:pt x="692150" y="1616075"/>
                  <a:pt x="704850" y="1619250"/>
                </a:cubicBezTo>
                <a:cubicBezTo>
                  <a:pt x="730876" y="1697328"/>
                  <a:pt x="685859" y="1576476"/>
                  <a:pt x="771525" y="1704975"/>
                </a:cubicBezTo>
                <a:cubicBezTo>
                  <a:pt x="777875" y="1714500"/>
                  <a:pt x="785455" y="1723311"/>
                  <a:pt x="790575" y="1733550"/>
                </a:cubicBezTo>
                <a:cubicBezTo>
                  <a:pt x="795065" y="1742530"/>
                  <a:pt x="793000" y="1755025"/>
                  <a:pt x="800100" y="1762125"/>
                </a:cubicBezTo>
                <a:cubicBezTo>
                  <a:pt x="810140" y="1772165"/>
                  <a:pt x="824047" y="1780027"/>
                  <a:pt x="838200" y="1781175"/>
                </a:cubicBezTo>
                <a:cubicBezTo>
                  <a:pt x="942680" y="1789646"/>
                  <a:pt x="1047750" y="1787525"/>
                  <a:pt x="1152525" y="1790700"/>
                </a:cubicBezTo>
                <a:cubicBezTo>
                  <a:pt x="1162050" y="1800225"/>
                  <a:pt x="1177833" y="1806207"/>
                  <a:pt x="1181100" y="1819275"/>
                </a:cubicBezTo>
                <a:cubicBezTo>
                  <a:pt x="1185699" y="1837669"/>
                  <a:pt x="1156475" y="1875775"/>
                  <a:pt x="1181100" y="1895475"/>
                </a:cubicBezTo>
                <a:cubicBezTo>
                  <a:pt x="1191322" y="1903653"/>
                  <a:pt x="1206254" y="1903058"/>
                  <a:pt x="1219200" y="1905000"/>
                </a:cubicBezTo>
                <a:cubicBezTo>
                  <a:pt x="1269829" y="1912594"/>
                  <a:pt x="1371600" y="1924050"/>
                  <a:pt x="1371600" y="1924050"/>
                </a:cubicBezTo>
                <a:cubicBezTo>
                  <a:pt x="1416050" y="1920875"/>
                  <a:pt x="1462674" y="1928617"/>
                  <a:pt x="1504950" y="1914525"/>
                </a:cubicBezTo>
                <a:cubicBezTo>
                  <a:pt x="1517369" y="1910385"/>
                  <a:pt x="1502257" y="1881124"/>
                  <a:pt x="1514475" y="1876425"/>
                </a:cubicBezTo>
                <a:cubicBezTo>
                  <a:pt x="1550159" y="1862700"/>
                  <a:pt x="1590675" y="1870075"/>
                  <a:pt x="1628775" y="1866900"/>
                </a:cubicBezTo>
                <a:cubicBezTo>
                  <a:pt x="1631950" y="1831975"/>
                  <a:pt x="1627210" y="1795394"/>
                  <a:pt x="1638300" y="1762125"/>
                </a:cubicBezTo>
                <a:cubicBezTo>
                  <a:pt x="1641475" y="1752600"/>
                  <a:pt x="1663444" y="1762036"/>
                  <a:pt x="1666875" y="1752600"/>
                </a:cubicBezTo>
                <a:cubicBezTo>
                  <a:pt x="1710446" y="1632779"/>
                  <a:pt x="1625482" y="1665836"/>
                  <a:pt x="1733550" y="1647825"/>
                </a:cubicBezTo>
                <a:cubicBezTo>
                  <a:pt x="1736725" y="1638300"/>
                  <a:pt x="1736803" y="1627090"/>
                  <a:pt x="1743075" y="1619250"/>
                </a:cubicBezTo>
                <a:cubicBezTo>
                  <a:pt x="1759520" y="1598694"/>
                  <a:pt x="1786871" y="1596395"/>
                  <a:pt x="1809750" y="1590675"/>
                </a:cubicBezTo>
                <a:cubicBezTo>
                  <a:pt x="1816100" y="1571625"/>
                  <a:pt x="1825960" y="1553404"/>
                  <a:pt x="1828800" y="1533525"/>
                </a:cubicBezTo>
                <a:cubicBezTo>
                  <a:pt x="1831975" y="1511300"/>
                  <a:pt x="1828285" y="1486930"/>
                  <a:pt x="1838325" y="1466850"/>
                </a:cubicBezTo>
                <a:cubicBezTo>
                  <a:pt x="1842815" y="1457870"/>
                  <a:pt x="1857375" y="1460500"/>
                  <a:pt x="1866900" y="1457325"/>
                </a:cubicBezTo>
                <a:cubicBezTo>
                  <a:pt x="1870075" y="1441450"/>
                  <a:pt x="1873763" y="1425669"/>
                  <a:pt x="1876425" y="1409700"/>
                </a:cubicBezTo>
                <a:cubicBezTo>
                  <a:pt x="1880116" y="1387555"/>
                  <a:pt x="1876832" y="1363541"/>
                  <a:pt x="1885950" y="1343025"/>
                </a:cubicBezTo>
                <a:cubicBezTo>
                  <a:pt x="1895521" y="1321490"/>
                  <a:pt x="1949225" y="1317035"/>
                  <a:pt x="1962150" y="1314450"/>
                </a:cubicBezTo>
                <a:cubicBezTo>
                  <a:pt x="1965325" y="1304925"/>
                  <a:pt x="1970024" y="1295779"/>
                  <a:pt x="1971675" y="1285875"/>
                </a:cubicBezTo>
                <a:cubicBezTo>
                  <a:pt x="1976402" y="1257515"/>
                  <a:pt x="1974227" y="1228042"/>
                  <a:pt x="1981200" y="1200150"/>
                </a:cubicBezTo>
                <a:cubicBezTo>
                  <a:pt x="1983976" y="1189044"/>
                  <a:pt x="1993900" y="1181100"/>
                  <a:pt x="2000250" y="1171575"/>
                </a:cubicBezTo>
                <a:cubicBezTo>
                  <a:pt x="2025224" y="1071680"/>
                  <a:pt x="1980981" y="1199151"/>
                  <a:pt x="2066925" y="1123950"/>
                </a:cubicBezTo>
                <a:cubicBezTo>
                  <a:pt x="2082037" y="1110727"/>
                  <a:pt x="2066925" y="1073150"/>
                  <a:pt x="2085975" y="1066800"/>
                </a:cubicBezTo>
                <a:cubicBezTo>
                  <a:pt x="2158484" y="1042630"/>
                  <a:pt x="2123434" y="1051688"/>
                  <a:pt x="2190750" y="1038225"/>
                </a:cubicBezTo>
                <a:cubicBezTo>
                  <a:pt x="2205197" y="1028593"/>
                  <a:pt x="2228182" y="1009650"/>
                  <a:pt x="2247900" y="1009650"/>
                </a:cubicBezTo>
                <a:cubicBezTo>
                  <a:pt x="2264089" y="1009650"/>
                  <a:pt x="2279650" y="1016000"/>
                  <a:pt x="2295525" y="1019175"/>
                </a:cubicBezTo>
                <a:cubicBezTo>
                  <a:pt x="2320925" y="1016000"/>
                  <a:pt x="2350755" y="1024329"/>
                  <a:pt x="2371725" y="1009650"/>
                </a:cubicBezTo>
                <a:cubicBezTo>
                  <a:pt x="2388176" y="998135"/>
                  <a:pt x="2384425" y="971550"/>
                  <a:pt x="2390775" y="952500"/>
                </a:cubicBezTo>
                <a:lnTo>
                  <a:pt x="2400300" y="923925"/>
                </a:lnTo>
                <a:cubicBezTo>
                  <a:pt x="2435225" y="927100"/>
                  <a:pt x="2471806" y="922360"/>
                  <a:pt x="2505075" y="933450"/>
                </a:cubicBezTo>
                <a:cubicBezTo>
                  <a:pt x="2514600" y="936625"/>
                  <a:pt x="2510110" y="953045"/>
                  <a:pt x="2514600" y="962025"/>
                </a:cubicBezTo>
                <a:cubicBezTo>
                  <a:pt x="2519720" y="972264"/>
                  <a:pt x="2528530" y="980361"/>
                  <a:pt x="2533650" y="990600"/>
                </a:cubicBezTo>
                <a:cubicBezTo>
                  <a:pt x="2538140" y="999580"/>
                  <a:pt x="2536903" y="1011335"/>
                  <a:pt x="2543175" y="1019175"/>
                </a:cubicBezTo>
                <a:cubicBezTo>
                  <a:pt x="2556604" y="1035961"/>
                  <a:pt x="2581501" y="1041475"/>
                  <a:pt x="2600325" y="1047750"/>
                </a:cubicBezTo>
                <a:cubicBezTo>
                  <a:pt x="2613025" y="1044575"/>
                  <a:pt x="2627059" y="1044720"/>
                  <a:pt x="2638425" y="1038225"/>
                </a:cubicBezTo>
                <a:cubicBezTo>
                  <a:pt x="2676343" y="1016558"/>
                  <a:pt x="2661068" y="1011989"/>
                  <a:pt x="2676525" y="981075"/>
                </a:cubicBezTo>
                <a:cubicBezTo>
                  <a:pt x="2681645" y="970836"/>
                  <a:pt x="2690455" y="962739"/>
                  <a:pt x="2695575" y="952500"/>
                </a:cubicBezTo>
                <a:cubicBezTo>
                  <a:pt x="2700065" y="943520"/>
                  <a:pt x="2698000" y="931025"/>
                  <a:pt x="2705100" y="923925"/>
                </a:cubicBezTo>
                <a:cubicBezTo>
                  <a:pt x="2721289" y="907736"/>
                  <a:pt x="2740530" y="893065"/>
                  <a:pt x="2762250" y="885825"/>
                </a:cubicBezTo>
                <a:lnTo>
                  <a:pt x="2819400" y="866775"/>
                </a:lnTo>
                <a:cubicBezTo>
                  <a:pt x="2839157" y="767992"/>
                  <a:pt x="2823664" y="855834"/>
                  <a:pt x="2838450" y="685800"/>
                </a:cubicBezTo>
                <a:cubicBezTo>
                  <a:pt x="2840941" y="657157"/>
                  <a:pt x="2844800" y="628650"/>
                  <a:pt x="2847975" y="600075"/>
                </a:cubicBezTo>
                <a:cubicBezTo>
                  <a:pt x="2864773" y="601755"/>
                  <a:pt x="2949800" y="621092"/>
                  <a:pt x="2981325" y="600075"/>
                </a:cubicBezTo>
                <a:cubicBezTo>
                  <a:pt x="3067493" y="542630"/>
                  <a:pt x="2935533" y="593114"/>
                  <a:pt x="3028950" y="561975"/>
                </a:cubicBezTo>
                <a:cubicBezTo>
                  <a:pt x="3035300" y="552450"/>
                  <a:pt x="3043351" y="543861"/>
                  <a:pt x="3048000" y="533400"/>
                </a:cubicBezTo>
                <a:cubicBezTo>
                  <a:pt x="3086010" y="447878"/>
                  <a:pt x="3032964" y="480037"/>
                  <a:pt x="3152775" y="466725"/>
                </a:cubicBezTo>
                <a:cubicBezTo>
                  <a:pt x="3171499" y="335655"/>
                  <a:pt x="3133748" y="444945"/>
                  <a:pt x="3286125" y="390525"/>
                </a:cubicBezTo>
                <a:cubicBezTo>
                  <a:pt x="3298453" y="386122"/>
                  <a:pt x="3284207" y="358782"/>
                  <a:pt x="3295650" y="352425"/>
                </a:cubicBezTo>
                <a:cubicBezTo>
                  <a:pt x="3318026" y="339994"/>
                  <a:pt x="3346450" y="346075"/>
                  <a:pt x="3371850" y="342900"/>
                </a:cubicBezTo>
                <a:cubicBezTo>
                  <a:pt x="3376342" y="329425"/>
                  <a:pt x="3390900" y="288185"/>
                  <a:pt x="3390900" y="276225"/>
                </a:cubicBezTo>
                <a:cubicBezTo>
                  <a:pt x="3390900" y="232445"/>
                  <a:pt x="3383580" y="216164"/>
                  <a:pt x="3371850" y="180975"/>
                </a:cubicBezTo>
                <a:cubicBezTo>
                  <a:pt x="3390900" y="104775"/>
                  <a:pt x="3362325" y="171450"/>
                  <a:pt x="3419475" y="133350"/>
                </a:cubicBezTo>
                <a:cubicBezTo>
                  <a:pt x="3439948" y="119701"/>
                  <a:pt x="3438542" y="95217"/>
                  <a:pt x="3448050" y="76200"/>
                </a:cubicBezTo>
                <a:cubicBezTo>
                  <a:pt x="3463925" y="44450"/>
                  <a:pt x="3467100" y="47625"/>
                  <a:pt x="3495675" y="28575"/>
                </a:cubicBezTo>
                <a:cubicBezTo>
                  <a:pt x="3506919" y="29824"/>
                  <a:pt x="3593344" y="49499"/>
                  <a:pt x="3619500" y="28575"/>
                </a:cubicBezTo>
                <a:cubicBezTo>
                  <a:pt x="3627340" y="22303"/>
                  <a:pt x="3625850" y="9525"/>
                  <a:pt x="3629025" y="0"/>
                </a:cubicBezTo>
                <a:cubicBezTo>
                  <a:pt x="3651250" y="3175"/>
                  <a:pt x="3675184" y="407"/>
                  <a:pt x="3695700" y="9525"/>
                </a:cubicBezTo>
                <a:cubicBezTo>
                  <a:pt x="3710150" y="15947"/>
                  <a:pt x="3720049" y="53996"/>
                  <a:pt x="3724275" y="66675"/>
                </a:cubicBezTo>
                <a:cubicBezTo>
                  <a:pt x="3743325" y="63500"/>
                  <a:pt x="3763103" y="63257"/>
                  <a:pt x="3781425" y="57150"/>
                </a:cubicBezTo>
                <a:cubicBezTo>
                  <a:pt x="3792285" y="53530"/>
                  <a:pt x="3798552" y="38100"/>
                  <a:pt x="3810000" y="38100"/>
                </a:cubicBezTo>
                <a:cubicBezTo>
                  <a:pt x="3817100" y="38100"/>
                  <a:pt x="3816350" y="50800"/>
                  <a:pt x="3819525" y="5715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130 Forma libre"/>
          <p:cNvSpPr/>
          <p:nvPr/>
        </p:nvSpPr>
        <p:spPr>
          <a:xfrm>
            <a:off x="1828800" y="1781175"/>
            <a:ext cx="3430245" cy="1514475"/>
          </a:xfrm>
          <a:custGeom>
            <a:avLst/>
            <a:gdLst>
              <a:gd name="connsiteX0" fmla="*/ 0 w 3430245"/>
              <a:gd name="connsiteY0" fmla="*/ 1466850 h 1514475"/>
              <a:gd name="connsiteX1" fmla="*/ 38100 w 3430245"/>
              <a:gd name="connsiteY1" fmla="*/ 1476375 h 1514475"/>
              <a:gd name="connsiteX2" fmla="*/ 95250 w 3430245"/>
              <a:gd name="connsiteY2" fmla="*/ 1514475 h 1514475"/>
              <a:gd name="connsiteX3" fmla="*/ 200025 w 3430245"/>
              <a:gd name="connsiteY3" fmla="*/ 1504950 h 1514475"/>
              <a:gd name="connsiteX4" fmla="*/ 247650 w 3430245"/>
              <a:gd name="connsiteY4" fmla="*/ 1457325 h 1514475"/>
              <a:gd name="connsiteX5" fmla="*/ 276225 w 3430245"/>
              <a:gd name="connsiteY5" fmla="*/ 1447800 h 1514475"/>
              <a:gd name="connsiteX6" fmla="*/ 361950 w 3430245"/>
              <a:gd name="connsiteY6" fmla="*/ 1438275 h 1514475"/>
              <a:gd name="connsiteX7" fmla="*/ 390525 w 3430245"/>
              <a:gd name="connsiteY7" fmla="*/ 1409700 h 1514475"/>
              <a:gd name="connsiteX8" fmla="*/ 419100 w 3430245"/>
              <a:gd name="connsiteY8" fmla="*/ 1400175 h 1514475"/>
              <a:gd name="connsiteX9" fmla="*/ 533400 w 3430245"/>
              <a:gd name="connsiteY9" fmla="*/ 1390650 h 1514475"/>
              <a:gd name="connsiteX10" fmla="*/ 647700 w 3430245"/>
              <a:gd name="connsiteY10" fmla="*/ 1371600 h 1514475"/>
              <a:gd name="connsiteX11" fmla="*/ 704850 w 3430245"/>
              <a:gd name="connsiteY11" fmla="*/ 1390650 h 1514475"/>
              <a:gd name="connsiteX12" fmla="*/ 771525 w 3430245"/>
              <a:gd name="connsiteY12" fmla="*/ 1381125 h 1514475"/>
              <a:gd name="connsiteX13" fmla="*/ 781050 w 3430245"/>
              <a:gd name="connsiteY13" fmla="*/ 1352550 h 1514475"/>
              <a:gd name="connsiteX14" fmla="*/ 809625 w 3430245"/>
              <a:gd name="connsiteY14" fmla="*/ 1333500 h 1514475"/>
              <a:gd name="connsiteX15" fmla="*/ 962025 w 3430245"/>
              <a:gd name="connsiteY15" fmla="*/ 1314450 h 1514475"/>
              <a:gd name="connsiteX16" fmla="*/ 971550 w 3430245"/>
              <a:gd name="connsiteY16" fmla="*/ 1285875 h 1514475"/>
              <a:gd name="connsiteX17" fmla="*/ 952500 w 3430245"/>
              <a:gd name="connsiteY17" fmla="*/ 1171575 h 1514475"/>
              <a:gd name="connsiteX18" fmla="*/ 1047750 w 3430245"/>
              <a:gd name="connsiteY18" fmla="*/ 1171575 h 1514475"/>
              <a:gd name="connsiteX19" fmla="*/ 1095375 w 3430245"/>
              <a:gd name="connsiteY19" fmla="*/ 1162050 h 1514475"/>
              <a:gd name="connsiteX20" fmla="*/ 1114425 w 3430245"/>
              <a:gd name="connsiteY20" fmla="*/ 1104900 h 1514475"/>
              <a:gd name="connsiteX21" fmla="*/ 1123950 w 3430245"/>
              <a:gd name="connsiteY21" fmla="*/ 1057275 h 1514475"/>
              <a:gd name="connsiteX22" fmla="*/ 1209675 w 3430245"/>
              <a:gd name="connsiteY22" fmla="*/ 1047750 h 1514475"/>
              <a:gd name="connsiteX23" fmla="*/ 1219200 w 3430245"/>
              <a:gd name="connsiteY23" fmla="*/ 1019175 h 1514475"/>
              <a:gd name="connsiteX24" fmla="*/ 1200150 w 3430245"/>
              <a:gd name="connsiteY24" fmla="*/ 962025 h 1514475"/>
              <a:gd name="connsiteX25" fmla="*/ 1228725 w 3430245"/>
              <a:gd name="connsiteY25" fmla="*/ 942975 h 1514475"/>
              <a:gd name="connsiteX26" fmla="*/ 1266825 w 3430245"/>
              <a:gd name="connsiteY26" fmla="*/ 933450 h 1514475"/>
              <a:gd name="connsiteX27" fmla="*/ 1276350 w 3430245"/>
              <a:gd name="connsiteY27" fmla="*/ 857250 h 1514475"/>
              <a:gd name="connsiteX28" fmla="*/ 1285875 w 3430245"/>
              <a:gd name="connsiteY28" fmla="*/ 828675 h 1514475"/>
              <a:gd name="connsiteX29" fmla="*/ 1276350 w 3430245"/>
              <a:gd name="connsiteY29" fmla="*/ 771525 h 1514475"/>
              <a:gd name="connsiteX30" fmla="*/ 1219200 w 3430245"/>
              <a:gd name="connsiteY30" fmla="*/ 752475 h 1514475"/>
              <a:gd name="connsiteX31" fmla="*/ 1190625 w 3430245"/>
              <a:gd name="connsiteY31" fmla="*/ 695325 h 1514475"/>
              <a:gd name="connsiteX32" fmla="*/ 1200150 w 3430245"/>
              <a:gd name="connsiteY32" fmla="*/ 657225 h 1514475"/>
              <a:gd name="connsiteX33" fmla="*/ 1285875 w 3430245"/>
              <a:gd name="connsiteY33" fmla="*/ 647700 h 1514475"/>
              <a:gd name="connsiteX34" fmla="*/ 1333500 w 3430245"/>
              <a:gd name="connsiteY34" fmla="*/ 571500 h 1514475"/>
              <a:gd name="connsiteX35" fmla="*/ 1419225 w 3430245"/>
              <a:gd name="connsiteY35" fmla="*/ 561975 h 1514475"/>
              <a:gd name="connsiteX36" fmla="*/ 1457325 w 3430245"/>
              <a:gd name="connsiteY36" fmla="*/ 523875 h 1514475"/>
              <a:gd name="connsiteX37" fmla="*/ 1476375 w 3430245"/>
              <a:gd name="connsiteY37" fmla="*/ 495300 h 1514475"/>
              <a:gd name="connsiteX38" fmla="*/ 1504950 w 3430245"/>
              <a:gd name="connsiteY38" fmla="*/ 476250 h 1514475"/>
              <a:gd name="connsiteX39" fmla="*/ 1543050 w 3430245"/>
              <a:gd name="connsiteY39" fmla="*/ 419100 h 1514475"/>
              <a:gd name="connsiteX40" fmla="*/ 1600200 w 3430245"/>
              <a:gd name="connsiteY40" fmla="*/ 400050 h 1514475"/>
              <a:gd name="connsiteX41" fmla="*/ 1609725 w 3430245"/>
              <a:gd name="connsiteY41" fmla="*/ 371475 h 1514475"/>
              <a:gd name="connsiteX42" fmla="*/ 1666875 w 3430245"/>
              <a:gd name="connsiteY42" fmla="*/ 342900 h 1514475"/>
              <a:gd name="connsiteX43" fmla="*/ 1724025 w 3430245"/>
              <a:gd name="connsiteY43" fmla="*/ 352425 h 1514475"/>
              <a:gd name="connsiteX44" fmla="*/ 1733550 w 3430245"/>
              <a:gd name="connsiteY44" fmla="*/ 381000 h 1514475"/>
              <a:gd name="connsiteX45" fmla="*/ 1762125 w 3430245"/>
              <a:gd name="connsiteY45" fmla="*/ 400050 h 1514475"/>
              <a:gd name="connsiteX46" fmla="*/ 1790700 w 3430245"/>
              <a:gd name="connsiteY46" fmla="*/ 390525 h 1514475"/>
              <a:gd name="connsiteX47" fmla="*/ 1809750 w 3430245"/>
              <a:gd name="connsiteY47" fmla="*/ 361950 h 1514475"/>
              <a:gd name="connsiteX48" fmla="*/ 1866900 w 3430245"/>
              <a:gd name="connsiteY48" fmla="*/ 342900 h 1514475"/>
              <a:gd name="connsiteX49" fmla="*/ 1924050 w 3430245"/>
              <a:gd name="connsiteY49" fmla="*/ 352425 h 1514475"/>
              <a:gd name="connsiteX50" fmla="*/ 1933575 w 3430245"/>
              <a:gd name="connsiteY50" fmla="*/ 381000 h 1514475"/>
              <a:gd name="connsiteX51" fmla="*/ 1962150 w 3430245"/>
              <a:gd name="connsiteY51" fmla="*/ 371475 h 1514475"/>
              <a:gd name="connsiteX52" fmla="*/ 2000250 w 3430245"/>
              <a:gd name="connsiteY52" fmla="*/ 352425 h 1514475"/>
              <a:gd name="connsiteX53" fmla="*/ 2085975 w 3430245"/>
              <a:gd name="connsiteY53" fmla="*/ 361950 h 1514475"/>
              <a:gd name="connsiteX54" fmla="*/ 2114550 w 3430245"/>
              <a:gd name="connsiteY54" fmla="*/ 371475 h 1514475"/>
              <a:gd name="connsiteX55" fmla="*/ 2133600 w 3430245"/>
              <a:gd name="connsiteY55" fmla="*/ 314325 h 1514475"/>
              <a:gd name="connsiteX56" fmla="*/ 2152650 w 3430245"/>
              <a:gd name="connsiteY56" fmla="*/ 247650 h 1514475"/>
              <a:gd name="connsiteX57" fmla="*/ 2209800 w 3430245"/>
              <a:gd name="connsiteY57" fmla="*/ 257175 h 1514475"/>
              <a:gd name="connsiteX58" fmla="*/ 2238375 w 3430245"/>
              <a:gd name="connsiteY58" fmla="*/ 276225 h 1514475"/>
              <a:gd name="connsiteX59" fmla="*/ 2257425 w 3430245"/>
              <a:gd name="connsiteY59" fmla="*/ 247650 h 1514475"/>
              <a:gd name="connsiteX60" fmla="*/ 2295525 w 3430245"/>
              <a:gd name="connsiteY60" fmla="*/ 209550 h 1514475"/>
              <a:gd name="connsiteX61" fmla="*/ 2324100 w 3430245"/>
              <a:gd name="connsiteY61" fmla="*/ 219075 h 1514475"/>
              <a:gd name="connsiteX62" fmla="*/ 2362200 w 3430245"/>
              <a:gd name="connsiteY62" fmla="*/ 180975 h 1514475"/>
              <a:gd name="connsiteX63" fmla="*/ 2381250 w 3430245"/>
              <a:gd name="connsiteY63" fmla="*/ 209550 h 1514475"/>
              <a:gd name="connsiteX64" fmla="*/ 2466975 w 3430245"/>
              <a:gd name="connsiteY64" fmla="*/ 219075 h 1514475"/>
              <a:gd name="connsiteX65" fmla="*/ 2552700 w 3430245"/>
              <a:gd name="connsiteY65" fmla="*/ 247650 h 1514475"/>
              <a:gd name="connsiteX66" fmla="*/ 2562225 w 3430245"/>
              <a:gd name="connsiteY66" fmla="*/ 219075 h 1514475"/>
              <a:gd name="connsiteX67" fmla="*/ 2590800 w 3430245"/>
              <a:gd name="connsiteY67" fmla="*/ 209550 h 1514475"/>
              <a:gd name="connsiteX68" fmla="*/ 2647950 w 3430245"/>
              <a:gd name="connsiteY68" fmla="*/ 238125 h 1514475"/>
              <a:gd name="connsiteX69" fmla="*/ 2828925 w 3430245"/>
              <a:gd name="connsiteY69" fmla="*/ 228600 h 1514475"/>
              <a:gd name="connsiteX70" fmla="*/ 2857500 w 3430245"/>
              <a:gd name="connsiteY70" fmla="*/ 219075 h 1514475"/>
              <a:gd name="connsiteX71" fmla="*/ 2867025 w 3430245"/>
              <a:gd name="connsiteY71" fmla="*/ 190500 h 1514475"/>
              <a:gd name="connsiteX72" fmla="*/ 2886075 w 3430245"/>
              <a:gd name="connsiteY72" fmla="*/ 161925 h 1514475"/>
              <a:gd name="connsiteX73" fmla="*/ 2952750 w 3430245"/>
              <a:gd name="connsiteY73" fmla="*/ 152400 h 1514475"/>
              <a:gd name="connsiteX74" fmla="*/ 2962275 w 3430245"/>
              <a:gd name="connsiteY74" fmla="*/ 123825 h 1514475"/>
              <a:gd name="connsiteX75" fmla="*/ 3019425 w 3430245"/>
              <a:gd name="connsiteY75" fmla="*/ 114300 h 1514475"/>
              <a:gd name="connsiteX76" fmla="*/ 3038475 w 3430245"/>
              <a:gd name="connsiteY76" fmla="*/ 85725 h 1514475"/>
              <a:gd name="connsiteX77" fmla="*/ 3124200 w 3430245"/>
              <a:gd name="connsiteY77" fmla="*/ 85725 h 1514475"/>
              <a:gd name="connsiteX78" fmla="*/ 3162300 w 3430245"/>
              <a:gd name="connsiteY78" fmla="*/ 133350 h 1514475"/>
              <a:gd name="connsiteX79" fmla="*/ 3190875 w 3430245"/>
              <a:gd name="connsiteY79" fmla="*/ 123825 h 1514475"/>
              <a:gd name="connsiteX80" fmla="*/ 3200400 w 3430245"/>
              <a:gd name="connsiteY80" fmla="*/ 76200 h 1514475"/>
              <a:gd name="connsiteX81" fmla="*/ 3295650 w 3430245"/>
              <a:gd name="connsiteY81" fmla="*/ 104775 h 1514475"/>
              <a:gd name="connsiteX82" fmla="*/ 3324225 w 3430245"/>
              <a:gd name="connsiteY82" fmla="*/ 95250 h 1514475"/>
              <a:gd name="connsiteX83" fmla="*/ 3352800 w 3430245"/>
              <a:gd name="connsiteY83" fmla="*/ 76200 h 1514475"/>
              <a:gd name="connsiteX84" fmla="*/ 3419475 w 3430245"/>
              <a:gd name="connsiteY84" fmla="*/ 66675 h 1514475"/>
              <a:gd name="connsiteX85" fmla="*/ 3429000 w 3430245"/>
              <a:gd name="connsiteY85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430245" h="1514475">
                <a:moveTo>
                  <a:pt x="0" y="1466850"/>
                </a:moveTo>
                <a:cubicBezTo>
                  <a:pt x="12700" y="1470025"/>
                  <a:pt x="26391" y="1470521"/>
                  <a:pt x="38100" y="1476375"/>
                </a:cubicBezTo>
                <a:cubicBezTo>
                  <a:pt x="58578" y="1486614"/>
                  <a:pt x="95250" y="1514475"/>
                  <a:pt x="95250" y="1514475"/>
                </a:cubicBezTo>
                <a:cubicBezTo>
                  <a:pt x="130175" y="1511300"/>
                  <a:pt x="165734" y="1512298"/>
                  <a:pt x="200025" y="1504950"/>
                </a:cubicBezTo>
                <a:cubicBezTo>
                  <a:pt x="239054" y="1496587"/>
                  <a:pt x="221321" y="1478388"/>
                  <a:pt x="247650" y="1457325"/>
                </a:cubicBezTo>
                <a:cubicBezTo>
                  <a:pt x="255490" y="1451053"/>
                  <a:pt x="266321" y="1449451"/>
                  <a:pt x="276225" y="1447800"/>
                </a:cubicBezTo>
                <a:cubicBezTo>
                  <a:pt x="304585" y="1443073"/>
                  <a:pt x="333375" y="1441450"/>
                  <a:pt x="361950" y="1438275"/>
                </a:cubicBezTo>
                <a:cubicBezTo>
                  <a:pt x="371475" y="1428750"/>
                  <a:pt x="379317" y="1417172"/>
                  <a:pt x="390525" y="1409700"/>
                </a:cubicBezTo>
                <a:cubicBezTo>
                  <a:pt x="398879" y="1404131"/>
                  <a:pt x="409148" y="1401502"/>
                  <a:pt x="419100" y="1400175"/>
                </a:cubicBezTo>
                <a:cubicBezTo>
                  <a:pt x="456997" y="1395122"/>
                  <a:pt x="495300" y="1393825"/>
                  <a:pt x="533400" y="1390650"/>
                </a:cubicBezTo>
                <a:cubicBezTo>
                  <a:pt x="553130" y="1331461"/>
                  <a:pt x="536018" y="1351891"/>
                  <a:pt x="647700" y="1371600"/>
                </a:cubicBezTo>
                <a:cubicBezTo>
                  <a:pt x="667475" y="1375090"/>
                  <a:pt x="704850" y="1390650"/>
                  <a:pt x="704850" y="1390650"/>
                </a:cubicBezTo>
                <a:cubicBezTo>
                  <a:pt x="727075" y="1387475"/>
                  <a:pt x="751445" y="1391165"/>
                  <a:pt x="771525" y="1381125"/>
                </a:cubicBezTo>
                <a:cubicBezTo>
                  <a:pt x="780505" y="1376635"/>
                  <a:pt x="774778" y="1360390"/>
                  <a:pt x="781050" y="1352550"/>
                </a:cubicBezTo>
                <a:cubicBezTo>
                  <a:pt x="788201" y="1343611"/>
                  <a:pt x="799386" y="1338620"/>
                  <a:pt x="809625" y="1333500"/>
                </a:cubicBezTo>
                <a:cubicBezTo>
                  <a:pt x="850745" y="1312940"/>
                  <a:pt x="938391" y="1316268"/>
                  <a:pt x="962025" y="1314450"/>
                </a:cubicBezTo>
                <a:cubicBezTo>
                  <a:pt x="965200" y="1304925"/>
                  <a:pt x="971550" y="1295915"/>
                  <a:pt x="971550" y="1285875"/>
                </a:cubicBezTo>
                <a:cubicBezTo>
                  <a:pt x="971550" y="1222072"/>
                  <a:pt x="967403" y="1216285"/>
                  <a:pt x="952500" y="1171575"/>
                </a:cubicBezTo>
                <a:cubicBezTo>
                  <a:pt x="1017058" y="1150056"/>
                  <a:pt x="938301" y="1171575"/>
                  <a:pt x="1047750" y="1171575"/>
                </a:cubicBezTo>
                <a:cubicBezTo>
                  <a:pt x="1063939" y="1171575"/>
                  <a:pt x="1079500" y="1165225"/>
                  <a:pt x="1095375" y="1162050"/>
                </a:cubicBezTo>
                <a:cubicBezTo>
                  <a:pt x="1101725" y="1143000"/>
                  <a:pt x="1110487" y="1124591"/>
                  <a:pt x="1114425" y="1104900"/>
                </a:cubicBezTo>
                <a:cubicBezTo>
                  <a:pt x="1117600" y="1089025"/>
                  <a:pt x="1110068" y="1065604"/>
                  <a:pt x="1123950" y="1057275"/>
                </a:cubicBezTo>
                <a:cubicBezTo>
                  <a:pt x="1148604" y="1042483"/>
                  <a:pt x="1181100" y="1050925"/>
                  <a:pt x="1209675" y="1047750"/>
                </a:cubicBezTo>
                <a:cubicBezTo>
                  <a:pt x="1212850" y="1038225"/>
                  <a:pt x="1220309" y="1029154"/>
                  <a:pt x="1219200" y="1019175"/>
                </a:cubicBezTo>
                <a:cubicBezTo>
                  <a:pt x="1216982" y="999217"/>
                  <a:pt x="1200150" y="962025"/>
                  <a:pt x="1200150" y="962025"/>
                </a:cubicBezTo>
                <a:cubicBezTo>
                  <a:pt x="1209675" y="955675"/>
                  <a:pt x="1218203" y="947484"/>
                  <a:pt x="1228725" y="942975"/>
                </a:cubicBezTo>
                <a:cubicBezTo>
                  <a:pt x="1240757" y="937818"/>
                  <a:pt x="1260468" y="944893"/>
                  <a:pt x="1266825" y="933450"/>
                </a:cubicBezTo>
                <a:cubicBezTo>
                  <a:pt x="1279256" y="911074"/>
                  <a:pt x="1271771" y="882435"/>
                  <a:pt x="1276350" y="857250"/>
                </a:cubicBezTo>
                <a:cubicBezTo>
                  <a:pt x="1278146" y="847372"/>
                  <a:pt x="1282700" y="838200"/>
                  <a:pt x="1285875" y="828675"/>
                </a:cubicBezTo>
                <a:cubicBezTo>
                  <a:pt x="1282700" y="809625"/>
                  <a:pt x="1289068" y="786059"/>
                  <a:pt x="1276350" y="771525"/>
                </a:cubicBezTo>
                <a:cubicBezTo>
                  <a:pt x="1263127" y="756413"/>
                  <a:pt x="1219200" y="752475"/>
                  <a:pt x="1219200" y="752475"/>
                </a:cubicBezTo>
                <a:cubicBezTo>
                  <a:pt x="1209568" y="738028"/>
                  <a:pt x="1190625" y="715043"/>
                  <a:pt x="1190625" y="695325"/>
                </a:cubicBezTo>
                <a:cubicBezTo>
                  <a:pt x="1190625" y="682234"/>
                  <a:pt x="1188441" y="663079"/>
                  <a:pt x="1200150" y="657225"/>
                </a:cubicBezTo>
                <a:cubicBezTo>
                  <a:pt x="1225866" y="644367"/>
                  <a:pt x="1257300" y="650875"/>
                  <a:pt x="1285875" y="647700"/>
                </a:cubicBezTo>
                <a:cubicBezTo>
                  <a:pt x="1296510" y="615795"/>
                  <a:pt x="1295078" y="581105"/>
                  <a:pt x="1333500" y="571500"/>
                </a:cubicBezTo>
                <a:cubicBezTo>
                  <a:pt x="1361392" y="564527"/>
                  <a:pt x="1390650" y="565150"/>
                  <a:pt x="1419225" y="561975"/>
                </a:cubicBezTo>
                <a:cubicBezTo>
                  <a:pt x="1440007" y="499630"/>
                  <a:pt x="1411143" y="560820"/>
                  <a:pt x="1457325" y="523875"/>
                </a:cubicBezTo>
                <a:cubicBezTo>
                  <a:pt x="1466264" y="516724"/>
                  <a:pt x="1468280" y="503395"/>
                  <a:pt x="1476375" y="495300"/>
                </a:cubicBezTo>
                <a:cubicBezTo>
                  <a:pt x="1484470" y="487205"/>
                  <a:pt x="1495425" y="482600"/>
                  <a:pt x="1504950" y="476250"/>
                </a:cubicBezTo>
                <a:cubicBezTo>
                  <a:pt x="1517650" y="457200"/>
                  <a:pt x="1521330" y="426340"/>
                  <a:pt x="1543050" y="419100"/>
                </a:cubicBezTo>
                <a:lnTo>
                  <a:pt x="1600200" y="400050"/>
                </a:lnTo>
                <a:cubicBezTo>
                  <a:pt x="1603375" y="390525"/>
                  <a:pt x="1603453" y="379315"/>
                  <a:pt x="1609725" y="371475"/>
                </a:cubicBezTo>
                <a:cubicBezTo>
                  <a:pt x="1623154" y="354689"/>
                  <a:pt x="1648051" y="349175"/>
                  <a:pt x="1666875" y="342900"/>
                </a:cubicBezTo>
                <a:cubicBezTo>
                  <a:pt x="1685925" y="346075"/>
                  <a:pt x="1707257" y="342843"/>
                  <a:pt x="1724025" y="352425"/>
                </a:cubicBezTo>
                <a:cubicBezTo>
                  <a:pt x="1732742" y="357406"/>
                  <a:pt x="1727278" y="373160"/>
                  <a:pt x="1733550" y="381000"/>
                </a:cubicBezTo>
                <a:cubicBezTo>
                  <a:pt x="1740701" y="389939"/>
                  <a:pt x="1752600" y="393700"/>
                  <a:pt x="1762125" y="400050"/>
                </a:cubicBezTo>
                <a:cubicBezTo>
                  <a:pt x="1771650" y="396875"/>
                  <a:pt x="1782860" y="396797"/>
                  <a:pt x="1790700" y="390525"/>
                </a:cubicBezTo>
                <a:cubicBezTo>
                  <a:pt x="1799639" y="383374"/>
                  <a:pt x="1800042" y="368017"/>
                  <a:pt x="1809750" y="361950"/>
                </a:cubicBezTo>
                <a:cubicBezTo>
                  <a:pt x="1826778" y="351307"/>
                  <a:pt x="1866900" y="342900"/>
                  <a:pt x="1866900" y="342900"/>
                </a:cubicBezTo>
                <a:cubicBezTo>
                  <a:pt x="1885950" y="346075"/>
                  <a:pt x="1907282" y="342843"/>
                  <a:pt x="1924050" y="352425"/>
                </a:cubicBezTo>
                <a:cubicBezTo>
                  <a:pt x="1932767" y="357406"/>
                  <a:pt x="1924595" y="376510"/>
                  <a:pt x="1933575" y="381000"/>
                </a:cubicBezTo>
                <a:cubicBezTo>
                  <a:pt x="1942555" y="385490"/>
                  <a:pt x="1952922" y="375430"/>
                  <a:pt x="1962150" y="371475"/>
                </a:cubicBezTo>
                <a:cubicBezTo>
                  <a:pt x="1975201" y="365882"/>
                  <a:pt x="1987550" y="358775"/>
                  <a:pt x="2000250" y="352425"/>
                </a:cubicBezTo>
                <a:cubicBezTo>
                  <a:pt x="2028825" y="355600"/>
                  <a:pt x="2057615" y="357223"/>
                  <a:pt x="2085975" y="361950"/>
                </a:cubicBezTo>
                <a:cubicBezTo>
                  <a:pt x="2095879" y="363601"/>
                  <a:pt x="2107450" y="378575"/>
                  <a:pt x="2114550" y="371475"/>
                </a:cubicBezTo>
                <a:cubicBezTo>
                  <a:pt x="2128749" y="357276"/>
                  <a:pt x="2127250" y="333375"/>
                  <a:pt x="2133600" y="314325"/>
                </a:cubicBezTo>
                <a:cubicBezTo>
                  <a:pt x="2147265" y="273331"/>
                  <a:pt x="2140690" y="295490"/>
                  <a:pt x="2152650" y="247650"/>
                </a:cubicBezTo>
                <a:cubicBezTo>
                  <a:pt x="2171700" y="250825"/>
                  <a:pt x="2191478" y="251068"/>
                  <a:pt x="2209800" y="257175"/>
                </a:cubicBezTo>
                <a:cubicBezTo>
                  <a:pt x="2220660" y="260795"/>
                  <a:pt x="2227150" y="278470"/>
                  <a:pt x="2238375" y="276225"/>
                </a:cubicBezTo>
                <a:cubicBezTo>
                  <a:pt x="2249600" y="273980"/>
                  <a:pt x="2251075" y="257175"/>
                  <a:pt x="2257425" y="247650"/>
                </a:cubicBezTo>
                <a:cubicBezTo>
                  <a:pt x="2270763" y="167621"/>
                  <a:pt x="2249736" y="186656"/>
                  <a:pt x="2295525" y="209550"/>
                </a:cubicBezTo>
                <a:cubicBezTo>
                  <a:pt x="2304505" y="214040"/>
                  <a:pt x="2314575" y="215900"/>
                  <a:pt x="2324100" y="219075"/>
                </a:cubicBezTo>
                <a:cubicBezTo>
                  <a:pt x="2328582" y="205628"/>
                  <a:pt x="2332318" y="169022"/>
                  <a:pt x="2362200" y="180975"/>
                </a:cubicBezTo>
                <a:cubicBezTo>
                  <a:pt x="2372829" y="185227"/>
                  <a:pt x="2370492" y="205638"/>
                  <a:pt x="2381250" y="209550"/>
                </a:cubicBezTo>
                <a:cubicBezTo>
                  <a:pt x="2408270" y="219375"/>
                  <a:pt x="2438400" y="215900"/>
                  <a:pt x="2466975" y="219075"/>
                </a:cubicBezTo>
                <a:cubicBezTo>
                  <a:pt x="2532479" y="262744"/>
                  <a:pt x="2502405" y="264415"/>
                  <a:pt x="2552700" y="247650"/>
                </a:cubicBezTo>
                <a:cubicBezTo>
                  <a:pt x="2555875" y="238125"/>
                  <a:pt x="2555125" y="226175"/>
                  <a:pt x="2562225" y="219075"/>
                </a:cubicBezTo>
                <a:cubicBezTo>
                  <a:pt x="2569325" y="211975"/>
                  <a:pt x="2580760" y="209550"/>
                  <a:pt x="2590800" y="209550"/>
                </a:cubicBezTo>
                <a:cubicBezTo>
                  <a:pt x="2610518" y="209550"/>
                  <a:pt x="2633503" y="228493"/>
                  <a:pt x="2647950" y="238125"/>
                </a:cubicBezTo>
                <a:cubicBezTo>
                  <a:pt x="2708275" y="234950"/>
                  <a:pt x="2768765" y="234069"/>
                  <a:pt x="2828925" y="228600"/>
                </a:cubicBezTo>
                <a:cubicBezTo>
                  <a:pt x="2838924" y="227691"/>
                  <a:pt x="2850400" y="226175"/>
                  <a:pt x="2857500" y="219075"/>
                </a:cubicBezTo>
                <a:cubicBezTo>
                  <a:pt x="2864600" y="211975"/>
                  <a:pt x="2862535" y="199480"/>
                  <a:pt x="2867025" y="190500"/>
                </a:cubicBezTo>
                <a:cubicBezTo>
                  <a:pt x="2872145" y="180261"/>
                  <a:pt x="2879725" y="171450"/>
                  <a:pt x="2886075" y="161925"/>
                </a:cubicBezTo>
                <a:cubicBezTo>
                  <a:pt x="2917729" y="169839"/>
                  <a:pt x="2928631" y="182549"/>
                  <a:pt x="2952750" y="152400"/>
                </a:cubicBezTo>
                <a:cubicBezTo>
                  <a:pt x="2959022" y="144560"/>
                  <a:pt x="2953558" y="128806"/>
                  <a:pt x="2962275" y="123825"/>
                </a:cubicBezTo>
                <a:cubicBezTo>
                  <a:pt x="2979043" y="114243"/>
                  <a:pt x="3000375" y="117475"/>
                  <a:pt x="3019425" y="114300"/>
                </a:cubicBezTo>
                <a:cubicBezTo>
                  <a:pt x="3025775" y="104775"/>
                  <a:pt x="3029536" y="92876"/>
                  <a:pt x="3038475" y="85725"/>
                </a:cubicBezTo>
                <a:cubicBezTo>
                  <a:pt x="3062732" y="66319"/>
                  <a:pt x="3100695" y="81807"/>
                  <a:pt x="3124200" y="85725"/>
                </a:cubicBezTo>
                <a:cubicBezTo>
                  <a:pt x="3131629" y="108013"/>
                  <a:pt x="3131888" y="128281"/>
                  <a:pt x="3162300" y="133350"/>
                </a:cubicBezTo>
                <a:cubicBezTo>
                  <a:pt x="3172204" y="135001"/>
                  <a:pt x="3181350" y="127000"/>
                  <a:pt x="3190875" y="123825"/>
                </a:cubicBezTo>
                <a:cubicBezTo>
                  <a:pt x="3194050" y="107950"/>
                  <a:pt x="3185920" y="83440"/>
                  <a:pt x="3200400" y="76200"/>
                </a:cubicBezTo>
                <a:cubicBezTo>
                  <a:pt x="3235424" y="58688"/>
                  <a:pt x="3270312" y="87883"/>
                  <a:pt x="3295650" y="104775"/>
                </a:cubicBezTo>
                <a:cubicBezTo>
                  <a:pt x="3305175" y="101600"/>
                  <a:pt x="3315245" y="99740"/>
                  <a:pt x="3324225" y="95250"/>
                </a:cubicBezTo>
                <a:cubicBezTo>
                  <a:pt x="3334464" y="90130"/>
                  <a:pt x="3341835" y="79489"/>
                  <a:pt x="3352800" y="76200"/>
                </a:cubicBezTo>
                <a:cubicBezTo>
                  <a:pt x="3374304" y="69749"/>
                  <a:pt x="3397250" y="69850"/>
                  <a:pt x="3419475" y="66675"/>
                </a:cubicBezTo>
                <a:cubicBezTo>
                  <a:pt x="3430245" y="12823"/>
                  <a:pt x="3429000" y="35239"/>
                  <a:pt x="342900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4" name="133 Llamada de flecha izquierda y derecha"/>
          <p:cNvSpPr/>
          <p:nvPr/>
        </p:nvSpPr>
        <p:spPr>
          <a:xfrm rot="16200000">
            <a:off x="971600" y="371703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134 CuadroTexto"/>
          <p:cNvSpPr txBox="1"/>
          <p:nvPr/>
        </p:nvSpPr>
        <p:spPr>
          <a:xfrm>
            <a:off x="65162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MX" dirty="0" smtClean="0"/>
              <a:t>Simbología</a:t>
            </a:r>
            <a:endParaRPr lang="es-MX" dirty="0"/>
          </a:p>
        </p:txBody>
      </p:sp>
      <p:sp>
        <p:nvSpPr>
          <p:cNvPr id="137" name="136 Rectángulo"/>
          <p:cNvSpPr/>
          <p:nvPr/>
        </p:nvSpPr>
        <p:spPr>
          <a:xfrm>
            <a:off x="6439991" y="30193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137 Botón de acción: Inicio">
            <a:hlinkClick r:id="" action="ppaction://hlinkshowjump?jump=firstslide" highlightClick="1"/>
          </p:cNvPr>
          <p:cNvSpPr/>
          <p:nvPr/>
        </p:nvSpPr>
        <p:spPr>
          <a:xfrm>
            <a:off x="6588224" y="404664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138 CuadroTexto"/>
          <p:cNvSpPr txBox="1"/>
          <p:nvPr/>
        </p:nvSpPr>
        <p:spPr>
          <a:xfrm>
            <a:off x="7020272" y="40466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140" name="139 Llamada de flecha izquierda y derecha"/>
          <p:cNvSpPr/>
          <p:nvPr/>
        </p:nvSpPr>
        <p:spPr>
          <a:xfrm>
            <a:off x="6444208" y="764704"/>
            <a:ext cx="576064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1" name="140 CuadroTexto"/>
          <p:cNvSpPr txBox="1"/>
          <p:nvPr/>
        </p:nvSpPr>
        <p:spPr>
          <a:xfrm>
            <a:off x="7020272" y="69269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142" name="141 Elipse"/>
          <p:cNvSpPr/>
          <p:nvPr/>
        </p:nvSpPr>
        <p:spPr>
          <a:xfrm>
            <a:off x="6660232" y="10527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3" name="142 CuadroTexto"/>
          <p:cNvSpPr txBox="1"/>
          <p:nvPr/>
        </p:nvSpPr>
        <p:spPr>
          <a:xfrm>
            <a:off x="7020272" y="10527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144" name="143 Forma libre"/>
          <p:cNvSpPr/>
          <p:nvPr/>
        </p:nvSpPr>
        <p:spPr>
          <a:xfrm>
            <a:off x="6588224" y="170080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144 CuadroTexto"/>
          <p:cNvSpPr txBox="1"/>
          <p:nvPr/>
        </p:nvSpPr>
        <p:spPr>
          <a:xfrm>
            <a:off x="6948264" y="162880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146" name="145 Forma libre"/>
          <p:cNvSpPr/>
          <p:nvPr/>
        </p:nvSpPr>
        <p:spPr>
          <a:xfrm>
            <a:off x="6516216" y="1916832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146 CuadroTexto"/>
          <p:cNvSpPr txBox="1"/>
          <p:nvPr/>
        </p:nvSpPr>
        <p:spPr>
          <a:xfrm>
            <a:off x="6948264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148" name="147 Forma libre"/>
          <p:cNvSpPr/>
          <p:nvPr/>
        </p:nvSpPr>
        <p:spPr>
          <a:xfrm flipV="1">
            <a:off x="6516216" y="206084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148 CuadroTexto"/>
          <p:cNvSpPr txBox="1"/>
          <p:nvPr/>
        </p:nvSpPr>
        <p:spPr>
          <a:xfrm>
            <a:off x="6948264" y="198884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150" name="149 Elipse"/>
          <p:cNvSpPr/>
          <p:nvPr/>
        </p:nvSpPr>
        <p:spPr>
          <a:xfrm>
            <a:off x="6660232" y="134076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150 CuadroTexto"/>
          <p:cNvSpPr txBox="1"/>
          <p:nvPr/>
        </p:nvSpPr>
        <p:spPr>
          <a:xfrm>
            <a:off x="6876256" y="1340768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 en </a:t>
            </a:r>
            <a:r>
              <a:rPr lang="es-MX" sz="1100" b="1" dirty="0" err="1" smtClean="0"/>
              <a:t>Trans</a:t>
            </a:r>
            <a:r>
              <a:rPr lang="es-MX" sz="1100" b="1" dirty="0" smtClean="0"/>
              <a:t> 0.</a:t>
            </a:r>
            <a:endParaRPr lang="es-MX" sz="1100" b="1" dirty="0"/>
          </a:p>
        </p:txBody>
      </p:sp>
      <p:graphicFrame>
        <p:nvGraphicFramePr>
          <p:cNvPr id="152" name="15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73409"/>
              </p:ext>
            </p:extLst>
          </p:nvPr>
        </p:nvGraphicFramePr>
        <p:xfrm>
          <a:off x="6529139" y="2554009"/>
          <a:ext cx="2304256" cy="30661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3141"/>
                <a:gridCol w="1741115"/>
              </a:tblGrid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0101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Gelmo Robles 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/>
                        <a:t>0102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Caralampio Robles 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0103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Juanita de la Luz Ortiz </a:t>
                      </a:r>
                      <a:r>
                        <a:rPr lang="es-MX" sz="900" u="none" strike="noStrike" dirty="0" smtClean="0"/>
                        <a:t>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0104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Rogelio López Encino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0106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Leticia López Pérez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0107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Ernesto López Calvo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0109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José Luiz Albores </a:t>
                      </a:r>
                      <a:r>
                        <a:rPr lang="es-MX" sz="900" u="none" strike="noStrike" dirty="0" smtClean="0"/>
                        <a:t>Hernández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0110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/>
                        <a:t>Mariela</a:t>
                      </a:r>
                      <a:r>
                        <a:rPr lang="es-MX" sz="900" u="none" strike="noStrike" baseline="0" dirty="0" smtClean="0"/>
                        <a:t> Albores Montoya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0115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/>
                        <a:t>Bernabé  </a:t>
                      </a:r>
                      <a:r>
                        <a:rPr lang="es-MX" sz="900" u="none" strike="noStrike" dirty="0"/>
                        <a:t>Bonifaz </a:t>
                      </a:r>
                      <a:r>
                        <a:rPr lang="es-MX" sz="900" u="none" strike="noStrike" dirty="0" smtClean="0"/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0116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/>
                        <a:t>Sebastián </a:t>
                      </a:r>
                      <a:r>
                        <a:rPr lang="es-MX" sz="900" u="none" strike="noStrike" dirty="0"/>
                        <a:t>Méndez 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/>
                        <a:t>0117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David Bonifaz </a:t>
                      </a:r>
                      <a:r>
                        <a:rPr lang="es-MX" sz="900" u="none" strike="noStrike" dirty="0" smtClean="0"/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0118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Abelardo </a:t>
                      </a:r>
                      <a:r>
                        <a:rPr lang="es-MX" sz="900" u="none" strike="noStrike" dirty="0" smtClean="0"/>
                        <a:t>Hernández </a:t>
                      </a:r>
                      <a:r>
                        <a:rPr lang="es-MX" sz="900" u="none" strike="noStrike" dirty="0"/>
                        <a:t>López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0120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Antelmo Bonifaz  </a:t>
                      </a:r>
                      <a:r>
                        <a:rPr lang="es-MX" sz="900" u="none" strike="noStrike" dirty="0" smtClean="0"/>
                        <a:t>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0121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Maria </a:t>
                      </a:r>
                      <a:r>
                        <a:rPr lang="es-MX" sz="900" u="none" strike="noStrike" dirty="0" smtClean="0"/>
                        <a:t>Vázquez Núñez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/>
                        <a:t>0122 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Macaria </a:t>
                      </a:r>
                      <a:r>
                        <a:rPr lang="es-MX" sz="900" u="none" strike="noStrike" dirty="0" smtClean="0"/>
                        <a:t>Hernández Martínez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/>
                        <a:t>0124 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Marcelino </a:t>
                      </a:r>
                      <a:r>
                        <a:rPr lang="es-MX" sz="900" u="none" strike="noStrike" dirty="0" smtClean="0"/>
                        <a:t>García </a:t>
                      </a:r>
                      <a:r>
                        <a:rPr lang="es-MX" sz="900" u="none" strike="noStrike" dirty="0"/>
                        <a:t>Castillejos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603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0130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Laura Albores Montoya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703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/>
                        <a:t>0137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/>
                        <a:t>Delmar de Jesús López Encino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703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/>
                        <a:t>0138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/>
                        <a:t>  Bertha</a:t>
                      </a:r>
                      <a:r>
                        <a:rPr lang="es-MX" sz="900" u="none" strike="noStrike" baseline="0" dirty="0" smtClean="0"/>
                        <a:t> Hernández Martínez</a:t>
                      </a:r>
                      <a:endParaRPr lang="es-MX" sz="9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56" name="155 Forma libre"/>
          <p:cNvSpPr/>
          <p:nvPr/>
        </p:nvSpPr>
        <p:spPr>
          <a:xfrm>
            <a:off x="8324850" y="2266950"/>
            <a:ext cx="638175" cy="9525"/>
          </a:xfrm>
          <a:custGeom>
            <a:avLst/>
            <a:gdLst>
              <a:gd name="connsiteX0" fmla="*/ 638175 w 638175"/>
              <a:gd name="connsiteY0" fmla="*/ 0 h 9525"/>
              <a:gd name="connsiteX1" fmla="*/ 0 w 6381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 h="9525">
                <a:moveTo>
                  <a:pt x="638175" y="0"/>
                </a:moveTo>
                <a:lnTo>
                  <a:pt x="0" y="952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2087723" y="188640"/>
            <a:ext cx="212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San José las Violetas</a:t>
            </a:r>
            <a:endParaRPr lang="es-MX" b="1" u="sng" dirty="0"/>
          </a:p>
        </p:txBody>
      </p:sp>
      <p:sp>
        <p:nvSpPr>
          <p:cNvPr id="94" name="141 Elipse"/>
          <p:cNvSpPr/>
          <p:nvPr/>
        </p:nvSpPr>
        <p:spPr>
          <a:xfrm>
            <a:off x="2051719" y="599486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979712" y="6259860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b="1" dirty="0" smtClean="0"/>
              <a:t>0116</a:t>
            </a:r>
            <a:endParaRPr lang="es-MX"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8 Forma libre"/>
          <p:cNvSpPr/>
          <p:nvPr/>
        </p:nvSpPr>
        <p:spPr>
          <a:xfrm>
            <a:off x="2263320" y="2133600"/>
            <a:ext cx="533989" cy="1247775"/>
          </a:xfrm>
          <a:custGeom>
            <a:avLst/>
            <a:gdLst>
              <a:gd name="connsiteX0" fmla="*/ 136980 w 533989"/>
              <a:gd name="connsiteY0" fmla="*/ 1247775 h 1247775"/>
              <a:gd name="connsiteX1" fmla="*/ 89355 w 533989"/>
              <a:gd name="connsiteY1" fmla="*/ 1219200 h 1247775"/>
              <a:gd name="connsiteX2" fmla="*/ 60780 w 533989"/>
              <a:gd name="connsiteY2" fmla="*/ 1200150 h 1247775"/>
              <a:gd name="connsiteX3" fmla="*/ 70305 w 533989"/>
              <a:gd name="connsiteY3" fmla="*/ 1028700 h 1247775"/>
              <a:gd name="connsiteX4" fmla="*/ 89355 w 533989"/>
              <a:gd name="connsiteY4" fmla="*/ 1000125 h 1247775"/>
              <a:gd name="connsiteX5" fmla="*/ 108405 w 533989"/>
              <a:gd name="connsiteY5" fmla="*/ 962025 h 1247775"/>
              <a:gd name="connsiteX6" fmla="*/ 136980 w 533989"/>
              <a:gd name="connsiteY6" fmla="*/ 904875 h 1247775"/>
              <a:gd name="connsiteX7" fmla="*/ 108405 w 533989"/>
              <a:gd name="connsiteY7" fmla="*/ 790575 h 1247775"/>
              <a:gd name="connsiteX8" fmla="*/ 98880 w 533989"/>
              <a:gd name="connsiteY8" fmla="*/ 762000 h 1247775"/>
              <a:gd name="connsiteX9" fmla="*/ 108405 w 533989"/>
              <a:gd name="connsiteY9" fmla="*/ 657225 h 1247775"/>
              <a:gd name="connsiteX10" fmla="*/ 127455 w 533989"/>
              <a:gd name="connsiteY10" fmla="*/ 600075 h 1247775"/>
              <a:gd name="connsiteX11" fmla="*/ 108405 w 533989"/>
              <a:gd name="connsiteY11" fmla="*/ 542925 h 1247775"/>
              <a:gd name="connsiteX12" fmla="*/ 51255 w 533989"/>
              <a:gd name="connsiteY12" fmla="*/ 504825 h 1247775"/>
              <a:gd name="connsiteX13" fmla="*/ 32205 w 533989"/>
              <a:gd name="connsiteY13" fmla="*/ 466725 h 1247775"/>
              <a:gd name="connsiteX14" fmla="*/ 3630 w 533989"/>
              <a:gd name="connsiteY14" fmla="*/ 457200 h 1247775"/>
              <a:gd name="connsiteX15" fmla="*/ 32205 w 533989"/>
              <a:gd name="connsiteY15" fmla="*/ 304800 h 1247775"/>
              <a:gd name="connsiteX16" fmla="*/ 117930 w 533989"/>
              <a:gd name="connsiteY16" fmla="*/ 266700 h 1247775"/>
              <a:gd name="connsiteX17" fmla="*/ 175080 w 533989"/>
              <a:gd name="connsiteY17" fmla="*/ 228600 h 1247775"/>
              <a:gd name="connsiteX18" fmla="*/ 194130 w 533989"/>
              <a:gd name="connsiteY18" fmla="*/ 200025 h 1247775"/>
              <a:gd name="connsiteX19" fmla="*/ 203655 w 533989"/>
              <a:gd name="connsiteY19" fmla="*/ 171450 h 1247775"/>
              <a:gd name="connsiteX20" fmla="*/ 222705 w 533989"/>
              <a:gd name="connsiteY20" fmla="*/ 66675 h 1247775"/>
              <a:gd name="connsiteX21" fmla="*/ 289380 w 533989"/>
              <a:gd name="connsiteY21" fmla="*/ 38100 h 1247775"/>
              <a:gd name="connsiteX22" fmla="*/ 356055 w 533989"/>
              <a:gd name="connsiteY22" fmla="*/ 47625 h 1247775"/>
              <a:gd name="connsiteX23" fmla="*/ 527505 w 533989"/>
              <a:gd name="connsiteY23" fmla="*/ 47625 h 1247775"/>
              <a:gd name="connsiteX24" fmla="*/ 527505 w 533989"/>
              <a:gd name="connsiteY24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3989" h="1247775">
                <a:moveTo>
                  <a:pt x="136980" y="1247775"/>
                </a:moveTo>
                <a:cubicBezTo>
                  <a:pt x="121105" y="1238250"/>
                  <a:pt x="105054" y="1229012"/>
                  <a:pt x="89355" y="1219200"/>
                </a:cubicBezTo>
                <a:cubicBezTo>
                  <a:pt x="79647" y="1213133"/>
                  <a:pt x="61919" y="1211541"/>
                  <a:pt x="60780" y="1200150"/>
                </a:cubicBezTo>
                <a:cubicBezTo>
                  <a:pt x="55085" y="1143196"/>
                  <a:pt x="62210" y="1085363"/>
                  <a:pt x="70305" y="1028700"/>
                </a:cubicBezTo>
                <a:cubicBezTo>
                  <a:pt x="71924" y="1017367"/>
                  <a:pt x="83675" y="1010064"/>
                  <a:pt x="89355" y="1000125"/>
                </a:cubicBezTo>
                <a:cubicBezTo>
                  <a:pt x="96400" y="987797"/>
                  <a:pt x="101360" y="974353"/>
                  <a:pt x="108405" y="962025"/>
                </a:cubicBezTo>
                <a:cubicBezTo>
                  <a:pt x="137948" y="910324"/>
                  <a:pt x="119516" y="957266"/>
                  <a:pt x="136980" y="904875"/>
                </a:cubicBezTo>
                <a:cubicBezTo>
                  <a:pt x="124154" y="827918"/>
                  <a:pt x="133562" y="866047"/>
                  <a:pt x="108405" y="790575"/>
                </a:cubicBezTo>
                <a:lnTo>
                  <a:pt x="98880" y="762000"/>
                </a:lnTo>
                <a:cubicBezTo>
                  <a:pt x="102055" y="727075"/>
                  <a:pt x="102311" y="691760"/>
                  <a:pt x="108405" y="657225"/>
                </a:cubicBezTo>
                <a:cubicBezTo>
                  <a:pt x="111895" y="637450"/>
                  <a:pt x="127455" y="600075"/>
                  <a:pt x="127455" y="600075"/>
                </a:cubicBezTo>
                <a:cubicBezTo>
                  <a:pt x="121105" y="581025"/>
                  <a:pt x="125113" y="554064"/>
                  <a:pt x="108405" y="542925"/>
                </a:cubicBezTo>
                <a:lnTo>
                  <a:pt x="51255" y="504825"/>
                </a:lnTo>
                <a:cubicBezTo>
                  <a:pt x="44905" y="492125"/>
                  <a:pt x="42245" y="476765"/>
                  <a:pt x="32205" y="466725"/>
                </a:cubicBezTo>
                <a:cubicBezTo>
                  <a:pt x="25105" y="459625"/>
                  <a:pt x="5050" y="467139"/>
                  <a:pt x="3630" y="457200"/>
                </a:cubicBezTo>
                <a:cubicBezTo>
                  <a:pt x="-2479" y="414437"/>
                  <a:pt x="-5242" y="342247"/>
                  <a:pt x="32205" y="304800"/>
                </a:cubicBezTo>
                <a:cubicBezTo>
                  <a:pt x="70977" y="266028"/>
                  <a:pt x="61341" y="304426"/>
                  <a:pt x="117930" y="266700"/>
                </a:cubicBezTo>
                <a:lnTo>
                  <a:pt x="175080" y="228600"/>
                </a:lnTo>
                <a:cubicBezTo>
                  <a:pt x="181430" y="219075"/>
                  <a:pt x="189010" y="210264"/>
                  <a:pt x="194130" y="200025"/>
                </a:cubicBezTo>
                <a:cubicBezTo>
                  <a:pt x="198620" y="191045"/>
                  <a:pt x="201551" y="181267"/>
                  <a:pt x="203655" y="171450"/>
                </a:cubicBezTo>
                <a:cubicBezTo>
                  <a:pt x="211093" y="136740"/>
                  <a:pt x="209962" y="99807"/>
                  <a:pt x="222705" y="66675"/>
                </a:cubicBezTo>
                <a:cubicBezTo>
                  <a:pt x="229703" y="48481"/>
                  <a:pt x="277304" y="41119"/>
                  <a:pt x="289380" y="38100"/>
                </a:cubicBezTo>
                <a:cubicBezTo>
                  <a:pt x="311605" y="41275"/>
                  <a:pt x="333966" y="43609"/>
                  <a:pt x="356055" y="47625"/>
                </a:cubicBezTo>
                <a:cubicBezTo>
                  <a:pt x="421308" y="59489"/>
                  <a:pt x="435835" y="86912"/>
                  <a:pt x="527505" y="47625"/>
                </a:cubicBezTo>
                <a:cubicBezTo>
                  <a:pt x="542096" y="41372"/>
                  <a:pt x="527505" y="15875"/>
                  <a:pt x="52750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74486"/>
              </p:ext>
            </p:extLst>
          </p:nvPr>
        </p:nvGraphicFramePr>
        <p:xfrm>
          <a:off x="6516216" y="2132856"/>
          <a:ext cx="2448272" cy="3406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2016224"/>
              </a:tblGrid>
              <a:tr h="13622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Rosalinda </a:t>
                      </a:r>
                      <a:r>
                        <a:rPr lang="es-MX" sz="9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López  </a:t>
                      </a:r>
                      <a:r>
                        <a:rPr lang="es-MX" sz="9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Bravo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0202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Bernave </a:t>
                      </a:r>
                      <a:r>
                        <a:rPr lang="es-MX" sz="900" u="none" strike="noStrike" dirty="0">
                          <a:effectLst/>
                        </a:rPr>
                        <a:t>Ruiz Gallegos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Enrique </a:t>
                      </a:r>
                      <a:r>
                        <a:rPr lang="es-MX" sz="900" u="none" strike="noStrike" dirty="0" smtClean="0">
                          <a:effectLst/>
                        </a:rPr>
                        <a:t>López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0205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Fernando </a:t>
                      </a:r>
                      <a:r>
                        <a:rPr lang="es-MX" sz="900" u="none" strike="noStrike" dirty="0" smtClean="0">
                          <a:effectLst/>
                        </a:rPr>
                        <a:t>Gómez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0206(B)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Gilberto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25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Leocadio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0211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</a:t>
                      </a:r>
                      <a:r>
                        <a:rPr lang="es-MX" sz="900" u="none" strike="noStrike" dirty="0" smtClean="0">
                          <a:effectLst/>
                        </a:rPr>
                        <a:t>Díaz </a:t>
                      </a:r>
                      <a:r>
                        <a:rPr lang="es-MX" sz="900" u="none" strike="noStrike" dirty="0">
                          <a:effectLst/>
                        </a:rPr>
                        <a:t>Collazo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Miguel </a:t>
                      </a:r>
                      <a:r>
                        <a:rPr lang="es-MX" sz="900" u="none" strike="noStrike" dirty="0" smtClean="0">
                          <a:effectLst/>
                        </a:rPr>
                        <a:t>Ángel Álvarez Pérez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0215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Teódulo Hernández </a:t>
                      </a:r>
                      <a:r>
                        <a:rPr lang="es-MX" sz="900" u="none" strike="noStrike" dirty="0">
                          <a:effectLst/>
                        </a:rPr>
                        <a:t>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0217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Margarita Reina Gallegos </a:t>
                      </a:r>
                      <a:r>
                        <a:rPr lang="es-MX" sz="900" u="none" strike="noStrike" dirty="0" smtClean="0">
                          <a:effectLst/>
                        </a:rPr>
                        <a:t>Sánchez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0219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Mario </a:t>
                      </a:r>
                      <a:r>
                        <a:rPr lang="es-MX" sz="900" u="none" strike="noStrike" dirty="0" smtClean="0">
                          <a:effectLst/>
                        </a:rPr>
                        <a:t>Rincón </a:t>
                      </a:r>
                      <a:r>
                        <a:rPr lang="es-MX" sz="900" u="none" strike="noStrike" dirty="0">
                          <a:effectLst/>
                        </a:rPr>
                        <a:t>Ruiz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0220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Delmar Braulio Ruiz </a:t>
                      </a:r>
                      <a:r>
                        <a:rPr lang="es-MX" sz="900" u="none" strike="noStrike" dirty="0" smtClean="0">
                          <a:effectLst/>
                        </a:rPr>
                        <a:t>García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Juan </a:t>
                      </a:r>
                      <a:r>
                        <a:rPr lang="es-MX" sz="900" u="none" strike="noStrike" dirty="0" smtClean="0">
                          <a:effectLst/>
                        </a:rPr>
                        <a:t>José Hernández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6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Enrique Arturo Ruiz Gallegos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67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0224(B)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Emilia Vicenta </a:t>
                      </a:r>
                      <a:r>
                        <a:rPr lang="es-MX" sz="900" u="none" strike="noStrike" dirty="0" smtClean="0">
                          <a:effectLst/>
                        </a:rPr>
                        <a:t>Hernández Hernández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360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0225(B)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Collazo </a:t>
                      </a:r>
                      <a:r>
                        <a:rPr lang="es-MX" sz="900" u="none" strike="noStrike" dirty="0" smtClean="0">
                          <a:effectLst/>
                        </a:rPr>
                        <a:t>Gómez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0226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Reymundo Salvador Ruiz </a:t>
                      </a:r>
                      <a:r>
                        <a:rPr lang="es-MX" sz="900" u="none" strike="noStrike" dirty="0" smtClean="0">
                          <a:effectLst/>
                        </a:rPr>
                        <a:t>García 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1 Botón de acción: Inicio">
            <a:hlinkClick r:id="" action="ppaction://hlinkshowjump?jump=firstslide" highlightClick="1"/>
          </p:cNvPr>
          <p:cNvSpPr/>
          <p:nvPr/>
        </p:nvSpPr>
        <p:spPr>
          <a:xfrm>
            <a:off x="2987824" y="4941168"/>
            <a:ext cx="26060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Elipse"/>
          <p:cNvSpPr/>
          <p:nvPr/>
        </p:nvSpPr>
        <p:spPr>
          <a:xfrm>
            <a:off x="2915816" y="5517232"/>
            <a:ext cx="26060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2987824" y="56876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0215</a:t>
            </a:r>
            <a:endParaRPr lang="es-MX" sz="1100" b="1" dirty="0"/>
          </a:p>
        </p:txBody>
      </p:sp>
      <p:sp>
        <p:nvSpPr>
          <p:cNvPr id="6" name="5 Elipse"/>
          <p:cNvSpPr/>
          <p:nvPr/>
        </p:nvSpPr>
        <p:spPr>
          <a:xfrm>
            <a:off x="3203848" y="5409220"/>
            <a:ext cx="274318" cy="2520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3491880" y="539963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0213</a:t>
            </a:r>
            <a:endParaRPr lang="es-MX" sz="1100" b="1" dirty="0"/>
          </a:p>
        </p:txBody>
      </p:sp>
      <p:sp>
        <p:nvSpPr>
          <p:cNvPr id="10" name="9 Elipse"/>
          <p:cNvSpPr/>
          <p:nvPr/>
        </p:nvSpPr>
        <p:spPr>
          <a:xfrm>
            <a:off x="2267744" y="5319210"/>
            <a:ext cx="288032" cy="2700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1907704" y="537321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0210</a:t>
            </a:r>
            <a:endParaRPr lang="es-MX" sz="1100" b="1" dirty="0"/>
          </a:p>
        </p:txBody>
      </p:sp>
      <p:sp>
        <p:nvSpPr>
          <p:cNvPr id="12" name="11 Elipse"/>
          <p:cNvSpPr/>
          <p:nvPr/>
        </p:nvSpPr>
        <p:spPr>
          <a:xfrm>
            <a:off x="2267744" y="5013176"/>
            <a:ext cx="288032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1889702" y="5013176"/>
            <a:ext cx="52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0221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5976" y="52556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0206B</a:t>
            </a:r>
            <a:endParaRPr lang="es-MX" sz="1100" b="1" dirty="0"/>
          </a:p>
        </p:txBody>
      </p:sp>
      <p:sp>
        <p:nvSpPr>
          <p:cNvPr id="16" name="15 Elipse"/>
          <p:cNvSpPr/>
          <p:nvPr/>
        </p:nvSpPr>
        <p:spPr>
          <a:xfrm>
            <a:off x="5868144" y="5085184"/>
            <a:ext cx="21602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5652120" y="53012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0211</a:t>
            </a:r>
            <a:endParaRPr lang="es-MX" sz="1100" b="1" dirty="0"/>
          </a:p>
        </p:txBody>
      </p:sp>
      <p:sp>
        <p:nvSpPr>
          <p:cNvPr id="20" name="19 Elipse"/>
          <p:cNvSpPr/>
          <p:nvPr/>
        </p:nvSpPr>
        <p:spPr>
          <a:xfrm>
            <a:off x="4788024" y="5104348"/>
            <a:ext cx="288032" cy="26886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5004048" y="5085184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0201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3839741" y="4176968"/>
            <a:ext cx="288032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3799599" y="3974685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0205</a:t>
            </a:r>
            <a:endParaRPr lang="es-MX" sz="1100" b="1" dirty="0"/>
          </a:p>
        </p:txBody>
      </p:sp>
      <p:sp>
        <p:nvSpPr>
          <p:cNvPr id="28" name="27 Elipse"/>
          <p:cNvSpPr/>
          <p:nvPr/>
        </p:nvSpPr>
        <p:spPr>
          <a:xfrm>
            <a:off x="2471988" y="4716864"/>
            <a:ext cx="263807" cy="2649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2012418" y="4582756"/>
            <a:ext cx="576064" cy="2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0224B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2068879" y="3645024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1685085" y="3610868"/>
            <a:ext cx="654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0224</a:t>
            </a:r>
            <a:endParaRPr lang="es-MX" sz="1100" b="1" dirty="0"/>
          </a:p>
        </p:txBody>
      </p:sp>
      <p:sp>
        <p:nvSpPr>
          <p:cNvPr id="32" name="31 Elipse"/>
          <p:cNvSpPr/>
          <p:nvPr/>
        </p:nvSpPr>
        <p:spPr>
          <a:xfrm>
            <a:off x="1895273" y="2846330"/>
            <a:ext cx="274531" cy="3850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Elipse"/>
          <p:cNvSpPr/>
          <p:nvPr/>
        </p:nvSpPr>
        <p:spPr>
          <a:xfrm>
            <a:off x="2183957" y="2983741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uadroTexto"/>
          <p:cNvSpPr txBox="1"/>
          <p:nvPr/>
        </p:nvSpPr>
        <p:spPr>
          <a:xfrm>
            <a:off x="2460582" y="301016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0203</a:t>
            </a:r>
            <a:endParaRPr lang="es-MX" sz="11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708988" y="3218309"/>
            <a:ext cx="554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0202</a:t>
            </a:r>
            <a:endParaRPr lang="es-MX" sz="1100" b="1" dirty="0"/>
          </a:p>
        </p:txBody>
      </p:sp>
      <p:sp>
        <p:nvSpPr>
          <p:cNvPr id="36" name="35 Elipse"/>
          <p:cNvSpPr/>
          <p:nvPr/>
        </p:nvSpPr>
        <p:spPr>
          <a:xfrm>
            <a:off x="1554259" y="2996952"/>
            <a:ext cx="281437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1115616" y="302337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0219</a:t>
            </a:r>
            <a:endParaRPr lang="es-MX" sz="1100" b="1" dirty="0"/>
          </a:p>
        </p:txBody>
      </p:sp>
      <p:sp>
        <p:nvSpPr>
          <p:cNvPr id="38" name="37 Elipse"/>
          <p:cNvSpPr/>
          <p:nvPr/>
        </p:nvSpPr>
        <p:spPr>
          <a:xfrm>
            <a:off x="2195736" y="2636912"/>
            <a:ext cx="312257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CuadroTexto"/>
          <p:cNvSpPr txBox="1"/>
          <p:nvPr/>
        </p:nvSpPr>
        <p:spPr>
          <a:xfrm>
            <a:off x="2439188" y="2663334"/>
            <a:ext cx="548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0217</a:t>
            </a:r>
            <a:endParaRPr lang="es-MX" sz="1100" b="1" dirty="0"/>
          </a:p>
        </p:txBody>
      </p:sp>
      <p:sp>
        <p:nvSpPr>
          <p:cNvPr id="40" name="39 Elipse"/>
          <p:cNvSpPr/>
          <p:nvPr/>
        </p:nvSpPr>
        <p:spPr>
          <a:xfrm>
            <a:off x="2139275" y="2348880"/>
            <a:ext cx="299913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2483768" y="23753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0222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1570167" y="2708920"/>
            <a:ext cx="319535" cy="2748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1187624" y="2708920"/>
            <a:ext cx="486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0225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1673679" y="2447310"/>
            <a:ext cx="306034" cy="2616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1187624" y="24473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0220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1691680" y="2106434"/>
            <a:ext cx="297032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331640" y="208727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0226</a:t>
            </a:r>
            <a:endParaRPr lang="es-MX" sz="1100" b="1" dirty="0"/>
          </a:p>
        </p:txBody>
      </p:sp>
      <p:sp>
        <p:nvSpPr>
          <p:cNvPr id="48" name="47 Elipse"/>
          <p:cNvSpPr/>
          <p:nvPr/>
        </p:nvSpPr>
        <p:spPr>
          <a:xfrm>
            <a:off x="2771800" y="1960603"/>
            <a:ext cx="264821" cy="2916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uadroTexto"/>
          <p:cNvSpPr txBox="1"/>
          <p:nvPr/>
        </p:nvSpPr>
        <p:spPr>
          <a:xfrm>
            <a:off x="2987824" y="1988840"/>
            <a:ext cx="569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0225B</a:t>
            </a:r>
            <a:endParaRPr lang="es-MX" sz="1100" b="1" dirty="0"/>
          </a:p>
        </p:txBody>
      </p:sp>
      <p:sp>
        <p:nvSpPr>
          <p:cNvPr id="52" name="51 Elipse"/>
          <p:cNvSpPr/>
          <p:nvPr/>
        </p:nvSpPr>
        <p:spPr>
          <a:xfrm>
            <a:off x="4427984" y="4875765"/>
            <a:ext cx="336170" cy="2296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3995936" y="486916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0206</a:t>
            </a:r>
            <a:endParaRPr lang="es-MX" sz="1100" b="1" dirty="0"/>
          </a:p>
        </p:txBody>
      </p:sp>
      <p:sp>
        <p:nvSpPr>
          <p:cNvPr id="54" name="53 Botón de acción: Inicio">
            <a:hlinkClick r:id="" action="ppaction://hlinkshowjump?jump=firstslide" highlightClick="1"/>
          </p:cNvPr>
          <p:cNvSpPr/>
          <p:nvPr/>
        </p:nvSpPr>
        <p:spPr>
          <a:xfrm>
            <a:off x="323528" y="188640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611560" y="148570"/>
            <a:ext cx="91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6" name="55 Forma libre"/>
          <p:cNvSpPr/>
          <p:nvPr/>
        </p:nvSpPr>
        <p:spPr>
          <a:xfrm>
            <a:off x="148909" y="680045"/>
            <a:ext cx="971550" cy="5629275"/>
          </a:xfrm>
          <a:custGeom>
            <a:avLst/>
            <a:gdLst>
              <a:gd name="connsiteX0" fmla="*/ 276225 w 971550"/>
              <a:gd name="connsiteY0" fmla="*/ 0 h 5629275"/>
              <a:gd name="connsiteX1" fmla="*/ 323850 w 971550"/>
              <a:gd name="connsiteY1" fmla="*/ 28575 h 5629275"/>
              <a:gd name="connsiteX2" fmla="*/ 352425 w 971550"/>
              <a:gd name="connsiteY2" fmla="*/ 47625 h 5629275"/>
              <a:gd name="connsiteX3" fmla="*/ 447675 w 971550"/>
              <a:gd name="connsiteY3" fmla="*/ 57150 h 5629275"/>
              <a:gd name="connsiteX4" fmla="*/ 466725 w 971550"/>
              <a:gd name="connsiteY4" fmla="*/ 85725 h 5629275"/>
              <a:gd name="connsiteX5" fmla="*/ 466725 w 971550"/>
              <a:gd name="connsiteY5" fmla="*/ 285750 h 5629275"/>
              <a:gd name="connsiteX6" fmla="*/ 428625 w 971550"/>
              <a:gd name="connsiteY6" fmla="*/ 342900 h 5629275"/>
              <a:gd name="connsiteX7" fmla="*/ 447675 w 971550"/>
              <a:gd name="connsiteY7" fmla="*/ 409575 h 5629275"/>
              <a:gd name="connsiteX8" fmla="*/ 514350 w 971550"/>
              <a:gd name="connsiteY8" fmla="*/ 447675 h 5629275"/>
              <a:gd name="connsiteX9" fmla="*/ 600075 w 971550"/>
              <a:gd name="connsiteY9" fmla="*/ 495300 h 5629275"/>
              <a:gd name="connsiteX10" fmla="*/ 628650 w 971550"/>
              <a:gd name="connsiteY10" fmla="*/ 504825 h 5629275"/>
              <a:gd name="connsiteX11" fmla="*/ 666750 w 971550"/>
              <a:gd name="connsiteY11" fmla="*/ 561975 h 5629275"/>
              <a:gd name="connsiteX12" fmla="*/ 676275 w 971550"/>
              <a:gd name="connsiteY12" fmla="*/ 590550 h 5629275"/>
              <a:gd name="connsiteX13" fmla="*/ 685800 w 971550"/>
              <a:gd name="connsiteY13" fmla="*/ 628650 h 5629275"/>
              <a:gd name="connsiteX14" fmla="*/ 704850 w 971550"/>
              <a:gd name="connsiteY14" fmla="*/ 657225 h 5629275"/>
              <a:gd name="connsiteX15" fmla="*/ 695325 w 971550"/>
              <a:gd name="connsiteY15" fmla="*/ 752475 h 5629275"/>
              <a:gd name="connsiteX16" fmla="*/ 714375 w 971550"/>
              <a:gd name="connsiteY16" fmla="*/ 876300 h 5629275"/>
              <a:gd name="connsiteX17" fmla="*/ 704850 w 971550"/>
              <a:gd name="connsiteY17" fmla="*/ 933450 h 5629275"/>
              <a:gd name="connsiteX18" fmla="*/ 685800 w 971550"/>
              <a:gd name="connsiteY18" fmla="*/ 1009650 h 5629275"/>
              <a:gd name="connsiteX19" fmla="*/ 666750 w 971550"/>
              <a:gd name="connsiteY19" fmla="*/ 1047750 h 5629275"/>
              <a:gd name="connsiteX20" fmla="*/ 657225 w 971550"/>
              <a:gd name="connsiteY20" fmla="*/ 1076325 h 5629275"/>
              <a:gd name="connsiteX21" fmla="*/ 638175 w 971550"/>
              <a:gd name="connsiteY21" fmla="*/ 1104900 h 5629275"/>
              <a:gd name="connsiteX22" fmla="*/ 628650 w 971550"/>
              <a:gd name="connsiteY22" fmla="*/ 1133475 h 5629275"/>
              <a:gd name="connsiteX23" fmla="*/ 600075 w 971550"/>
              <a:gd name="connsiteY23" fmla="*/ 1190625 h 5629275"/>
              <a:gd name="connsiteX24" fmla="*/ 609600 w 971550"/>
              <a:gd name="connsiteY24" fmla="*/ 1257300 h 5629275"/>
              <a:gd name="connsiteX25" fmla="*/ 666750 w 971550"/>
              <a:gd name="connsiteY25" fmla="*/ 1285875 h 5629275"/>
              <a:gd name="connsiteX26" fmla="*/ 695325 w 971550"/>
              <a:gd name="connsiteY26" fmla="*/ 1419225 h 5629275"/>
              <a:gd name="connsiteX27" fmla="*/ 666750 w 971550"/>
              <a:gd name="connsiteY27" fmla="*/ 1628775 h 5629275"/>
              <a:gd name="connsiteX28" fmla="*/ 647700 w 971550"/>
              <a:gd name="connsiteY28" fmla="*/ 1657350 h 5629275"/>
              <a:gd name="connsiteX29" fmla="*/ 638175 w 971550"/>
              <a:gd name="connsiteY29" fmla="*/ 1685925 h 5629275"/>
              <a:gd name="connsiteX30" fmla="*/ 590550 w 971550"/>
              <a:gd name="connsiteY30" fmla="*/ 1733550 h 5629275"/>
              <a:gd name="connsiteX31" fmla="*/ 552450 w 971550"/>
              <a:gd name="connsiteY31" fmla="*/ 1743075 h 5629275"/>
              <a:gd name="connsiteX32" fmla="*/ 504825 w 971550"/>
              <a:gd name="connsiteY32" fmla="*/ 1866900 h 5629275"/>
              <a:gd name="connsiteX33" fmla="*/ 514350 w 971550"/>
              <a:gd name="connsiteY33" fmla="*/ 1962150 h 5629275"/>
              <a:gd name="connsiteX34" fmla="*/ 600075 w 971550"/>
              <a:gd name="connsiteY34" fmla="*/ 2038350 h 5629275"/>
              <a:gd name="connsiteX35" fmla="*/ 628650 w 971550"/>
              <a:gd name="connsiteY35" fmla="*/ 2066925 h 5629275"/>
              <a:gd name="connsiteX36" fmla="*/ 647700 w 971550"/>
              <a:gd name="connsiteY36" fmla="*/ 2095500 h 5629275"/>
              <a:gd name="connsiteX37" fmla="*/ 676275 w 971550"/>
              <a:gd name="connsiteY37" fmla="*/ 2190750 h 5629275"/>
              <a:gd name="connsiteX38" fmla="*/ 666750 w 971550"/>
              <a:gd name="connsiteY38" fmla="*/ 2324100 h 5629275"/>
              <a:gd name="connsiteX39" fmla="*/ 638175 w 971550"/>
              <a:gd name="connsiteY39" fmla="*/ 2381250 h 5629275"/>
              <a:gd name="connsiteX40" fmla="*/ 628650 w 971550"/>
              <a:gd name="connsiteY40" fmla="*/ 2409825 h 5629275"/>
              <a:gd name="connsiteX41" fmla="*/ 609600 w 971550"/>
              <a:gd name="connsiteY41" fmla="*/ 2438400 h 5629275"/>
              <a:gd name="connsiteX42" fmla="*/ 590550 w 971550"/>
              <a:gd name="connsiteY42" fmla="*/ 2476500 h 5629275"/>
              <a:gd name="connsiteX43" fmla="*/ 581025 w 971550"/>
              <a:gd name="connsiteY43" fmla="*/ 2524125 h 5629275"/>
              <a:gd name="connsiteX44" fmla="*/ 571500 w 971550"/>
              <a:gd name="connsiteY44" fmla="*/ 2743200 h 5629275"/>
              <a:gd name="connsiteX45" fmla="*/ 628650 w 971550"/>
              <a:gd name="connsiteY45" fmla="*/ 2781300 h 5629275"/>
              <a:gd name="connsiteX46" fmla="*/ 647700 w 971550"/>
              <a:gd name="connsiteY46" fmla="*/ 2809875 h 5629275"/>
              <a:gd name="connsiteX47" fmla="*/ 647700 w 971550"/>
              <a:gd name="connsiteY47" fmla="*/ 2905125 h 5629275"/>
              <a:gd name="connsiteX48" fmla="*/ 628650 w 971550"/>
              <a:gd name="connsiteY48" fmla="*/ 2962275 h 5629275"/>
              <a:gd name="connsiteX49" fmla="*/ 619125 w 971550"/>
              <a:gd name="connsiteY49" fmla="*/ 2990850 h 5629275"/>
              <a:gd name="connsiteX50" fmla="*/ 628650 w 971550"/>
              <a:gd name="connsiteY50" fmla="*/ 3152775 h 5629275"/>
              <a:gd name="connsiteX51" fmla="*/ 685800 w 971550"/>
              <a:gd name="connsiteY51" fmla="*/ 3190875 h 5629275"/>
              <a:gd name="connsiteX52" fmla="*/ 723900 w 971550"/>
              <a:gd name="connsiteY52" fmla="*/ 3276600 h 5629275"/>
              <a:gd name="connsiteX53" fmla="*/ 733425 w 971550"/>
              <a:gd name="connsiteY53" fmla="*/ 3305175 h 5629275"/>
              <a:gd name="connsiteX54" fmla="*/ 742950 w 971550"/>
              <a:gd name="connsiteY54" fmla="*/ 3333750 h 5629275"/>
              <a:gd name="connsiteX55" fmla="*/ 733425 w 971550"/>
              <a:gd name="connsiteY55" fmla="*/ 3448050 h 5629275"/>
              <a:gd name="connsiteX56" fmla="*/ 676275 w 971550"/>
              <a:gd name="connsiteY56" fmla="*/ 3486150 h 5629275"/>
              <a:gd name="connsiteX57" fmla="*/ 647700 w 971550"/>
              <a:gd name="connsiteY57" fmla="*/ 3514725 h 5629275"/>
              <a:gd name="connsiteX58" fmla="*/ 657225 w 971550"/>
              <a:gd name="connsiteY58" fmla="*/ 3609975 h 5629275"/>
              <a:gd name="connsiteX59" fmla="*/ 666750 w 971550"/>
              <a:gd name="connsiteY59" fmla="*/ 3638550 h 5629275"/>
              <a:gd name="connsiteX60" fmla="*/ 723900 w 971550"/>
              <a:gd name="connsiteY60" fmla="*/ 3676650 h 5629275"/>
              <a:gd name="connsiteX61" fmla="*/ 781050 w 971550"/>
              <a:gd name="connsiteY61" fmla="*/ 3705225 h 5629275"/>
              <a:gd name="connsiteX62" fmla="*/ 800100 w 971550"/>
              <a:gd name="connsiteY62" fmla="*/ 3733800 h 5629275"/>
              <a:gd name="connsiteX63" fmla="*/ 809625 w 971550"/>
              <a:gd name="connsiteY63" fmla="*/ 3762375 h 5629275"/>
              <a:gd name="connsiteX64" fmla="*/ 838200 w 971550"/>
              <a:gd name="connsiteY64" fmla="*/ 3790950 h 5629275"/>
              <a:gd name="connsiteX65" fmla="*/ 857250 w 971550"/>
              <a:gd name="connsiteY65" fmla="*/ 3876675 h 5629275"/>
              <a:gd name="connsiteX66" fmla="*/ 866775 w 971550"/>
              <a:gd name="connsiteY66" fmla="*/ 3905250 h 5629275"/>
              <a:gd name="connsiteX67" fmla="*/ 885825 w 971550"/>
              <a:gd name="connsiteY67" fmla="*/ 3943350 h 5629275"/>
              <a:gd name="connsiteX68" fmla="*/ 914400 w 971550"/>
              <a:gd name="connsiteY68" fmla="*/ 3962400 h 5629275"/>
              <a:gd name="connsiteX69" fmla="*/ 942975 w 971550"/>
              <a:gd name="connsiteY69" fmla="*/ 4029075 h 5629275"/>
              <a:gd name="connsiteX70" fmla="*/ 971550 w 971550"/>
              <a:gd name="connsiteY70" fmla="*/ 4162425 h 5629275"/>
              <a:gd name="connsiteX71" fmla="*/ 962025 w 971550"/>
              <a:gd name="connsiteY71" fmla="*/ 4286250 h 5629275"/>
              <a:gd name="connsiteX72" fmla="*/ 952500 w 971550"/>
              <a:gd name="connsiteY72" fmla="*/ 4314825 h 5629275"/>
              <a:gd name="connsiteX73" fmla="*/ 895350 w 971550"/>
              <a:gd name="connsiteY73" fmla="*/ 4324350 h 5629275"/>
              <a:gd name="connsiteX74" fmla="*/ 866775 w 971550"/>
              <a:gd name="connsiteY74" fmla="*/ 4333875 h 5629275"/>
              <a:gd name="connsiteX75" fmla="*/ 847725 w 971550"/>
              <a:gd name="connsiteY75" fmla="*/ 4371975 h 5629275"/>
              <a:gd name="connsiteX76" fmla="*/ 857250 w 971550"/>
              <a:gd name="connsiteY76" fmla="*/ 4505325 h 5629275"/>
              <a:gd name="connsiteX77" fmla="*/ 876300 w 971550"/>
              <a:gd name="connsiteY77" fmla="*/ 4600575 h 5629275"/>
              <a:gd name="connsiteX78" fmla="*/ 885825 w 971550"/>
              <a:gd name="connsiteY78" fmla="*/ 4629150 h 5629275"/>
              <a:gd name="connsiteX79" fmla="*/ 895350 w 971550"/>
              <a:gd name="connsiteY79" fmla="*/ 4733925 h 5629275"/>
              <a:gd name="connsiteX80" fmla="*/ 895350 w 971550"/>
              <a:gd name="connsiteY80" fmla="*/ 4895850 h 5629275"/>
              <a:gd name="connsiteX81" fmla="*/ 866775 w 971550"/>
              <a:gd name="connsiteY81" fmla="*/ 4914900 h 5629275"/>
              <a:gd name="connsiteX82" fmla="*/ 838200 w 971550"/>
              <a:gd name="connsiteY82" fmla="*/ 5172075 h 5629275"/>
              <a:gd name="connsiteX83" fmla="*/ 857250 w 971550"/>
              <a:gd name="connsiteY83" fmla="*/ 5229225 h 5629275"/>
              <a:gd name="connsiteX84" fmla="*/ 771525 w 971550"/>
              <a:gd name="connsiteY84" fmla="*/ 5248275 h 5629275"/>
              <a:gd name="connsiteX85" fmla="*/ 714375 w 971550"/>
              <a:gd name="connsiteY85" fmla="*/ 5267325 h 5629275"/>
              <a:gd name="connsiteX86" fmla="*/ 619125 w 971550"/>
              <a:gd name="connsiteY86" fmla="*/ 5286375 h 5629275"/>
              <a:gd name="connsiteX87" fmla="*/ 571500 w 971550"/>
              <a:gd name="connsiteY87" fmla="*/ 5343525 h 5629275"/>
              <a:gd name="connsiteX88" fmla="*/ 561975 w 971550"/>
              <a:gd name="connsiteY88" fmla="*/ 5372100 h 5629275"/>
              <a:gd name="connsiteX89" fmla="*/ 523875 w 971550"/>
              <a:gd name="connsiteY89" fmla="*/ 5429250 h 5629275"/>
              <a:gd name="connsiteX90" fmla="*/ 361950 w 971550"/>
              <a:gd name="connsiteY90" fmla="*/ 5448300 h 5629275"/>
              <a:gd name="connsiteX91" fmla="*/ 304800 w 971550"/>
              <a:gd name="connsiteY91" fmla="*/ 5495925 h 5629275"/>
              <a:gd name="connsiteX92" fmla="*/ 285750 w 971550"/>
              <a:gd name="connsiteY92" fmla="*/ 5524500 h 5629275"/>
              <a:gd name="connsiteX93" fmla="*/ 257175 w 971550"/>
              <a:gd name="connsiteY93" fmla="*/ 5534025 h 5629275"/>
              <a:gd name="connsiteX94" fmla="*/ 190500 w 971550"/>
              <a:gd name="connsiteY94" fmla="*/ 5562600 h 5629275"/>
              <a:gd name="connsiteX95" fmla="*/ 66675 w 971550"/>
              <a:gd name="connsiteY95" fmla="*/ 5562600 h 5629275"/>
              <a:gd name="connsiteX96" fmla="*/ 19050 w 971550"/>
              <a:gd name="connsiteY96" fmla="*/ 5619750 h 5629275"/>
              <a:gd name="connsiteX97" fmla="*/ 0 w 971550"/>
              <a:gd name="connsiteY97" fmla="*/ 5629275 h 562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71550" h="5629275">
                <a:moveTo>
                  <a:pt x="276225" y="0"/>
                </a:moveTo>
                <a:cubicBezTo>
                  <a:pt x="292100" y="9525"/>
                  <a:pt x="308151" y="18763"/>
                  <a:pt x="323850" y="28575"/>
                </a:cubicBezTo>
                <a:cubicBezTo>
                  <a:pt x="333558" y="34642"/>
                  <a:pt x="341271" y="45051"/>
                  <a:pt x="352425" y="47625"/>
                </a:cubicBezTo>
                <a:cubicBezTo>
                  <a:pt x="383516" y="54800"/>
                  <a:pt x="415925" y="53975"/>
                  <a:pt x="447675" y="57150"/>
                </a:cubicBezTo>
                <a:cubicBezTo>
                  <a:pt x="454025" y="66675"/>
                  <a:pt x="462705" y="75006"/>
                  <a:pt x="466725" y="85725"/>
                </a:cubicBezTo>
                <a:cubicBezTo>
                  <a:pt x="488238" y="143094"/>
                  <a:pt x="470952" y="243476"/>
                  <a:pt x="466725" y="285750"/>
                </a:cubicBezTo>
                <a:cubicBezTo>
                  <a:pt x="462332" y="329684"/>
                  <a:pt x="461177" y="321199"/>
                  <a:pt x="428625" y="342900"/>
                </a:cubicBezTo>
                <a:cubicBezTo>
                  <a:pt x="434975" y="365125"/>
                  <a:pt x="435783" y="389755"/>
                  <a:pt x="447675" y="409575"/>
                </a:cubicBezTo>
                <a:cubicBezTo>
                  <a:pt x="462091" y="433602"/>
                  <a:pt x="490774" y="439816"/>
                  <a:pt x="514350" y="447675"/>
                </a:cubicBezTo>
                <a:cubicBezTo>
                  <a:pt x="557124" y="490449"/>
                  <a:pt x="530146" y="471990"/>
                  <a:pt x="600075" y="495300"/>
                </a:cubicBezTo>
                <a:lnTo>
                  <a:pt x="628650" y="504825"/>
                </a:lnTo>
                <a:cubicBezTo>
                  <a:pt x="641350" y="523875"/>
                  <a:pt x="659510" y="540255"/>
                  <a:pt x="666750" y="561975"/>
                </a:cubicBezTo>
                <a:cubicBezTo>
                  <a:pt x="669925" y="571500"/>
                  <a:pt x="673517" y="580896"/>
                  <a:pt x="676275" y="590550"/>
                </a:cubicBezTo>
                <a:cubicBezTo>
                  <a:pt x="679871" y="603137"/>
                  <a:pt x="680643" y="616618"/>
                  <a:pt x="685800" y="628650"/>
                </a:cubicBezTo>
                <a:cubicBezTo>
                  <a:pt x="690309" y="639172"/>
                  <a:pt x="698500" y="647700"/>
                  <a:pt x="704850" y="657225"/>
                </a:cubicBezTo>
                <a:cubicBezTo>
                  <a:pt x="701675" y="688975"/>
                  <a:pt x="695325" y="720567"/>
                  <a:pt x="695325" y="752475"/>
                </a:cubicBezTo>
                <a:cubicBezTo>
                  <a:pt x="695325" y="826143"/>
                  <a:pt x="698071" y="827389"/>
                  <a:pt x="714375" y="876300"/>
                </a:cubicBezTo>
                <a:cubicBezTo>
                  <a:pt x="711200" y="895350"/>
                  <a:pt x="708305" y="914449"/>
                  <a:pt x="704850" y="933450"/>
                </a:cubicBezTo>
                <a:cubicBezTo>
                  <a:pt x="700142" y="959344"/>
                  <a:pt x="696236" y="985299"/>
                  <a:pt x="685800" y="1009650"/>
                </a:cubicBezTo>
                <a:cubicBezTo>
                  <a:pt x="680207" y="1022701"/>
                  <a:pt x="672343" y="1034699"/>
                  <a:pt x="666750" y="1047750"/>
                </a:cubicBezTo>
                <a:cubicBezTo>
                  <a:pt x="662795" y="1056978"/>
                  <a:pt x="661715" y="1067345"/>
                  <a:pt x="657225" y="1076325"/>
                </a:cubicBezTo>
                <a:cubicBezTo>
                  <a:pt x="652105" y="1086564"/>
                  <a:pt x="643295" y="1094661"/>
                  <a:pt x="638175" y="1104900"/>
                </a:cubicBezTo>
                <a:cubicBezTo>
                  <a:pt x="633685" y="1113880"/>
                  <a:pt x="633140" y="1124495"/>
                  <a:pt x="628650" y="1133475"/>
                </a:cubicBezTo>
                <a:cubicBezTo>
                  <a:pt x="591721" y="1207333"/>
                  <a:pt x="624016" y="1118801"/>
                  <a:pt x="600075" y="1190625"/>
                </a:cubicBezTo>
                <a:cubicBezTo>
                  <a:pt x="603250" y="1212850"/>
                  <a:pt x="600482" y="1236784"/>
                  <a:pt x="609600" y="1257300"/>
                </a:cubicBezTo>
                <a:cubicBezTo>
                  <a:pt x="616022" y="1271750"/>
                  <a:pt x="654071" y="1281649"/>
                  <a:pt x="666750" y="1285875"/>
                </a:cubicBezTo>
                <a:cubicBezTo>
                  <a:pt x="701805" y="1338458"/>
                  <a:pt x="695325" y="1318892"/>
                  <a:pt x="695325" y="1419225"/>
                </a:cubicBezTo>
                <a:cubicBezTo>
                  <a:pt x="695325" y="1541810"/>
                  <a:pt x="708839" y="1555119"/>
                  <a:pt x="666750" y="1628775"/>
                </a:cubicBezTo>
                <a:cubicBezTo>
                  <a:pt x="661070" y="1638714"/>
                  <a:pt x="652820" y="1647111"/>
                  <a:pt x="647700" y="1657350"/>
                </a:cubicBezTo>
                <a:cubicBezTo>
                  <a:pt x="643210" y="1666330"/>
                  <a:pt x="642665" y="1676945"/>
                  <a:pt x="638175" y="1685925"/>
                </a:cubicBezTo>
                <a:cubicBezTo>
                  <a:pt x="626630" y="1709016"/>
                  <a:pt x="614795" y="1723159"/>
                  <a:pt x="590550" y="1733550"/>
                </a:cubicBezTo>
                <a:cubicBezTo>
                  <a:pt x="578518" y="1738707"/>
                  <a:pt x="565150" y="1739900"/>
                  <a:pt x="552450" y="1743075"/>
                </a:cubicBezTo>
                <a:cubicBezTo>
                  <a:pt x="501897" y="1818905"/>
                  <a:pt x="517588" y="1777560"/>
                  <a:pt x="504825" y="1866900"/>
                </a:cubicBezTo>
                <a:cubicBezTo>
                  <a:pt x="508000" y="1898650"/>
                  <a:pt x="501561" y="1932917"/>
                  <a:pt x="514350" y="1962150"/>
                </a:cubicBezTo>
                <a:cubicBezTo>
                  <a:pt x="535608" y="2010739"/>
                  <a:pt x="567775" y="2011433"/>
                  <a:pt x="600075" y="2038350"/>
                </a:cubicBezTo>
                <a:cubicBezTo>
                  <a:pt x="610423" y="2046974"/>
                  <a:pt x="620026" y="2056577"/>
                  <a:pt x="628650" y="2066925"/>
                </a:cubicBezTo>
                <a:cubicBezTo>
                  <a:pt x="635979" y="2075719"/>
                  <a:pt x="643051" y="2085039"/>
                  <a:pt x="647700" y="2095500"/>
                </a:cubicBezTo>
                <a:cubicBezTo>
                  <a:pt x="660951" y="2125315"/>
                  <a:pt x="668359" y="2159085"/>
                  <a:pt x="676275" y="2190750"/>
                </a:cubicBezTo>
                <a:cubicBezTo>
                  <a:pt x="673100" y="2235200"/>
                  <a:pt x="671957" y="2279842"/>
                  <a:pt x="666750" y="2324100"/>
                </a:cubicBezTo>
                <a:cubicBezTo>
                  <a:pt x="663067" y="2355408"/>
                  <a:pt x="652006" y="2353588"/>
                  <a:pt x="638175" y="2381250"/>
                </a:cubicBezTo>
                <a:cubicBezTo>
                  <a:pt x="633685" y="2390230"/>
                  <a:pt x="633140" y="2400845"/>
                  <a:pt x="628650" y="2409825"/>
                </a:cubicBezTo>
                <a:cubicBezTo>
                  <a:pt x="623530" y="2420064"/>
                  <a:pt x="615280" y="2428461"/>
                  <a:pt x="609600" y="2438400"/>
                </a:cubicBezTo>
                <a:cubicBezTo>
                  <a:pt x="602555" y="2450728"/>
                  <a:pt x="596900" y="2463800"/>
                  <a:pt x="590550" y="2476500"/>
                </a:cubicBezTo>
                <a:cubicBezTo>
                  <a:pt x="587375" y="2492375"/>
                  <a:pt x="586709" y="2508966"/>
                  <a:pt x="581025" y="2524125"/>
                </a:cubicBezTo>
                <a:cubicBezTo>
                  <a:pt x="542047" y="2628067"/>
                  <a:pt x="476210" y="2416493"/>
                  <a:pt x="571500" y="2743200"/>
                </a:cubicBezTo>
                <a:cubicBezTo>
                  <a:pt x="577911" y="2765179"/>
                  <a:pt x="628650" y="2781300"/>
                  <a:pt x="628650" y="2781300"/>
                </a:cubicBezTo>
                <a:cubicBezTo>
                  <a:pt x="635000" y="2790825"/>
                  <a:pt x="642580" y="2799636"/>
                  <a:pt x="647700" y="2809875"/>
                </a:cubicBezTo>
                <a:cubicBezTo>
                  <a:pt x="664889" y="2844252"/>
                  <a:pt x="657384" y="2863162"/>
                  <a:pt x="647700" y="2905125"/>
                </a:cubicBezTo>
                <a:cubicBezTo>
                  <a:pt x="643185" y="2924691"/>
                  <a:pt x="635000" y="2943225"/>
                  <a:pt x="628650" y="2962275"/>
                </a:cubicBezTo>
                <a:lnTo>
                  <a:pt x="619125" y="2990850"/>
                </a:lnTo>
                <a:cubicBezTo>
                  <a:pt x="622300" y="3044825"/>
                  <a:pt x="611552" y="3101481"/>
                  <a:pt x="628650" y="3152775"/>
                </a:cubicBezTo>
                <a:cubicBezTo>
                  <a:pt x="635890" y="3174495"/>
                  <a:pt x="685800" y="3190875"/>
                  <a:pt x="685800" y="3190875"/>
                </a:cubicBezTo>
                <a:cubicBezTo>
                  <a:pt x="715989" y="3236158"/>
                  <a:pt x="701230" y="3208590"/>
                  <a:pt x="723900" y="3276600"/>
                </a:cubicBezTo>
                <a:lnTo>
                  <a:pt x="733425" y="3305175"/>
                </a:lnTo>
                <a:lnTo>
                  <a:pt x="742950" y="3333750"/>
                </a:lnTo>
                <a:cubicBezTo>
                  <a:pt x="739775" y="3371850"/>
                  <a:pt x="748749" y="3413023"/>
                  <a:pt x="733425" y="3448050"/>
                </a:cubicBezTo>
                <a:cubicBezTo>
                  <a:pt x="724248" y="3469026"/>
                  <a:pt x="692464" y="3469961"/>
                  <a:pt x="676275" y="3486150"/>
                </a:cubicBezTo>
                <a:lnTo>
                  <a:pt x="647700" y="3514725"/>
                </a:lnTo>
                <a:cubicBezTo>
                  <a:pt x="650875" y="3546475"/>
                  <a:pt x="652373" y="3578438"/>
                  <a:pt x="657225" y="3609975"/>
                </a:cubicBezTo>
                <a:cubicBezTo>
                  <a:pt x="658752" y="3619898"/>
                  <a:pt x="661181" y="3630196"/>
                  <a:pt x="666750" y="3638550"/>
                </a:cubicBezTo>
                <a:cubicBezTo>
                  <a:pt x="693834" y="3679176"/>
                  <a:pt x="688949" y="3659174"/>
                  <a:pt x="723900" y="3676650"/>
                </a:cubicBezTo>
                <a:cubicBezTo>
                  <a:pt x="797758" y="3713579"/>
                  <a:pt x="709226" y="3681284"/>
                  <a:pt x="781050" y="3705225"/>
                </a:cubicBezTo>
                <a:cubicBezTo>
                  <a:pt x="787400" y="3714750"/>
                  <a:pt x="794980" y="3723561"/>
                  <a:pt x="800100" y="3733800"/>
                </a:cubicBezTo>
                <a:cubicBezTo>
                  <a:pt x="804590" y="3742780"/>
                  <a:pt x="804056" y="3754021"/>
                  <a:pt x="809625" y="3762375"/>
                </a:cubicBezTo>
                <a:cubicBezTo>
                  <a:pt x="817097" y="3773583"/>
                  <a:pt x="828675" y="3781425"/>
                  <a:pt x="838200" y="3790950"/>
                </a:cubicBezTo>
                <a:cubicBezTo>
                  <a:pt x="844747" y="3823686"/>
                  <a:pt x="848282" y="3845288"/>
                  <a:pt x="857250" y="3876675"/>
                </a:cubicBezTo>
                <a:cubicBezTo>
                  <a:pt x="860008" y="3886329"/>
                  <a:pt x="862820" y="3896022"/>
                  <a:pt x="866775" y="3905250"/>
                </a:cubicBezTo>
                <a:cubicBezTo>
                  <a:pt x="872368" y="3918301"/>
                  <a:pt x="876735" y="3932442"/>
                  <a:pt x="885825" y="3943350"/>
                </a:cubicBezTo>
                <a:cubicBezTo>
                  <a:pt x="893154" y="3952144"/>
                  <a:pt x="904875" y="3956050"/>
                  <a:pt x="914400" y="3962400"/>
                </a:cubicBezTo>
                <a:cubicBezTo>
                  <a:pt x="923783" y="3981165"/>
                  <a:pt x="938971" y="4007051"/>
                  <a:pt x="942975" y="4029075"/>
                </a:cubicBezTo>
                <a:cubicBezTo>
                  <a:pt x="967006" y="4161247"/>
                  <a:pt x="934979" y="4052713"/>
                  <a:pt x="971550" y="4162425"/>
                </a:cubicBezTo>
                <a:cubicBezTo>
                  <a:pt x="968375" y="4203700"/>
                  <a:pt x="967160" y="4245173"/>
                  <a:pt x="962025" y="4286250"/>
                </a:cubicBezTo>
                <a:cubicBezTo>
                  <a:pt x="960780" y="4296213"/>
                  <a:pt x="961217" y="4309844"/>
                  <a:pt x="952500" y="4314825"/>
                </a:cubicBezTo>
                <a:cubicBezTo>
                  <a:pt x="935732" y="4324407"/>
                  <a:pt x="914203" y="4320160"/>
                  <a:pt x="895350" y="4324350"/>
                </a:cubicBezTo>
                <a:cubicBezTo>
                  <a:pt x="885549" y="4326528"/>
                  <a:pt x="876300" y="4330700"/>
                  <a:pt x="866775" y="4333875"/>
                </a:cubicBezTo>
                <a:cubicBezTo>
                  <a:pt x="860425" y="4346575"/>
                  <a:pt x="848513" y="4357798"/>
                  <a:pt x="847725" y="4371975"/>
                </a:cubicBezTo>
                <a:cubicBezTo>
                  <a:pt x="845253" y="4416470"/>
                  <a:pt x="852816" y="4460983"/>
                  <a:pt x="857250" y="4505325"/>
                </a:cubicBezTo>
                <a:cubicBezTo>
                  <a:pt x="860129" y="4534112"/>
                  <a:pt x="868055" y="4571717"/>
                  <a:pt x="876300" y="4600575"/>
                </a:cubicBezTo>
                <a:cubicBezTo>
                  <a:pt x="879058" y="4610229"/>
                  <a:pt x="882650" y="4619625"/>
                  <a:pt x="885825" y="4629150"/>
                </a:cubicBezTo>
                <a:cubicBezTo>
                  <a:pt x="889000" y="4664075"/>
                  <a:pt x="890715" y="4699164"/>
                  <a:pt x="895350" y="4733925"/>
                </a:cubicBezTo>
                <a:cubicBezTo>
                  <a:pt x="906091" y="4814480"/>
                  <a:pt x="933785" y="4751719"/>
                  <a:pt x="895350" y="4895850"/>
                </a:cubicBezTo>
                <a:cubicBezTo>
                  <a:pt x="892400" y="4906911"/>
                  <a:pt x="876300" y="4908550"/>
                  <a:pt x="866775" y="4914900"/>
                </a:cubicBezTo>
                <a:cubicBezTo>
                  <a:pt x="795809" y="5021349"/>
                  <a:pt x="815456" y="4967376"/>
                  <a:pt x="838200" y="5172075"/>
                </a:cubicBezTo>
                <a:cubicBezTo>
                  <a:pt x="840418" y="5192033"/>
                  <a:pt x="857250" y="5229225"/>
                  <a:pt x="857250" y="5229225"/>
                </a:cubicBezTo>
                <a:cubicBezTo>
                  <a:pt x="830059" y="5234663"/>
                  <a:pt x="798428" y="5240204"/>
                  <a:pt x="771525" y="5248275"/>
                </a:cubicBezTo>
                <a:cubicBezTo>
                  <a:pt x="752291" y="5254045"/>
                  <a:pt x="734182" y="5264024"/>
                  <a:pt x="714375" y="5267325"/>
                </a:cubicBezTo>
                <a:cubicBezTo>
                  <a:pt x="644312" y="5279002"/>
                  <a:pt x="675961" y="5272166"/>
                  <a:pt x="619125" y="5286375"/>
                </a:cubicBezTo>
                <a:cubicBezTo>
                  <a:pt x="598059" y="5307441"/>
                  <a:pt x="584761" y="5317003"/>
                  <a:pt x="571500" y="5343525"/>
                </a:cubicBezTo>
                <a:cubicBezTo>
                  <a:pt x="567010" y="5352505"/>
                  <a:pt x="566851" y="5363323"/>
                  <a:pt x="561975" y="5372100"/>
                </a:cubicBezTo>
                <a:cubicBezTo>
                  <a:pt x="550856" y="5392114"/>
                  <a:pt x="546326" y="5424760"/>
                  <a:pt x="523875" y="5429250"/>
                </a:cubicBezTo>
                <a:cubicBezTo>
                  <a:pt x="438760" y="5446273"/>
                  <a:pt x="492383" y="5437431"/>
                  <a:pt x="361950" y="5448300"/>
                </a:cubicBezTo>
                <a:cubicBezTo>
                  <a:pt x="333853" y="5467031"/>
                  <a:pt x="327719" y="5468423"/>
                  <a:pt x="304800" y="5495925"/>
                </a:cubicBezTo>
                <a:cubicBezTo>
                  <a:pt x="297471" y="5504719"/>
                  <a:pt x="294689" y="5517349"/>
                  <a:pt x="285750" y="5524500"/>
                </a:cubicBezTo>
                <a:cubicBezTo>
                  <a:pt x="277910" y="5530772"/>
                  <a:pt x="266155" y="5529535"/>
                  <a:pt x="257175" y="5534025"/>
                </a:cubicBezTo>
                <a:cubicBezTo>
                  <a:pt x="191396" y="5566914"/>
                  <a:pt x="269794" y="5542776"/>
                  <a:pt x="190500" y="5562600"/>
                </a:cubicBezTo>
                <a:cubicBezTo>
                  <a:pt x="142480" y="5552996"/>
                  <a:pt x="119876" y="5543254"/>
                  <a:pt x="66675" y="5562600"/>
                </a:cubicBezTo>
                <a:cubicBezTo>
                  <a:pt x="42154" y="5571517"/>
                  <a:pt x="35248" y="5603552"/>
                  <a:pt x="19050" y="5619750"/>
                </a:cubicBezTo>
                <a:cubicBezTo>
                  <a:pt x="14030" y="5624770"/>
                  <a:pt x="6350" y="5626100"/>
                  <a:pt x="0" y="56292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8" name="57 Conector recto de flecha"/>
          <p:cNvCxnSpPr>
            <a:stCxn id="56" idx="94"/>
          </p:cNvCxnSpPr>
          <p:nvPr/>
        </p:nvCxnSpPr>
        <p:spPr>
          <a:xfrm flipH="1">
            <a:off x="0" y="6242645"/>
            <a:ext cx="339409" cy="100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5" name="64 Forma libre"/>
          <p:cNvSpPr/>
          <p:nvPr/>
        </p:nvSpPr>
        <p:spPr>
          <a:xfrm>
            <a:off x="428239" y="504825"/>
            <a:ext cx="57796" cy="180975"/>
          </a:xfrm>
          <a:custGeom>
            <a:avLst/>
            <a:gdLst>
              <a:gd name="connsiteX0" fmla="*/ 28961 w 57796"/>
              <a:gd name="connsiteY0" fmla="*/ 180975 h 180975"/>
              <a:gd name="connsiteX1" fmla="*/ 9911 w 57796"/>
              <a:gd name="connsiteY1" fmla="*/ 104775 h 180975"/>
              <a:gd name="connsiteX2" fmla="*/ 38486 w 57796"/>
              <a:gd name="connsiteY2" fmla="*/ 85725 h 180975"/>
              <a:gd name="connsiteX3" fmla="*/ 57536 w 57796"/>
              <a:gd name="connsiteY3" fmla="*/ 57150 h 180975"/>
              <a:gd name="connsiteX4" fmla="*/ 48011 w 57796"/>
              <a:gd name="connsiteY4" fmla="*/ 0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96" h="180975">
                <a:moveTo>
                  <a:pt x="28961" y="180975"/>
                </a:moveTo>
                <a:cubicBezTo>
                  <a:pt x="12235" y="153099"/>
                  <a:pt x="-14696" y="135534"/>
                  <a:pt x="9911" y="104775"/>
                </a:cubicBezTo>
                <a:cubicBezTo>
                  <a:pt x="17062" y="95836"/>
                  <a:pt x="28961" y="92075"/>
                  <a:pt x="38486" y="85725"/>
                </a:cubicBezTo>
                <a:cubicBezTo>
                  <a:pt x="44836" y="76200"/>
                  <a:pt x="56272" y="68528"/>
                  <a:pt x="57536" y="57150"/>
                </a:cubicBezTo>
                <a:cubicBezTo>
                  <a:pt x="59669" y="37955"/>
                  <a:pt x="48011" y="0"/>
                  <a:pt x="48011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Forma libre"/>
          <p:cNvSpPr/>
          <p:nvPr/>
        </p:nvSpPr>
        <p:spPr>
          <a:xfrm>
            <a:off x="1076325" y="3086100"/>
            <a:ext cx="4419600" cy="3305175"/>
          </a:xfrm>
          <a:custGeom>
            <a:avLst/>
            <a:gdLst>
              <a:gd name="connsiteX0" fmla="*/ 9525 w 4419600"/>
              <a:gd name="connsiteY0" fmla="*/ 1943100 h 3305175"/>
              <a:gd name="connsiteX1" fmla="*/ 0 w 4419600"/>
              <a:gd name="connsiteY1" fmla="*/ 1990725 h 3305175"/>
              <a:gd name="connsiteX2" fmla="*/ 9525 w 4419600"/>
              <a:gd name="connsiteY2" fmla="*/ 2076450 h 3305175"/>
              <a:gd name="connsiteX3" fmla="*/ 38100 w 4419600"/>
              <a:gd name="connsiteY3" fmla="*/ 2095500 h 3305175"/>
              <a:gd name="connsiteX4" fmla="*/ 142875 w 4419600"/>
              <a:gd name="connsiteY4" fmla="*/ 2114550 h 3305175"/>
              <a:gd name="connsiteX5" fmla="*/ 190500 w 4419600"/>
              <a:gd name="connsiteY5" fmla="*/ 2181225 h 3305175"/>
              <a:gd name="connsiteX6" fmla="*/ 200025 w 4419600"/>
              <a:gd name="connsiteY6" fmla="*/ 2209800 h 3305175"/>
              <a:gd name="connsiteX7" fmla="*/ 209550 w 4419600"/>
              <a:gd name="connsiteY7" fmla="*/ 2238375 h 3305175"/>
              <a:gd name="connsiteX8" fmla="*/ 219075 w 4419600"/>
              <a:gd name="connsiteY8" fmla="*/ 2305050 h 3305175"/>
              <a:gd name="connsiteX9" fmla="*/ 323850 w 4419600"/>
              <a:gd name="connsiteY9" fmla="*/ 2314575 h 3305175"/>
              <a:gd name="connsiteX10" fmla="*/ 352425 w 4419600"/>
              <a:gd name="connsiteY10" fmla="*/ 2295525 h 3305175"/>
              <a:gd name="connsiteX11" fmla="*/ 371475 w 4419600"/>
              <a:gd name="connsiteY11" fmla="*/ 2266950 h 3305175"/>
              <a:gd name="connsiteX12" fmla="*/ 428625 w 4419600"/>
              <a:gd name="connsiteY12" fmla="*/ 2276475 h 3305175"/>
              <a:gd name="connsiteX13" fmla="*/ 457200 w 4419600"/>
              <a:gd name="connsiteY13" fmla="*/ 2295525 h 3305175"/>
              <a:gd name="connsiteX14" fmla="*/ 504825 w 4419600"/>
              <a:gd name="connsiteY14" fmla="*/ 2381250 h 3305175"/>
              <a:gd name="connsiteX15" fmla="*/ 533400 w 4419600"/>
              <a:gd name="connsiteY15" fmla="*/ 2505075 h 3305175"/>
              <a:gd name="connsiteX16" fmla="*/ 561975 w 4419600"/>
              <a:gd name="connsiteY16" fmla="*/ 2524125 h 3305175"/>
              <a:gd name="connsiteX17" fmla="*/ 609600 w 4419600"/>
              <a:gd name="connsiteY17" fmla="*/ 2581275 h 3305175"/>
              <a:gd name="connsiteX18" fmla="*/ 666750 w 4419600"/>
              <a:gd name="connsiteY18" fmla="*/ 2600325 h 3305175"/>
              <a:gd name="connsiteX19" fmla="*/ 695325 w 4419600"/>
              <a:gd name="connsiteY19" fmla="*/ 2609850 h 3305175"/>
              <a:gd name="connsiteX20" fmla="*/ 723900 w 4419600"/>
              <a:gd name="connsiteY20" fmla="*/ 2600325 h 3305175"/>
              <a:gd name="connsiteX21" fmla="*/ 828675 w 4419600"/>
              <a:gd name="connsiteY21" fmla="*/ 2657475 h 3305175"/>
              <a:gd name="connsiteX22" fmla="*/ 847725 w 4419600"/>
              <a:gd name="connsiteY22" fmla="*/ 2686050 h 3305175"/>
              <a:gd name="connsiteX23" fmla="*/ 866775 w 4419600"/>
              <a:gd name="connsiteY23" fmla="*/ 2724150 h 3305175"/>
              <a:gd name="connsiteX24" fmla="*/ 923925 w 4419600"/>
              <a:gd name="connsiteY24" fmla="*/ 2762250 h 3305175"/>
              <a:gd name="connsiteX25" fmla="*/ 952500 w 4419600"/>
              <a:gd name="connsiteY25" fmla="*/ 2781300 h 3305175"/>
              <a:gd name="connsiteX26" fmla="*/ 1028700 w 4419600"/>
              <a:gd name="connsiteY26" fmla="*/ 2800350 h 3305175"/>
              <a:gd name="connsiteX27" fmla="*/ 1133475 w 4419600"/>
              <a:gd name="connsiteY27" fmla="*/ 2790825 h 3305175"/>
              <a:gd name="connsiteX28" fmla="*/ 1162050 w 4419600"/>
              <a:gd name="connsiteY28" fmla="*/ 2781300 h 3305175"/>
              <a:gd name="connsiteX29" fmla="*/ 1171575 w 4419600"/>
              <a:gd name="connsiteY29" fmla="*/ 2809875 h 3305175"/>
              <a:gd name="connsiteX30" fmla="*/ 1181100 w 4419600"/>
              <a:gd name="connsiteY30" fmla="*/ 2847975 h 3305175"/>
              <a:gd name="connsiteX31" fmla="*/ 1162050 w 4419600"/>
              <a:gd name="connsiteY31" fmla="*/ 2990850 h 3305175"/>
              <a:gd name="connsiteX32" fmla="*/ 1143000 w 4419600"/>
              <a:gd name="connsiteY32" fmla="*/ 3019425 h 3305175"/>
              <a:gd name="connsiteX33" fmla="*/ 1123950 w 4419600"/>
              <a:gd name="connsiteY33" fmla="*/ 3086100 h 3305175"/>
              <a:gd name="connsiteX34" fmla="*/ 1104900 w 4419600"/>
              <a:gd name="connsiteY34" fmla="*/ 3114675 h 3305175"/>
              <a:gd name="connsiteX35" fmla="*/ 1114425 w 4419600"/>
              <a:gd name="connsiteY35" fmla="*/ 3162300 h 3305175"/>
              <a:gd name="connsiteX36" fmla="*/ 1162050 w 4419600"/>
              <a:gd name="connsiteY36" fmla="*/ 3219450 h 3305175"/>
              <a:gd name="connsiteX37" fmla="*/ 1190625 w 4419600"/>
              <a:gd name="connsiteY37" fmla="*/ 3228975 h 3305175"/>
              <a:gd name="connsiteX38" fmla="*/ 1219200 w 4419600"/>
              <a:gd name="connsiteY38" fmla="*/ 3248025 h 3305175"/>
              <a:gd name="connsiteX39" fmla="*/ 1247775 w 4419600"/>
              <a:gd name="connsiteY39" fmla="*/ 3257550 h 3305175"/>
              <a:gd name="connsiteX40" fmla="*/ 1314450 w 4419600"/>
              <a:gd name="connsiteY40" fmla="*/ 3276600 h 3305175"/>
              <a:gd name="connsiteX41" fmla="*/ 1371600 w 4419600"/>
              <a:gd name="connsiteY41" fmla="*/ 3305175 h 3305175"/>
              <a:gd name="connsiteX42" fmla="*/ 1485900 w 4419600"/>
              <a:gd name="connsiteY42" fmla="*/ 3295650 h 3305175"/>
              <a:gd name="connsiteX43" fmla="*/ 1533525 w 4419600"/>
              <a:gd name="connsiteY43" fmla="*/ 3276600 h 3305175"/>
              <a:gd name="connsiteX44" fmla="*/ 1590675 w 4419600"/>
              <a:gd name="connsiteY44" fmla="*/ 3228975 h 3305175"/>
              <a:gd name="connsiteX45" fmla="*/ 1638300 w 4419600"/>
              <a:gd name="connsiteY45" fmla="*/ 3171825 h 3305175"/>
              <a:gd name="connsiteX46" fmla="*/ 1657350 w 4419600"/>
              <a:gd name="connsiteY46" fmla="*/ 3105150 h 3305175"/>
              <a:gd name="connsiteX47" fmla="*/ 1666875 w 4419600"/>
              <a:gd name="connsiteY47" fmla="*/ 3019425 h 3305175"/>
              <a:gd name="connsiteX48" fmla="*/ 1704975 w 4419600"/>
              <a:gd name="connsiteY48" fmla="*/ 3009900 h 3305175"/>
              <a:gd name="connsiteX49" fmla="*/ 1895475 w 4419600"/>
              <a:gd name="connsiteY49" fmla="*/ 3000375 h 3305175"/>
              <a:gd name="connsiteX50" fmla="*/ 1952625 w 4419600"/>
              <a:gd name="connsiteY50" fmla="*/ 2971800 h 3305175"/>
              <a:gd name="connsiteX51" fmla="*/ 1971675 w 4419600"/>
              <a:gd name="connsiteY51" fmla="*/ 2943225 h 3305175"/>
              <a:gd name="connsiteX52" fmla="*/ 1933575 w 4419600"/>
              <a:gd name="connsiteY52" fmla="*/ 2895600 h 3305175"/>
              <a:gd name="connsiteX53" fmla="*/ 1924050 w 4419600"/>
              <a:gd name="connsiteY53" fmla="*/ 2867025 h 3305175"/>
              <a:gd name="connsiteX54" fmla="*/ 1933575 w 4419600"/>
              <a:gd name="connsiteY54" fmla="*/ 2762250 h 3305175"/>
              <a:gd name="connsiteX55" fmla="*/ 1933575 w 4419600"/>
              <a:gd name="connsiteY55" fmla="*/ 2695575 h 3305175"/>
              <a:gd name="connsiteX56" fmla="*/ 1876425 w 4419600"/>
              <a:gd name="connsiteY56" fmla="*/ 2676525 h 3305175"/>
              <a:gd name="connsiteX57" fmla="*/ 1847850 w 4419600"/>
              <a:gd name="connsiteY57" fmla="*/ 2667000 h 3305175"/>
              <a:gd name="connsiteX58" fmla="*/ 1828800 w 4419600"/>
              <a:gd name="connsiteY58" fmla="*/ 2638425 h 3305175"/>
              <a:gd name="connsiteX59" fmla="*/ 1790700 w 4419600"/>
              <a:gd name="connsiteY59" fmla="*/ 2619375 h 3305175"/>
              <a:gd name="connsiteX60" fmla="*/ 1657350 w 4419600"/>
              <a:gd name="connsiteY60" fmla="*/ 2590800 h 3305175"/>
              <a:gd name="connsiteX61" fmla="*/ 1590675 w 4419600"/>
              <a:gd name="connsiteY61" fmla="*/ 2562225 h 3305175"/>
              <a:gd name="connsiteX62" fmla="*/ 1562100 w 4419600"/>
              <a:gd name="connsiteY62" fmla="*/ 2533650 h 3305175"/>
              <a:gd name="connsiteX63" fmla="*/ 1552575 w 4419600"/>
              <a:gd name="connsiteY63" fmla="*/ 2495550 h 3305175"/>
              <a:gd name="connsiteX64" fmla="*/ 1543050 w 4419600"/>
              <a:gd name="connsiteY64" fmla="*/ 2466975 h 3305175"/>
              <a:gd name="connsiteX65" fmla="*/ 1533525 w 4419600"/>
              <a:gd name="connsiteY65" fmla="*/ 2390775 h 3305175"/>
              <a:gd name="connsiteX66" fmla="*/ 1514475 w 4419600"/>
              <a:gd name="connsiteY66" fmla="*/ 2333625 h 3305175"/>
              <a:gd name="connsiteX67" fmla="*/ 1504950 w 4419600"/>
              <a:gd name="connsiteY67" fmla="*/ 2305050 h 3305175"/>
              <a:gd name="connsiteX68" fmla="*/ 1485900 w 4419600"/>
              <a:gd name="connsiteY68" fmla="*/ 2276475 h 3305175"/>
              <a:gd name="connsiteX69" fmla="*/ 1504950 w 4419600"/>
              <a:gd name="connsiteY69" fmla="*/ 2190750 h 3305175"/>
              <a:gd name="connsiteX70" fmla="*/ 1533525 w 4419600"/>
              <a:gd name="connsiteY70" fmla="*/ 2171700 h 3305175"/>
              <a:gd name="connsiteX71" fmla="*/ 1590675 w 4419600"/>
              <a:gd name="connsiteY71" fmla="*/ 2152650 h 3305175"/>
              <a:gd name="connsiteX72" fmla="*/ 1600200 w 4419600"/>
              <a:gd name="connsiteY72" fmla="*/ 1971675 h 3305175"/>
              <a:gd name="connsiteX73" fmla="*/ 1628775 w 4419600"/>
              <a:gd name="connsiteY73" fmla="*/ 1952625 h 3305175"/>
              <a:gd name="connsiteX74" fmla="*/ 1733550 w 4419600"/>
              <a:gd name="connsiteY74" fmla="*/ 1962150 h 3305175"/>
              <a:gd name="connsiteX75" fmla="*/ 1876425 w 4419600"/>
              <a:gd name="connsiteY75" fmla="*/ 1952625 h 3305175"/>
              <a:gd name="connsiteX76" fmla="*/ 1895475 w 4419600"/>
              <a:gd name="connsiteY76" fmla="*/ 1924050 h 3305175"/>
              <a:gd name="connsiteX77" fmla="*/ 1876425 w 4419600"/>
              <a:gd name="connsiteY77" fmla="*/ 1828800 h 3305175"/>
              <a:gd name="connsiteX78" fmla="*/ 1847850 w 4419600"/>
              <a:gd name="connsiteY78" fmla="*/ 1771650 h 3305175"/>
              <a:gd name="connsiteX79" fmla="*/ 1885950 w 4419600"/>
              <a:gd name="connsiteY79" fmla="*/ 1695450 h 3305175"/>
              <a:gd name="connsiteX80" fmla="*/ 1924050 w 4419600"/>
              <a:gd name="connsiteY80" fmla="*/ 1638300 h 3305175"/>
              <a:gd name="connsiteX81" fmla="*/ 1914525 w 4419600"/>
              <a:gd name="connsiteY81" fmla="*/ 1562100 h 3305175"/>
              <a:gd name="connsiteX82" fmla="*/ 1895475 w 4419600"/>
              <a:gd name="connsiteY82" fmla="*/ 1533525 h 3305175"/>
              <a:gd name="connsiteX83" fmla="*/ 1828800 w 4419600"/>
              <a:gd name="connsiteY83" fmla="*/ 1476375 h 3305175"/>
              <a:gd name="connsiteX84" fmla="*/ 1809750 w 4419600"/>
              <a:gd name="connsiteY84" fmla="*/ 1447800 h 3305175"/>
              <a:gd name="connsiteX85" fmla="*/ 1752600 w 4419600"/>
              <a:gd name="connsiteY85" fmla="*/ 1390650 h 3305175"/>
              <a:gd name="connsiteX86" fmla="*/ 1752600 w 4419600"/>
              <a:gd name="connsiteY86" fmla="*/ 1314450 h 3305175"/>
              <a:gd name="connsiteX87" fmla="*/ 1724025 w 4419600"/>
              <a:gd name="connsiteY87" fmla="*/ 1238250 h 3305175"/>
              <a:gd name="connsiteX88" fmla="*/ 1714500 w 4419600"/>
              <a:gd name="connsiteY88" fmla="*/ 1209675 h 3305175"/>
              <a:gd name="connsiteX89" fmla="*/ 1685925 w 4419600"/>
              <a:gd name="connsiteY89" fmla="*/ 1200150 h 3305175"/>
              <a:gd name="connsiteX90" fmla="*/ 1628775 w 4419600"/>
              <a:gd name="connsiteY90" fmla="*/ 1171575 h 3305175"/>
              <a:gd name="connsiteX91" fmla="*/ 1495425 w 4419600"/>
              <a:gd name="connsiteY91" fmla="*/ 1152525 h 3305175"/>
              <a:gd name="connsiteX92" fmla="*/ 1447800 w 4419600"/>
              <a:gd name="connsiteY92" fmla="*/ 1114425 h 3305175"/>
              <a:gd name="connsiteX93" fmla="*/ 1390650 w 4419600"/>
              <a:gd name="connsiteY93" fmla="*/ 1057275 h 3305175"/>
              <a:gd name="connsiteX94" fmla="*/ 1371600 w 4419600"/>
              <a:gd name="connsiteY94" fmla="*/ 1000125 h 3305175"/>
              <a:gd name="connsiteX95" fmla="*/ 1362075 w 4419600"/>
              <a:gd name="connsiteY95" fmla="*/ 876300 h 3305175"/>
              <a:gd name="connsiteX96" fmla="*/ 1304925 w 4419600"/>
              <a:gd name="connsiteY96" fmla="*/ 838200 h 3305175"/>
              <a:gd name="connsiteX97" fmla="*/ 1285875 w 4419600"/>
              <a:gd name="connsiteY97" fmla="*/ 742950 h 3305175"/>
              <a:gd name="connsiteX98" fmla="*/ 1266825 w 4419600"/>
              <a:gd name="connsiteY98" fmla="*/ 685800 h 3305175"/>
              <a:gd name="connsiteX99" fmla="*/ 1295400 w 4419600"/>
              <a:gd name="connsiteY99" fmla="*/ 542925 h 3305175"/>
              <a:gd name="connsiteX100" fmla="*/ 1323975 w 4419600"/>
              <a:gd name="connsiteY100" fmla="*/ 514350 h 3305175"/>
              <a:gd name="connsiteX101" fmla="*/ 1314450 w 4419600"/>
              <a:gd name="connsiteY101" fmla="*/ 476250 h 3305175"/>
              <a:gd name="connsiteX102" fmla="*/ 1304925 w 4419600"/>
              <a:gd name="connsiteY102" fmla="*/ 447675 h 3305175"/>
              <a:gd name="connsiteX103" fmla="*/ 1314450 w 4419600"/>
              <a:gd name="connsiteY103" fmla="*/ 323850 h 3305175"/>
              <a:gd name="connsiteX104" fmla="*/ 1333500 w 4419600"/>
              <a:gd name="connsiteY104" fmla="*/ 257175 h 3305175"/>
              <a:gd name="connsiteX105" fmla="*/ 1371600 w 4419600"/>
              <a:gd name="connsiteY105" fmla="*/ 238125 h 3305175"/>
              <a:gd name="connsiteX106" fmla="*/ 1514475 w 4419600"/>
              <a:gd name="connsiteY106" fmla="*/ 247650 h 3305175"/>
              <a:gd name="connsiteX107" fmla="*/ 1571625 w 4419600"/>
              <a:gd name="connsiteY107" fmla="*/ 257175 h 3305175"/>
              <a:gd name="connsiteX108" fmla="*/ 1714500 w 4419600"/>
              <a:gd name="connsiteY108" fmla="*/ 238125 h 3305175"/>
              <a:gd name="connsiteX109" fmla="*/ 1743075 w 4419600"/>
              <a:gd name="connsiteY109" fmla="*/ 219075 h 3305175"/>
              <a:gd name="connsiteX110" fmla="*/ 1790700 w 4419600"/>
              <a:gd name="connsiteY110" fmla="*/ 133350 h 3305175"/>
              <a:gd name="connsiteX111" fmla="*/ 1809750 w 4419600"/>
              <a:gd name="connsiteY111" fmla="*/ 104775 h 3305175"/>
              <a:gd name="connsiteX112" fmla="*/ 1819275 w 4419600"/>
              <a:gd name="connsiteY112" fmla="*/ 66675 h 3305175"/>
              <a:gd name="connsiteX113" fmla="*/ 1866900 w 4419600"/>
              <a:gd name="connsiteY113" fmla="*/ 19050 h 3305175"/>
              <a:gd name="connsiteX114" fmla="*/ 1933575 w 4419600"/>
              <a:gd name="connsiteY114" fmla="*/ 9525 h 3305175"/>
              <a:gd name="connsiteX115" fmla="*/ 1962150 w 4419600"/>
              <a:gd name="connsiteY115" fmla="*/ 0 h 3305175"/>
              <a:gd name="connsiteX116" fmla="*/ 2190750 w 4419600"/>
              <a:gd name="connsiteY116" fmla="*/ 9525 h 3305175"/>
              <a:gd name="connsiteX117" fmla="*/ 2219325 w 4419600"/>
              <a:gd name="connsiteY117" fmla="*/ 19050 h 3305175"/>
              <a:gd name="connsiteX118" fmla="*/ 2257425 w 4419600"/>
              <a:gd name="connsiteY118" fmla="*/ 28575 h 3305175"/>
              <a:gd name="connsiteX119" fmla="*/ 2343150 w 4419600"/>
              <a:gd name="connsiteY119" fmla="*/ 57150 h 3305175"/>
              <a:gd name="connsiteX120" fmla="*/ 2371725 w 4419600"/>
              <a:gd name="connsiteY120" fmla="*/ 66675 h 3305175"/>
              <a:gd name="connsiteX121" fmla="*/ 2400300 w 4419600"/>
              <a:gd name="connsiteY121" fmla="*/ 76200 h 3305175"/>
              <a:gd name="connsiteX122" fmla="*/ 2428875 w 4419600"/>
              <a:gd name="connsiteY122" fmla="*/ 95250 h 3305175"/>
              <a:gd name="connsiteX123" fmla="*/ 2486025 w 4419600"/>
              <a:gd name="connsiteY123" fmla="*/ 114300 h 3305175"/>
              <a:gd name="connsiteX124" fmla="*/ 2514600 w 4419600"/>
              <a:gd name="connsiteY124" fmla="*/ 123825 h 3305175"/>
              <a:gd name="connsiteX125" fmla="*/ 2571750 w 4419600"/>
              <a:gd name="connsiteY125" fmla="*/ 171450 h 3305175"/>
              <a:gd name="connsiteX126" fmla="*/ 2628900 w 4419600"/>
              <a:gd name="connsiteY126" fmla="*/ 190500 h 3305175"/>
              <a:gd name="connsiteX127" fmla="*/ 2657475 w 4419600"/>
              <a:gd name="connsiteY127" fmla="*/ 200025 h 3305175"/>
              <a:gd name="connsiteX128" fmla="*/ 2838450 w 4419600"/>
              <a:gd name="connsiteY128" fmla="*/ 190500 h 3305175"/>
              <a:gd name="connsiteX129" fmla="*/ 2895600 w 4419600"/>
              <a:gd name="connsiteY129" fmla="*/ 161925 h 3305175"/>
              <a:gd name="connsiteX130" fmla="*/ 2952750 w 4419600"/>
              <a:gd name="connsiteY130" fmla="*/ 142875 h 3305175"/>
              <a:gd name="connsiteX131" fmla="*/ 2981325 w 4419600"/>
              <a:gd name="connsiteY131" fmla="*/ 114300 h 3305175"/>
              <a:gd name="connsiteX132" fmla="*/ 3009900 w 4419600"/>
              <a:gd name="connsiteY132" fmla="*/ 104775 h 3305175"/>
              <a:gd name="connsiteX133" fmla="*/ 3048000 w 4419600"/>
              <a:gd name="connsiteY133" fmla="*/ 85725 h 3305175"/>
              <a:gd name="connsiteX134" fmla="*/ 3114675 w 4419600"/>
              <a:gd name="connsiteY134" fmla="*/ 66675 h 3305175"/>
              <a:gd name="connsiteX135" fmla="*/ 3314700 w 4419600"/>
              <a:gd name="connsiteY135" fmla="*/ 38100 h 3305175"/>
              <a:gd name="connsiteX136" fmla="*/ 3438525 w 4419600"/>
              <a:gd name="connsiteY136" fmla="*/ 47625 h 3305175"/>
              <a:gd name="connsiteX137" fmla="*/ 3467100 w 4419600"/>
              <a:gd name="connsiteY137" fmla="*/ 66675 h 3305175"/>
              <a:gd name="connsiteX138" fmla="*/ 3495675 w 4419600"/>
              <a:gd name="connsiteY138" fmla="*/ 76200 h 3305175"/>
              <a:gd name="connsiteX139" fmla="*/ 3609975 w 4419600"/>
              <a:gd name="connsiteY139" fmla="*/ 171450 h 3305175"/>
              <a:gd name="connsiteX140" fmla="*/ 3629025 w 4419600"/>
              <a:gd name="connsiteY140" fmla="*/ 200025 h 3305175"/>
              <a:gd name="connsiteX141" fmla="*/ 3676650 w 4419600"/>
              <a:gd name="connsiteY141" fmla="*/ 257175 h 3305175"/>
              <a:gd name="connsiteX142" fmla="*/ 3781425 w 4419600"/>
              <a:gd name="connsiteY142" fmla="*/ 247650 h 3305175"/>
              <a:gd name="connsiteX143" fmla="*/ 3810000 w 4419600"/>
              <a:gd name="connsiteY143" fmla="*/ 219075 h 3305175"/>
              <a:gd name="connsiteX144" fmla="*/ 3838575 w 4419600"/>
              <a:gd name="connsiteY144" fmla="*/ 200025 h 3305175"/>
              <a:gd name="connsiteX145" fmla="*/ 3886200 w 4419600"/>
              <a:gd name="connsiteY145" fmla="*/ 190500 h 3305175"/>
              <a:gd name="connsiteX146" fmla="*/ 3914775 w 4419600"/>
              <a:gd name="connsiteY146" fmla="*/ 180975 h 3305175"/>
              <a:gd name="connsiteX147" fmla="*/ 4038600 w 4419600"/>
              <a:gd name="connsiteY147" fmla="*/ 190500 h 3305175"/>
              <a:gd name="connsiteX148" fmla="*/ 4067175 w 4419600"/>
              <a:gd name="connsiteY148" fmla="*/ 209550 h 3305175"/>
              <a:gd name="connsiteX149" fmla="*/ 4124325 w 4419600"/>
              <a:gd name="connsiteY149" fmla="*/ 266700 h 3305175"/>
              <a:gd name="connsiteX150" fmla="*/ 4143375 w 4419600"/>
              <a:gd name="connsiteY150" fmla="*/ 323850 h 3305175"/>
              <a:gd name="connsiteX151" fmla="*/ 4152900 w 4419600"/>
              <a:gd name="connsiteY151" fmla="*/ 381000 h 3305175"/>
              <a:gd name="connsiteX152" fmla="*/ 4210050 w 4419600"/>
              <a:gd name="connsiteY152" fmla="*/ 400050 h 3305175"/>
              <a:gd name="connsiteX153" fmla="*/ 4305300 w 4419600"/>
              <a:gd name="connsiteY153" fmla="*/ 419100 h 3305175"/>
              <a:gd name="connsiteX154" fmla="*/ 4381500 w 4419600"/>
              <a:gd name="connsiteY154" fmla="*/ 438150 h 3305175"/>
              <a:gd name="connsiteX155" fmla="*/ 4400550 w 4419600"/>
              <a:gd name="connsiteY155" fmla="*/ 495300 h 3305175"/>
              <a:gd name="connsiteX156" fmla="*/ 4410075 w 4419600"/>
              <a:gd name="connsiteY156" fmla="*/ 523875 h 3305175"/>
              <a:gd name="connsiteX157" fmla="*/ 4419600 w 4419600"/>
              <a:gd name="connsiteY157" fmla="*/ 552450 h 3305175"/>
              <a:gd name="connsiteX158" fmla="*/ 4419600 w 4419600"/>
              <a:gd name="connsiteY158" fmla="*/ 571500 h 330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4419600" h="3305175">
                <a:moveTo>
                  <a:pt x="9525" y="1943100"/>
                </a:moveTo>
                <a:cubicBezTo>
                  <a:pt x="6350" y="1958975"/>
                  <a:pt x="0" y="1974536"/>
                  <a:pt x="0" y="1990725"/>
                </a:cubicBezTo>
                <a:cubicBezTo>
                  <a:pt x="0" y="2019476"/>
                  <a:pt x="-300" y="2049430"/>
                  <a:pt x="9525" y="2076450"/>
                </a:cubicBezTo>
                <a:cubicBezTo>
                  <a:pt x="13437" y="2087208"/>
                  <a:pt x="27861" y="2090380"/>
                  <a:pt x="38100" y="2095500"/>
                </a:cubicBezTo>
                <a:cubicBezTo>
                  <a:pt x="67466" y="2110183"/>
                  <a:pt x="116608" y="2111267"/>
                  <a:pt x="142875" y="2114550"/>
                </a:cubicBezTo>
                <a:cubicBezTo>
                  <a:pt x="190500" y="2130425"/>
                  <a:pt x="168275" y="2114550"/>
                  <a:pt x="190500" y="2181225"/>
                </a:cubicBezTo>
                <a:lnTo>
                  <a:pt x="200025" y="2209800"/>
                </a:lnTo>
                <a:lnTo>
                  <a:pt x="209550" y="2238375"/>
                </a:lnTo>
                <a:cubicBezTo>
                  <a:pt x="212725" y="2260600"/>
                  <a:pt x="208172" y="2285425"/>
                  <a:pt x="219075" y="2305050"/>
                </a:cubicBezTo>
                <a:cubicBezTo>
                  <a:pt x="238326" y="2339702"/>
                  <a:pt x="304672" y="2317315"/>
                  <a:pt x="323850" y="2314575"/>
                </a:cubicBezTo>
                <a:cubicBezTo>
                  <a:pt x="333375" y="2308225"/>
                  <a:pt x="344330" y="2303620"/>
                  <a:pt x="352425" y="2295525"/>
                </a:cubicBezTo>
                <a:cubicBezTo>
                  <a:pt x="360520" y="2287430"/>
                  <a:pt x="360369" y="2269726"/>
                  <a:pt x="371475" y="2266950"/>
                </a:cubicBezTo>
                <a:cubicBezTo>
                  <a:pt x="390211" y="2262266"/>
                  <a:pt x="409575" y="2273300"/>
                  <a:pt x="428625" y="2276475"/>
                </a:cubicBezTo>
                <a:cubicBezTo>
                  <a:pt x="438150" y="2282825"/>
                  <a:pt x="449662" y="2286910"/>
                  <a:pt x="457200" y="2295525"/>
                </a:cubicBezTo>
                <a:cubicBezTo>
                  <a:pt x="492471" y="2335835"/>
                  <a:pt x="491743" y="2342003"/>
                  <a:pt x="504825" y="2381250"/>
                </a:cubicBezTo>
                <a:cubicBezTo>
                  <a:pt x="506419" y="2392405"/>
                  <a:pt x="516885" y="2494065"/>
                  <a:pt x="533400" y="2505075"/>
                </a:cubicBezTo>
                <a:lnTo>
                  <a:pt x="561975" y="2524125"/>
                </a:lnTo>
                <a:cubicBezTo>
                  <a:pt x="573832" y="2541910"/>
                  <a:pt x="590187" y="2570490"/>
                  <a:pt x="609600" y="2581275"/>
                </a:cubicBezTo>
                <a:cubicBezTo>
                  <a:pt x="627153" y="2591027"/>
                  <a:pt x="647700" y="2593975"/>
                  <a:pt x="666750" y="2600325"/>
                </a:cubicBezTo>
                <a:lnTo>
                  <a:pt x="695325" y="2609850"/>
                </a:lnTo>
                <a:cubicBezTo>
                  <a:pt x="704850" y="2606675"/>
                  <a:pt x="714214" y="2597683"/>
                  <a:pt x="723900" y="2600325"/>
                </a:cubicBezTo>
                <a:cubicBezTo>
                  <a:pt x="760470" y="2610299"/>
                  <a:pt x="796574" y="2636074"/>
                  <a:pt x="828675" y="2657475"/>
                </a:cubicBezTo>
                <a:cubicBezTo>
                  <a:pt x="835025" y="2667000"/>
                  <a:pt x="842045" y="2676111"/>
                  <a:pt x="847725" y="2686050"/>
                </a:cubicBezTo>
                <a:cubicBezTo>
                  <a:pt x="854770" y="2698378"/>
                  <a:pt x="856735" y="2714110"/>
                  <a:pt x="866775" y="2724150"/>
                </a:cubicBezTo>
                <a:cubicBezTo>
                  <a:pt x="882964" y="2740339"/>
                  <a:pt x="904875" y="2749550"/>
                  <a:pt x="923925" y="2762250"/>
                </a:cubicBezTo>
                <a:cubicBezTo>
                  <a:pt x="933450" y="2768600"/>
                  <a:pt x="941394" y="2778524"/>
                  <a:pt x="952500" y="2781300"/>
                </a:cubicBezTo>
                <a:lnTo>
                  <a:pt x="1028700" y="2800350"/>
                </a:lnTo>
                <a:cubicBezTo>
                  <a:pt x="1063625" y="2797175"/>
                  <a:pt x="1098758" y="2795785"/>
                  <a:pt x="1133475" y="2790825"/>
                </a:cubicBezTo>
                <a:cubicBezTo>
                  <a:pt x="1143414" y="2789405"/>
                  <a:pt x="1153070" y="2776810"/>
                  <a:pt x="1162050" y="2781300"/>
                </a:cubicBezTo>
                <a:cubicBezTo>
                  <a:pt x="1171030" y="2785790"/>
                  <a:pt x="1168817" y="2800221"/>
                  <a:pt x="1171575" y="2809875"/>
                </a:cubicBezTo>
                <a:cubicBezTo>
                  <a:pt x="1175171" y="2822462"/>
                  <a:pt x="1177925" y="2835275"/>
                  <a:pt x="1181100" y="2847975"/>
                </a:cubicBezTo>
                <a:cubicBezTo>
                  <a:pt x="1178972" y="2873511"/>
                  <a:pt x="1181504" y="2951943"/>
                  <a:pt x="1162050" y="2990850"/>
                </a:cubicBezTo>
                <a:cubicBezTo>
                  <a:pt x="1156930" y="3001089"/>
                  <a:pt x="1148120" y="3009186"/>
                  <a:pt x="1143000" y="3019425"/>
                </a:cubicBezTo>
                <a:cubicBezTo>
                  <a:pt x="1124464" y="3056496"/>
                  <a:pt x="1142261" y="3043374"/>
                  <a:pt x="1123950" y="3086100"/>
                </a:cubicBezTo>
                <a:cubicBezTo>
                  <a:pt x="1119441" y="3096622"/>
                  <a:pt x="1111250" y="3105150"/>
                  <a:pt x="1104900" y="3114675"/>
                </a:cubicBezTo>
                <a:cubicBezTo>
                  <a:pt x="1108075" y="3130550"/>
                  <a:pt x="1108741" y="3147141"/>
                  <a:pt x="1114425" y="3162300"/>
                </a:cubicBezTo>
                <a:cubicBezTo>
                  <a:pt x="1120282" y="3177919"/>
                  <a:pt x="1149697" y="3211215"/>
                  <a:pt x="1162050" y="3219450"/>
                </a:cubicBezTo>
                <a:cubicBezTo>
                  <a:pt x="1170404" y="3225019"/>
                  <a:pt x="1181645" y="3224485"/>
                  <a:pt x="1190625" y="3228975"/>
                </a:cubicBezTo>
                <a:cubicBezTo>
                  <a:pt x="1200864" y="3234095"/>
                  <a:pt x="1208961" y="3242905"/>
                  <a:pt x="1219200" y="3248025"/>
                </a:cubicBezTo>
                <a:cubicBezTo>
                  <a:pt x="1228180" y="3252515"/>
                  <a:pt x="1238121" y="3254792"/>
                  <a:pt x="1247775" y="3257550"/>
                </a:cubicBezTo>
                <a:cubicBezTo>
                  <a:pt x="1262017" y="3261619"/>
                  <a:pt x="1299225" y="3268987"/>
                  <a:pt x="1314450" y="3276600"/>
                </a:cubicBezTo>
                <a:cubicBezTo>
                  <a:pt x="1388308" y="3313529"/>
                  <a:pt x="1299776" y="3281234"/>
                  <a:pt x="1371600" y="3305175"/>
                </a:cubicBezTo>
                <a:cubicBezTo>
                  <a:pt x="1409700" y="3302000"/>
                  <a:pt x="1448250" y="3302294"/>
                  <a:pt x="1485900" y="3295650"/>
                </a:cubicBezTo>
                <a:cubicBezTo>
                  <a:pt x="1502738" y="3292679"/>
                  <a:pt x="1518232" y="3284246"/>
                  <a:pt x="1533525" y="3276600"/>
                </a:cubicBezTo>
                <a:cubicBezTo>
                  <a:pt x="1554932" y="3265896"/>
                  <a:pt x="1575628" y="3247031"/>
                  <a:pt x="1590675" y="3228975"/>
                </a:cubicBezTo>
                <a:cubicBezTo>
                  <a:pt x="1656980" y="3149409"/>
                  <a:pt x="1554818" y="3255307"/>
                  <a:pt x="1638300" y="3171825"/>
                </a:cubicBezTo>
                <a:cubicBezTo>
                  <a:pt x="1645413" y="3150487"/>
                  <a:pt x="1653933" y="3127362"/>
                  <a:pt x="1657350" y="3105150"/>
                </a:cubicBezTo>
                <a:cubicBezTo>
                  <a:pt x="1661722" y="3076733"/>
                  <a:pt x="1654017" y="3045141"/>
                  <a:pt x="1666875" y="3019425"/>
                </a:cubicBezTo>
                <a:cubicBezTo>
                  <a:pt x="1672729" y="3007716"/>
                  <a:pt x="1691929" y="3010987"/>
                  <a:pt x="1704975" y="3009900"/>
                </a:cubicBezTo>
                <a:cubicBezTo>
                  <a:pt x="1768335" y="3004620"/>
                  <a:pt x="1831975" y="3003550"/>
                  <a:pt x="1895475" y="3000375"/>
                </a:cubicBezTo>
                <a:cubicBezTo>
                  <a:pt x="1918716" y="2992628"/>
                  <a:pt x="1934161" y="2990264"/>
                  <a:pt x="1952625" y="2971800"/>
                </a:cubicBezTo>
                <a:cubicBezTo>
                  <a:pt x="1960720" y="2963705"/>
                  <a:pt x="1965325" y="2952750"/>
                  <a:pt x="1971675" y="2943225"/>
                </a:cubicBezTo>
                <a:cubicBezTo>
                  <a:pt x="1947734" y="2871401"/>
                  <a:pt x="1982814" y="2957148"/>
                  <a:pt x="1933575" y="2895600"/>
                </a:cubicBezTo>
                <a:cubicBezTo>
                  <a:pt x="1927303" y="2887760"/>
                  <a:pt x="1927225" y="2876550"/>
                  <a:pt x="1924050" y="2867025"/>
                </a:cubicBezTo>
                <a:cubicBezTo>
                  <a:pt x="1927225" y="2832100"/>
                  <a:pt x="1928615" y="2796967"/>
                  <a:pt x="1933575" y="2762250"/>
                </a:cubicBezTo>
                <a:cubicBezTo>
                  <a:pt x="1936614" y="2740978"/>
                  <a:pt x="1959389" y="2717702"/>
                  <a:pt x="1933575" y="2695575"/>
                </a:cubicBezTo>
                <a:cubicBezTo>
                  <a:pt x="1918329" y="2682507"/>
                  <a:pt x="1895475" y="2682875"/>
                  <a:pt x="1876425" y="2676525"/>
                </a:cubicBezTo>
                <a:lnTo>
                  <a:pt x="1847850" y="2667000"/>
                </a:lnTo>
                <a:cubicBezTo>
                  <a:pt x="1841500" y="2657475"/>
                  <a:pt x="1837594" y="2645754"/>
                  <a:pt x="1828800" y="2638425"/>
                </a:cubicBezTo>
                <a:cubicBezTo>
                  <a:pt x="1817892" y="2629335"/>
                  <a:pt x="1803883" y="2624648"/>
                  <a:pt x="1790700" y="2619375"/>
                </a:cubicBezTo>
                <a:cubicBezTo>
                  <a:pt x="1729008" y="2594698"/>
                  <a:pt x="1728310" y="2599670"/>
                  <a:pt x="1657350" y="2590800"/>
                </a:cubicBezTo>
                <a:cubicBezTo>
                  <a:pt x="1634031" y="2583027"/>
                  <a:pt x="1611273" y="2576938"/>
                  <a:pt x="1590675" y="2562225"/>
                </a:cubicBezTo>
                <a:cubicBezTo>
                  <a:pt x="1579714" y="2554395"/>
                  <a:pt x="1571625" y="2543175"/>
                  <a:pt x="1562100" y="2533650"/>
                </a:cubicBezTo>
                <a:cubicBezTo>
                  <a:pt x="1558925" y="2520950"/>
                  <a:pt x="1556171" y="2508137"/>
                  <a:pt x="1552575" y="2495550"/>
                </a:cubicBezTo>
                <a:cubicBezTo>
                  <a:pt x="1549817" y="2485896"/>
                  <a:pt x="1544846" y="2476853"/>
                  <a:pt x="1543050" y="2466975"/>
                </a:cubicBezTo>
                <a:cubicBezTo>
                  <a:pt x="1538471" y="2441790"/>
                  <a:pt x="1538888" y="2415804"/>
                  <a:pt x="1533525" y="2390775"/>
                </a:cubicBezTo>
                <a:cubicBezTo>
                  <a:pt x="1529318" y="2371140"/>
                  <a:pt x="1520825" y="2352675"/>
                  <a:pt x="1514475" y="2333625"/>
                </a:cubicBezTo>
                <a:cubicBezTo>
                  <a:pt x="1511300" y="2324100"/>
                  <a:pt x="1510519" y="2313404"/>
                  <a:pt x="1504950" y="2305050"/>
                </a:cubicBezTo>
                <a:lnTo>
                  <a:pt x="1485900" y="2276475"/>
                </a:lnTo>
                <a:cubicBezTo>
                  <a:pt x="1485997" y="2275890"/>
                  <a:pt x="1495077" y="2203091"/>
                  <a:pt x="1504950" y="2190750"/>
                </a:cubicBezTo>
                <a:cubicBezTo>
                  <a:pt x="1512101" y="2181811"/>
                  <a:pt x="1523064" y="2176349"/>
                  <a:pt x="1533525" y="2171700"/>
                </a:cubicBezTo>
                <a:cubicBezTo>
                  <a:pt x="1551875" y="2163545"/>
                  <a:pt x="1590675" y="2152650"/>
                  <a:pt x="1590675" y="2152650"/>
                </a:cubicBezTo>
                <a:cubicBezTo>
                  <a:pt x="1593850" y="2092325"/>
                  <a:pt x="1588897" y="2031017"/>
                  <a:pt x="1600200" y="1971675"/>
                </a:cubicBezTo>
                <a:cubicBezTo>
                  <a:pt x="1602342" y="1960430"/>
                  <a:pt x="1617356" y="1953441"/>
                  <a:pt x="1628775" y="1952625"/>
                </a:cubicBezTo>
                <a:cubicBezTo>
                  <a:pt x="1663755" y="1950126"/>
                  <a:pt x="1698625" y="1958975"/>
                  <a:pt x="1733550" y="1962150"/>
                </a:cubicBezTo>
                <a:cubicBezTo>
                  <a:pt x="1781175" y="1958975"/>
                  <a:pt x="1829963" y="1963557"/>
                  <a:pt x="1876425" y="1952625"/>
                </a:cubicBezTo>
                <a:cubicBezTo>
                  <a:pt x="1887568" y="1950003"/>
                  <a:pt x="1894336" y="1935441"/>
                  <a:pt x="1895475" y="1924050"/>
                </a:cubicBezTo>
                <a:cubicBezTo>
                  <a:pt x="1896938" y="1909424"/>
                  <a:pt x="1887501" y="1850951"/>
                  <a:pt x="1876425" y="1828800"/>
                </a:cubicBezTo>
                <a:cubicBezTo>
                  <a:pt x="1839496" y="1754942"/>
                  <a:pt x="1871791" y="1843474"/>
                  <a:pt x="1847850" y="1771650"/>
                </a:cubicBezTo>
                <a:cubicBezTo>
                  <a:pt x="1863717" y="1692316"/>
                  <a:pt x="1842849" y="1750866"/>
                  <a:pt x="1885950" y="1695450"/>
                </a:cubicBezTo>
                <a:cubicBezTo>
                  <a:pt x="1900006" y="1677378"/>
                  <a:pt x="1924050" y="1638300"/>
                  <a:pt x="1924050" y="1638300"/>
                </a:cubicBezTo>
                <a:cubicBezTo>
                  <a:pt x="1920875" y="1612900"/>
                  <a:pt x="1921260" y="1586796"/>
                  <a:pt x="1914525" y="1562100"/>
                </a:cubicBezTo>
                <a:cubicBezTo>
                  <a:pt x="1911513" y="1551056"/>
                  <a:pt x="1902804" y="1542319"/>
                  <a:pt x="1895475" y="1533525"/>
                </a:cubicBezTo>
                <a:cubicBezTo>
                  <a:pt x="1843634" y="1471316"/>
                  <a:pt x="1891867" y="1539442"/>
                  <a:pt x="1828800" y="1476375"/>
                </a:cubicBezTo>
                <a:cubicBezTo>
                  <a:pt x="1820705" y="1468280"/>
                  <a:pt x="1817355" y="1456356"/>
                  <a:pt x="1809750" y="1447800"/>
                </a:cubicBezTo>
                <a:cubicBezTo>
                  <a:pt x="1791852" y="1427664"/>
                  <a:pt x="1752600" y="1390650"/>
                  <a:pt x="1752600" y="1390650"/>
                </a:cubicBezTo>
                <a:cubicBezTo>
                  <a:pt x="1730827" y="1325331"/>
                  <a:pt x="1752600" y="1406402"/>
                  <a:pt x="1752600" y="1314450"/>
                </a:cubicBezTo>
                <a:cubicBezTo>
                  <a:pt x="1752600" y="1259319"/>
                  <a:pt x="1743733" y="1277665"/>
                  <a:pt x="1724025" y="1238250"/>
                </a:cubicBezTo>
                <a:cubicBezTo>
                  <a:pt x="1719535" y="1229270"/>
                  <a:pt x="1721600" y="1216775"/>
                  <a:pt x="1714500" y="1209675"/>
                </a:cubicBezTo>
                <a:cubicBezTo>
                  <a:pt x="1707400" y="1202575"/>
                  <a:pt x="1694905" y="1204640"/>
                  <a:pt x="1685925" y="1200150"/>
                </a:cubicBezTo>
                <a:cubicBezTo>
                  <a:pt x="1651772" y="1183074"/>
                  <a:pt x="1665775" y="1178104"/>
                  <a:pt x="1628775" y="1171575"/>
                </a:cubicBezTo>
                <a:cubicBezTo>
                  <a:pt x="1584557" y="1163772"/>
                  <a:pt x="1495425" y="1152525"/>
                  <a:pt x="1495425" y="1152525"/>
                </a:cubicBezTo>
                <a:cubicBezTo>
                  <a:pt x="1445762" y="1135971"/>
                  <a:pt x="1484081" y="1155241"/>
                  <a:pt x="1447800" y="1114425"/>
                </a:cubicBezTo>
                <a:cubicBezTo>
                  <a:pt x="1429902" y="1094289"/>
                  <a:pt x="1390650" y="1057275"/>
                  <a:pt x="1390650" y="1057275"/>
                </a:cubicBezTo>
                <a:cubicBezTo>
                  <a:pt x="1384300" y="1038225"/>
                  <a:pt x="1373140" y="1020146"/>
                  <a:pt x="1371600" y="1000125"/>
                </a:cubicBezTo>
                <a:cubicBezTo>
                  <a:pt x="1368425" y="958850"/>
                  <a:pt x="1377837" y="914579"/>
                  <a:pt x="1362075" y="876300"/>
                </a:cubicBezTo>
                <a:cubicBezTo>
                  <a:pt x="1353358" y="855129"/>
                  <a:pt x="1304925" y="838200"/>
                  <a:pt x="1304925" y="838200"/>
                </a:cubicBezTo>
                <a:cubicBezTo>
                  <a:pt x="1278511" y="758958"/>
                  <a:pt x="1318710" y="885234"/>
                  <a:pt x="1285875" y="742950"/>
                </a:cubicBezTo>
                <a:cubicBezTo>
                  <a:pt x="1281360" y="723384"/>
                  <a:pt x="1266825" y="685800"/>
                  <a:pt x="1266825" y="685800"/>
                </a:cubicBezTo>
                <a:cubicBezTo>
                  <a:pt x="1273566" y="604908"/>
                  <a:pt x="1256261" y="589892"/>
                  <a:pt x="1295400" y="542925"/>
                </a:cubicBezTo>
                <a:cubicBezTo>
                  <a:pt x="1304024" y="532577"/>
                  <a:pt x="1314450" y="523875"/>
                  <a:pt x="1323975" y="514350"/>
                </a:cubicBezTo>
                <a:cubicBezTo>
                  <a:pt x="1320800" y="501650"/>
                  <a:pt x="1318046" y="488837"/>
                  <a:pt x="1314450" y="476250"/>
                </a:cubicBezTo>
                <a:cubicBezTo>
                  <a:pt x="1311692" y="466596"/>
                  <a:pt x="1304925" y="457715"/>
                  <a:pt x="1304925" y="447675"/>
                </a:cubicBezTo>
                <a:cubicBezTo>
                  <a:pt x="1304925" y="406278"/>
                  <a:pt x="1309613" y="364963"/>
                  <a:pt x="1314450" y="323850"/>
                </a:cubicBezTo>
                <a:cubicBezTo>
                  <a:pt x="1314483" y="323570"/>
                  <a:pt x="1328983" y="261692"/>
                  <a:pt x="1333500" y="257175"/>
                </a:cubicBezTo>
                <a:cubicBezTo>
                  <a:pt x="1343540" y="247135"/>
                  <a:pt x="1358900" y="244475"/>
                  <a:pt x="1371600" y="238125"/>
                </a:cubicBezTo>
                <a:cubicBezTo>
                  <a:pt x="1419225" y="241300"/>
                  <a:pt x="1466959" y="243125"/>
                  <a:pt x="1514475" y="247650"/>
                </a:cubicBezTo>
                <a:cubicBezTo>
                  <a:pt x="1533701" y="249481"/>
                  <a:pt x="1552312" y="257175"/>
                  <a:pt x="1571625" y="257175"/>
                </a:cubicBezTo>
                <a:cubicBezTo>
                  <a:pt x="1627305" y="257175"/>
                  <a:pt x="1663836" y="248258"/>
                  <a:pt x="1714500" y="238125"/>
                </a:cubicBezTo>
                <a:cubicBezTo>
                  <a:pt x="1724025" y="231775"/>
                  <a:pt x="1735537" y="227690"/>
                  <a:pt x="1743075" y="219075"/>
                </a:cubicBezTo>
                <a:cubicBezTo>
                  <a:pt x="1813151" y="138988"/>
                  <a:pt x="1762355" y="190040"/>
                  <a:pt x="1790700" y="133350"/>
                </a:cubicBezTo>
                <a:cubicBezTo>
                  <a:pt x="1795820" y="123111"/>
                  <a:pt x="1803400" y="114300"/>
                  <a:pt x="1809750" y="104775"/>
                </a:cubicBezTo>
                <a:cubicBezTo>
                  <a:pt x="1812925" y="92075"/>
                  <a:pt x="1814118" y="78707"/>
                  <a:pt x="1819275" y="66675"/>
                </a:cubicBezTo>
                <a:cubicBezTo>
                  <a:pt x="1827395" y="47729"/>
                  <a:pt x="1846080" y="25296"/>
                  <a:pt x="1866900" y="19050"/>
                </a:cubicBezTo>
                <a:cubicBezTo>
                  <a:pt x="1888404" y="12599"/>
                  <a:pt x="1911350" y="12700"/>
                  <a:pt x="1933575" y="9525"/>
                </a:cubicBezTo>
                <a:cubicBezTo>
                  <a:pt x="1943100" y="6350"/>
                  <a:pt x="1952110" y="0"/>
                  <a:pt x="1962150" y="0"/>
                </a:cubicBezTo>
                <a:cubicBezTo>
                  <a:pt x="2038416" y="0"/>
                  <a:pt x="2114692" y="3891"/>
                  <a:pt x="2190750" y="9525"/>
                </a:cubicBezTo>
                <a:cubicBezTo>
                  <a:pt x="2200763" y="10267"/>
                  <a:pt x="2209671" y="16292"/>
                  <a:pt x="2219325" y="19050"/>
                </a:cubicBezTo>
                <a:cubicBezTo>
                  <a:pt x="2231912" y="22646"/>
                  <a:pt x="2244886" y="24813"/>
                  <a:pt x="2257425" y="28575"/>
                </a:cubicBezTo>
                <a:lnTo>
                  <a:pt x="2343150" y="57150"/>
                </a:lnTo>
                <a:lnTo>
                  <a:pt x="2371725" y="66675"/>
                </a:lnTo>
                <a:cubicBezTo>
                  <a:pt x="2381250" y="69850"/>
                  <a:pt x="2391946" y="70631"/>
                  <a:pt x="2400300" y="76200"/>
                </a:cubicBezTo>
                <a:cubicBezTo>
                  <a:pt x="2409825" y="82550"/>
                  <a:pt x="2418414" y="90601"/>
                  <a:pt x="2428875" y="95250"/>
                </a:cubicBezTo>
                <a:cubicBezTo>
                  <a:pt x="2447225" y="103405"/>
                  <a:pt x="2466975" y="107950"/>
                  <a:pt x="2486025" y="114300"/>
                </a:cubicBezTo>
                <a:lnTo>
                  <a:pt x="2514600" y="123825"/>
                </a:lnTo>
                <a:cubicBezTo>
                  <a:pt x="2532545" y="141770"/>
                  <a:pt x="2547880" y="160841"/>
                  <a:pt x="2571750" y="171450"/>
                </a:cubicBezTo>
                <a:cubicBezTo>
                  <a:pt x="2590100" y="179605"/>
                  <a:pt x="2609850" y="184150"/>
                  <a:pt x="2628900" y="190500"/>
                </a:cubicBezTo>
                <a:lnTo>
                  <a:pt x="2657475" y="200025"/>
                </a:lnTo>
                <a:cubicBezTo>
                  <a:pt x="2717800" y="196850"/>
                  <a:pt x="2778290" y="195969"/>
                  <a:pt x="2838450" y="190500"/>
                </a:cubicBezTo>
                <a:cubicBezTo>
                  <a:pt x="2871203" y="187522"/>
                  <a:pt x="2866290" y="174952"/>
                  <a:pt x="2895600" y="161925"/>
                </a:cubicBezTo>
                <a:cubicBezTo>
                  <a:pt x="2913950" y="153770"/>
                  <a:pt x="2952750" y="142875"/>
                  <a:pt x="2952750" y="142875"/>
                </a:cubicBezTo>
                <a:cubicBezTo>
                  <a:pt x="2962275" y="133350"/>
                  <a:pt x="2970117" y="121772"/>
                  <a:pt x="2981325" y="114300"/>
                </a:cubicBezTo>
                <a:cubicBezTo>
                  <a:pt x="2989679" y="108731"/>
                  <a:pt x="3000672" y="108730"/>
                  <a:pt x="3009900" y="104775"/>
                </a:cubicBezTo>
                <a:cubicBezTo>
                  <a:pt x="3022951" y="99182"/>
                  <a:pt x="3034949" y="91318"/>
                  <a:pt x="3048000" y="85725"/>
                </a:cubicBezTo>
                <a:cubicBezTo>
                  <a:pt x="3072897" y="75055"/>
                  <a:pt x="3087822" y="74731"/>
                  <a:pt x="3114675" y="66675"/>
                </a:cubicBezTo>
                <a:cubicBezTo>
                  <a:pt x="3231739" y="31556"/>
                  <a:pt x="3117007" y="51280"/>
                  <a:pt x="3314700" y="38100"/>
                </a:cubicBezTo>
                <a:cubicBezTo>
                  <a:pt x="3355975" y="41275"/>
                  <a:pt x="3397837" y="39996"/>
                  <a:pt x="3438525" y="47625"/>
                </a:cubicBezTo>
                <a:cubicBezTo>
                  <a:pt x="3449777" y="49735"/>
                  <a:pt x="3456861" y="61555"/>
                  <a:pt x="3467100" y="66675"/>
                </a:cubicBezTo>
                <a:cubicBezTo>
                  <a:pt x="3476080" y="71165"/>
                  <a:pt x="3486898" y="71324"/>
                  <a:pt x="3495675" y="76200"/>
                </a:cubicBezTo>
                <a:cubicBezTo>
                  <a:pt x="3532884" y="96872"/>
                  <a:pt x="3586477" y="136203"/>
                  <a:pt x="3609975" y="171450"/>
                </a:cubicBezTo>
                <a:cubicBezTo>
                  <a:pt x="3616325" y="180975"/>
                  <a:pt x="3621696" y="191231"/>
                  <a:pt x="3629025" y="200025"/>
                </a:cubicBezTo>
                <a:cubicBezTo>
                  <a:pt x="3690141" y="273364"/>
                  <a:pt x="3629352" y="186229"/>
                  <a:pt x="3676650" y="257175"/>
                </a:cubicBezTo>
                <a:cubicBezTo>
                  <a:pt x="3711575" y="254000"/>
                  <a:pt x="3747705" y="257284"/>
                  <a:pt x="3781425" y="247650"/>
                </a:cubicBezTo>
                <a:cubicBezTo>
                  <a:pt x="3794377" y="243949"/>
                  <a:pt x="3799652" y="227699"/>
                  <a:pt x="3810000" y="219075"/>
                </a:cubicBezTo>
                <a:cubicBezTo>
                  <a:pt x="3818794" y="211746"/>
                  <a:pt x="3827856" y="204045"/>
                  <a:pt x="3838575" y="200025"/>
                </a:cubicBezTo>
                <a:cubicBezTo>
                  <a:pt x="3853734" y="194341"/>
                  <a:pt x="3870494" y="194427"/>
                  <a:pt x="3886200" y="190500"/>
                </a:cubicBezTo>
                <a:cubicBezTo>
                  <a:pt x="3895940" y="188065"/>
                  <a:pt x="3905250" y="184150"/>
                  <a:pt x="3914775" y="180975"/>
                </a:cubicBezTo>
                <a:cubicBezTo>
                  <a:pt x="3956050" y="184150"/>
                  <a:pt x="3997912" y="182871"/>
                  <a:pt x="4038600" y="190500"/>
                </a:cubicBezTo>
                <a:cubicBezTo>
                  <a:pt x="4049852" y="192610"/>
                  <a:pt x="4058619" y="201945"/>
                  <a:pt x="4067175" y="209550"/>
                </a:cubicBezTo>
                <a:cubicBezTo>
                  <a:pt x="4087311" y="227448"/>
                  <a:pt x="4124325" y="266700"/>
                  <a:pt x="4124325" y="266700"/>
                </a:cubicBezTo>
                <a:cubicBezTo>
                  <a:pt x="4130675" y="285750"/>
                  <a:pt x="4140074" y="304043"/>
                  <a:pt x="4143375" y="323850"/>
                </a:cubicBezTo>
                <a:cubicBezTo>
                  <a:pt x="4146550" y="342900"/>
                  <a:pt x="4140182" y="366466"/>
                  <a:pt x="4152900" y="381000"/>
                </a:cubicBezTo>
                <a:cubicBezTo>
                  <a:pt x="4166123" y="396112"/>
                  <a:pt x="4191000" y="393700"/>
                  <a:pt x="4210050" y="400050"/>
                </a:cubicBezTo>
                <a:cubicBezTo>
                  <a:pt x="4264818" y="418306"/>
                  <a:pt x="4217741" y="404507"/>
                  <a:pt x="4305300" y="419100"/>
                </a:cubicBezTo>
                <a:cubicBezTo>
                  <a:pt x="4351276" y="426763"/>
                  <a:pt x="4344695" y="425882"/>
                  <a:pt x="4381500" y="438150"/>
                </a:cubicBezTo>
                <a:lnTo>
                  <a:pt x="4400550" y="495300"/>
                </a:lnTo>
                <a:lnTo>
                  <a:pt x="4410075" y="523875"/>
                </a:lnTo>
                <a:cubicBezTo>
                  <a:pt x="4413250" y="533400"/>
                  <a:pt x="4419600" y="542410"/>
                  <a:pt x="4419600" y="552450"/>
                </a:cubicBezTo>
                <a:lnTo>
                  <a:pt x="4419600" y="57150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Botón de acción: Inicio">
            <a:hlinkClick r:id="" action="ppaction://hlinkshowjump?jump=firstslide" highlightClick="1"/>
          </p:cNvPr>
          <p:cNvSpPr/>
          <p:nvPr/>
        </p:nvSpPr>
        <p:spPr>
          <a:xfrm>
            <a:off x="5364088" y="3629464"/>
            <a:ext cx="288032" cy="299395"/>
          </a:xfrm>
          <a:prstGeom prst="actionButtonHom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Forma libre"/>
          <p:cNvSpPr/>
          <p:nvPr/>
        </p:nvSpPr>
        <p:spPr>
          <a:xfrm>
            <a:off x="5629275" y="3928859"/>
            <a:ext cx="377942" cy="1176541"/>
          </a:xfrm>
          <a:custGeom>
            <a:avLst/>
            <a:gdLst>
              <a:gd name="connsiteX0" fmla="*/ 38100 w 377942"/>
              <a:gd name="connsiteY0" fmla="*/ 0 h 1143000"/>
              <a:gd name="connsiteX1" fmla="*/ 47625 w 377942"/>
              <a:gd name="connsiteY1" fmla="*/ 57150 h 1143000"/>
              <a:gd name="connsiteX2" fmla="*/ 28575 w 377942"/>
              <a:gd name="connsiteY2" fmla="*/ 85725 h 1143000"/>
              <a:gd name="connsiteX3" fmla="*/ 0 w 377942"/>
              <a:gd name="connsiteY3" fmla="*/ 142875 h 1143000"/>
              <a:gd name="connsiteX4" fmla="*/ 19050 w 377942"/>
              <a:gd name="connsiteY4" fmla="*/ 171450 h 1143000"/>
              <a:gd name="connsiteX5" fmla="*/ 180975 w 377942"/>
              <a:gd name="connsiteY5" fmla="*/ 209550 h 1143000"/>
              <a:gd name="connsiteX6" fmla="*/ 171450 w 377942"/>
              <a:gd name="connsiteY6" fmla="*/ 304800 h 1143000"/>
              <a:gd name="connsiteX7" fmla="*/ 180975 w 377942"/>
              <a:gd name="connsiteY7" fmla="*/ 342900 h 1143000"/>
              <a:gd name="connsiteX8" fmla="*/ 219075 w 377942"/>
              <a:gd name="connsiteY8" fmla="*/ 352425 h 1143000"/>
              <a:gd name="connsiteX9" fmla="*/ 285750 w 377942"/>
              <a:gd name="connsiteY9" fmla="*/ 371475 h 1143000"/>
              <a:gd name="connsiteX10" fmla="*/ 295275 w 377942"/>
              <a:gd name="connsiteY10" fmla="*/ 400050 h 1143000"/>
              <a:gd name="connsiteX11" fmla="*/ 266700 w 377942"/>
              <a:gd name="connsiteY11" fmla="*/ 504825 h 1143000"/>
              <a:gd name="connsiteX12" fmla="*/ 209550 w 377942"/>
              <a:gd name="connsiteY12" fmla="*/ 542925 h 1143000"/>
              <a:gd name="connsiteX13" fmla="*/ 190500 w 377942"/>
              <a:gd name="connsiteY13" fmla="*/ 571500 h 1143000"/>
              <a:gd name="connsiteX14" fmla="*/ 180975 w 377942"/>
              <a:gd name="connsiteY14" fmla="*/ 600075 h 1143000"/>
              <a:gd name="connsiteX15" fmla="*/ 190500 w 377942"/>
              <a:gd name="connsiteY15" fmla="*/ 647700 h 1143000"/>
              <a:gd name="connsiteX16" fmla="*/ 295275 w 377942"/>
              <a:gd name="connsiteY16" fmla="*/ 695325 h 1143000"/>
              <a:gd name="connsiteX17" fmla="*/ 323850 w 377942"/>
              <a:gd name="connsiteY17" fmla="*/ 704850 h 1143000"/>
              <a:gd name="connsiteX18" fmla="*/ 352425 w 377942"/>
              <a:gd name="connsiteY18" fmla="*/ 733425 h 1143000"/>
              <a:gd name="connsiteX19" fmla="*/ 361950 w 377942"/>
              <a:gd name="connsiteY19" fmla="*/ 857250 h 1143000"/>
              <a:gd name="connsiteX20" fmla="*/ 333375 w 377942"/>
              <a:gd name="connsiteY20" fmla="*/ 866775 h 1143000"/>
              <a:gd name="connsiteX21" fmla="*/ 304800 w 377942"/>
              <a:gd name="connsiteY21" fmla="*/ 895350 h 1143000"/>
              <a:gd name="connsiteX22" fmla="*/ 276225 w 377942"/>
              <a:gd name="connsiteY22" fmla="*/ 904875 h 1143000"/>
              <a:gd name="connsiteX23" fmla="*/ 266700 w 377942"/>
              <a:gd name="connsiteY23" fmla="*/ 942975 h 1143000"/>
              <a:gd name="connsiteX24" fmla="*/ 257175 w 377942"/>
              <a:gd name="connsiteY24" fmla="*/ 990600 h 1143000"/>
              <a:gd name="connsiteX25" fmla="*/ 266700 w 377942"/>
              <a:gd name="connsiteY25" fmla="*/ 1028700 h 1143000"/>
              <a:gd name="connsiteX26" fmla="*/ 323850 w 377942"/>
              <a:gd name="connsiteY26" fmla="*/ 1047750 h 1143000"/>
              <a:gd name="connsiteX27" fmla="*/ 352425 w 377942"/>
              <a:gd name="connsiteY27" fmla="*/ 1076325 h 1143000"/>
              <a:gd name="connsiteX28" fmla="*/ 361950 w 377942"/>
              <a:gd name="connsiteY28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77942" h="1143000">
                <a:moveTo>
                  <a:pt x="38100" y="0"/>
                </a:moveTo>
                <a:cubicBezTo>
                  <a:pt x="41275" y="19050"/>
                  <a:pt x="49758" y="37955"/>
                  <a:pt x="47625" y="57150"/>
                </a:cubicBezTo>
                <a:cubicBezTo>
                  <a:pt x="46361" y="68528"/>
                  <a:pt x="33695" y="75486"/>
                  <a:pt x="28575" y="85725"/>
                </a:cubicBezTo>
                <a:cubicBezTo>
                  <a:pt x="-10860" y="164595"/>
                  <a:pt x="54595" y="60983"/>
                  <a:pt x="0" y="142875"/>
                </a:cubicBezTo>
                <a:cubicBezTo>
                  <a:pt x="6350" y="152400"/>
                  <a:pt x="7875" y="168967"/>
                  <a:pt x="19050" y="171450"/>
                </a:cubicBezTo>
                <a:cubicBezTo>
                  <a:pt x="190810" y="209619"/>
                  <a:pt x="153512" y="127161"/>
                  <a:pt x="180975" y="209550"/>
                </a:cubicBezTo>
                <a:cubicBezTo>
                  <a:pt x="177800" y="241300"/>
                  <a:pt x="171450" y="272892"/>
                  <a:pt x="171450" y="304800"/>
                </a:cubicBezTo>
                <a:cubicBezTo>
                  <a:pt x="171450" y="317891"/>
                  <a:pt x="171718" y="333643"/>
                  <a:pt x="180975" y="342900"/>
                </a:cubicBezTo>
                <a:cubicBezTo>
                  <a:pt x="190232" y="352157"/>
                  <a:pt x="206488" y="348829"/>
                  <a:pt x="219075" y="352425"/>
                </a:cubicBezTo>
                <a:cubicBezTo>
                  <a:pt x="314728" y="379754"/>
                  <a:pt x="166643" y="341698"/>
                  <a:pt x="285750" y="371475"/>
                </a:cubicBezTo>
                <a:cubicBezTo>
                  <a:pt x="288925" y="381000"/>
                  <a:pt x="295275" y="390010"/>
                  <a:pt x="295275" y="400050"/>
                </a:cubicBezTo>
                <a:cubicBezTo>
                  <a:pt x="295275" y="431566"/>
                  <a:pt x="295054" y="480015"/>
                  <a:pt x="266700" y="504825"/>
                </a:cubicBezTo>
                <a:cubicBezTo>
                  <a:pt x="249470" y="519902"/>
                  <a:pt x="209550" y="542925"/>
                  <a:pt x="209550" y="542925"/>
                </a:cubicBezTo>
                <a:cubicBezTo>
                  <a:pt x="203200" y="552450"/>
                  <a:pt x="195620" y="561261"/>
                  <a:pt x="190500" y="571500"/>
                </a:cubicBezTo>
                <a:cubicBezTo>
                  <a:pt x="186010" y="580480"/>
                  <a:pt x="180975" y="590035"/>
                  <a:pt x="180975" y="600075"/>
                </a:cubicBezTo>
                <a:cubicBezTo>
                  <a:pt x="180975" y="616264"/>
                  <a:pt x="180561" y="634921"/>
                  <a:pt x="190500" y="647700"/>
                </a:cubicBezTo>
                <a:cubicBezTo>
                  <a:pt x="223695" y="690379"/>
                  <a:pt x="251663" y="684422"/>
                  <a:pt x="295275" y="695325"/>
                </a:cubicBezTo>
                <a:cubicBezTo>
                  <a:pt x="305015" y="697760"/>
                  <a:pt x="314325" y="701675"/>
                  <a:pt x="323850" y="704850"/>
                </a:cubicBezTo>
                <a:cubicBezTo>
                  <a:pt x="333375" y="714375"/>
                  <a:pt x="343801" y="723077"/>
                  <a:pt x="352425" y="733425"/>
                </a:cubicBezTo>
                <a:cubicBezTo>
                  <a:pt x="384943" y="772447"/>
                  <a:pt x="384408" y="795491"/>
                  <a:pt x="361950" y="857250"/>
                </a:cubicBezTo>
                <a:cubicBezTo>
                  <a:pt x="358519" y="866686"/>
                  <a:pt x="342900" y="863600"/>
                  <a:pt x="333375" y="866775"/>
                </a:cubicBezTo>
                <a:cubicBezTo>
                  <a:pt x="323850" y="876300"/>
                  <a:pt x="316008" y="887878"/>
                  <a:pt x="304800" y="895350"/>
                </a:cubicBezTo>
                <a:cubicBezTo>
                  <a:pt x="296446" y="900919"/>
                  <a:pt x="282497" y="897035"/>
                  <a:pt x="276225" y="904875"/>
                </a:cubicBezTo>
                <a:cubicBezTo>
                  <a:pt x="268047" y="915097"/>
                  <a:pt x="269540" y="930196"/>
                  <a:pt x="266700" y="942975"/>
                </a:cubicBezTo>
                <a:cubicBezTo>
                  <a:pt x="263188" y="958779"/>
                  <a:pt x="260350" y="974725"/>
                  <a:pt x="257175" y="990600"/>
                </a:cubicBezTo>
                <a:cubicBezTo>
                  <a:pt x="260350" y="1003300"/>
                  <a:pt x="256761" y="1020181"/>
                  <a:pt x="266700" y="1028700"/>
                </a:cubicBezTo>
                <a:cubicBezTo>
                  <a:pt x="281946" y="1041768"/>
                  <a:pt x="323850" y="1047750"/>
                  <a:pt x="323850" y="1047750"/>
                </a:cubicBezTo>
                <a:cubicBezTo>
                  <a:pt x="333375" y="1057275"/>
                  <a:pt x="344953" y="1065117"/>
                  <a:pt x="352425" y="1076325"/>
                </a:cubicBezTo>
                <a:cubicBezTo>
                  <a:pt x="365966" y="1096637"/>
                  <a:pt x="361950" y="1120552"/>
                  <a:pt x="361950" y="11430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3190134" y="4967590"/>
            <a:ext cx="805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Cerro Bola</a:t>
            </a:r>
            <a:endParaRPr lang="es-MX" sz="1100" b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22687" y="5662409"/>
            <a:ext cx="1020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F.ca Cuxtepec</a:t>
            </a:r>
            <a:endParaRPr lang="es-MX" sz="1100" b="1" dirty="0"/>
          </a:p>
        </p:txBody>
      </p:sp>
      <p:sp>
        <p:nvSpPr>
          <p:cNvPr id="74" name="73 CuadroTexto"/>
          <p:cNvSpPr txBox="1"/>
          <p:nvPr/>
        </p:nvSpPr>
        <p:spPr>
          <a:xfrm>
            <a:off x="5580112" y="3574177"/>
            <a:ext cx="909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Esmeralda</a:t>
            </a:r>
            <a:endParaRPr lang="es-MX" sz="1100" b="1" dirty="0"/>
          </a:p>
        </p:txBody>
      </p:sp>
      <p:sp>
        <p:nvSpPr>
          <p:cNvPr id="75" name="74 CuadroTexto"/>
          <p:cNvSpPr txBox="1"/>
          <p:nvPr/>
        </p:nvSpPr>
        <p:spPr>
          <a:xfrm>
            <a:off x="2492875" y="188640"/>
            <a:ext cx="186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Cerro Bola</a:t>
            </a:r>
            <a:endParaRPr lang="es-MX" sz="2000" b="1" u="sng" dirty="0"/>
          </a:p>
        </p:txBody>
      </p:sp>
      <p:sp>
        <p:nvSpPr>
          <p:cNvPr id="76" name="75 Rectángulo"/>
          <p:cNvSpPr/>
          <p:nvPr/>
        </p:nvSpPr>
        <p:spPr>
          <a:xfrm>
            <a:off x="4211960" y="781050"/>
            <a:ext cx="1778750" cy="1783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Botón de acción: Inicio">
            <a:hlinkClick r:id="" action="ppaction://hlinkshowjump?jump=firstslide" highlightClick="1"/>
          </p:cNvPr>
          <p:cNvSpPr/>
          <p:nvPr/>
        </p:nvSpPr>
        <p:spPr>
          <a:xfrm>
            <a:off x="4355976" y="872716"/>
            <a:ext cx="288032" cy="252028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4788024" y="90872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81" name="80 Elipse"/>
          <p:cNvSpPr/>
          <p:nvPr/>
        </p:nvSpPr>
        <p:spPr>
          <a:xfrm>
            <a:off x="4355976" y="1268760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4788024" y="12687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83" name="82 Forma libre"/>
          <p:cNvSpPr/>
          <p:nvPr/>
        </p:nvSpPr>
        <p:spPr>
          <a:xfrm>
            <a:off x="4297046" y="198884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83 CuadroTexto"/>
          <p:cNvSpPr txBox="1"/>
          <p:nvPr/>
        </p:nvSpPr>
        <p:spPr>
          <a:xfrm>
            <a:off x="4860032" y="194325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85" name="84 Forma libre"/>
          <p:cNvSpPr/>
          <p:nvPr/>
        </p:nvSpPr>
        <p:spPr>
          <a:xfrm>
            <a:off x="4283968" y="220486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>
            <a:off x="4860032" y="21592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7" name="86 Forma libre"/>
          <p:cNvSpPr/>
          <p:nvPr/>
        </p:nvSpPr>
        <p:spPr>
          <a:xfrm flipV="1">
            <a:off x="4283968" y="237530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87 CuadroTexto"/>
          <p:cNvSpPr txBox="1"/>
          <p:nvPr/>
        </p:nvSpPr>
        <p:spPr>
          <a:xfrm>
            <a:off x="4860032" y="230329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89" name="88 Elipse"/>
          <p:cNvSpPr/>
          <p:nvPr/>
        </p:nvSpPr>
        <p:spPr>
          <a:xfrm>
            <a:off x="4355976" y="1628800"/>
            <a:ext cx="288032" cy="2880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CuadroTexto"/>
          <p:cNvSpPr txBox="1"/>
          <p:nvPr/>
        </p:nvSpPr>
        <p:spPr>
          <a:xfrm>
            <a:off x="4716016" y="162880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91" name="90 Flecha cuádruple"/>
          <p:cNvSpPr/>
          <p:nvPr/>
        </p:nvSpPr>
        <p:spPr>
          <a:xfrm>
            <a:off x="8388424" y="588750"/>
            <a:ext cx="576064" cy="680010"/>
          </a:xfrm>
          <a:prstGeom prst="quadArrow">
            <a:avLst>
              <a:gd name="adj1" fmla="val 9921"/>
              <a:gd name="adj2" fmla="val 17540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91 CuadroTexto"/>
          <p:cNvSpPr txBox="1"/>
          <p:nvPr/>
        </p:nvSpPr>
        <p:spPr>
          <a:xfrm>
            <a:off x="8460432" y="18864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Plantagenet Cherokee" panose="02020602070100000000" pitchFamily="18" charset="0"/>
              </a:rPr>
              <a:t>N</a:t>
            </a:r>
            <a:endParaRPr lang="es-MX" sz="2400" b="1" dirty="0">
              <a:latin typeface="Plantagenet Cherokee" panose="02020602070100000000" pitchFamily="18" charset="0"/>
            </a:endParaRPr>
          </a:p>
        </p:txBody>
      </p:sp>
      <p:sp>
        <p:nvSpPr>
          <p:cNvPr id="93" name="92 Forma libre"/>
          <p:cNvSpPr/>
          <p:nvPr/>
        </p:nvSpPr>
        <p:spPr>
          <a:xfrm>
            <a:off x="295275" y="781050"/>
            <a:ext cx="1076325" cy="5801124"/>
          </a:xfrm>
          <a:custGeom>
            <a:avLst/>
            <a:gdLst>
              <a:gd name="connsiteX0" fmla="*/ 0 w 1076325"/>
              <a:gd name="connsiteY0" fmla="*/ 5781675 h 5801124"/>
              <a:gd name="connsiteX1" fmla="*/ 47625 w 1076325"/>
              <a:gd name="connsiteY1" fmla="*/ 5800725 h 5801124"/>
              <a:gd name="connsiteX2" fmla="*/ 142875 w 1076325"/>
              <a:gd name="connsiteY2" fmla="*/ 5791200 h 5801124"/>
              <a:gd name="connsiteX3" fmla="*/ 200025 w 1076325"/>
              <a:gd name="connsiteY3" fmla="*/ 5762625 h 5801124"/>
              <a:gd name="connsiteX4" fmla="*/ 247650 w 1076325"/>
              <a:gd name="connsiteY4" fmla="*/ 5705475 h 5801124"/>
              <a:gd name="connsiteX5" fmla="*/ 266700 w 1076325"/>
              <a:gd name="connsiteY5" fmla="*/ 5667375 h 5801124"/>
              <a:gd name="connsiteX6" fmla="*/ 304800 w 1076325"/>
              <a:gd name="connsiteY6" fmla="*/ 5610225 h 5801124"/>
              <a:gd name="connsiteX7" fmla="*/ 342900 w 1076325"/>
              <a:gd name="connsiteY7" fmla="*/ 5553075 h 5801124"/>
              <a:gd name="connsiteX8" fmla="*/ 361950 w 1076325"/>
              <a:gd name="connsiteY8" fmla="*/ 5524500 h 5801124"/>
              <a:gd name="connsiteX9" fmla="*/ 428625 w 1076325"/>
              <a:gd name="connsiteY9" fmla="*/ 5505450 h 5801124"/>
              <a:gd name="connsiteX10" fmla="*/ 561975 w 1076325"/>
              <a:gd name="connsiteY10" fmla="*/ 5495925 h 5801124"/>
              <a:gd name="connsiteX11" fmla="*/ 590550 w 1076325"/>
              <a:gd name="connsiteY11" fmla="*/ 5476875 h 5801124"/>
              <a:gd name="connsiteX12" fmla="*/ 628650 w 1076325"/>
              <a:gd name="connsiteY12" fmla="*/ 5419725 h 5801124"/>
              <a:gd name="connsiteX13" fmla="*/ 647700 w 1076325"/>
              <a:gd name="connsiteY13" fmla="*/ 5391150 h 5801124"/>
              <a:gd name="connsiteX14" fmla="*/ 666750 w 1076325"/>
              <a:gd name="connsiteY14" fmla="*/ 5362575 h 5801124"/>
              <a:gd name="connsiteX15" fmla="*/ 685800 w 1076325"/>
              <a:gd name="connsiteY15" fmla="*/ 5334000 h 5801124"/>
              <a:gd name="connsiteX16" fmla="*/ 752475 w 1076325"/>
              <a:gd name="connsiteY16" fmla="*/ 5305425 h 5801124"/>
              <a:gd name="connsiteX17" fmla="*/ 800100 w 1076325"/>
              <a:gd name="connsiteY17" fmla="*/ 5248275 h 5801124"/>
              <a:gd name="connsiteX18" fmla="*/ 809625 w 1076325"/>
              <a:gd name="connsiteY18" fmla="*/ 5210175 h 5801124"/>
              <a:gd name="connsiteX19" fmla="*/ 828675 w 1076325"/>
              <a:gd name="connsiteY19" fmla="*/ 5076825 h 5801124"/>
              <a:gd name="connsiteX20" fmla="*/ 857250 w 1076325"/>
              <a:gd name="connsiteY20" fmla="*/ 5010150 h 5801124"/>
              <a:gd name="connsiteX21" fmla="*/ 876300 w 1076325"/>
              <a:gd name="connsiteY21" fmla="*/ 4981575 h 5801124"/>
              <a:gd name="connsiteX22" fmla="*/ 904875 w 1076325"/>
              <a:gd name="connsiteY22" fmla="*/ 4962525 h 5801124"/>
              <a:gd name="connsiteX23" fmla="*/ 914400 w 1076325"/>
              <a:gd name="connsiteY23" fmla="*/ 4933950 h 5801124"/>
              <a:gd name="connsiteX24" fmla="*/ 962025 w 1076325"/>
              <a:gd name="connsiteY24" fmla="*/ 4876800 h 5801124"/>
              <a:gd name="connsiteX25" fmla="*/ 971550 w 1076325"/>
              <a:gd name="connsiteY25" fmla="*/ 4695825 h 5801124"/>
              <a:gd name="connsiteX26" fmla="*/ 990600 w 1076325"/>
              <a:gd name="connsiteY26" fmla="*/ 4667250 h 5801124"/>
              <a:gd name="connsiteX27" fmla="*/ 1009650 w 1076325"/>
              <a:gd name="connsiteY27" fmla="*/ 4343400 h 5801124"/>
              <a:gd name="connsiteX28" fmla="*/ 1019175 w 1076325"/>
              <a:gd name="connsiteY28" fmla="*/ 4276725 h 5801124"/>
              <a:gd name="connsiteX29" fmla="*/ 1038225 w 1076325"/>
              <a:gd name="connsiteY29" fmla="*/ 4219575 h 5801124"/>
              <a:gd name="connsiteX30" fmla="*/ 1047750 w 1076325"/>
              <a:gd name="connsiteY30" fmla="*/ 4181475 h 5801124"/>
              <a:gd name="connsiteX31" fmla="*/ 1066800 w 1076325"/>
              <a:gd name="connsiteY31" fmla="*/ 4124325 h 5801124"/>
              <a:gd name="connsiteX32" fmla="*/ 1076325 w 1076325"/>
              <a:gd name="connsiteY32" fmla="*/ 4095750 h 5801124"/>
              <a:gd name="connsiteX33" fmla="*/ 1066800 w 1076325"/>
              <a:gd name="connsiteY33" fmla="*/ 3981450 h 5801124"/>
              <a:gd name="connsiteX34" fmla="*/ 1047750 w 1076325"/>
              <a:gd name="connsiteY34" fmla="*/ 3905250 h 5801124"/>
              <a:gd name="connsiteX35" fmla="*/ 1038225 w 1076325"/>
              <a:gd name="connsiteY35" fmla="*/ 3848100 h 5801124"/>
              <a:gd name="connsiteX36" fmla="*/ 1009650 w 1076325"/>
              <a:gd name="connsiteY36" fmla="*/ 3752850 h 5801124"/>
              <a:gd name="connsiteX37" fmla="*/ 952500 w 1076325"/>
              <a:gd name="connsiteY37" fmla="*/ 3667125 h 5801124"/>
              <a:gd name="connsiteX38" fmla="*/ 933450 w 1076325"/>
              <a:gd name="connsiteY38" fmla="*/ 3638550 h 5801124"/>
              <a:gd name="connsiteX39" fmla="*/ 895350 w 1076325"/>
              <a:gd name="connsiteY39" fmla="*/ 3533775 h 5801124"/>
              <a:gd name="connsiteX40" fmla="*/ 885825 w 1076325"/>
              <a:gd name="connsiteY40" fmla="*/ 3190875 h 5801124"/>
              <a:gd name="connsiteX41" fmla="*/ 847725 w 1076325"/>
              <a:gd name="connsiteY41" fmla="*/ 3181350 h 5801124"/>
              <a:gd name="connsiteX42" fmla="*/ 790575 w 1076325"/>
              <a:gd name="connsiteY42" fmla="*/ 3152775 h 5801124"/>
              <a:gd name="connsiteX43" fmla="*/ 771525 w 1076325"/>
              <a:gd name="connsiteY43" fmla="*/ 3076575 h 5801124"/>
              <a:gd name="connsiteX44" fmla="*/ 742950 w 1076325"/>
              <a:gd name="connsiteY44" fmla="*/ 2971800 h 5801124"/>
              <a:gd name="connsiteX45" fmla="*/ 714375 w 1076325"/>
              <a:gd name="connsiteY45" fmla="*/ 2876550 h 5801124"/>
              <a:gd name="connsiteX46" fmla="*/ 704850 w 1076325"/>
              <a:gd name="connsiteY46" fmla="*/ 2828925 h 5801124"/>
              <a:gd name="connsiteX47" fmla="*/ 676275 w 1076325"/>
              <a:gd name="connsiteY47" fmla="*/ 2695575 h 5801124"/>
              <a:gd name="connsiteX48" fmla="*/ 657225 w 1076325"/>
              <a:gd name="connsiteY48" fmla="*/ 2514600 h 5801124"/>
              <a:gd name="connsiteX49" fmla="*/ 676275 w 1076325"/>
              <a:gd name="connsiteY49" fmla="*/ 2419350 h 5801124"/>
              <a:gd name="connsiteX50" fmla="*/ 695325 w 1076325"/>
              <a:gd name="connsiteY50" fmla="*/ 2390775 h 5801124"/>
              <a:gd name="connsiteX51" fmla="*/ 704850 w 1076325"/>
              <a:gd name="connsiteY51" fmla="*/ 2362200 h 5801124"/>
              <a:gd name="connsiteX52" fmla="*/ 676275 w 1076325"/>
              <a:gd name="connsiteY52" fmla="*/ 2305050 h 5801124"/>
              <a:gd name="connsiteX53" fmla="*/ 638175 w 1076325"/>
              <a:gd name="connsiteY53" fmla="*/ 2238375 h 5801124"/>
              <a:gd name="connsiteX54" fmla="*/ 609600 w 1076325"/>
              <a:gd name="connsiteY54" fmla="*/ 2105025 h 5801124"/>
              <a:gd name="connsiteX55" fmla="*/ 619125 w 1076325"/>
              <a:gd name="connsiteY55" fmla="*/ 2057400 h 5801124"/>
              <a:gd name="connsiteX56" fmla="*/ 676275 w 1076325"/>
              <a:gd name="connsiteY56" fmla="*/ 2019300 h 5801124"/>
              <a:gd name="connsiteX57" fmla="*/ 695325 w 1076325"/>
              <a:gd name="connsiteY57" fmla="*/ 1990725 h 5801124"/>
              <a:gd name="connsiteX58" fmla="*/ 704850 w 1076325"/>
              <a:gd name="connsiteY58" fmla="*/ 1952625 h 5801124"/>
              <a:gd name="connsiteX59" fmla="*/ 733425 w 1076325"/>
              <a:gd name="connsiteY59" fmla="*/ 1924050 h 5801124"/>
              <a:gd name="connsiteX60" fmla="*/ 742950 w 1076325"/>
              <a:gd name="connsiteY60" fmla="*/ 1885950 h 5801124"/>
              <a:gd name="connsiteX61" fmla="*/ 752475 w 1076325"/>
              <a:gd name="connsiteY61" fmla="*/ 1857375 h 5801124"/>
              <a:gd name="connsiteX62" fmla="*/ 742950 w 1076325"/>
              <a:gd name="connsiteY62" fmla="*/ 1724025 h 5801124"/>
              <a:gd name="connsiteX63" fmla="*/ 733425 w 1076325"/>
              <a:gd name="connsiteY63" fmla="*/ 1695450 h 5801124"/>
              <a:gd name="connsiteX64" fmla="*/ 723900 w 1076325"/>
              <a:gd name="connsiteY64" fmla="*/ 1647825 h 5801124"/>
              <a:gd name="connsiteX65" fmla="*/ 733425 w 1076325"/>
              <a:gd name="connsiteY65" fmla="*/ 1514475 h 5801124"/>
              <a:gd name="connsiteX66" fmla="*/ 742950 w 1076325"/>
              <a:gd name="connsiteY66" fmla="*/ 1476375 h 5801124"/>
              <a:gd name="connsiteX67" fmla="*/ 771525 w 1076325"/>
              <a:gd name="connsiteY67" fmla="*/ 1457325 h 5801124"/>
              <a:gd name="connsiteX68" fmla="*/ 781050 w 1076325"/>
              <a:gd name="connsiteY68" fmla="*/ 1419225 h 5801124"/>
              <a:gd name="connsiteX69" fmla="*/ 800100 w 1076325"/>
              <a:gd name="connsiteY69" fmla="*/ 1362075 h 5801124"/>
              <a:gd name="connsiteX70" fmla="*/ 771525 w 1076325"/>
              <a:gd name="connsiteY70" fmla="*/ 1200150 h 5801124"/>
              <a:gd name="connsiteX71" fmla="*/ 752475 w 1076325"/>
              <a:gd name="connsiteY71" fmla="*/ 1171575 h 5801124"/>
              <a:gd name="connsiteX72" fmla="*/ 771525 w 1076325"/>
              <a:gd name="connsiteY72" fmla="*/ 1038225 h 5801124"/>
              <a:gd name="connsiteX73" fmla="*/ 809625 w 1076325"/>
              <a:gd name="connsiteY73" fmla="*/ 981075 h 5801124"/>
              <a:gd name="connsiteX74" fmla="*/ 800100 w 1076325"/>
              <a:gd name="connsiteY74" fmla="*/ 752475 h 5801124"/>
              <a:gd name="connsiteX75" fmla="*/ 790575 w 1076325"/>
              <a:gd name="connsiteY75" fmla="*/ 685800 h 5801124"/>
              <a:gd name="connsiteX76" fmla="*/ 733425 w 1076325"/>
              <a:gd name="connsiteY76" fmla="*/ 638175 h 5801124"/>
              <a:gd name="connsiteX77" fmla="*/ 714375 w 1076325"/>
              <a:gd name="connsiteY77" fmla="*/ 609600 h 5801124"/>
              <a:gd name="connsiteX78" fmla="*/ 704850 w 1076325"/>
              <a:gd name="connsiteY78" fmla="*/ 571500 h 5801124"/>
              <a:gd name="connsiteX79" fmla="*/ 695325 w 1076325"/>
              <a:gd name="connsiteY79" fmla="*/ 542925 h 5801124"/>
              <a:gd name="connsiteX80" fmla="*/ 704850 w 1076325"/>
              <a:gd name="connsiteY80" fmla="*/ 447675 h 5801124"/>
              <a:gd name="connsiteX81" fmla="*/ 714375 w 1076325"/>
              <a:gd name="connsiteY81" fmla="*/ 419100 h 5801124"/>
              <a:gd name="connsiteX82" fmla="*/ 723900 w 1076325"/>
              <a:gd name="connsiteY82" fmla="*/ 361950 h 5801124"/>
              <a:gd name="connsiteX83" fmla="*/ 742950 w 1076325"/>
              <a:gd name="connsiteY83" fmla="*/ 323850 h 5801124"/>
              <a:gd name="connsiteX84" fmla="*/ 752475 w 1076325"/>
              <a:gd name="connsiteY84" fmla="*/ 295275 h 5801124"/>
              <a:gd name="connsiteX85" fmla="*/ 800100 w 1076325"/>
              <a:gd name="connsiteY85" fmla="*/ 238125 h 5801124"/>
              <a:gd name="connsiteX86" fmla="*/ 847725 w 1076325"/>
              <a:gd name="connsiteY86" fmla="*/ 200025 h 5801124"/>
              <a:gd name="connsiteX87" fmla="*/ 857250 w 1076325"/>
              <a:gd name="connsiteY87" fmla="*/ 0 h 580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076325" h="5801124">
                <a:moveTo>
                  <a:pt x="0" y="5781675"/>
                </a:moveTo>
                <a:cubicBezTo>
                  <a:pt x="15875" y="5788025"/>
                  <a:pt x="30565" y="5799588"/>
                  <a:pt x="47625" y="5800725"/>
                </a:cubicBezTo>
                <a:cubicBezTo>
                  <a:pt x="79463" y="5802848"/>
                  <a:pt x="111338" y="5796052"/>
                  <a:pt x="142875" y="5791200"/>
                </a:cubicBezTo>
                <a:cubicBezTo>
                  <a:pt x="163949" y="5787958"/>
                  <a:pt x="184031" y="5775953"/>
                  <a:pt x="200025" y="5762625"/>
                </a:cubicBezTo>
                <a:cubicBezTo>
                  <a:pt x="221516" y="5744716"/>
                  <a:pt x="234027" y="5729315"/>
                  <a:pt x="247650" y="5705475"/>
                </a:cubicBezTo>
                <a:cubicBezTo>
                  <a:pt x="254695" y="5693147"/>
                  <a:pt x="259395" y="5679551"/>
                  <a:pt x="266700" y="5667375"/>
                </a:cubicBezTo>
                <a:cubicBezTo>
                  <a:pt x="278480" y="5647742"/>
                  <a:pt x="292100" y="5629275"/>
                  <a:pt x="304800" y="5610225"/>
                </a:cubicBezTo>
                <a:lnTo>
                  <a:pt x="342900" y="5553075"/>
                </a:lnTo>
                <a:cubicBezTo>
                  <a:pt x="349250" y="5543550"/>
                  <a:pt x="351090" y="5528120"/>
                  <a:pt x="361950" y="5524500"/>
                </a:cubicBezTo>
                <a:cubicBezTo>
                  <a:pt x="380012" y="5518479"/>
                  <a:pt x="410685" y="5507443"/>
                  <a:pt x="428625" y="5505450"/>
                </a:cubicBezTo>
                <a:cubicBezTo>
                  <a:pt x="472916" y="5500529"/>
                  <a:pt x="517525" y="5499100"/>
                  <a:pt x="561975" y="5495925"/>
                </a:cubicBezTo>
                <a:cubicBezTo>
                  <a:pt x="571500" y="5489575"/>
                  <a:pt x="583012" y="5485490"/>
                  <a:pt x="590550" y="5476875"/>
                </a:cubicBezTo>
                <a:cubicBezTo>
                  <a:pt x="605627" y="5459645"/>
                  <a:pt x="615950" y="5438775"/>
                  <a:pt x="628650" y="5419725"/>
                </a:cubicBezTo>
                <a:lnTo>
                  <a:pt x="647700" y="5391150"/>
                </a:lnTo>
                <a:lnTo>
                  <a:pt x="666750" y="5362575"/>
                </a:lnTo>
                <a:cubicBezTo>
                  <a:pt x="673100" y="5353050"/>
                  <a:pt x="675561" y="5339120"/>
                  <a:pt x="685800" y="5334000"/>
                </a:cubicBezTo>
                <a:cubicBezTo>
                  <a:pt x="732880" y="5310460"/>
                  <a:pt x="710430" y="5319440"/>
                  <a:pt x="752475" y="5305425"/>
                </a:cubicBezTo>
                <a:cubicBezTo>
                  <a:pt x="769639" y="5288261"/>
                  <a:pt x="790154" y="5271482"/>
                  <a:pt x="800100" y="5248275"/>
                </a:cubicBezTo>
                <a:cubicBezTo>
                  <a:pt x="805257" y="5236243"/>
                  <a:pt x="807473" y="5223088"/>
                  <a:pt x="809625" y="5210175"/>
                </a:cubicBezTo>
                <a:cubicBezTo>
                  <a:pt x="817007" y="5165885"/>
                  <a:pt x="820872" y="5121043"/>
                  <a:pt x="828675" y="5076825"/>
                </a:cubicBezTo>
                <a:cubicBezTo>
                  <a:pt x="832085" y="5057499"/>
                  <a:pt x="848707" y="5025100"/>
                  <a:pt x="857250" y="5010150"/>
                </a:cubicBezTo>
                <a:cubicBezTo>
                  <a:pt x="862930" y="5000211"/>
                  <a:pt x="868205" y="4989670"/>
                  <a:pt x="876300" y="4981575"/>
                </a:cubicBezTo>
                <a:cubicBezTo>
                  <a:pt x="884395" y="4973480"/>
                  <a:pt x="895350" y="4968875"/>
                  <a:pt x="904875" y="4962525"/>
                </a:cubicBezTo>
                <a:cubicBezTo>
                  <a:pt x="908050" y="4953000"/>
                  <a:pt x="909910" y="4942930"/>
                  <a:pt x="914400" y="4933950"/>
                </a:cubicBezTo>
                <a:cubicBezTo>
                  <a:pt x="927661" y="4907428"/>
                  <a:pt x="940959" y="4897866"/>
                  <a:pt x="962025" y="4876800"/>
                </a:cubicBezTo>
                <a:cubicBezTo>
                  <a:pt x="965200" y="4816475"/>
                  <a:pt x="963388" y="4755680"/>
                  <a:pt x="971550" y="4695825"/>
                </a:cubicBezTo>
                <a:cubicBezTo>
                  <a:pt x="973097" y="4684482"/>
                  <a:pt x="989594" y="4678653"/>
                  <a:pt x="990600" y="4667250"/>
                </a:cubicBezTo>
                <a:cubicBezTo>
                  <a:pt x="1023692" y="4292211"/>
                  <a:pt x="966614" y="4472507"/>
                  <a:pt x="1009650" y="4343400"/>
                </a:cubicBezTo>
                <a:cubicBezTo>
                  <a:pt x="1012825" y="4321175"/>
                  <a:pt x="1014127" y="4298601"/>
                  <a:pt x="1019175" y="4276725"/>
                </a:cubicBezTo>
                <a:cubicBezTo>
                  <a:pt x="1023690" y="4257159"/>
                  <a:pt x="1033355" y="4239056"/>
                  <a:pt x="1038225" y="4219575"/>
                </a:cubicBezTo>
                <a:cubicBezTo>
                  <a:pt x="1041400" y="4206875"/>
                  <a:pt x="1043988" y="4194014"/>
                  <a:pt x="1047750" y="4181475"/>
                </a:cubicBezTo>
                <a:cubicBezTo>
                  <a:pt x="1053520" y="4162241"/>
                  <a:pt x="1060450" y="4143375"/>
                  <a:pt x="1066800" y="4124325"/>
                </a:cubicBezTo>
                <a:lnTo>
                  <a:pt x="1076325" y="4095750"/>
                </a:lnTo>
                <a:cubicBezTo>
                  <a:pt x="1073150" y="4057650"/>
                  <a:pt x="1071267" y="4019420"/>
                  <a:pt x="1066800" y="3981450"/>
                </a:cubicBezTo>
                <a:cubicBezTo>
                  <a:pt x="1056508" y="3893969"/>
                  <a:pt x="1061649" y="3967795"/>
                  <a:pt x="1047750" y="3905250"/>
                </a:cubicBezTo>
                <a:cubicBezTo>
                  <a:pt x="1043560" y="3886397"/>
                  <a:pt x="1042013" y="3867038"/>
                  <a:pt x="1038225" y="3848100"/>
                </a:cubicBezTo>
                <a:cubicBezTo>
                  <a:pt x="1034422" y="3829084"/>
                  <a:pt x="1016592" y="3763263"/>
                  <a:pt x="1009650" y="3752850"/>
                </a:cubicBezTo>
                <a:lnTo>
                  <a:pt x="952500" y="3667125"/>
                </a:lnTo>
                <a:cubicBezTo>
                  <a:pt x="946150" y="3657600"/>
                  <a:pt x="937070" y="3649410"/>
                  <a:pt x="933450" y="3638550"/>
                </a:cubicBezTo>
                <a:cubicBezTo>
                  <a:pt x="908993" y="3565180"/>
                  <a:pt x="921858" y="3600044"/>
                  <a:pt x="895350" y="3533775"/>
                </a:cubicBezTo>
                <a:cubicBezTo>
                  <a:pt x="892175" y="3419475"/>
                  <a:pt x="901138" y="3304189"/>
                  <a:pt x="885825" y="3190875"/>
                </a:cubicBezTo>
                <a:cubicBezTo>
                  <a:pt x="884072" y="3177902"/>
                  <a:pt x="859757" y="3186507"/>
                  <a:pt x="847725" y="3181350"/>
                </a:cubicBezTo>
                <a:cubicBezTo>
                  <a:pt x="718474" y="3125957"/>
                  <a:pt x="910982" y="3192911"/>
                  <a:pt x="790575" y="3152775"/>
                </a:cubicBezTo>
                <a:cubicBezTo>
                  <a:pt x="768802" y="3087456"/>
                  <a:pt x="794513" y="3168527"/>
                  <a:pt x="771525" y="3076575"/>
                </a:cubicBezTo>
                <a:cubicBezTo>
                  <a:pt x="756025" y="3014575"/>
                  <a:pt x="758426" y="3080132"/>
                  <a:pt x="742950" y="2971800"/>
                </a:cubicBezTo>
                <a:cubicBezTo>
                  <a:pt x="731806" y="2893792"/>
                  <a:pt x="745878" y="2923805"/>
                  <a:pt x="714375" y="2876550"/>
                </a:cubicBezTo>
                <a:cubicBezTo>
                  <a:pt x="711200" y="2860675"/>
                  <a:pt x="708362" y="2844729"/>
                  <a:pt x="704850" y="2828925"/>
                </a:cubicBezTo>
                <a:cubicBezTo>
                  <a:pt x="685019" y="2739683"/>
                  <a:pt x="703961" y="2852460"/>
                  <a:pt x="676275" y="2695575"/>
                </a:cubicBezTo>
                <a:cubicBezTo>
                  <a:pt x="664487" y="2628775"/>
                  <a:pt x="663261" y="2587034"/>
                  <a:pt x="657225" y="2514600"/>
                </a:cubicBezTo>
                <a:cubicBezTo>
                  <a:pt x="659374" y="2501707"/>
                  <a:pt x="668525" y="2437434"/>
                  <a:pt x="676275" y="2419350"/>
                </a:cubicBezTo>
                <a:cubicBezTo>
                  <a:pt x="680784" y="2408828"/>
                  <a:pt x="690205" y="2401014"/>
                  <a:pt x="695325" y="2390775"/>
                </a:cubicBezTo>
                <a:cubicBezTo>
                  <a:pt x="699815" y="2381795"/>
                  <a:pt x="701675" y="2371725"/>
                  <a:pt x="704850" y="2362200"/>
                </a:cubicBezTo>
                <a:cubicBezTo>
                  <a:pt x="687386" y="2309809"/>
                  <a:pt x="705818" y="2356751"/>
                  <a:pt x="676275" y="2305050"/>
                </a:cubicBezTo>
                <a:cubicBezTo>
                  <a:pt x="627936" y="2220457"/>
                  <a:pt x="684587" y="2307993"/>
                  <a:pt x="638175" y="2238375"/>
                </a:cubicBezTo>
                <a:cubicBezTo>
                  <a:pt x="614441" y="2143439"/>
                  <a:pt x="623429" y="2188000"/>
                  <a:pt x="609600" y="2105025"/>
                </a:cubicBezTo>
                <a:cubicBezTo>
                  <a:pt x="612775" y="2089150"/>
                  <a:pt x="609186" y="2070179"/>
                  <a:pt x="619125" y="2057400"/>
                </a:cubicBezTo>
                <a:cubicBezTo>
                  <a:pt x="633181" y="2039328"/>
                  <a:pt x="676275" y="2019300"/>
                  <a:pt x="676275" y="2019300"/>
                </a:cubicBezTo>
                <a:cubicBezTo>
                  <a:pt x="682625" y="2009775"/>
                  <a:pt x="690816" y="2001247"/>
                  <a:pt x="695325" y="1990725"/>
                </a:cubicBezTo>
                <a:cubicBezTo>
                  <a:pt x="700482" y="1978693"/>
                  <a:pt x="698355" y="1963991"/>
                  <a:pt x="704850" y="1952625"/>
                </a:cubicBezTo>
                <a:cubicBezTo>
                  <a:pt x="711533" y="1940929"/>
                  <a:pt x="723900" y="1933575"/>
                  <a:pt x="733425" y="1924050"/>
                </a:cubicBezTo>
                <a:cubicBezTo>
                  <a:pt x="736600" y="1911350"/>
                  <a:pt x="739354" y="1898537"/>
                  <a:pt x="742950" y="1885950"/>
                </a:cubicBezTo>
                <a:cubicBezTo>
                  <a:pt x="745708" y="1876296"/>
                  <a:pt x="752475" y="1867415"/>
                  <a:pt x="752475" y="1857375"/>
                </a:cubicBezTo>
                <a:cubicBezTo>
                  <a:pt x="752475" y="1812812"/>
                  <a:pt x="748157" y="1768283"/>
                  <a:pt x="742950" y="1724025"/>
                </a:cubicBezTo>
                <a:cubicBezTo>
                  <a:pt x="741777" y="1714054"/>
                  <a:pt x="735860" y="1705190"/>
                  <a:pt x="733425" y="1695450"/>
                </a:cubicBezTo>
                <a:cubicBezTo>
                  <a:pt x="729498" y="1679744"/>
                  <a:pt x="727075" y="1663700"/>
                  <a:pt x="723900" y="1647825"/>
                </a:cubicBezTo>
                <a:cubicBezTo>
                  <a:pt x="727075" y="1603375"/>
                  <a:pt x="728504" y="1558766"/>
                  <a:pt x="733425" y="1514475"/>
                </a:cubicBezTo>
                <a:cubicBezTo>
                  <a:pt x="734871" y="1501464"/>
                  <a:pt x="735688" y="1487267"/>
                  <a:pt x="742950" y="1476375"/>
                </a:cubicBezTo>
                <a:cubicBezTo>
                  <a:pt x="749300" y="1466850"/>
                  <a:pt x="762000" y="1463675"/>
                  <a:pt x="771525" y="1457325"/>
                </a:cubicBezTo>
                <a:cubicBezTo>
                  <a:pt x="774700" y="1444625"/>
                  <a:pt x="777288" y="1431764"/>
                  <a:pt x="781050" y="1419225"/>
                </a:cubicBezTo>
                <a:cubicBezTo>
                  <a:pt x="786820" y="1399991"/>
                  <a:pt x="800100" y="1362075"/>
                  <a:pt x="800100" y="1362075"/>
                </a:cubicBezTo>
                <a:cubicBezTo>
                  <a:pt x="797068" y="1328724"/>
                  <a:pt x="796906" y="1238221"/>
                  <a:pt x="771525" y="1200150"/>
                </a:cubicBezTo>
                <a:lnTo>
                  <a:pt x="752475" y="1171575"/>
                </a:lnTo>
                <a:cubicBezTo>
                  <a:pt x="752783" y="1168499"/>
                  <a:pt x="758577" y="1064121"/>
                  <a:pt x="771525" y="1038225"/>
                </a:cubicBezTo>
                <a:cubicBezTo>
                  <a:pt x="781764" y="1017747"/>
                  <a:pt x="809625" y="981075"/>
                  <a:pt x="809625" y="981075"/>
                </a:cubicBezTo>
                <a:cubicBezTo>
                  <a:pt x="834307" y="882348"/>
                  <a:pt x="822018" y="949739"/>
                  <a:pt x="800100" y="752475"/>
                </a:cubicBezTo>
                <a:cubicBezTo>
                  <a:pt x="797621" y="730162"/>
                  <a:pt x="798913" y="706645"/>
                  <a:pt x="790575" y="685800"/>
                </a:cubicBezTo>
                <a:cubicBezTo>
                  <a:pt x="783908" y="669132"/>
                  <a:pt x="747711" y="647699"/>
                  <a:pt x="733425" y="638175"/>
                </a:cubicBezTo>
                <a:cubicBezTo>
                  <a:pt x="727075" y="628650"/>
                  <a:pt x="718884" y="620122"/>
                  <a:pt x="714375" y="609600"/>
                </a:cubicBezTo>
                <a:cubicBezTo>
                  <a:pt x="709218" y="597568"/>
                  <a:pt x="708446" y="584087"/>
                  <a:pt x="704850" y="571500"/>
                </a:cubicBezTo>
                <a:cubicBezTo>
                  <a:pt x="702092" y="561846"/>
                  <a:pt x="698500" y="552450"/>
                  <a:pt x="695325" y="542925"/>
                </a:cubicBezTo>
                <a:cubicBezTo>
                  <a:pt x="698500" y="511175"/>
                  <a:pt x="699998" y="479212"/>
                  <a:pt x="704850" y="447675"/>
                </a:cubicBezTo>
                <a:cubicBezTo>
                  <a:pt x="706377" y="437752"/>
                  <a:pt x="712197" y="428901"/>
                  <a:pt x="714375" y="419100"/>
                </a:cubicBezTo>
                <a:cubicBezTo>
                  <a:pt x="718565" y="400247"/>
                  <a:pt x="718351" y="380448"/>
                  <a:pt x="723900" y="361950"/>
                </a:cubicBezTo>
                <a:cubicBezTo>
                  <a:pt x="727980" y="348350"/>
                  <a:pt x="737357" y="336901"/>
                  <a:pt x="742950" y="323850"/>
                </a:cubicBezTo>
                <a:cubicBezTo>
                  <a:pt x="746905" y="314622"/>
                  <a:pt x="747985" y="304255"/>
                  <a:pt x="752475" y="295275"/>
                </a:cubicBezTo>
                <a:cubicBezTo>
                  <a:pt x="770212" y="259802"/>
                  <a:pt x="773768" y="269723"/>
                  <a:pt x="800100" y="238125"/>
                </a:cubicBezTo>
                <a:cubicBezTo>
                  <a:pt x="833241" y="198355"/>
                  <a:pt x="800815" y="215662"/>
                  <a:pt x="847725" y="200025"/>
                </a:cubicBezTo>
                <a:cubicBezTo>
                  <a:pt x="857409" y="6354"/>
                  <a:pt x="857250" y="73104"/>
                  <a:pt x="8572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5" name="94 Conector recto de flecha"/>
          <p:cNvCxnSpPr>
            <a:stCxn id="93" idx="87"/>
          </p:cNvCxnSpPr>
          <p:nvPr/>
        </p:nvCxnSpPr>
        <p:spPr>
          <a:xfrm flipV="1">
            <a:off x="1152525" y="595312"/>
            <a:ext cx="89105" cy="18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7" name="96 Forma libre"/>
          <p:cNvSpPr/>
          <p:nvPr/>
        </p:nvSpPr>
        <p:spPr>
          <a:xfrm>
            <a:off x="1304925" y="5210175"/>
            <a:ext cx="658523" cy="1228725"/>
          </a:xfrm>
          <a:custGeom>
            <a:avLst/>
            <a:gdLst>
              <a:gd name="connsiteX0" fmla="*/ 0 w 658523"/>
              <a:gd name="connsiteY0" fmla="*/ 0 h 1228725"/>
              <a:gd name="connsiteX1" fmla="*/ 47625 w 658523"/>
              <a:gd name="connsiteY1" fmla="*/ 228600 h 1228725"/>
              <a:gd name="connsiteX2" fmla="*/ 57150 w 658523"/>
              <a:gd name="connsiteY2" fmla="*/ 285750 h 1228725"/>
              <a:gd name="connsiteX3" fmla="*/ 85725 w 658523"/>
              <a:gd name="connsiteY3" fmla="*/ 314325 h 1228725"/>
              <a:gd name="connsiteX4" fmla="*/ 104775 w 658523"/>
              <a:gd name="connsiteY4" fmla="*/ 342900 h 1228725"/>
              <a:gd name="connsiteX5" fmla="*/ 114300 w 658523"/>
              <a:gd name="connsiteY5" fmla="*/ 381000 h 1228725"/>
              <a:gd name="connsiteX6" fmla="*/ 123825 w 658523"/>
              <a:gd name="connsiteY6" fmla="*/ 590550 h 1228725"/>
              <a:gd name="connsiteX7" fmla="*/ 152400 w 658523"/>
              <a:gd name="connsiteY7" fmla="*/ 619125 h 1228725"/>
              <a:gd name="connsiteX8" fmla="*/ 200025 w 658523"/>
              <a:gd name="connsiteY8" fmla="*/ 647700 h 1228725"/>
              <a:gd name="connsiteX9" fmla="*/ 228600 w 658523"/>
              <a:gd name="connsiteY9" fmla="*/ 657225 h 1228725"/>
              <a:gd name="connsiteX10" fmla="*/ 314325 w 658523"/>
              <a:gd name="connsiteY10" fmla="*/ 676275 h 1228725"/>
              <a:gd name="connsiteX11" fmla="*/ 352425 w 658523"/>
              <a:gd name="connsiteY11" fmla="*/ 685800 h 1228725"/>
              <a:gd name="connsiteX12" fmla="*/ 381000 w 658523"/>
              <a:gd name="connsiteY12" fmla="*/ 704850 h 1228725"/>
              <a:gd name="connsiteX13" fmla="*/ 390525 w 658523"/>
              <a:gd name="connsiteY13" fmla="*/ 733425 h 1228725"/>
              <a:gd name="connsiteX14" fmla="*/ 400050 w 658523"/>
              <a:gd name="connsiteY14" fmla="*/ 771525 h 1228725"/>
              <a:gd name="connsiteX15" fmla="*/ 409575 w 658523"/>
              <a:gd name="connsiteY15" fmla="*/ 800100 h 1228725"/>
              <a:gd name="connsiteX16" fmla="*/ 419100 w 658523"/>
              <a:gd name="connsiteY16" fmla="*/ 847725 h 1228725"/>
              <a:gd name="connsiteX17" fmla="*/ 476250 w 658523"/>
              <a:gd name="connsiteY17" fmla="*/ 904875 h 1228725"/>
              <a:gd name="connsiteX18" fmla="*/ 485775 w 658523"/>
              <a:gd name="connsiteY18" fmla="*/ 933450 h 1228725"/>
              <a:gd name="connsiteX19" fmla="*/ 457200 w 658523"/>
              <a:gd name="connsiteY19" fmla="*/ 990600 h 1228725"/>
              <a:gd name="connsiteX20" fmla="*/ 619125 w 658523"/>
              <a:gd name="connsiteY20" fmla="*/ 1038225 h 1228725"/>
              <a:gd name="connsiteX21" fmla="*/ 628650 w 658523"/>
              <a:gd name="connsiteY21" fmla="*/ 1076325 h 1228725"/>
              <a:gd name="connsiteX22" fmla="*/ 647700 w 658523"/>
              <a:gd name="connsiteY22" fmla="*/ 1104900 h 1228725"/>
              <a:gd name="connsiteX23" fmla="*/ 647700 w 658523"/>
              <a:gd name="connsiteY23" fmla="*/ 1200150 h 1228725"/>
              <a:gd name="connsiteX24" fmla="*/ 619125 w 658523"/>
              <a:gd name="connsiteY2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8523" h="1228725">
                <a:moveTo>
                  <a:pt x="0" y="0"/>
                </a:moveTo>
                <a:cubicBezTo>
                  <a:pt x="83626" y="125439"/>
                  <a:pt x="59434" y="51458"/>
                  <a:pt x="47625" y="228600"/>
                </a:cubicBezTo>
                <a:cubicBezTo>
                  <a:pt x="50800" y="247650"/>
                  <a:pt x="49306" y="268102"/>
                  <a:pt x="57150" y="285750"/>
                </a:cubicBezTo>
                <a:cubicBezTo>
                  <a:pt x="62621" y="298059"/>
                  <a:pt x="77101" y="303977"/>
                  <a:pt x="85725" y="314325"/>
                </a:cubicBezTo>
                <a:cubicBezTo>
                  <a:pt x="93054" y="323119"/>
                  <a:pt x="98425" y="333375"/>
                  <a:pt x="104775" y="342900"/>
                </a:cubicBezTo>
                <a:cubicBezTo>
                  <a:pt x="107950" y="355600"/>
                  <a:pt x="113296" y="367948"/>
                  <a:pt x="114300" y="381000"/>
                </a:cubicBezTo>
                <a:cubicBezTo>
                  <a:pt x="119663" y="450716"/>
                  <a:pt x="112778" y="521506"/>
                  <a:pt x="123825" y="590550"/>
                </a:cubicBezTo>
                <a:cubicBezTo>
                  <a:pt x="125953" y="603851"/>
                  <a:pt x="141624" y="611043"/>
                  <a:pt x="152400" y="619125"/>
                </a:cubicBezTo>
                <a:cubicBezTo>
                  <a:pt x="167211" y="630233"/>
                  <a:pt x="183466" y="639421"/>
                  <a:pt x="200025" y="647700"/>
                </a:cubicBezTo>
                <a:cubicBezTo>
                  <a:pt x="209005" y="652190"/>
                  <a:pt x="218860" y="654790"/>
                  <a:pt x="228600" y="657225"/>
                </a:cubicBezTo>
                <a:cubicBezTo>
                  <a:pt x="256998" y="664325"/>
                  <a:pt x="285803" y="669693"/>
                  <a:pt x="314325" y="676275"/>
                </a:cubicBezTo>
                <a:cubicBezTo>
                  <a:pt x="327081" y="679219"/>
                  <a:pt x="339725" y="682625"/>
                  <a:pt x="352425" y="685800"/>
                </a:cubicBezTo>
                <a:cubicBezTo>
                  <a:pt x="361950" y="692150"/>
                  <a:pt x="373849" y="695911"/>
                  <a:pt x="381000" y="704850"/>
                </a:cubicBezTo>
                <a:cubicBezTo>
                  <a:pt x="387272" y="712690"/>
                  <a:pt x="387767" y="723771"/>
                  <a:pt x="390525" y="733425"/>
                </a:cubicBezTo>
                <a:cubicBezTo>
                  <a:pt x="394121" y="746012"/>
                  <a:pt x="396454" y="758938"/>
                  <a:pt x="400050" y="771525"/>
                </a:cubicBezTo>
                <a:cubicBezTo>
                  <a:pt x="402808" y="781179"/>
                  <a:pt x="407140" y="790360"/>
                  <a:pt x="409575" y="800100"/>
                </a:cubicBezTo>
                <a:cubicBezTo>
                  <a:pt x="413502" y="815806"/>
                  <a:pt x="410408" y="834067"/>
                  <a:pt x="419100" y="847725"/>
                </a:cubicBezTo>
                <a:cubicBezTo>
                  <a:pt x="433564" y="870454"/>
                  <a:pt x="476250" y="904875"/>
                  <a:pt x="476250" y="904875"/>
                </a:cubicBezTo>
                <a:cubicBezTo>
                  <a:pt x="479425" y="914400"/>
                  <a:pt x="485775" y="923410"/>
                  <a:pt x="485775" y="933450"/>
                </a:cubicBezTo>
                <a:cubicBezTo>
                  <a:pt x="485775" y="953168"/>
                  <a:pt x="466832" y="976153"/>
                  <a:pt x="457200" y="990600"/>
                </a:cubicBezTo>
                <a:cubicBezTo>
                  <a:pt x="481730" y="1088719"/>
                  <a:pt x="443318" y="986517"/>
                  <a:pt x="619125" y="1038225"/>
                </a:cubicBezTo>
                <a:cubicBezTo>
                  <a:pt x="631684" y="1041919"/>
                  <a:pt x="623493" y="1064293"/>
                  <a:pt x="628650" y="1076325"/>
                </a:cubicBezTo>
                <a:cubicBezTo>
                  <a:pt x="633159" y="1086847"/>
                  <a:pt x="641350" y="1095375"/>
                  <a:pt x="647700" y="1104900"/>
                </a:cubicBezTo>
                <a:cubicBezTo>
                  <a:pt x="657160" y="1142740"/>
                  <a:pt x="666383" y="1158112"/>
                  <a:pt x="647700" y="1200150"/>
                </a:cubicBezTo>
                <a:cubicBezTo>
                  <a:pt x="642229" y="1212459"/>
                  <a:pt x="619125" y="1228725"/>
                  <a:pt x="619125" y="122872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97 Forma libre"/>
          <p:cNvSpPr/>
          <p:nvPr/>
        </p:nvSpPr>
        <p:spPr>
          <a:xfrm>
            <a:off x="1932093" y="4572000"/>
            <a:ext cx="2500651" cy="2105025"/>
          </a:xfrm>
          <a:custGeom>
            <a:avLst/>
            <a:gdLst>
              <a:gd name="connsiteX0" fmla="*/ 2173182 w 2500651"/>
              <a:gd name="connsiteY0" fmla="*/ 0 h 2105025"/>
              <a:gd name="connsiteX1" fmla="*/ 2201757 w 2500651"/>
              <a:gd name="connsiteY1" fmla="*/ 76200 h 2105025"/>
              <a:gd name="connsiteX2" fmla="*/ 2220807 w 2500651"/>
              <a:gd name="connsiteY2" fmla="*/ 180975 h 2105025"/>
              <a:gd name="connsiteX3" fmla="*/ 2297007 w 2500651"/>
              <a:gd name="connsiteY3" fmla="*/ 228600 h 2105025"/>
              <a:gd name="connsiteX4" fmla="*/ 2325582 w 2500651"/>
              <a:gd name="connsiteY4" fmla="*/ 238125 h 2105025"/>
              <a:gd name="connsiteX5" fmla="*/ 2382732 w 2500651"/>
              <a:gd name="connsiteY5" fmla="*/ 295275 h 2105025"/>
              <a:gd name="connsiteX6" fmla="*/ 2411307 w 2500651"/>
              <a:gd name="connsiteY6" fmla="*/ 352425 h 2105025"/>
              <a:gd name="connsiteX7" fmla="*/ 2458932 w 2500651"/>
              <a:gd name="connsiteY7" fmla="*/ 409575 h 2105025"/>
              <a:gd name="connsiteX8" fmla="*/ 2487507 w 2500651"/>
              <a:gd name="connsiteY8" fmla="*/ 428625 h 2105025"/>
              <a:gd name="connsiteX9" fmla="*/ 2487507 w 2500651"/>
              <a:gd name="connsiteY9" fmla="*/ 571500 h 2105025"/>
              <a:gd name="connsiteX10" fmla="*/ 2477982 w 2500651"/>
              <a:gd name="connsiteY10" fmla="*/ 609600 h 2105025"/>
              <a:gd name="connsiteX11" fmla="*/ 2449407 w 2500651"/>
              <a:gd name="connsiteY11" fmla="*/ 666750 h 2105025"/>
              <a:gd name="connsiteX12" fmla="*/ 2468457 w 2500651"/>
              <a:gd name="connsiteY12" fmla="*/ 828675 h 2105025"/>
              <a:gd name="connsiteX13" fmla="*/ 2477982 w 2500651"/>
              <a:gd name="connsiteY13" fmla="*/ 876300 h 2105025"/>
              <a:gd name="connsiteX14" fmla="*/ 2497032 w 2500651"/>
              <a:gd name="connsiteY14" fmla="*/ 933450 h 2105025"/>
              <a:gd name="connsiteX15" fmla="*/ 2487507 w 2500651"/>
              <a:gd name="connsiteY15" fmla="*/ 1019175 h 2105025"/>
              <a:gd name="connsiteX16" fmla="*/ 2439882 w 2500651"/>
              <a:gd name="connsiteY16" fmla="*/ 1057275 h 2105025"/>
              <a:gd name="connsiteX17" fmla="*/ 2373207 w 2500651"/>
              <a:gd name="connsiteY17" fmla="*/ 1066800 h 2105025"/>
              <a:gd name="connsiteX18" fmla="*/ 2344632 w 2500651"/>
              <a:gd name="connsiteY18" fmla="*/ 1095375 h 2105025"/>
              <a:gd name="connsiteX19" fmla="*/ 2335107 w 2500651"/>
              <a:gd name="connsiteY19" fmla="*/ 1123950 h 2105025"/>
              <a:gd name="connsiteX20" fmla="*/ 2316057 w 2500651"/>
              <a:gd name="connsiteY20" fmla="*/ 1152525 h 2105025"/>
              <a:gd name="connsiteX21" fmla="*/ 2306532 w 2500651"/>
              <a:gd name="connsiteY21" fmla="*/ 1190625 h 2105025"/>
              <a:gd name="connsiteX22" fmla="*/ 2287482 w 2500651"/>
              <a:gd name="connsiteY22" fmla="*/ 1247775 h 2105025"/>
              <a:gd name="connsiteX23" fmla="*/ 2277957 w 2500651"/>
              <a:gd name="connsiteY23" fmla="*/ 1285875 h 2105025"/>
              <a:gd name="connsiteX24" fmla="*/ 2258907 w 2500651"/>
              <a:gd name="connsiteY24" fmla="*/ 1343025 h 2105025"/>
              <a:gd name="connsiteX25" fmla="*/ 2230332 w 2500651"/>
              <a:gd name="connsiteY25" fmla="*/ 1371600 h 2105025"/>
              <a:gd name="connsiteX26" fmla="*/ 2106507 w 2500651"/>
              <a:gd name="connsiteY26" fmla="*/ 1381125 h 2105025"/>
              <a:gd name="connsiteX27" fmla="*/ 2077932 w 2500651"/>
              <a:gd name="connsiteY27" fmla="*/ 1390650 h 2105025"/>
              <a:gd name="connsiteX28" fmla="*/ 2058882 w 2500651"/>
              <a:gd name="connsiteY28" fmla="*/ 1419225 h 2105025"/>
              <a:gd name="connsiteX29" fmla="*/ 2039832 w 2500651"/>
              <a:gd name="connsiteY29" fmla="*/ 1485900 h 2105025"/>
              <a:gd name="connsiteX30" fmla="*/ 2030307 w 2500651"/>
              <a:gd name="connsiteY30" fmla="*/ 1552575 h 2105025"/>
              <a:gd name="connsiteX31" fmla="*/ 1963632 w 2500651"/>
              <a:gd name="connsiteY31" fmla="*/ 1590675 h 2105025"/>
              <a:gd name="connsiteX32" fmla="*/ 1725507 w 2500651"/>
              <a:gd name="connsiteY32" fmla="*/ 1619250 h 2105025"/>
              <a:gd name="connsiteX33" fmla="*/ 1639782 w 2500651"/>
              <a:gd name="connsiteY33" fmla="*/ 1676400 h 2105025"/>
              <a:gd name="connsiteX34" fmla="*/ 1611207 w 2500651"/>
              <a:gd name="connsiteY34" fmla="*/ 1695450 h 2105025"/>
              <a:gd name="connsiteX35" fmla="*/ 1592157 w 2500651"/>
              <a:gd name="connsiteY35" fmla="*/ 1724025 h 2105025"/>
              <a:gd name="connsiteX36" fmla="*/ 1582632 w 2500651"/>
              <a:gd name="connsiteY36" fmla="*/ 1762125 h 2105025"/>
              <a:gd name="connsiteX37" fmla="*/ 1563582 w 2500651"/>
              <a:gd name="connsiteY37" fmla="*/ 1819275 h 2105025"/>
              <a:gd name="connsiteX38" fmla="*/ 1535007 w 2500651"/>
              <a:gd name="connsiteY38" fmla="*/ 1885950 h 2105025"/>
              <a:gd name="connsiteX39" fmla="*/ 1506432 w 2500651"/>
              <a:gd name="connsiteY39" fmla="*/ 1905000 h 2105025"/>
              <a:gd name="connsiteX40" fmla="*/ 1449282 w 2500651"/>
              <a:gd name="connsiteY40" fmla="*/ 1952625 h 2105025"/>
              <a:gd name="connsiteX41" fmla="*/ 1420707 w 2500651"/>
              <a:gd name="connsiteY41" fmla="*/ 1962150 h 2105025"/>
              <a:gd name="connsiteX42" fmla="*/ 1363557 w 2500651"/>
              <a:gd name="connsiteY42" fmla="*/ 1990725 h 2105025"/>
              <a:gd name="connsiteX43" fmla="*/ 1249257 w 2500651"/>
              <a:gd name="connsiteY43" fmla="*/ 2000250 h 2105025"/>
              <a:gd name="connsiteX44" fmla="*/ 1106382 w 2500651"/>
              <a:gd name="connsiteY44" fmla="*/ 2009775 h 2105025"/>
              <a:gd name="connsiteX45" fmla="*/ 1077807 w 2500651"/>
              <a:gd name="connsiteY45" fmla="*/ 2019300 h 2105025"/>
              <a:gd name="connsiteX46" fmla="*/ 1020657 w 2500651"/>
              <a:gd name="connsiteY46" fmla="*/ 2066925 h 2105025"/>
              <a:gd name="connsiteX47" fmla="*/ 953982 w 2500651"/>
              <a:gd name="connsiteY47" fmla="*/ 2105025 h 2105025"/>
              <a:gd name="connsiteX48" fmla="*/ 839682 w 2500651"/>
              <a:gd name="connsiteY48" fmla="*/ 2095500 h 2105025"/>
              <a:gd name="connsiteX49" fmla="*/ 773007 w 2500651"/>
              <a:gd name="connsiteY49" fmla="*/ 2066925 h 2105025"/>
              <a:gd name="connsiteX50" fmla="*/ 715857 w 2500651"/>
              <a:gd name="connsiteY50" fmla="*/ 2057400 h 2105025"/>
              <a:gd name="connsiteX51" fmla="*/ 677757 w 2500651"/>
              <a:gd name="connsiteY51" fmla="*/ 2047875 h 2105025"/>
              <a:gd name="connsiteX52" fmla="*/ 525357 w 2500651"/>
              <a:gd name="connsiteY52" fmla="*/ 2057400 h 2105025"/>
              <a:gd name="connsiteX53" fmla="*/ 439632 w 2500651"/>
              <a:gd name="connsiteY53" fmla="*/ 2085975 h 2105025"/>
              <a:gd name="connsiteX54" fmla="*/ 411057 w 2500651"/>
              <a:gd name="connsiteY54" fmla="*/ 2095500 h 2105025"/>
              <a:gd name="connsiteX55" fmla="*/ 249132 w 2500651"/>
              <a:gd name="connsiteY55" fmla="*/ 2076450 h 2105025"/>
              <a:gd name="connsiteX56" fmla="*/ 211032 w 2500651"/>
              <a:gd name="connsiteY56" fmla="*/ 2057400 h 2105025"/>
              <a:gd name="connsiteX57" fmla="*/ 182457 w 2500651"/>
              <a:gd name="connsiteY57" fmla="*/ 2047875 h 2105025"/>
              <a:gd name="connsiteX58" fmla="*/ 125307 w 2500651"/>
              <a:gd name="connsiteY58" fmla="*/ 1990725 h 2105025"/>
              <a:gd name="connsiteX59" fmla="*/ 87207 w 2500651"/>
              <a:gd name="connsiteY59" fmla="*/ 1933575 h 2105025"/>
              <a:gd name="connsiteX60" fmla="*/ 30057 w 2500651"/>
              <a:gd name="connsiteY60" fmla="*/ 1914525 h 2105025"/>
              <a:gd name="connsiteX61" fmla="*/ 11007 w 2500651"/>
              <a:gd name="connsiteY61" fmla="*/ 1885950 h 2105025"/>
              <a:gd name="connsiteX62" fmla="*/ 1482 w 2500651"/>
              <a:gd name="connsiteY62" fmla="*/ 1790700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500651" h="2105025">
                <a:moveTo>
                  <a:pt x="2173182" y="0"/>
                </a:moveTo>
                <a:cubicBezTo>
                  <a:pt x="2174771" y="3972"/>
                  <a:pt x="2199268" y="62512"/>
                  <a:pt x="2201757" y="76200"/>
                </a:cubicBezTo>
                <a:cubicBezTo>
                  <a:pt x="2207386" y="107158"/>
                  <a:pt x="2205204" y="149769"/>
                  <a:pt x="2220807" y="180975"/>
                </a:cubicBezTo>
                <a:cubicBezTo>
                  <a:pt x="2241939" y="223239"/>
                  <a:pt x="2244883" y="211225"/>
                  <a:pt x="2297007" y="228600"/>
                </a:cubicBezTo>
                <a:lnTo>
                  <a:pt x="2325582" y="238125"/>
                </a:lnTo>
                <a:cubicBezTo>
                  <a:pt x="2344632" y="257175"/>
                  <a:pt x="2367788" y="272859"/>
                  <a:pt x="2382732" y="295275"/>
                </a:cubicBezTo>
                <a:cubicBezTo>
                  <a:pt x="2437327" y="377167"/>
                  <a:pt x="2371872" y="273555"/>
                  <a:pt x="2411307" y="352425"/>
                </a:cubicBezTo>
                <a:cubicBezTo>
                  <a:pt x="2422011" y="373832"/>
                  <a:pt x="2440876" y="394528"/>
                  <a:pt x="2458932" y="409575"/>
                </a:cubicBezTo>
                <a:cubicBezTo>
                  <a:pt x="2467726" y="416904"/>
                  <a:pt x="2477982" y="422275"/>
                  <a:pt x="2487507" y="428625"/>
                </a:cubicBezTo>
                <a:cubicBezTo>
                  <a:pt x="2508133" y="490502"/>
                  <a:pt x="2501633" y="458495"/>
                  <a:pt x="2487507" y="571500"/>
                </a:cubicBezTo>
                <a:cubicBezTo>
                  <a:pt x="2485883" y="584490"/>
                  <a:pt x="2483139" y="597568"/>
                  <a:pt x="2477982" y="609600"/>
                </a:cubicBezTo>
                <a:cubicBezTo>
                  <a:pt x="2422589" y="738851"/>
                  <a:pt x="2489543" y="546343"/>
                  <a:pt x="2449407" y="666750"/>
                </a:cubicBezTo>
                <a:cubicBezTo>
                  <a:pt x="2463575" y="850940"/>
                  <a:pt x="2447741" y="735452"/>
                  <a:pt x="2468457" y="828675"/>
                </a:cubicBezTo>
                <a:cubicBezTo>
                  <a:pt x="2471969" y="844479"/>
                  <a:pt x="2473722" y="860681"/>
                  <a:pt x="2477982" y="876300"/>
                </a:cubicBezTo>
                <a:cubicBezTo>
                  <a:pt x="2483266" y="895673"/>
                  <a:pt x="2497032" y="933450"/>
                  <a:pt x="2497032" y="933450"/>
                </a:cubicBezTo>
                <a:cubicBezTo>
                  <a:pt x="2493857" y="962025"/>
                  <a:pt x="2494480" y="991283"/>
                  <a:pt x="2487507" y="1019175"/>
                </a:cubicBezTo>
                <a:cubicBezTo>
                  <a:pt x="2480662" y="1046554"/>
                  <a:pt x="2463728" y="1052506"/>
                  <a:pt x="2439882" y="1057275"/>
                </a:cubicBezTo>
                <a:cubicBezTo>
                  <a:pt x="2417867" y="1061678"/>
                  <a:pt x="2395432" y="1063625"/>
                  <a:pt x="2373207" y="1066800"/>
                </a:cubicBezTo>
                <a:cubicBezTo>
                  <a:pt x="2363682" y="1076325"/>
                  <a:pt x="2352104" y="1084167"/>
                  <a:pt x="2344632" y="1095375"/>
                </a:cubicBezTo>
                <a:cubicBezTo>
                  <a:pt x="2339063" y="1103729"/>
                  <a:pt x="2339597" y="1114970"/>
                  <a:pt x="2335107" y="1123950"/>
                </a:cubicBezTo>
                <a:cubicBezTo>
                  <a:pt x="2329987" y="1134189"/>
                  <a:pt x="2322407" y="1143000"/>
                  <a:pt x="2316057" y="1152525"/>
                </a:cubicBezTo>
                <a:cubicBezTo>
                  <a:pt x="2312882" y="1165225"/>
                  <a:pt x="2310294" y="1178086"/>
                  <a:pt x="2306532" y="1190625"/>
                </a:cubicBezTo>
                <a:cubicBezTo>
                  <a:pt x="2300762" y="1209859"/>
                  <a:pt x="2292352" y="1228294"/>
                  <a:pt x="2287482" y="1247775"/>
                </a:cubicBezTo>
                <a:cubicBezTo>
                  <a:pt x="2284307" y="1260475"/>
                  <a:pt x="2281719" y="1273336"/>
                  <a:pt x="2277957" y="1285875"/>
                </a:cubicBezTo>
                <a:cubicBezTo>
                  <a:pt x="2272187" y="1305109"/>
                  <a:pt x="2273106" y="1328826"/>
                  <a:pt x="2258907" y="1343025"/>
                </a:cubicBezTo>
                <a:cubicBezTo>
                  <a:pt x="2249382" y="1352550"/>
                  <a:pt x="2243400" y="1368333"/>
                  <a:pt x="2230332" y="1371600"/>
                </a:cubicBezTo>
                <a:cubicBezTo>
                  <a:pt x="2190171" y="1381640"/>
                  <a:pt x="2147782" y="1377950"/>
                  <a:pt x="2106507" y="1381125"/>
                </a:cubicBezTo>
                <a:cubicBezTo>
                  <a:pt x="2096982" y="1384300"/>
                  <a:pt x="2085772" y="1384378"/>
                  <a:pt x="2077932" y="1390650"/>
                </a:cubicBezTo>
                <a:cubicBezTo>
                  <a:pt x="2068993" y="1397801"/>
                  <a:pt x="2064002" y="1408986"/>
                  <a:pt x="2058882" y="1419225"/>
                </a:cubicBezTo>
                <a:cubicBezTo>
                  <a:pt x="2053053" y="1430883"/>
                  <a:pt x="2041576" y="1476309"/>
                  <a:pt x="2039832" y="1485900"/>
                </a:cubicBezTo>
                <a:cubicBezTo>
                  <a:pt x="2035816" y="1507989"/>
                  <a:pt x="2038645" y="1531730"/>
                  <a:pt x="2030307" y="1552575"/>
                </a:cubicBezTo>
                <a:cubicBezTo>
                  <a:pt x="2017696" y="1584101"/>
                  <a:pt x="1990290" y="1584011"/>
                  <a:pt x="1963632" y="1590675"/>
                </a:cubicBezTo>
                <a:cubicBezTo>
                  <a:pt x="1867011" y="1655089"/>
                  <a:pt x="2006762" y="1569026"/>
                  <a:pt x="1725507" y="1619250"/>
                </a:cubicBezTo>
                <a:lnTo>
                  <a:pt x="1639782" y="1676400"/>
                </a:lnTo>
                <a:lnTo>
                  <a:pt x="1611207" y="1695450"/>
                </a:lnTo>
                <a:cubicBezTo>
                  <a:pt x="1604857" y="1704975"/>
                  <a:pt x="1596666" y="1713503"/>
                  <a:pt x="1592157" y="1724025"/>
                </a:cubicBezTo>
                <a:cubicBezTo>
                  <a:pt x="1587000" y="1736057"/>
                  <a:pt x="1586394" y="1749586"/>
                  <a:pt x="1582632" y="1762125"/>
                </a:cubicBezTo>
                <a:cubicBezTo>
                  <a:pt x="1576862" y="1781359"/>
                  <a:pt x="1569932" y="1800225"/>
                  <a:pt x="1563582" y="1819275"/>
                </a:cubicBezTo>
                <a:cubicBezTo>
                  <a:pt x="1556965" y="1839127"/>
                  <a:pt x="1548085" y="1870257"/>
                  <a:pt x="1535007" y="1885950"/>
                </a:cubicBezTo>
                <a:cubicBezTo>
                  <a:pt x="1527678" y="1894744"/>
                  <a:pt x="1515226" y="1897671"/>
                  <a:pt x="1506432" y="1905000"/>
                </a:cubicBezTo>
                <a:cubicBezTo>
                  <a:pt x="1474834" y="1931332"/>
                  <a:pt x="1484755" y="1934888"/>
                  <a:pt x="1449282" y="1952625"/>
                </a:cubicBezTo>
                <a:cubicBezTo>
                  <a:pt x="1440302" y="1957115"/>
                  <a:pt x="1429687" y="1957660"/>
                  <a:pt x="1420707" y="1962150"/>
                </a:cubicBezTo>
                <a:cubicBezTo>
                  <a:pt x="1391517" y="1976745"/>
                  <a:pt x="1396204" y="1986372"/>
                  <a:pt x="1363557" y="1990725"/>
                </a:cubicBezTo>
                <a:cubicBezTo>
                  <a:pt x="1325660" y="1995778"/>
                  <a:pt x="1287385" y="1997426"/>
                  <a:pt x="1249257" y="2000250"/>
                </a:cubicBezTo>
                <a:lnTo>
                  <a:pt x="1106382" y="2009775"/>
                </a:lnTo>
                <a:cubicBezTo>
                  <a:pt x="1096857" y="2012950"/>
                  <a:pt x="1086787" y="2014810"/>
                  <a:pt x="1077807" y="2019300"/>
                </a:cubicBezTo>
                <a:cubicBezTo>
                  <a:pt x="1044124" y="2036141"/>
                  <a:pt x="1050149" y="2041646"/>
                  <a:pt x="1020657" y="2066925"/>
                </a:cubicBezTo>
                <a:cubicBezTo>
                  <a:pt x="983961" y="2098379"/>
                  <a:pt x="991649" y="2092469"/>
                  <a:pt x="953982" y="2105025"/>
                </a:cubicBezTo>
                <a:cubicBezTo>
                  <a:pt x="915882" y="2101850"/>
                  <a:pt x="877619" y="2100242"/>
                  <a:pt x="839682" y="2095500"/>
                </a:cubicBezTo>
                <a:cubicBezTo>
                  <a:pt x="747788" y="2084013"/>
                  <a:pt x="849804" y="2092524"/>
                  <a:pt x="773007" y="2066925"/>
                </a:cubicBezTo>
                <a:cubicBezTo>
                  <a:pt x="754685" y="2060818"/>
                  <a:pt x="734795" y="2061188"/>
                  <a:pt x="715857" y="2057400"/>
                </a:cubicBezTo>
                <a:cubicBezTo>
                  <a:pt x="703020" y="2054833"/>
                  <a:pt x="690457" y="2051050"/>
                  <a:pt x="677757" y="2047875"/>
                </a:cubicBezTo>
                <a:cubicBezTo>
                  <a:pt x="626957" y="2051050"/>
                  <a:pt x="575789" y="2050523"/>
                  <a:pt x="525357" y="2057400"/>
                </a:cubicBezTo>
                <a:lnTo>
                  <a:pt x="439632" y="2085975"/>
                </a:lnTo>
                <a:lnTo>
                  <a:pt x="411057" y="2095500"/>
                </a:lnTo>
                <a:cubicBezTo>
                  <a:pt x="357082" y="2089150"/>
                  <a:pt x="302519" y="2086619"/>
                  <a:pt x="249132" y="2076450"/>
                </a:cubicBezTo>
                <a:cubicBezTo>
                  <a:pt x="235184" y="2073793"/>
                  <a:pt x="224083" y="2062993"/>
                  <a:pt x="211032" y="2057400"/>
                </a:cubicBezTo>
                <a:cubicBezTo>
                  <a:pt x="201804" y="2053445"/>
                  <a:pt x="191982" y="2051050"/>
                  <a:pt x="182457" y="2047875"/>
                </a:cubicBezTo>
                <a:cubicBezTo>
                  <a:pt x="163407" y="2028825"/>
                  <a:pt x="140251" y="2013141"/>
                  <a:pt x="125307" y="1990725"/>
                </a:cubicBezTo>
                <a:cubicBezTo>
                  <a:pt x="112607" y="1971675"/>
                  <a:pt x="108927" y="1940815"/>
                  <a:pt x="87207" y="1933575"/>
                </a:cubicBezTo>
                <a:lnTo>
                  <a:pt x="30057" y="1914525"/>
                </a:lnTo>
                <a:cubicBezTo>
                  <a:pt x="23707" y="1905000"/>
                  <a:pt x="16127" y="1896189"/>
                  <a:pt x="11007" y="1885950"/>
                </a:cubicBezTo>
                <a:cubicBezTo>
                  <a:pt x="-5546" y="1852844"/>
                  <a:pt x="1482" y="1830773"/>
                  <a:pt x="1482" y="179070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Elipse"/>
          <p:cNvSpPr/>
          <p:nvPr/>
        </p:nvSpPr>
        <p:spPr>
          <a:xfrm>
            <a:off x="4139952" y="5193196"/>
            <a:ext cx="252028" cy="2610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98 CuadroTexto"/>
          <p:cNvSpPr txBox="1"/>
          <p:nvPr/>
        </p:nvSpPr>
        <p:spPr>
          <a:xfrm>
            <a:off x="4427984" y="43660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Simbología</a:t>
            </a:r>
            <a:endParaRPr lang="es-MX" sz="2000" b="1" dirty="0"/>
          </a:p>
        </p:txBody>
      </p:sp>
      <p:sp>
        <p:nvSpPr>
          <p:cNvPr id="100" name="99 Botón de acción: Inicio">
            <a:hlinkClick r:id="" action="ppaction://hlinkshowjump?jump=firstslide" highlightClick="1"/>
          </p:cNvPr>
          <p:cNvSpPr/>
          <p:nvPr/>
        </p:nvSpPr>
        <p:spPr>
          <a:xfrm>
            <a:off x="533147" y="4041068"/>
            <a:ext cx="300290" cy="252028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100 CuadroTexto"/>
          <p:cNvSpPr txBox="1"/>
          <p:nvPr/>
        </p:nvSpPr>
        <p:spPr>
          <a:xfrm>
            <a:off x="-36512" y="4031486"/>
            <a:ext cx="663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179512" y="4797152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103" name="102 Forma libre"/>
          <p:cNvSpPr/>
          <p:nvPr/>
        </p:nvSpPr>
        <p:spPr>
          <a:xfrm>
            <a:off x="3019425" y="4562475"/>
            <a:ext cx="647708" cy="276225"/>
          </a:xfrm>
          <a:custGeom>
            <a:avLst/>
            <a:gdLst>
              <a:gd name="connsiteX0" fmla="*/ 0 w 647708"/>
              <a:gd name="connsiteY0" fmla="*/ 171450 h 276225"/>
              <a:gd name="connsiteX1" fmla="*/ 38100 w 647708"/>
              <a:gd name="connsiteY1" fmla="*/ 219075 h 276225"/>
              <a:gd name="connsiteX2" fmla="*/ 47625 w 647708"/>
              <a:gd name="connsiteY2" fmla="*/ 247650 h 276225"/>
              <a:gd name="connsiteX3" fmla="*/ 104775 w 647708"/>
              <a:gd name="connsiteY3" fmla="*/ 276225 h 276225"/>
              <a:gd name="connsiteX4" fmla="*/ 171450 w 647708"/>
              <a:gd name="connsiteY4" fmla="*/ 266700 h 276225"/>
              <a:gd name="connsiteX5" fmla="*/ 209550 w 647708"/>
              <a:gd name="connsiteY5" fmla="*/ 190500 h 276225"/>
              <a:gd name="connsiteX6" fmla="*/ 219075 w 647708"/>
              <a:gd name="connsiteY6" fmla="*/ 114300 h 276225"/>
              <a:gd name="connsiteX7" fmla="*/ 323850 w 647708"/>
              <a:gd name="connsiteY7" fmla="*/ 104775 h 276225"/>
              <a:gd name="connsiteX8" fmla="*/ 333375 w 647708"/>
              <a:gd name="connsiteY8" fmla="*/ 133350 h 276225"/>
              <a:gd name="connsiteX9" fmla="*/ 390525 w 647708"/>
              <a:gd name="connsiteY9" fmla="*/ 171450 h 276225"/>
              <a:gd name="connsiteX10" fmla="*/ 428625 w 647708"/>
              <a:gd name="connsiteY10" fmla="*/ 190500 h 276225"/>
              <a:gd name="connsiteX11" fmla="*/ 466725 w 647708"/>
              <a:gd name="connsiteY11" fmla="*/ 180975 h 276225"/>
              <a:gd name="connsiteX12" fmla="*/ 504825 w 647708"/>
              <a:gd name="connsiteY12" fmla="*/ 123825 h 276225"/>
              <a:gd name="connsiteX13" fmla="*/ 514350 w 647708"/>
              <a:gd name="connsiteY13" fmla="*/ 85725 h 276225"/>
              <a:gd name="connsiteX14" fmla="*/ 533400 w 647708"/>
              <a:gd name="connsiteY14" fmla="*/ 19050 h 276225"/>
              <a:gd name="connsiteX15" fmla="*/ 647700 w 647708"/>
              <a:gd name="connsiteY15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7708" h="276225">
                <a:moveTo>
                  <a:pt x="0" y="171450"/>
                </a:moveTo>
                <a:cubicBezTo>
                  <a:pt x="12700" y="187325"/>
                  <a:pt x="27325" y="201835"/>
                  <a:pt x="38100" y="219075"/>
                </a:cubicBezTo>
                <a:cubicBezTo>
                  <a:pt x="43421" y="227589"/>
                  <a:pt x="41353" y="239810"/>
                  <a:pt x="47625" y="247650"/>
                </a:cubicBezTo>
                <a:cubicBezTo>
                  <a:pt x="61054" y="264436"/>
                  <a:pt x="85951" y="269950"/>
                  <a:pt x="104775" y="276225"/>
                </a:cubicBezTo>
                <a:cubicBezTo>
                  <a:pt x="127000" y="273050"/>
                  <a:pt x="150934" y="275818"/>
                  <a:pt x="171450" y="266700"/>
                </a:cubicBezTo>
                <a:cubicBezTo>
                  <a:pt x="185332" y="260530"/>
                  <a:pt x="208133" y="194042"/>
                  <a:pt x="209550" y="190500"/>
                </a:cubicBezTo>
                <a:cubicBezTo>
                  <a:pt x="212725" y="165100"/>
                  <a:pt x="209568" y="138067"/>
                  <a:pt x="219075" y="114300"/>
                </a:cubicBezTo>
                <a:cubicBezTo>
                  <a:pt x="234116" y="76697"/>
                  <a:pt x="314178" y="103566"/>
                  <a:pt x="323850" y="104775"/>
                </a:cubicBezTo>
                <a:cubicBezTo>
                  <a:pt x="327025" y="114300"/>
                  <a:pt x="327806" y="124996"/>
                  <a:pt x="333375" y="133350"/>
                </a:cubicBezTo>
                <a:cubicBezTo>
                  <a:pt x="357333" y="169287"/>
                  <a:pt x="357904" y="157469"/>
                  <a:pt x="390525" y="171450"/>
                </a:cubicBezTo>
                <a:cubicBezTo>
                  <a:pt x="403576" y="177043"/>
                  <a:pt x="415925" y="184150"/>
                  <a:pt x="428625" y="190500"/>
                </a:cubicBezTo>
                <a:cubicBezTo>
                  <a:pt x="441325" y="187325"/>
                  <a:pt x="456873" y="189595"/>
                  <a:pt x="466725" y="180975"/>
                </a:cubicBezTo>
                <a:cubicBezTo>
                  <a:pt x="483955" y="165898"/>
                  <a:pt x="504825" y="123825"/>
                  <a:pt x="504825" y="123825"/>
                </a:cubicBezTo>
                <a:cubicBezTo>
                  <a:pt x="508000" y="111125"/>
                  <a:pt x="514350" y="98816"/>
                  <a:pt x="514350" y="85725"/>
                </a:cubicBezTo>
                <a:cubicBezTo>
                  <a:pt x="514350" y="58107"/>
                  <a:pt x="482405" y="32649"/>
                  <a:pt x="533400" y="19050"/>
                </a:cubicBezTo>
                <a:cubicBezTo>
                  <a:pt x="650864" y="-12274"/>
                  <a:pt x="647700" y="49545"/>
                  <a:pt x="6477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2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2483768" y="357301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339752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563"/>
              </p:ext>
            </p:extLst>
          </p:nvPr>
        </p:nvGraphicFramePr>
        <p:xfrm>
          <a:off x="6444208" y="2816932"/>
          <a:ext cx="2376264" cy="2589721"/>
        </p:xfrm>
        <a:graphic>
          <a:graphicData uri="http://schemas.openxmlformats.org/drawingml/2006/table">
            <a:tbl>
              <a:tblPr/>
              <a:tblGrid>
                <a:gridCol w="457240"/>
                <a:gridCol w="1919024"/>
              </a:tblGrid>
              <a:tr h="246067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Federico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Trujillo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b="0" i="0" u="none" strike="noStrike" dirty="0">
                          <a:effectLst/>
                          <a:latin typeface="Times New Roman"/>
                        </a:rPr>
                        <a:t>Reyna Isabel Hernández Cruz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8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Belisario Velasco Castillejos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Emilio Martin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Consuelo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Christian Martin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Flores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28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Cecilia del Rosario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Amparo de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Jesús Nájera López</a:t>
                      </a:r>
                      <a:endParaRPr lang="es-MX" sz="9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Rolando Flores Velasco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Sonia Isidra Flores Velasco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311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0316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Humberto Sales de León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483768" y="270892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0309</a:t>
            </a:r>
            <a:endParaRPr lang="es-MX" sz="11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39752" y="378904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San Pablo</a:t>
            </a:r>
            <a:endParaRPr lang="es-MX" sz="1100" b="1" dirty="0"/>
          </a:p>
        </p:txBody>
      </p:sp>
      <p:sp>
        <p:nvSpPr>
          <p:cNvPr id="14" name="13 Elipse"/>
          <p:cNvSpPr/>
          <p:nvPr/>
        </p:nvSpPr>
        <p:spPr>
          <a:xfrm>
            <a:off x="2808759" y="41025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2771800" y="424751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0302</a:t>
            </a:r>
            <a:endParaRPr lang="es-MX" sz="11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563888" y="395947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0306</a:t>
            </a:r>
            <a:endParaRPr lang="es-MX" sz="1100" b="1" dirty="0"/>
          </a:p>
        </p:txBody>
      </p:sp>
      <p:sp>
        <p:nvSpPr>
          <p:cNvPr id="18" name="17 Elipse"/>
          <p:cNvSpPr/>
          <p:nvPr/>
        </p:nvSpPr>
        <p:spPr>
          <a:xfrm>
            <a:off x="4067944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393305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0303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4427984" y="30689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4716016" y="350100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0304</a:t>
            </a:r>
            <a:endParaRPr lang="es-MX" sz="11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06896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0307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5076056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5220072" y="335699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0308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4283968" y="42210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3923928" y="42210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0310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5652120" y="60932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4932040" y="63357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0311</a:t>
            </a:r>
            <a:endParaRPr lang="es-MX" sz="11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96136" y="604771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0316</a:t>
            </a:r>
            <a:endParaRPr lang="es-MX" sz="1100" b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63888" y="37170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0312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2165147" y="3819525"/>
            <a:ext cx="1501978" cy="2296648"/>
          </a:xfrm>
          <a:custGeom>
            <a:avLst/>
            <a:gdLst>
              <a:gd name="connsiteX0" fmla="*/ 292303 w 1501978"/>
              <a:gd name="connsiteY0" fmla="*/ 0 h 2296648"/>
              <a:gd name="connsiteX1" fmla="*/ 216103 w 1501978"/>
              <a:gd name="connsiteY1" fmla="*/ 9525 h 2296648"/>
              <a:gd name="connsiteX2" fmla="*/ 178003 w 1501978"/>
              <a:gd name="connsiteY2" fmla="*/ 19050 h 2296648"/>
              <a:gd name="connsiteX3" fmla="*/ 73228 w 1501978"/>
              <a:gd name="connsiteY3" fmla="*/ 28575 h 2296648"/>
              <a:gd name="connsiteX4" fmla="*/ 63703 w 1501978"/>
              <a:gd name="connsiteY4" fmla="*/ 180975 h 2296648"/>
              <a:gd name="connsiteX5" fmla="*/ 6553 w 1501978"/>
              <a:gd name="connsiteY5" fmla="*/ 200025 h 2296648"/>
              <a:gd name="connsiteX6" fmla="*/ 16078 w 1501978"/>
              <a:gd name="connsiteY6" fmla="*/ 295275 h 2296648"/>
              <a:gd name="connsiteX7" fmla="*/ 130378 w 1501978"/>
              <a:gd name="connsiteY7" fmla="*/ 323850 h 2296648"/>
              <a:gd name="connsiteX8" fmla="*/ 158953 w 1501978"/>
              <a:gd name="connsiteY8" fmla="*/ 342900 h 2296648"/>
              <a:gd name="connsiteX9" fmla="*/ 178003 w 1501978"/>
              <a:gd name="connsiteY9" fmla="*/ 400050 h 2296648"/>
              <a:gd name="connsiteX10" fmla="*/ 168478 w 1501978"/>
              <a:gd name="connsiteY10" fmla="*/ 485775 h 2296648"/>
              <a:gd name="connsiteX11" fmla="*/ 149428 w 1501978"/>
              <a:gd name="connsiteY11" fmla="*/ 542925 h 2296648"/>
              <a:gd name="connsiteX12" fmla="*/ 235153 w 1501978"/>
              <a:gd name="connsiteY12" fmla="*/ 571500 h 2296648"/>
              <a:gd name="connsiteX13" fmla="*/ 263728 w 1501978"/>
              <a:gd name="connsiteY13" fmla="*/ 581025 h 2296648"/>
              <a:gd name="connsiteX14" fmla="*/ 282778 w 1501978"/>
              <a:gd name="connsiteY14" fmla="*/ 609600 h 2296648"/>
              <a:gd name="connsiteX15" fmla="*/ 320878 w 1501978"/>
              <a:gd name="connsiteY15" fmla="*/ 695325 h 2296648"/>
              <a:gd name="connsiteX16" fmla="*/ 349453 w 1501978"/>
              <a:gd name="connsiteY16" fmla="*/ 714375 h 2296648"/>
              <a:gd name="connsiteX17" fmla="*/ 368503 w 1501978"/>
              <a:gd name="connsiteY17" fmla="*/ 742950 h 2296648"/>
              <a:gd name="connsiteX18" fmla="*/ 463753 w 1501978"/>
              <a:gd name="connsiteY18" fmla="*/ 790575 h 2296648"/>
              <a:gd name="connsiteX19" fmla="*/ 473278 w 1501978"/>
              <a:gd name="connsiteY19" fmla="*/ 819150 h 2296648"/>
              <a:gd name="connsiteX20" fmla="*/ 492328 w 1501978"/>
              <a:gd name="connsiteY20" fmla="*/ 847725 h 2296648"/>
              <a:gd name="connsiteX21" fmla="*/ 501853 w 1501978"/>
              <a:gd name="connsiteY21" fmla="*/ 914400 h 2296648"/>
              <a:gd name="connsiteX22" fmla="*/ 559003 w 1501978"/>
              <a:gd name="connsiteY22" fmla="*/ 933450 h 2296648"/>
              <a:gd name="connsiteX23" fmla="*/ 587578 w 1501978"/>
              <a:gd name="connsiteY23" fmla="*/ 952500 h 2296648"/>
              <a:gd name="connsiteX24" fmla="*/ 597103 w 1501978"/>
              <a:gd name="connsiteY24" fmla="*/ 1047750 h 2296648"/>
              <a:gd name="connsiteX25" fmla="*/ 682828 w 1501978"/>
              <a:gd name="connsiteY25" fmla="*/ 1123950 h 2296648"/>
              <a:gd name="connsiteX26" fmla="*/ 711403 w 1501978"/>
              <a:gd name="connsiteY26" fmla="*/ 1133475 h 2296648"/>
              <a:gd name="connsiteX27" fmla="*/ 739978 w 1501978"/>
              <a:gd name="connsiteY27" fmla="*/ 1152525 h 2296648"/>
              <a:gd name="connsiteX28" fmla="*/ 768553 w 1501978"/>
              <a:gd name="connsiteY28" fmla="*/ 1219200 h 2296648"/>
              <a:gd name="connsiteX29" fmla="*/ 787603 w 1501978"/>
              <a:gd name="connsiteY29" fmla="*/ 1247775 h 2296648"/>
              <a:gd name="connsiteX30" fmla="*/ 797128 w 1501978"/>
              <a:gd name="connsiteY30" fmla="*/ 1314450 h 2296648"/>
              <a:gd name="connsiteX31" fmla="*/ 892378 w 1501978"/>
              <a:gd name="connsiteY31" fmla="*/ 1343025 h 2296648"/>
              <a:gd name="connsiteX32" fmla="*/ 920953 w 1501978"/>
              <a:gd name="connsiteY32" fmla="*/ 1352550 h 2296648"/>
              <a:gd name="connsiteX33" fmla="*/ 940003 w 1501978"/>
              <a:gd name="connsiteY33" fmla="*/ 1381125 h 2296648"/>
              <a:gd name="connsiteX34" fmla="*/ 968578 w 1501978"/>
              <a:gd name="connsiteY34" fmla="*/ 1400175 h 2296648"/>
              <a:gd name="connsiteX35" fmla="*/ 978103 w 1501978"/>
              <a:gd name="connsiteY35" fmla="*/ 1447800 h 2296648"/>
              <a:gd name="connsiteX36" fmla="*/ 987628 w 1501978"/>
              <a:gd name="connsiteY36" fmla="*/ 1619250 h 2296648"/>
              <a:gd name="connsiteX37" fmla="*/ 1006678 w 1501978"/>
              <a:gd name="connsiteY37" fmla="*/ 1647825 h 2296648"/>
              <a:gd name="connsiteX38" fmla="*/ 1025728 w 1501978"/>
              <a:gd name="connsiteY38" fmla="*/ 1704975 h 2296648"/>
              <a:gd name="connsiteX39" fmla="*/ 1016203 w 1501978"/>
              <a:gd name="connsiteY39" fmla="*/ 1743075 h 2296648"/>
              <a:gd name="connsiteX40" fmla="*/ 1006678 w 1501978"/>
              <a:gd name="connsiteY40" fmla="*/ 1809750 h 2296648"/>
              <a:gd name="connsiteX41" fmla="*/ 1035253 w 1501978"/>
              <a:gd name="connsiteY41" fmla="*/ 1819275 h 2296648"/>
              <a:gd name="connsiteX42" fmla="*/ 1063828 w 1501978"/>
              <a:gd name="connsiteY42" fmla="*/ 1838325 h 2296648"/>
              <a:gd name="connsiteX43" fmla="*/ 1120978 w 1501978"/>
              <a:gd name="connsiteY43" fmla="*/ 1857375 h 2296648"/>
              <a:gd name="connsiteX44" fmla="*/ 1130503 w 1501978"/>
              <a:gd name="connsiteY44" fmla="*/ 1990725 h 2296648"/>
              <a:gd name="connsiteX45" fmla="*/ 1159078 w 1501978"/>
              <a:gd name="connsiteY45" fmla="*/ 2000250 h 2296648"/>
              <a:gd name="connsiteX46" fmla="*/ 1235278 w 1501978"/>
              <a:gd name="connsiteY46" fmla="*/ 2009775 h 2296648"/>
              <a:gd name="connsiteX47" fmla="*/ 1254328 w 1501978"/>
              <a:gd name="connsiteY47" fmla="*/ 2038350 h 2296648"/>
              <a:gd name="connsiteX48" fmla="*/ 1263853 w 1501978"/>
              <a:gd name="connsiteY48" fmla="*/ 2114550 h 2296648"/>
              <a:gd name="connsiteX49" fmla="*/ 1244803 w 1501978"/>
              <a:gd name="connsiteY49" fmla="*/ 2190750 h 2296648"/>
              <a:gd name="connsiteX50" fmla="*/ 1425778 w 1501978"/>
              <a:gd name="connsiteY50" fmla="*/ 2247900 h 2296648"/>
              <a:gd name="connsiteX51" fmla="*/ 1482928 w 1501978"/>
              <a:gd name="connsiteY51" fmla="*/ 2276475 h 2296648"/>
              <a:gd name="connsiteX52" fmla="*/ 1501978 w 1501978"/>
              <a:gd name="connsiteY52" fmla="*/ 2276475 h 22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501978" h="2296648">
                <a:moveTo>
                  <a:pt x="292303" y="0"/>
                </a:moveTo>
                <a:cubicBezTo>
                  <a:pt x="266903" y="3175"/>
                  <a:pt x="241352" y="5317"/>
                  <a:pt x="216103" y="9525"/>
                </a:cubicBezTo>
                <a:cubicBezTo>
                  <a:pt x="203190" y="11677"/>
                  <a:pt x="190979" y="17320"/>
                  <a:pt x="178003" y="19050"/>
                </a:cubicBezTo>
                <a:cubicBezTo>
                  <a:pt x="143242" y="23685"/>
                  <a:pt x="108153" y="25400"/>
                  <a:pt x="73228" y="28575"/>
                </a:cubicBezTo>
                <a:cubicBezTo>
                  <a:pt x="70053" y="79375"/>
                  <a:pt x="82151" y="133537"/>
                  <a:pt x="63703" y="180975"/>
                </a:cubicBezTo>
                <a:cubicBezTo>
                  <a:pt x="56425" y="199690"/>
                  <a:pt x="6553" y="200025"/>
                  <a:pt x="6553" y="200025"/>
                </a:cubicBezTo>
                <a:cubicBezTo>
                  <a:pt x="9728" y="231775"/>
                  <a:pt x="0" y="267713"/>
                  <a:pt x="16078" y="295275"/>
                </a:cubicBezTo>
                <a:cubicBezTo>
                  <a:pt x="24206" y="309208"/>
                  <a:pt x="118190" y="321819"/>
                  <a:pt x="130378" y="323850"/>
                </a:cubicBezTo>
                <a:cubicBezTo>
                  <a:pt x="139903" y="330200"/>
                  <a:pt x="152886" y="333192"/>
                  <a:pt x="158953" y="342900"/>
                </a:cubicBezTo>
                <a:cubicBezTo>
                  <a:pt x="169596" y="359928"/>
                  <a:pt x="178003" y="400050"/>
                  <a:pt x="178003" y="400050"/>
                </a:cubicBezTo>
                <a:cubicBezTo>
                  <a:pt x="174828" y="428625"/>
                  <a:pt x="174117" y="457582"/>
                  <a:pt x="168478" y="485775"/>
                </a:cubicBezTo>
                <a:cubicBezTo>
                  <a:pt x="164540" y="505466"/>
                  <a:pt x="149428" y="542925"/>
                  <a:pt x="149428" y="542925"/>
                </a:cubicBezTo>
                <a:lnTo>
                  <a:pt x="235153" y="571500"/>
                </a:lnTo>
                <a:lnTo>
                  <a:pt x="263728" y="581025"/>
                </a:lnTo>
                <a:cubicBezTo>
                  <a:pt x="270078" y="590550"/>
                  <a:pt x="278129" y="599139"/>
                  <a:pt x="282778" y="609600"/>
                </a:cubicBezTo>
                <a:cubicBezTo>
                  <a:pt x="297868" y="643553"/>
                  <a:pt x="295010" y="669457"/>
                  <a:pt x="320878" y="695325"/>
                </a:cubicBezTo>
                <a:cubicBezTo>
                  <a:pt x="328973" y="703420"/>
                  <a:pt x="339928" y="708025"/>
                  <a:pt x="349453" y="714375"/>
                </a:cubicBezTo>
                <a:cubicBezTo>
                  <a:pt x="355803" y="723900"/>
                  <a:pt x="359888" y="735412"/>
                  <a:pt x="368503" y="742950"/>
                </a:cubicBezTo>
                <a:cubicBezTo>
                  <a:pt x="413865" y="782641"/>
                  <a:pt x="416410" y="778739"/>
                  <a:pt x="463753" y="790575"/>
                </a:cubicBezTo>
                <a:cubicBezTo>
                  <a:pt x="466928" y="800100"/>
                  <a:pt x="468788" y="810170"/>
                  <a:pt x="473278" y="819150"/>
                </a:cubicBezTo>
                <a:cubicBezTo>
                  <a:pt x="478398" y="829389"/>
                  <a:pt x="489039" y="836760"/>
                  <a:pt x="492328" y="847725"/>
                </a:cubicBezTo>
                <a:cubicBezTo>
                  <a:pt x="498779" y="869229"/>
                  <a:pt x="488070" y="896679"/>
                  <a:pt x="501853" y="914400"/>
                </a:cubicBezTo>
                <a:cubicBezTo>
                  <a:pt x="514181" y="930251"/>
                  <a:pt x="542295" y="922311"/>
                  <a:pt x="559003" y="933450"/>
                </a:cubicBezTo>
                <a:lnTo>
                  <a:pt x="587578" y="952500"/>
                </a:lnTo>
                <a:cubicBezTo>
                  <a:pt x="590753" y="984250"/>
                  <a:pt x="584314" y="1018517"/>
                  <a:pt x="597103" y="1047750"/>
                </a:cubicBezTo>
                <a:cubicBezTo>
                  <a:pt x="604171" y="1063906"/>
                  <a:pt x="656557" y="1110815"/>
                  <a:pt x="682828" y="1123950"/>
                </a:cubicBezTo>
                <a:cubicBezTo>
                  <a:pt x="691808" y="1128440"/>
                  <a:pt x="702423" y="1128985"/>
                  <a:pt x="711403" y="1133475"/>
                </a:cubicBezTo>
                <a:cubicBezTo>
                  <a:pt x="721642" y="1138595"/>
                  <a:pt x="730453" y="1146175"/>
                  <a:pt x="739978" y="1152525"/>
                </a:cubicBezTo>
                <a:cubicBezTo>
                  <a:pt x="787804" y="1224264"/>
                  <a:pt x="731649" y="1133090"/>
                  <a:pt x="768553" y="1219200"/>
                </a:cubicBezTo>
                <a:cubicBezTo>
                  <a:pt x="773062" y="1229722"/>
                  <a:pt x="781253" y="1238250"/>
                  <a:pt x="787603" y="1247775"/>
                </a:cubicBezTo>
                <a:cubicBezTo>
                  <a:pt x="790778" y="1270000"/>
                  <a:pt x="783345" y="1296729"/>
                  <a:pt x="797128" y="1314450"/>
                </a:cubicBezTo>
                <a:cubicBezTo>
                  <a:pt x="803595" y="1322765"/>
                  <a:pt x="875934" y="1338327"/>
                  <a:pt x="892378" y="1343025"/>
                </a:cubicBezTo>
                <a:cubicBezTo>
                  <a:pt x="902032" y="1345783"/>
                  <a:pt x="911428" y="1349375"/>
                  <a:pt x="920953" y="1352550"/>
                </a:cubicBezTo>
                <a:cubicBezTo>
                  <a:pt x="927303" y="1362075"/>
                  <a:pt x="931908" y="1373030"/>
                  <a:pt x="940003" y="1381125"/>
                </a:cubicBezTo>
                <a:cubicBezTo>
                  <a:pt x="948098" y="1389220"/>
                  <a:pt x="962898" y="1390236"/>
                  <a:pt x="968578" y="1400175"/>
                </a:cubicBezTo>
                <a:cubicBezTo>
                  <a:pt x="976610" y="1414231"/>
                  <a:pt x="974928" y="1431925"/>
                  <a:pt x="978103" y="1447800"/>
                </a:cubicBezTo>
                <a:cubicBezTo>
                  <a:pt x="981278" y="1504950"/>
                  <a:pt x="979533" y="1562587"/>
                  <a:pt x="987628" y="1619250"/>
                </a:cubicBezTo>
                <a:cubicBezTo>
                  <a:pt x="989247" y="1630583"/>
                  <a:pt x="1002029" y="1637364"/>
                  <a:pt x="1006678" y="1647825"/>
                </a:cubicBezTo>
                <a:cubicBezTo>
                  <a:pt x="1014833" y="1666175"/>
                  <a:pt x="1025728" y="1704975"/>
                  <a:pt x="1025728" y="1704975"/>
                </a:cubicBezTo>
                <a:cubicBezTo>
                  <a:pt x="1022553" y="1717675"/>
                  <a:pt x="1021360" y="1731043"/>
                  <a:pt x="1016203" y="1743075"/>
                </a:cubicBezTo>
                <a:cubicBezTo>
                  <a:pt x="1004266" y="1770928"/>
                  <a:pt x="977939" y="1773826"/>
                  <a:pt x="1006678" y="1809750"/>
                </a:cubicBezTo>
                <a:cubicBezTo>
                  <a:pt x="1012950" y="1817590"/>
                  <a:pt x="1026273" y="1814785"/>
                  <a:pt x="1035253" y="1819275"/>
                </a:cubicBezTo>
                <a:cubicBezTo>
                  <a:pt x="1045492" y="1824395"/>
                  <a:pt x="1053367" y="1833676"/>
                  <a:pt x="1063828" y="1838325"/>
                </a:cubicBezTo>
                <a:cubicBezTo>
                  <a:pt x="1082178" y="1846480"/>
                  <a:pt x="1120978" y="1857375"/>
                  <a:pt x="1120978" y="1857375"/>
                </a:cubicBezTo>
                <a:cubicBezTo>
                  <a:pt x="1124153" y="1901825"/>
                  <a:pt x="1119021" y="1947666"/>
                  <a:pt x="1130503" y="1990725"/>
                </a:cubicBezTo>
                <a:cubicBezTo>
                  <a:pt x="1133090" y="2000426"/>
                  <a:pt x="1149200" y="1998454"/>
                  <a:pt x="1159078" y="2000250"/>
                </a:cubicBezTo>
                <a:cubicBezTo>
                  <a:pt x="1184263" y="2004829"/>
                  <a:pt x="1209878" y="2006600"/>
                  <a:pt x="1235278" y="2009775"/>
                </a:cubicBezTo>
                <a:cubicBezTo>
                  <a:pt x="1241628" y="2019300"/>
                  <a:pt x="1251316" y="2027306"/>
                  <a:pt x="1254328" y="2038350"/>
                </a:cubicBezTo>
                <a:cubicBezTo>
                  <a:pt x="1261063" y="2063046"/>
                  <a:pt x="1263853" y="2088952"/>
                  <a:pt x="1263853" y="2114550"/>
                </a:cubicBezTo>
                <a:cubicBezTo>
                  <a:pt x="1263853" y="2137538"/>
                  <a:pt x="1252319" y="2168201"/>
                  <a:pt x="1244803" y="2190750"/>
                </a:cubicBezTo>
                <a:cubicBezTo>
                  <a:pt x="1265983" y="2296648"/>
                  <a:pt x="1236646" y="2229887"/>
                  <a:pt x="1425778" y="2247900"/>
                </a:cubicBezTo>
                <a:cubicBezTo>
                  <a:pt x="1462745" y="2251421"/>
                  <a:pt x="1448814" y="2262829"/>
                  <a:pt x="1482928" y="2276475"/>
                </a:cubicBezTo>
                <a:cubicBezTo>
                  <a:pt x="1488824" y="2278833"/>
                  <a:pt x="1495628" y="2276475"/>
                  <a:pt x="1501978" y="22764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0" name="39 Forma libre"/>
          <p:cNvSpPr/>
          <p:nvPr/>
        </p:nvSpPr>
        <p:spPr>
          <a:xfrm>
            <a:off x="3656920" y="6076950"/>
            <a:ext cx="1972355" cy="295489"/>
          </a:xfrm>
          <a:custGeom>
            <a:avLst/>
            <a:gdLst>
              <a:gd name="connsiteX0" fmla="*/ 10205 w 1972355"/>
              <a:gd name="connsiteY0" fmla="*/ 0 h 295489"/>
              <a:gd name="connsiteX1" fmla="*/ 48305 w 1972355"/>
              <a:gd name="connsiteY1" fmla="*/ 47625 h 295489"/>
              <a:gd name="connsiteX2" fmla="*/ 76880 w 1972355"/>
              <a:gd name="connsiteY2" fmla="*/ 38100 h 295489"/>
              <a:gd name="connsiteX3" fmla="*/ 95930 w 1972355"/>
              <a:gd name="connsiteY3" fmla="*/ 66675 h 295489"/>
              <a:gd name="connsiteX4" fmla="*/ 200705 w 1972355"/>
              <a:gd name="connsiteY4" fmla="*/ 95250 h 295489"/>
              <a:gd name="connsiteX5" fmla="*/ 229280 w 1972355"/>
              <a:gd name="connsiteY5" fmla="*/ 123825 h 295489"/>
              <a:gd name="connsiteX6" fmla="*/ 324530 w 1972355"/>
              <a:gd name="connsiteY6" fmla="*/ 104775 h 295489"/>
              <a:gd name="connsiteX7" fmla="*/ 391205 w 1972355"/>
              <a:gd name="connsiteY7" fmla="*/ 133350 h 295489"/>
              <a:gd name="connsiteX8" fmla="*/ 429305 w 1972355"/>
              <a:gd name="connsiteY8" fmla="*/ 219075 h 295489"/>
              <a:gd name="connsiteX9" fmla="*/ 457880 w 1972355"/>
              <a:gd name="connsiteY9" fmla="*/ 238125 h 295489"/>
              <a:gd name="connsiteX10" fmla="*/ 534080 w 1972355"/>
              <a:gd name="connsiteY10" fmla="*/ 228600 h 295489"/>
              <a:gd name="connsiteX11" fmla="*/ 543605 w 1972355"/>
              <a:gd name="connsiteY11" fmla="*/ 200025 h 295489"/>
              <a:gd name="connsiteX12" fmla="*/ 638855 w 1972355"/>
              <a:gd name="connsiteY12" fmla="*/ 209550 h 295489"/>
              <a:gd name="connsiteX13" fmla="*/ 667430 w 1972355"/>
              <a:gd name="connsiteY13" fmla="*/ 228600 h 295489"/>
              <a:gd name="connsiteX14" fmla="*/ 848405 w 1972355"/>
              <a:gd name="connsiteY14" fmla="*/ 247650 h 295489"/>
              <a:gd name="connsiteX15" fmla="*/ 867455 w 1972355"/>
              <a:gd name="connsiteY15" fmla="*/ 276225 h 295489"/>
              <a:gd name="connsiteX16" fmla="*/ 934130 w 1972355"/>
              <a:gd name="connsiteY16" fmla="*/ 276225 h 295489"/>
              <a:gd name="connsiteX17" fmla="*/ 1000805 w 1972355"/>
              <a:gd name="connsiteY17" fmla="*/ 238125 h 295489"/>
              <a:gd name="connsiteX18" fmla="*/ 1019855 w 1972355"/>
              <a:gd name="connsiteY18" fmla="*/ 209550 h 295489"/>
              <a:gd name="connsiteX19" fmla="*/ 1105580 w 1972355"/>
              <a:gd name="connsiteY19" fmla="*/ 190500 h 295489"/>
              <a:gd name="connsiteX20" fmla="*/ 1134155 w 1972355"/>
              <a:gd name="connsiteY20" fmla="*/ 180975 h 295489"/>
              <a:gd name="connsiteX21" fmla="*/ 1210355 w 1972355"/>
              <a:gd name="connsiteY21" fmla="*/ 171450 h 295489"/>
              <a:gd name="connsiteX22" fmla="*/ 1305605 w 1972355"/>
              <a:gd name="connsiteY22" fmla="*/ 152400 h 295489"/>
              <a:gd name="connsiteX23" fmla="*/ 1372280 w 1972355"/>
              <a:gd name="connsiteY23" fmla="*/ 133350 h 295489"/>
              <a:gd name="connsiteX24" fmla="*/ 1410380 w 1972355"/>
              <a:gd name="connsiteY24" fmla="*/ 123825 h 295489"/>
              <a:gd name="connsiteX25" fmla="*/ 1467530 w 1972355"/>
              <a:gd name="connsiteY25" fmla="*/ 95250 h 295489"/>
              <a:gd name="connsiteX26" fmla="*/ 1496105 w 1972355"/>
              <a:gd name="connsiteY26" fmla="*/ 123825 h 295489"/>
              <a:gd name="connsiteX27" fmla="*/ 1581830 w 1972355"/>
              <a:gd name="connsiteY27" fmla="*/ 142875 h 295489"/>
              <a:gd name="connsiteX28" fmla="*/ 1600880 w 1972355"/>
              <a:gd name="connsiteY28" fmla="*/ 171450 h 295489"/>
              <a:gd name="connsiteX29" fmla="*/ 1610405 w 1972355"/>
              <a:gd name="connsiteY29" fmla="*/ 200025 h 295489"/>
              <a:gd name="connsiteX30" fmla="*/ 1638980 w 1972355"/>
              <a:gd name="connsiteY30" fmla="*/ 219075 h 295489"/>
              <a:gd name="connsiteX31" fmla="*/ 1724705 w 1972355"/>
              <a:gd name="connsiteY31" fmla="*/ 219075 h 295489"/>
              <a:gd name="connsiteX32" fmla="*/ 1762805 w 1972355"/>
              <a:gd name="connsiteY32" fmla="*/ 257175 h 295489"/>
              <a:gd name="connsiteX33" fmla="*/ 1896155 w 1972355"/>
              <a:gd name="connsiteY33" fmla="*/ 228600 h 295489"/>
              <a:gd name="connsiteX34" fmla="*/ 1905680 w 1972355"/>
              <a:gd name="connsiteY34" fmla="*/ 200025 h 295489"/>
              <a:gd name="connsiteX35" fmla="*/ 1972355 w 1972355"/>
              <a:gd name="connsiteY35" fmla="*/ 180975 h 29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2355" h="295489">
                <a:moveTo>
                  <a:pt x="10205" y="0"/>
                </a:moveTo>
                <a:cubicBezTo>
                  <a:pt x="23408" y="92424"/>
                  <a:pt x="0" y="71778"/>
                  <a:pt x="48305" y="47625"/>
                </a:cubicBezTo>
                <a:cubicBezTo>
                  <a:pt x="57285" y="43135"/>
                  <a:pt x="67355" y="41275"/>
                  <a:pt x="76880" y="38100"/>
                </a:cubicBezTo>
                <a:cubicBezTo>
                  <a:pt x="83230" y="47625"/>
                  <a:pt x="87835" y="58580"/>
                  <a:pt x="95930" y="66675"/>
                </a:cubicBezTo>
                <a:cubicBezTo>
                  <a:pt x="126804" y="97549"/>
                  <a:pt x="155630" y="89616"/>
                  <a:pt x="200705" y="95250"/>
                </a:cubicBezTo>
                <a:cubicBezTo>
                  <a:pt x="210230" y="104775"/>
                  <a:pt x="216071" y="121183"/>
                  <a:pt x="229280" y="123825"/>
                </a:cubicBezTo>
                <a:cubicBezTo>
                  <a:pt x="256642" y="129297"/>
                  <a:pt x="296683" y="114057"/>
                  <a:pt x="324530" y="104775"/>
                </a:cubicBezTo>
                <a:cubicBezTo>
                  <a:pt x="342533" y="109276"/>
                  <a:pt x="379024" y="113860"/>
                  <a:pt x="391205" y="133350"/>
                </a:cubicBezTo>
                <a:cubicBezTo>
                  <a:pt x="422643" y="183651"/>
                  <a:pt x="394118" y="183888"/>
                  <a:pt x="429305" y="219075"/>
                </a:cubicBezTo>
                <a:cubicBezTo>
                  <a:pt x="437400" y="227170"/>
                  <a:pt x="448355" y="231775"/>
                  <a:pt x="457880" y="238125"/>
                </a:cubicBezTo>
                <a:cubicBezTo>
                  <a:pt x="483280" y="234950"/>
                  <a:pt x="510689" y="238996"/>
                  <a:pt x="534080" y="228600"/>
                </a:cubicBezTo>
                <a:cubicBezTo>
                  <a:pt x="543255" y="224522"/>
                  <a:pt x="533727" y="201821"/>
                  <a:pt x="543605" y="200025"/>
                </a:cubicBezTo>
                <a:cubicBezTo>
                  <a:pt x="574999" y="194317"/>
                  <a:pt x="607105" y="206375"/>
                  <a:pt x="638855" y="209550"/>
                </a:cubicBezTo>
                <a:cubicBezTo>
                  <a:pt x="648380" y="215900"/>
                  <a:pt x="657191" y="223480"/>
                  <a:pt x="667430" y="228600"/>
                </a:cubicBezTo>
                <a:cubicBezTo>
                  <a:pt x="715011" y="252391"/>
                  <a:pt x="834424" y="246776"/>
                  <a:pt x="848405" y="247650"/>
                </a:cubicBezTo>
                <a:cubicBezTo>
                  <a:pt x="854755" y="257175"/>
                  <a:pt x="858516" y="269074"/>
                  <a:pt x="867455" y="276225"/>
                </a:cubicBezTo>
                <a:cubicBezTo>
                  <a:pt x="890229" y="294445"/>
                  <a:pt x="910045" y="282246"/>
                  <a:pt x="934130" y="276225"/>
                </a:cubicBezTo>
                <a:cubicBezTo>
                  <a:pt x="954410" y="215384"/>
                  <a:pt x="924811" y="276122"/>
                  <a:pt x="1000805" y="238125"/>
                </a:cubicBezTo>
                <a:cubicBezTo>
                  <a:pt x="1011044" y="233005"/>
                  <a:pt x="1010916" y="216701"/>
                  <a:pt x="1019855" y="209550"/>
                </a:cubicBezTo>
                <a:cubicBezTo>
                  <a:pt x="1032225" y="199654"/>
                  <a:pt x="1104939" y="190642"/>
                  <a:pt x="1105580" y="190500"/>
                </a:cubicBezTo>
                <a:cubicBezTo>
                  <a:pt x="1115381" y="188322"/>
                  <a:pt x="1124277" y="182771"/>
                  <a:pt x="1134155" y="180975"/>
                </a:cubicBezTo>
                <a:cubicBezTo>
                  <a:pt x="1159340" y="176396"/>
                  <a:pt x="1184955" y="174625"/>
                  <a:pt x="1210355" y="171450"/>
                </a:cubicBezTo>
                <a:cubicBezTo>
                  <a:pt x="1269039" y="151889"/>
                  <a:pt x="1209290" y="169912"/>
                  <a:pt x="1305605" y="152400"/>
                </a:cubicBezTo>
                <a:cubicBezTo>
                  <a:pt x="1346548" y="144956"/>
                  <a:pt x="1336576" y="143551"/>
                  <a:pt x="1372280" y="133350"/>
                </a:cubicBezTo>
                <a:cubicBezTo>
                  <a:pt x="1384867" y="129754"/>
                  <a:pt x="1397680" y="127000"/>
                  <a:pt x="1410380" y="123825"/>
                </a:cubicBezTo>
                <a:cubicBezTo>
                  <a:pt x="1417334" y="119189"/>
                  <a:pt x="1454385" y="90868"/>
                  <a:pt x="1467530" y="95250"/>
                </a:cubicBezTo>
                <a:cubicBezTo>
                  <a:pt x="1480309" y="99510"/>
                  <a:pt x="1484897" y="116353"/>
                  <a:pt x="1496105" y="123825"/>
                </a:cubicBezTo>
                <a:cubicBezTo>
                  <a:pt x="1511737" y="134246"/>
                  <a:pt x="1574915" y="141722"/>
                  <a:pt x="1581830" y="142875"/>
                </a:cubicBezTo>
                <a:cubicBezTo>
                  <a:pt x="1588180" y="152400"/>
                  <a:pt x="1595760" y="161211"/>
                  <a:pt x="1600880" y="171450"/>
                </a:cubicBezTo>
                <a:cubicBezTo>
                  <a:pt x="1605370" y="180430"/>
                  <a:pt x="1604133" y="192185"/>
                  <a:pt x="1610405" y="200025"/>
                </a:cubicBezTo>
                <a:cubicBezTo>
                  <a:pt x="1617556" y="208964"/>
                  <a:pt x="1629455" y="212725"/>
                  <a:pt x="1638980" y="219075"/>
                </a:cubicBezTo>
                <a:cubicBezTo>
                  <a:pt x="1654486" y="216491"/>
                  <a:pt x="1704606" y="198976"/>
                  <a:pt x="1724705" y="219075"/>
                </a:cubicBezTo>
                <a:cubicBezTo>
                  <a:pt x="1775505" y="269875"/>
                  <a:pt x="1686605" y="231775"/>
                  <a:pt x="1762805" y="257175"/>
                </a:cubicBezTo>
                <a:cubicBezTo>
                  <a:pt x="1848140" y="200285"/>
                  <a:pt x="1695488" y="295489"/>
                  <a:pt x="1896155" y="228600"/>
                </a:cubicBezTo>
                <a:cubicBezTo>
                  <a:pt x="1905680" y="225425"/>
                  <a:pt x="1899408" y="207865"/>
                  <a:pt x="1905680" y="200025"/>
                </a:cubicBezTo>
                <a:cubicBezTo>
                  <a:pt x="1926556" y="173930"/>
                  <a:pt x="1943072" y="180975"/>
                  <a:pt x="1972355" y="1809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Forma libre"/>
          <p:cNvSpPr/>
          <p:nvPr/>
        </p:nvSpPr>
        <p:spPr>
          <a:xfrm>
            <a:off x="1933048" y="2314575"/>
            <a:ext cx="429152" cy="1866900"/>
          </a:xfrm>
          <a:custGeom>
            <a:avLst/>
            <a:gdLst>
              <a:gd name="connsiteX0" fmla="*/ 229127 w 429152"/>
              <a:gd name="connsiteY0" fmla="*/ 1762125 h 1866900"/>
              <a:gd name="connsiteX1" fmla="*/ 171977 w 429152"/>
              <a:gd name="connsiteY1" fmla="*/ 1771650 h 1866900"/>
              <a:gd name="connsiteX2" fmla="*/ 124352 w 429152"/>
              <a:gd name="connsiteY2" fmla="*/ 1781175 h 1866900"/>
              <a:gd name="connsiteX3" fmla="*/ 105302 w 429152"/>
              <a:gd name="connsiteY3" fmla="*/ 1838325 h 1866900"/>
              <a:gd name="connsiteX4" fmla="*/ 76727 w 429152"/>
              <a:gd name="connsiteY4" fmla="*/ 1866900 h 1866900"/>
              <a:gd name="connsiteX5" fmla="*/ 38627 w 429152"/>
              <a:gd name="connsiteY5" fmla="*/ 1857375 h 1866900"/>
              <a:gd name="connsiteX6" fmla="*/ 29102 w 429152"/>
              <a:gd name="connsiteY6" fmla="*/ 1828800 h 1866900"/>
              <a:gd name="connsiteX7" fmla="*/ 48152 w 429152"/>
              <a:gd name="connsiteY7" fmla="*/ 1676400 h 1866900"/>
              <a:gd name="connsiteX8" fmla="*/ 38627 w 429152"/>
              <a:gd name="connsiteY8" fmla="*/ 1600200 h 1866900"/>
              <a:gd name="connsiteX9" fmla="*/ 10052 w 429152"/>
              <a:gd name="connsiteY9" fmla="*/ 1571625 h 1866900"/>
              <a:gd name="connsiteX10" fmla="*/ 527 w 429152"/>
              <a:gd name="connsiteY10" fmla="*/ 1543050 h 1866900"/>
              <a:gd name="connsiteX11" fmla="*/ 19577 w 429152"/>
              <a:gd name="connsiteY11" fmla="*/ 1438275 h 1866900"/>
              <a:gd name="connsiteX12" fmla="*/ 29102 w 429152"/>
              <a:gd name="connsiteY12" fmla="*/ 1400175 h 1866900"/>
              <a:gd name="connsiteX13" fmla="*/ 67202 w 429152"/>
              <a:gd name="connsiteY13" fmla="*/ 1390650 h 1866900"/>
              <a:gd name="connsiteX14" fmla="*/ 76727 w 429152"/>
              <a:gd name="connsiteY14" fmla="*/ 1295400 h 1866900"/>
              <a:gd name="connsiteX15" fmla="*/ 86252 w 429152"/>
              <a:gd name="connsiteY15" fmla="*/ 1228725 h 1866900"/>
              <a:gd name="connsiteX16" fmla="*/ 124352 w 429152"/>
              <a:gd name="connsiteY16" fmla="*/ 1219200 h 1866900"/>
              <a:gd name="connsiteX17" fmla="*/ 133877 w 429152"/>
              <a:gd name="connsiteY17" fmla="*/ 1181100 h 1866900"/>
              <a:gd name="connsiteX18" fmla="*/ 143402 w 429152"/>
              <a:gd name="connsiteY18" fmla="*/ 1152525 h 1866900"/>
              <a:gd name="connsiteX19" fmla="*/ 191027 w 429152"/>
              <a:gd name="connsiteY19" fmla="*/ 1143000 h 1866900"/>
              <a:gd name="connsiteX20" fmla="*/ 200552 w 429152"/>
              <a:gd name="connsiteY20" fmla="*/ 1114425 h 1866900"/>
              <a:gd name="connsiteX21" fmla="*/ 267227 w 429152"/>
              <a:gd name="connsiteY21" fmla="*/ 1104900 h 1866900"/>
              <a:gd name="connsiteX22" fmla="*/ 324377 w 429152"/>
              <a:gd name="connsiteY22" fmla="*/ 1076325 h 1866900"/>
              <a:gd name="connsiteX23" fmla="*/ 372002 w 429152"/>
              <a:gd name="connsiteY23" fmla="*/ 1009650 h 1866900"/>
              <a:gd name="connsiteX24" fmla="*/ 391052 w 429152"/>
              <a:gd name="connsiteY24" fmla="*/ 942975 h 1866900"/>
              <a:gd name="connsiteX25" fmla="*/ 400577 w 429152"/>
              <a:gd name="connsiteY25" fmla="*/ 914400 h 1866900"/>
              <a:gd name="connsiteX26" fmla="*/ 429152 w 429152"/>
              <a:gd name="connsiteY26" fmla="*/ 895350 h 1866900"/>
              <a:gd name="connsiteX27" fmla="*/ 419627 w 429152"/>
              <a:gd name="connsiteY27" fmla="*/ 847725 h 1866900"/>
              <a:gd name="connsiteX28" fmla="*/ 391052 w 429152"/>
              <a:gd name="connsiteY28" fmla="*/ 790575 h 1866900"/>
              <a:gd name="connsiteX29" fmla="*/ 381527 w 429152"/>
              <a:gd name="connsiteY29" fmla="*/ 742950 h 1866900"/>
              <a:gd name="connsiteX30" fmla="*/ 352952 w 429152"/>
              <a:gd name="connsiteY30" fmla="*/ 723900 h 1866900"/>
              <a:gd name="connsiteX31" fmla="*/ 343427 w 429152"/>
              <a:gd name="connsiteY31" fmla="*/ 695325 h 1866900"/>
              <a:gd name="connsiteX32" fmla="*/ 362477 w 429152"/>
              <a:gd name="connsiteY32" fmla="*/ 590550 h 1866900"/>
              <a:gd name="connsiteX33" fmla="*/ 352952 w 429152"/>
              <a:gd name="connsiteY33" fmla="*/ 523875 h 1866900"/>
              <a:gd name="connsiteX34" fmla="*/ 324377 w 429152"/>
              <a:gd name="connsiteY34" fmla="*/ 514350 h 1866900"/>
              <a:gd name="connsiteX35" fmla="*/ 295802 w 429152"/>
              <a:gd name="connsiteY35" fmla="*/ 495300 h 1866900"/>
              <a:gd name="connsiteX36" fmla="*/ 333902 w 429152"/>
              <a:gd name="connsiteY36" fmla="*/ 333375 h 1866900"/>
              <a:gd name="connsiteX37" fmla="*/ 362477 w 429152"/>
              <a:gd name="connsiteY37" fmla="*/ 314325 h 1866900"/>
              <a:gd name="connsiteX38" fmla="*/ 362477 w 429152"/>
              <a:gd name="connsiteY38" fmla="*/ 200025 h 1866900"/>
              <a:gd name="connsiteX39" fmla="*/ 381527 w 429152"/>
              <a:gd name="connsiteY39" fmla="*/ 171450 h 1866900"/>
              <a:gd name="connsiteX40" fmla="*/ 381527 w 429152"/>
              <a:gd name="connsiteY40" fmla="*/ 104775 h 1866900"/>
              <a:gd name="connsiteX41" fmla="*/ 362477 w 429152"/>
              <a:gd name="connsiteY41" fmla="*/ 38100 h 1866900"/>
              <a:gd name="connsiteX42" fmla="*/ 419627 w 429152"/>
              <a:gd name="connsiteY4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9152" h="1866900">
                <a:moveTo>
                  <a:pt x="229127" y="1762125"/>
                </a:moveTo>
                <a:lnTo>
                  <a:pt x="171977" y="1771650"/>
                </a:lnTo>
                <a:cubicBezTo>
                  <a:pt x="156049" y="1774546"/>
                  <a:pt x="135800" y="1769727"/>
                  <a:pt x="124352" y="1781175"/>
                </a:cubicBezTo>
                <a:cubicBezTo>
                  <a:pt x="110153" y="1795374"/>
                  <a:pt x="119501" y="1824126"/>
                  <a:pt x="105302" y="1838325"/>
                </a:cubicBezTo>
                <a:lnTo>
                  <a:pt x="76727" y="1866900"/>
                </a:lnTo>
                <a:cubicBezTo>
                  <a:pt x="64027" y="1863725"/>
                  <a:pt x="48849" y="1865553"/>
                  <a:pt x="38627" y="1857375"/>
                </a:cubicBezTo>
                <a:cubicBezTo>
                  <a:pt x="30787" y="1851103"/>
                  <a:pt x="29102" y="1838840"/>
                  <a:pt x="29102" y="1828800"/>
                </a:cubicBezTo>
                <a:cubicBezTo>
                  <a:pt x="29102" y="1725849"/>
                  <a:pt x="28033" y="1736757"/>
                  <a:pt x="48152" y="1676400"/>
                </a:cubicBezTo>
                <a:cubicBezTo>
                  <a:pt x="44977" y="1651000"/>
                  <a:pt x="47375" y="1624257"/>
                  <a:pt x="38627" y="1600200"/>
                </a:cubicBezTo>
                <a:cubicBezTo>
                  <a:pt x="34024" y="1587541"/>
                  <a:pt x="17524" y="1582833"/>
                  <a:pt x="10052" y="1571625"/>
                </a:cubicBezTo>
                <a:cubicBezTo>
                  <a:pt x="4483" y="1563271"/>
                  <a:pt x="3702" y="1552575"/>
                  <a:pt x="527" y="1543050"/>
                </a:cubicBezTo>
                <a:cubicBezTo>
                  <a:pt x="16289" y="1416957"/>
                  <a:pt x="0" y="1506796"/>
                  <a:pt x="19577" y="1438275"/>
                </a:cubicBezTo>
                <a:cubicBezTo>
                  <a:pt x="23173" y="1425688"/>
                  <a:pt x="19845" y="1409432"/>
                  <a:pt x="29102" y="1400175"/>
                </a:cubicBezTo>
                <a:cubicBezTo>
                  <a:pt x="38359" y="1390918"/>
                  <a:pt x="54502" y="1393825"/>
                  <a:pt x="67202" y="1390650"/>
                </a:cubicBezTo>
                <a:cubicBezTo>
                  <a:pt x="70377" y="1358900"/>
                  <a:pt x="72999" y="1327090"/>
                  <a:pt x="76727" y="1295400"/>
                </a:cubicBezTo>
                <a:cubicBezTo>
                  <a:pt x="79350" y="1273103"/>
                  <a:pt x="74353" y="1247763"/>
                  <a:pt x="86252" y="1228725"/>
                </a:cubicBezTo>
                <a:cubicBezTo>
                  <a:pt x="93190" y="1217624"/>
                  <a:pt x="111652" y="1222375"/>
                  <a:pt x="124352" y="1219200"/>
                </a:cubicBezTo>
                <a:cubicBezTo>
                  <a:pt x="127527" y="1206500"/>
                  <a:pt x="130281" y="1193687"/>
                  <a:pt x="133877" y="1181100"/>
                </a:cubicBezTo>
                <a:cubicBezTo>
                  <a:pt x="136635" y="1171446"/>
                  <a:pt x="135048" y="1158094"/>
                  <a:pt x="143402" y="1152525"/>
                </a:cubicBezTo>
                <a:cubicBezTo>
                  <a:pt x="156872" y="1143545"/>
                  <a:pt x="175152" y="1146175"/>
                  <a:pt x="191027" y="1143000"/>
                </a:cubicBezTo>
                <a:cubicBezTo>
                  <a:pt x="194202" y="1133475"/>
                  <a:pt x="191572" y="1118915"/>
                  <a:pt x="200552" y="1114425"/>
                </a:cubicBezTo>
                <a:cubicBezTo>
                  <a:pt x="220632" y="1104385"/>
                  <a:pt x="245212" y="1109303"/>
                  <a:pt x="267227" y="1104900"/>
                </a:cubicBezTo>
                <a:cubicBezTo>
                  <a:pt x="295395" y="1099266"/>
                  <a:pt x="300295" y="1092380"/>
                  <a:pt x="324377" y="1076325"/>
                </a:cubicBezTo>
                <a:cubicBezTo>
                  <a:pt x="346602" y="1009650"/>
                  <a:pt x="324377" y="1025525"/>
                  <a:pt x="372002" y="1009650"/>
                </a:cubicBezTo>
                <a:cubicBezTo>
                  <a:pt x="394840" y="941137"/>
                  <a:pt x="367132" y="1026696"/>
                  <a:pt x="391052" y="942975"/>
                </a:cubicBezTo>
                <a:cubicBezTo>
                  <a:pt x="393810" y="933321"/>
                  <a:pt x="394305" y="922240"/>
                  <a:pt x="400577" y="914400"/>
                </a:cubicBezTo>
                <a:cubicBezTo>
                  <a:pt x="407728" y="905461"/>
                  <a:pt x="419627" y="901700"/>
                  <a:pt x="429152" y="895350"/>
                </a:cubicBezTo>
                <a:cubicBezTo>
                  <a:pt x="425977" y="879475"/>
                  <a:pt x="425311" y="862884"/>
                  <a:pt x="419627" y="847725"/>
                </a:cubicBezTo>
                <a:cubicBezTo>
                  <a:pt x="384707" y="754604"/>
                  <a:pt x="413232" y="879294"/>
                  <a:pt x="391052" y="790575"/>
                </a:cubicBezTo>
                <a:cubicBezTo>
                  <a:pt x="387125" y="774869"/>
                  <a:pt x="389559" y="757006"/>
                  <a:pt x="381527" y="742950"/>
                </a:cubicBezTo>
                <a:cubicBezTo>
                  <a:pt x="375847" y="733011"/>
                  <a:pt x="362477" y="730250"/>
                  <a:pt x="352952" y="723900"/>
                </a:cubicBezTo>
                <a:cubicBezTo>
                  <a:pt x="349777" y="714375"/>
                  <a:pt x="343427" y="705365"/>
                  <a:pt x="343427" y="695325"/>
                </a:cubicBezTo>
                <a:cubicBezTo>
                  <a:pt x="343427" y="641473"/>
                  <a:pt x="349082" y="630736"/>
                  <a:pt x="362477" y="590550"/>
                </a:cubicBezTo>
                <a:cubicBezTo>
                  <a:pt x="359302" y="568325"/>
                  <a:pt x="362992" y="543955"/>
                  <a:pt x="352952" y="523875"/>
                </a:cubicBezTo>
                <a:cubicBezTo>
                  <a:pt x="348462" y="514895"/>
                  <a:pt x="333357" y="518840"/>
                  <a:pt x="324377" y="514350"/>
                </a:cubicBezTo>
                <a:cubicBezTo>
                  <a:pt x="314138" y="509230"/>
                  <a:pt x="305327" y="501650"/>
                  <a:pt x="295802" y="495300"/>
                </a:cubicBezTo>
                <a:cubicBezTo>
                  <a:pt x="310143" y="265842"/>
                  <a:pt x="256213" y="372219"/>
                  <a:pt x="333902" y="333375"/>
                </a:cubicBezTo>
                <a:cubicBezTo>
                  <a:pt x="344141" y="328255"/>
                  <a:pt x="352952" y="320675"/>
                  <a:pt x="362477" y="314325"/>
                </a:cubicBezTo>
                <a:cubicBezTo>
                  <a:pt x="352298" y="263428"/>
                  <a:pt x="345464" y="256735"/>
                  <a:pt x="362477" y="200025"/>
                </a:cubicBezTo>
                <a:cubicBezTo>
                  <a:pt x="365766" y="189060"/>
                  <a:pt x="375177" y="180975"/>
                  <a:pt x="381527" y="171450"/>
                </a:cubicBezTo>
                <a:cubicBezTo>
                  <a:pt x="351750" y="52343"/>
                  <a:pt x="381527" y="200428"/>
                  <a:pt x="381527" y="104775"/>
                </a:cubicBezTo>
                <a:cubicBezTo>
                  <a:pt x="381527" y="92815"/>
                  <a:pt x="366969" y="51575"/>
                  <a:pt x="362477" y="38100"/>
                </a:cubicBezTo>
                <a:lnTo>
                  <a:pt x="419627" y="0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Forma libre"/>
          <p:cNvSpPr/>
          <p:nvPr/>
        </p:nvSpPr>
        <p:spPr>
          <a:xfrm>
            <a:off x="2781300" y="3463482"/>
            <a:ext cx="2286000" cy="613218"/>
          </a:xfrm>
          <a:custGeom>
            <a:avLst/>
            <a:gdLst>
              <a:gd name="connsiteX0" fmla="*/ 0 w 2286000"/>
              <a:gd name="connsiteY0" fmla="*/ 241743 h 613218"/>
              <a:gd name="connsiteX1" fmla="*/ 38100 w 2286000"/>
              <a:gd name="connsiteY1" fmla="*/ 232218 h 613218"/>
              <a:gd name="connsiteX2" fmla="*/ 95250 w 2286000"/>
              <a:gd name="connsiteY2" fmla="*/ 213168 h 613218"/>
              <a:gd name="connsiteX3" fmla="*/ 142875 w 2286000"/>
              <a:gd name="connsiteY3" fmla="*/ 279843 h 613218"/>
              <a:gd name="connsiteX4" fmla="*/ 323850 w 2286000"/>
              <a:gd name="connsiteY4" fmla="*/ 270318 h 613218"/>
              <a:gd name="connsiteX5" fmla="*/ 352425 w 2286000"/>
              <a:gd name="connsiteY5" fmla="*/ 251268 h 613218"/>
              <a:gd name="connsiteX6" fmla="*/ 428625 w 2286000"/>
              <a:gd name="connsiteY6" fmla="*/ 260793 h 613218"/>
              <a:gd name="connsiteX7" fmla="*/ 600075 w 2286000"/>
              <a:gd name="connsiteY7" fmla="*/ 270318 h 613218"/>
              <a:gd name="connsiteX8" fmla="*/ 619125 w 2286000"/>
              <a:gd name="connsiteY8" fmla="*/ 298893 h 613218"/>
              <a:gd name="connsiteX9" fmla="*/ 647700 w 2286000"/>
              <a:gd name="connsiteY9" fmla="*/ 308418 h 613218"/>
              <a:gd name="connsiteX10" fmla="*/ 581025 w 2286000"/>
              <a:gd name="connsiteY10" fmla="*/ 384618 h 613218"/>
              <a:gd name="connsiteX11" fmla="*/ 571500 w 2286000"/>
              <a:gd name="connsiteY11" fmla="*/ 413193 h 613218"/>
              <a:gd name="connsiteX12" fmla="*/ 552450 w 2286000"/>
              <a:gd name="connsiteY12" fmla="*/ 441768 h 613218"/>
              <a:gd name="connsiteX13" fmla="*/ 581025 w 2286000"/>
              <a:gd name="connsiteY13" fmla="*/ 460818 h 613218"/>
              <a:gd name="connsiteX14" fmla="*/ 590550 w 2286000"/>
              <a:gd name="connsiteY14" fmla="*/ 489393 h 613218"/>
              <a:gd name="connsiteX15" fmla="*/ 590550 w 2286000"/>
              <a:gd name="connsiteY15" fmla="*/ 594168 h 613218"/>
              <a:gd name="connsiteX16" fmla="*/ 619125 w 2286000"/>
              <a:gd name="connsiteY16" fmla="*/ 613218 h 613218"/>
              <a:gd name="connsiteX17" fmla="*/ 704850 w 2286000"/>
              <a:gd name="connsiteY17" fmla="*/ 565593 h 613218"/>
              <a:gd name="connsiteX18" fmla="*/ 742950 w 2286000"/>
              <a:gd name="connsiteY18" fmla="*/ 575118 h 613218"/>
              <a:gd name="connsiteX19" fmla="*/ 800100 w 2286000"/>
              <a:gd name="connsiteY19" fmla="*/ 594168 h 613218"/>
              <a:gd name="connsiteX20" fmla="*/ 838200 w 2286000"/>
              <a:gd name="connsiteY20" fmla="*/ 584643 h 613218"/>
              <a:gd name="connsiteX21" fmla="*/ 895350 w 2286000"/>
              <a:gd name="connsiteY21" fmla="*/ 546543 h 613218"/>
              <a:gd name="connsiteX22" fmla="*/ 923925 w 2286000"/>
              <a:gd name="connsiteY22" fmla="*/ 527493 h 613218"/>
              <a:gd name="connsiteX23" fmla="*/ 1066800 w 2286000"/>
              <a:gd name="connsiteY23" fmla="*/ 498918 h 613218"/>
              <a:gd name="connsiteX24" fmla="*/ 1209675 w 2286000"/>
              <a:gd name="connsiteY24" fmla="*/ 470343 h 613218"/>
              <a:gd name="connsiteX25" fmla="*/ 1228725 w 2286000"/>
              <a:gd name="connsiteY25" fmla="*/ 441768 h 613218"/>
              <a:gd name="connsiteX26" fmla="*/ 1247775 w 2286000"/>
              <a:gd name="connsiteY26" fmla="*/ 384618 h 613218"/>
              <a:gd name="connsiteX27" fmla="*/ 1304925 w 2286000"/>
              <a:gd name="connsiteY27" fmla="*/ 365568 h 613218"/>
              <a:gd name="connsiteX28" fmla="*/ 1438275 w 2286000"/>
              <a:gd name="connsiteY28" fmla="*/ 346518 h 613218"/>
              <a:gd name="connsiteX29" fmla="*/ 1466850 w 2286000"/>
              <a:gd name="connsiteY29" fmla="*/ 317943 h 613218"/>
              <a:gd name="connsiteX30" fmla="*/ 1476375 w 2286000"/>
              <a:gd name="connsiteY30" fmla="*/ 289368 h 613218"/>
              <a:gd name="connsiteX31" fmla="*/ 1504950 w 2286000"/>
              <a:gd name="connsiteY31" fmla="*/ 279843 h 613218"/>
              <a:gd name="connsiteX32" fmla="*/ 1609725 w 2286000"/>
              <a:gd name="connsiteY32" fmla="*/ 270318 h 613218"/>
              <a:gd name="connsiteX33" fmla="*/ 1638300 w 2286000"/>
              <a:gd name="connsiteY33" fmla="*/ 260793 h 613218"/>
              <a:gd name="connsiteX34" fmla="*/ 1666875 w 2286000"/>
              <a:gd name="connsiteY34" fmla="*/ 241743 h 613218"/>
              <a:gd name="connsiteX35" fmla="*/ 1733550 w 2286000"/>
              <a:gd name="connsiteY35" fmla="*/ 232218 h 613218"/>
              <a:gd name="connsiteX36" fmla="*/ 1809750 w 2286000"/>
              <a:gd name="connsiteY36" fmla="*/ 213168 h 613218"/>
              <a:gd name="connsiteX37" fmla="*/ 1866900 w 2286000"/>
              <a:gd name="connsiteY37" fmla="*/ 194118 h 613218"/>
              <a:gd name="connsiteX38" fmla="*/ 1895475 w 2286000"/>
              <a:gd name="connsiteY38" fmla="*/ 184593 h 613218"/>
              <a:gd name="connsiteX39" fmla="*/ 1924050 w 2286000"/>
              <a:gd name="connsiteY39" fmla="*/ 165543 h 613218"/>
              <a:gd name="connsiteX40" fmla="*/ 1943100 w 2286000"/>
              <a:gd name="connsiteY40" fmla="*/ 136968 h 613218"/>
              <a:gd name="connsiteX41" fmla="*/ 1990725 w 2286000"/>
              <a:gd name="connsiteY41" fmla="*/ 89343 h 613218"/>
              <a:gd name="connsiteX42" fmla="*/ 2009775 w 2286000"/>
              <a:gd name="connsiteY42" fmla="*/ 32193 h 613218"/>
              <a:gd name="connsiteX43" fmla="*/ 2133600 w 2286000"/>
              <a:gd name="connsiteY43" fmla="*/ 22668 h 613218"/>
              <a:gd name="connsiteX44" fmla="*/ 2162175 w 2286000"/>
              <a:gd name="connsiteY44" fmla="*/ 3618 h 613218"/>
              <a:gd name="connsiteX45" fmla="*/ 2228850 w 2286000"/>
              <a:gd name="connsiteY45" fmla="*/ 32193 h 613218"/>
              <a:gd name="connsiteX46" fmla="*/ 2286000 w 2286000"/>
              <a:gd name="connsiteY46" fmla="*/ 22668 h 61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000" h="613218">
                <a:moveTo>
                  <a:pt x="0" y="241743"/>
                </a:moveTo>
                <a:cubicBezTo>
                  <a:pt x="12700" y="238568"/>
                  <a:pt x="25561" y="235980"/>
                  <a:pt x="38100" y="232218"/>
                </a:cubicBezTo>
                <a:cubicBezTo>
                  <a:pt x="57334" y="226448"/>
                  <a:pt x="95250" y="213168"/>
                  <a:pt x="95250" y="213168"/>
                </a:cubicBezTo>
                <a:cubicBezTo>
                  <a:pt x="117475" y="279843"/>
                  <a:pt x="95250" y="263968"/>
                  <a:pt x="142875" y="279843"/>
                </a:cubicBezTo>
                <a:cubicBezTo>
                  <a:pt x="203200" y="276668"/>
                  <a:pt x="263995" y="278480"/>
                  <a:pt x="323850" y="270318"/>
                </a:cubicBezTo>
                <a:cubicBezTo>
                  <a:pt x="335193" y="268771"/>
                  <a:pt x="341024" y="252304"/>
                  <a:pt x="352425" y="251268"/>
                </a:cubicBezTo>
                <a:cubicBezTo>
                  <a:pt x="377918" y="248950"/>
                  <a:pt x="403103" y="258830"/>
                  <a:pt x="428625" y="260793"/>
                </a:cubicBezTo>
                <a:cubicBezTo>
                  <a:pt x="485695" y="265183"/>
                  <a:pt x="542925" y="267143"/>
                  <a:pt x="600075" y="270318"/>
                </a:cubicBezTo>
                <a:cubicBezTo>
                  <a:pt x="606425" y="279843"/>
                  <a:pt x="610186" y="291742"/>
                  <a:pt x="619125" y="298893"/>
                </a:cubicBezTo>
                <a:cubicBezTo>
                  <a:pt x="626965" y="305165"/>
                  <a:pt x="649120" y="298479"/>
                  <a:pt x="647700" y="308418"/>
                </a:cubicBezTo>
                <a:cubicBezTo>
                  <a:pt x="641851" y="349359"/>
                  <a:pt x="609349" y="365735"/>
                  <a:pt x="581025" y="384618"/>
                </a:cubicBezTo>
                <a:cubicBezTo>
                  <a:pt x="577850" y="394143"/>
                  <a:pt x="575990" y="404213"/>
                  <a:pt x="571500" y="413193"/>
                </a:cubicBezTo>
                <a:cubicBezTo>
                  <a:pt x="566380" y="423432"/>
                  <a:pt x="550205" y="430543"/>
                  <a:pt x="552450" y="441768"/>
                </a:cubicBezTo>
                <a:cubicBezTo>
                  <a:pt x="554695" y="452993"/>
                  <a:pt x="571500" y="454468"/>
                  <a:pt x="581025" y="460818"/>
                </a:cubicBezTo>
                <a:cubicBezTo>
                  <a:pt x="584200" y="470343"/>
                  <a:pt x="590550" y="479353"/>
                  <a:pt x="590550" y="489393"/>
                </a:cubicBezTo>
                <a:cubicBezTo>
                  <a:pt x="590550" y="551447"/>
                  <a:pt x="553500" y="510806"/>
                  <a:pt x="590550" y="594168"/>
                </a:cubicBezTo>
                <a:cubicBezTo>
                  <a:pt x="595199" y="604629"/>
                  <a:pt x="609600" y="606868"/>
                  <a:pt x="619125" y="613218"/>
                </a:cubicBezTo>
                <a:cubicBezTo>
                  <a:pt x="684629" y="569549"/>
                  <a:pt x="654555" y="582358"/>
                  <a:pt x="704850" y="565593"/>
                </a:cubicBezTo>
                <a:cubicBezTo>
                  <a:pt x="717550" y="568768"/>
                  <a:pt x="730411" y="571356"/>
                  <a:pt x="742950" y="575118"/>
                </a:cubicBezTo>
                <a:cubicBezTo>
                  <a:pt x="762184" y="580888"/>
                  <a:pt x="800100" y="594168"/>
                  <a:pt x="800100" y="594168"/>
                </a:cubicBezTo>
                <a:cubicBezTo>
                  <a:pt x="812800" y="590993"/>
                  <a:pt x="826491" y="590497"/>
                  <a:pt x="838200" y="584643"/>
                </a:cubicBezTo>
                <a:cubicBezTo>
                  <a:pt x="858678" y="574404"/>
                  <a:pt x="876300" y="559243"/>
                  <a:pt x="895350" y="546543"/>
                </a:cubicBezTo>
                <a:cubicBezTo>
                  <a:pt x="904875" y="540193"/>
                  <a:pt x="913065" y="531113"/>
                  <a:pt x="923925" y="527493"/>
                </a:cubicBezTo>
                <a:cubicBezTo>
                  <a:pt x="989143" y="505754"/>
                  <a:pt x="942596" y="519619"/>
                  <a:pt x="1066800" y="498918"/>
                </a:cubicBezTo>
                <a:cubicBezTo>
                  <a:pt x="1147182" y="445330"/>
                  <a:pt x="1017184" y="525340"/>
                  <a:pt x="1209675" y="470343"/>
                </a:cubicBezTo>
                <a:cubicBezTo>
                  <a:pt x="1220682" y="467198"/>
                  <a:pt x="1224076" y="452229"/>
                  <a:pt x="1228725" y="441768"/>
                </a:cubicBezTo>
                <a:cubicBezTo>
                  <a:pt x="1236880" y="423418"/>
                  <a:pt x="1228725" y="390968"/>
                  <a:pt x="1247775" y="384618"/>
                </a:cubicBezTo>
                <a:cubicBezTo>
                  <a:pt x="1266825" y="378268"/>
                  <a:pt x="1285118" y="368869"/>
                  <a:pt x="1304925" y="365568"/>
                </a:cubicBezTo>
                <a:cubicBezTo>
                  <a:pt x="1387324" y="351835"/>
                  <a:pt x="1342911" y="358438"/>
                  <a:pt x="1438275" y="346518"/>
                </a:cubicBezTo>
                <a:cubicBezTo>
                  <a:pt x="1447800" y="336993"/>
                  <a:pt x="1459378" y="329151"/>
                  <a:pt x="1466850" y="317943"/>
                </a:cubicBezTo>
                <a:cubicBezTo>
                  <a:pt x="1472419" y="309589"/>
                  <a:pt x="1469275" y="296468"/>
                  <a:pt x="1476375" y="289368"/>
                </a:cubicBezTo>
                <a:cubicBezTo>
                  <a:pt x="1483475" y="282268"/>
                  <a:pt x="1495011" y="281263"/>
                  <a:pt x="1504950" y="279843"/>
                </a:cubicBezTo>
                <a:cubicBezTo>
                  <a:pt x="1539667" y="274883"/>
                  <a:pt x="1574800" y="273493"/>
                  <a:pt x="1609725" y="270318"/>
                </a:cubicBezTo>
                <a:cubicBezTo>
                  <a:pt x="1619250" y="267143"/>
                  <a:pt x="1629320" y="265283"/>
                  <a:pt x="1638300" y="260793"/>
                </a:cubicBezTo>
                <a:cubicBezTo>
                  <a:pt x="1648539" y="255673"/>
                  <a:pt x="1655910" y="245032"/>
                  <a:pt x="1666875" y="241743"/>
                </a:cubicBezTo>
                <a:cubicBezTo>
                  <a:pt x="1688379" y="235292"/>
                  <a:pt x="1711325" y="235393"/>
                  <a:pt x="1733550" y="232218"/>
                </a:cubicBezTo>
                <a:cubicBezTo>
                  <a:pt x="1820253" y="203317"/>
                  <a:pt x="1683315" y="247650"/>
                  <a:pt x="1809750" y="213168"/>
                </a:cubicBezTo>
                <a:cubicBezTo>
                  <a:pt x="1829123" y="207884"/>
                  <a:pt x="1847850" y="200468"/>
                  <a:pt x="1866900" y="194118"/>
                </a:cubicBezTo>
                <a:cubicBezTo>
                  <a:pt x="1876425" y="190943"/>
                  <a:pt x="1887121" y="190162"/>
                  <a:pt x="1895475" y="184593"/>
                </a:cubicBezTo>
                <a:lnTo>
                  <a:pt x="1924050" y="165543"/>
                </a:lnTo>
                <a:cubicBezTo>
                  <a:pt x="1930400" y="156018"/>
                  <a:pt x="1935005" y="145063"/>
                  <a:pt x="1943100" y="136968"/>
                </a:cubicBezTo>
                <a:cubicBezTo>
                  <a:pt x="1976120" y="103948"/>
                  <a:pt x="1970405" y="135063"/>
                  <a:pt x="1990725" y="89343"/>
                </a:cubicBezTo>
                <a:cubicBezTo>
                  <a:pt x="1998880" y="70993"/>
                  <a:pt x="1989754" y="33733"/>
                  <a:pt x="2009775" y="32193"/>
                </a:cubicBezTo>
                <a:lnTo>
                  <a:pt x="2133600" y="22668"/>
                </a:lnTo>
                <a:cubicBezTo>
                  <a:pt x="2143125" y="16318"/>
                  <a:pt x="2150842" y="5237"/>
                  <a:pt x="2162175" y="3618"/>
                </a:cubicBezTo>
                <a:cubicBezTo>
                  <a:pt x="2187502" y="0"/>
                  <a:pt x="2210265" y="19803"/>
                  <a:pt x="2228850" y="32193"/>
                </a:cubicBezTo>
                <a:cubicBezTo>
                  <a:pt x="2266461" y="19656"/>
                  <a:pt x="2247385" y="22668"/>
                  <a:pt x="2286000" y="22668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Forma libre"/>
          <p:cNvSpPr/>
          <p:nvPr/>
        </p:nvSpPr>
        <p:spPr>
          <a:xfrm>
            <a:off x="3095625" y="3752850"/>
            <a:ext cx="1809750" cy="1409700"/>
          </a:xfrm>
          <a:custGeom>
            <a:avLst/>
            <a:gdLst>
              <a:gd name="connsiteX0" fmla="*/ 0 w 1809750"/>
              <a:gd name="connsiteY0" fmla="*/ 1409700 h 1409700"/>
              <a:gd name="connsiteX1" fmla="*/ 9525 w 1809750"/>
              <a:gd name="connsiteY1" fmla="*/ 1371600 h 1409700"/>
              <a:gd name="connsiteX2" fmla="*/ 123825 w 1809750"/>
              <a:gd name="connsiteY2" fmla="*/ 1352550 h 1409700"/>
              <a:gd name="connsiteX3" fmla="*/ 152400 w 1809750"/>
              <a:gd name="connsiteY3" fmla="*/ 1362075 h 1409700"/>
              <a:gd name="connsiteX4" fmla="*/ 180975 w 1809750"/>
              <a:gd name="connsiteY4" fmla="*/ 1266825 h 1409700"/>
              <a:gd name="connsiteX5" fmla="*/ 228600 w 1809750"/>
              <a:gd name="connsiteY5" fmla="*/ 1228725 h 1409700"/>
              <a:gd name="connsiteX6" fmla="*/ 304800 w 1809750"/>
              <a:gd name="connsiteY6" fmla="*/ 1238250 h 1409700"/>
              <a:gd name="connsiteX7" fmla="*/ 361950 w 1809750"/>
              <a:gd name="connsiteY7" fmla="*/ 1285875 h 1409700"/>
              <a:gd name="connsiteX8" fmla="*/ 390525 w 1809750"/>
              <a:gd name="connsiteY8" fmla="*/ 1304925 h 1409700"/>
              <a:gd name="connsiteX9" fmla="*/ 457200 w 1809750"/>
              <a:gd name="connsiteY9" fmla="*/ 1295400 h 1409700"/>
              <a:gd name="connsiteX10" fmla="*/ 466725 w 1809750"/>
              <a:gd name="connsiteY10" fmla="*/ 1266825 h 1409700"/>
              <a:gd name="connsiteX11" fmla="*/ 514350 w 1809750"/>
              <a:gd name="connsiteY11" fmla="*/ 1219200 h 1409700"/>
              <a:gd name="connsiteX12" fmla="*/ 561975 w 1809750"/>
              <a:gd name="connsiteY12" fmla="*/ 1228725 h 1409700"/>
              <a:gd name="connsiteX13" fmla="*/ 590550 w 1809750"/>
              <a:gd name="connsiteY13" fmla="*/ 1247775 h 1409700"/>
              <a:gd name="connsiteX14" fmla="*/ 619125 w 1809750"/>
              <a:gd name="connsiteY14" fmla="*/ 1238250 h 1409700"/>
              <a:gd name="connsiteX15" fmla="*/ 676275 w 1809750"/>
              <a:gd name="connsiteY15" fmla="*/ 1171575 h 1409700"/>
              <a:gd name="connsiteX16" fmla="*/ 771525 w 1809750"/>
              <a:gd name="connsiteY16" fmla="*/ 1181100 h 1409700"/>
              <a:gd name="connsiteX17" fmla="*/ 809625 w 1809750"/>
              <a:gd name="connsiteY17" fmla="*/ 1238250 h 1409700"/>
              <a:gd name="connsiteX18" fmla="*/ 838200 w 1809750"/>
              <a:gd name="connsiteY18" fmla="*/ 1362075 h 1409700"/>
              <a:gd name="connsiteX19" fmla="*/ 866775 w 1809750"/>
              <a:gd name="connsiteY19" fmla="*/ 1371600 h 1409700"/>
              <a:gd name="connsiteX20" fmla="*/ 942975 w 1809750"/>
              <a:gd name="connsiteY20" fmla="*/ 1352550 h 1409700"/>
              <a:gd name="connsiteX21" fmla="*/ 981075 w 1809750"/>
              <a:gd name="connsiteY21" fmla="*/ 1295400 h 1409700"/>
              <a:gd name="connsiteX22" fmla="*/ 1009650 w 1809750"/>
              <a:gd name="connsiteY22" fmla="*/ 1276350 h 1409700"/>
              <a:gd name="connsiteX23" fmla="*/ 1076325 w 1809750"/>
              <a:gd name="connsiteY23" fmla="*/ 1285875 h 1409700"/>
              <a:gd name="connsiteX24" fmla="*/ 1133475 w 1809750"/>
              <a:gd name="connsiteY24" fmla="*/ 1323975 h 1409700"/>
              <a:gd name="connsiteX25" fmla="*/ 1181100 w 1809750"/>
              <a:gd name="connsiteY25" fmla="*/ 1314450 h 1409700"/>
              <a:gd name="connsiteX26" fmla="*/ 1219200 w 1809750"/>
              <a:gd name="connsiteY26" fmla="*/ 1247775 h 1409700"/>
              <a:gd name="connsiteX27" fmla="*/ 1371600 w 1809750"/>
              <a:gd name="connsiteY27" fmla="*/ 1238250 h 1409700"/>
              <a:gd name="connsiteX28" fmla="*/ 1485900 w 1809750"/>
              <a:gd name="connsiteY28" fmla="*/ 1162050 h 1409700"/>
              <a:gd name="connsiteX29" fmla="*/ 1514475 w 1809750"/>
              <a:gd name="connsiteY29" fmla="*/ 1152525 h 1409700"/>
              <a:gd name="connsiteX30" fmla="*/ 1543050 w 1809750"/>
              <a:gd name="connsiteY30" fmla="*/ 1143000 h 1409700"/>
              <a:gd name="connsiteX31" fmla="*/ 1600200 w 1809750"/>
              <a:gd name="connsiteY31" fmla="*/ 1085850 h 1409700"/>
              <a:gd name="connsiteX32" fmla="*/ 1628775 w 1809750"/>
              <a:gd name="connsiteY32" fmla="*/ 1057275 h 1409700"/>
              <a:gd name="connsiteX33" fmla="*/ 1638300 w 1809750"/>
              <a:gd name="connsiteY33" fmla="*/ 904875 h 1409700"/>
              <a:gd name="connsiteX34" fmla="*/ 1609725 w 1809750"/>
              <a:gd name="connsiteY34" fmla="*/ 876300 h 1409700"/>
              <a:gd name="connsiteX35" fmla="*/ 1581150 w 1809750"/>
              <a:gd name="connsiteY35" fmla="*/ 866775 h 1409700"/>
              <a:gd name="connsiteX36" fmla="*/ 1543050 w 1809750"/>
              <a:gd name="connsiteY36" fmla="*/ 809625 h 1409700"/>
              <a:gd name="connsiteX37" fmla="*/ 1524000 w 1809750"/>
              <a:gd name="connsiteY37" fmla="*/ 781050 h 1409700"/>
              <a:gd name="connsiteX38" fmla="*/ 1514475 w 1809750"/>
              <a:gd name="connsiteY38" fmla="*/ 733425 h 1409700"/>
              <a:gd name="connsiteX39" fmla="*/ 1533525 w 1809750"/>
              <a:gd name="connsiteY39" fmla="*/ 590550 h 1409700"/>
              <a:gd name="connsiteX40" fmla="*/ 1514475 w 1809750"/>
              <a:gd name="connsiteY40" fmla="*/ 523875 h 1409700"/>
              <a:gd name="connsiteX41" fmla="*/ 1485900 w 1809750"/>
              <a:gd name="connsiteY41" fmla="*/ 504825 h 1409700"/>
              <a:gd name="connsiteX42" fmla="*/ 1466850 w 1809750"/>
              <a:gd name="connsiteY42" fmla="*/ 476250 h 1409700"/>
              <a:gd name="connsiteX43" fmla="*/ 1485900 w 1809750"/>
              <a:gd name="connsiteY43" fmla="*/ 447675 h 1409700"/>
              <a:gd name="connsiteX44" fmla="*/ 1543050 w 1809750"/>
              <a:gd name="connsiteY44" fmla="*/ 419100 h 1409700"/>
              <a:gd name="connsiteX45" fmla="*/ 1552575 w 1809750"/>
              <a:gd name="connsiteY45" fmla="*/ 390525 h 1409700"/>
              <a:gd name="connsiteX46" fmla="*/ 1562100 w 1809750"/>
              <a:gd name="connsiteY46" fmla="*/ 342900 h 1409700"/>
              <a:gd name="connsiteX47" fmla="*/ 1619250 w 1809750"/>
              <a:gd name="connsiteY47" fmla="*/ 323850 h 1409700"/>
              <a:gd name="connsiteX48" fmla="*/ 1609725 w 1809750"/>
              <a:gd name="connsiteY48" fmla="*/ 285750 h 1409700"/>
              <a:gd name="connsiteX49" fmla="*/ 1571625 w 1809750"/>
              <a:gd name="connsiteY49" fmla="*/ 228600 h 1409700"/>
              <a:gd name="connsiteX50" fmla="*/ 1581150 w 1809750"/>
              <a:gd name="connsiteY50" fmla="*/ 161925 h 1409700"/>
              <a:gd name="connsiteX51" fmla="*/ 1704975 w 1809750"/>
              <a:gd name="connsiteY51" fmla="*/ 152400 h 1409700"/>
              <a:gd name="connsiteX52" fmla="*/ 1733550 w 1809750"/>
              <a:gd name="connsiteY52" fmla="*/ 133350 h 1409700"/>
              <a:gd name="connsiteX53" fmla="*/ 1771650 w 1809750"/>
              <a:gd name="connsiteY53" fmla="*/ 47625 h 1409700"/>
              <a:gd name="connsiteX54" fmla="*/ 1781175 w 1809750"/>
              <a:gd name="connsiteY54" fmla="*/ 9525 h 1409700"/>
              <a:gd name="connsiteX55" fmla="*/ 1809750 w 1809750"/>
              <a:gd name="connsiteY5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809750" h="1409700">
                <a:moveTo>
                  <a:pt x="0" y="1409700"/>
                </a:moveTo>
                <a:cubicBezTo>
                  <a:pt x="3175" y="1397000"/>
                  <a:pt x="5929" y="1384187"/>
                  <a:pt x="9525" y="1371600"/>
                </a:cubicBezTo>
                <a:cubicBezTo>
                  <a:pt x="27269" y="1309495"/>
                  <a:pt x="19077" y="1343027"/>
                  <a:pt x="123825" y="1352550"/>
                </a:cubicBezTo>
                <a:cubicBezTo>
                  <a:pt x="133350" y="1355725"/>
                  <a:pt x="143791" y="1367241"/>
                  <a:pt x="152400" y="1362075"/>
                </a:cubicBezTo>
                <a:cubicBezTo>
                  <a:pt x="174835" y="1348614"/>
                  <a:pt x="176259" y="1280973"/>
                  <a:pt x="180975" y="1266825"/>
                </a:cubicBezTo>
                <a:cubicBezTo>
                  <a:pt x="191746" y="1234512"/>
                  <a:pt x="201311" y="1237821"/>
                  <a:pt x="228600" y="1228725"/>
                </a:cubicBezTo>
                <a:cubicBezTo>
                  <a:pt x="254000" y="1231900"/>
                  <a:pt x="280104" y="1231515"/>
                  <a:pt x="304800" y="1238250"/>
                </a:cubicBezTo>
                <a:cubicBezTo>
                  <a:pt x="325892" y="1244002"/>
                  <a:pt x="347274" y="1273645"/>
                  <a:pt x="361950" y="1285875"/>
                </a:cubicBezTo>
                <a:cubicBezTo>
                  <a:pt x="370744" y="1293204"/>
                  <a:pt x="381000" y="1298575"/>
                  <a:pt x="390525" y="1304925"/>
                </a:cubicBezTo>
                <a:cubicBezTo>
                  <a:pt x="412750" y="1301750"/>
                  <a:pt x="437120" y="1305440"/>
                  <a:pt x="457200" y="1295400"/>
                </a:cubicBezTo>
                <a:cubicBezTo>
                  <a:pt x="466180" y="1290910"/>
                  <a:pt x="462235" y="1275805"/>
                  <a:pt x="466725" y="1266825"/>
                </a:cubicBezTo>
                <a:cubicBezTo>
                  <a:pt x="482600" y="1235075"/>
                  <a:pt x="485775" y="1238250"/>
                  <a:pt x="514350" y="1219200"/>
                </a:cubicBezTo>
                <a:cubicBezTo>
                  <a:pt x="530225" y="1222375"/>
                  <a:pt x="546816" y="1223041"/>
                  <a:pt x="561975" y="1228725"/>
                </a:cubicBezTo>
                <a:cubicBezTo>
                  <a:pt x="572694" y="1232745"/>
                  <a:pt x="579258" y="1245893"/>
                  <a:pt x="590550" y="1247775"/>
                </a:cubicBezTo>
                <a:cubicBezTo>
                  <a:pt x="600454" y="1249426"/>
                  <a:pt x="609600" y="1241425"/>
                  <a:pt x="619125" y="1238250"/>
                </a:cubicBezTo>
                <a:cubicBezTo>
                  <a:pt x="642315" y="1168681"/>
                  <a:pt x="618694" y="1185970"/>
                  <a:pt x="676275" y="1171575"/>
                </a:cubicBezTo>
                <a:cubicBezTo>
                  <a:pt x="708025" y="1174750"/>
                  <a:pt x="742985" y="1166830"/>
                  <a:pt x="771525" y="1181100"/>
                </a:cubicBezTo>
                <a:cubicBezTo>
                  <a:pt x="792003" y="1191339"/>
                  <a:pt x="809625" y="1238250"/>
                  <a:pt x="809625" y="1238250"/>
                </a:cubicBezTo>
                <a:cubicBezTo>
                  <a:pt x="812495" y="1266952"/>
                  <a:pt x="804247" y="1334912"/>
                  <a:pt x="838200" y="1362075"/>
                </a:cubicBezTo>
                <a:cubicBezTo>
                  <a:pt x="846040" y="1368347"/>
                  <a:pt x="857250" y="1368425"/>
                  <a:pt x="866775" y="1371600"/>
                </a:cubicBezTo>
                <a:cubicBezTo>
                  <a:pt x="892175" y="1365250"/>
                  <a:pt x="919140" y="1363384"/>
                  <a:pt x="942975" y="1352550"/>
                </a:cubicBezTo>
                <a:cubicBezTo>
                  <a:pt x="994874" y="1328960"/>
                  <a:pt x="955197" y="1327747"/>
                  <a:pt x="981075" y="1295400"/>
                </a:cubicBezTo>
                <a:cubicBezTo>
                  <a:pt x="988226" y="1286461"/>
                  <a:pt x="1000125" y="1282700"/>
                  <a:pt x="1009650" y="1276350"/>
                </a:cubicBezTo>
                <a:cubicBezTo>
                  <a:pt x="1031875" y="1279525"/>
                  <a:pt x="1055371" y="1277816"/>
                  <a:pt x="1076325" y="1285875"/>
                </a:cubicBezTo>
                <a:cubicBezTo>
                  <a:pt x="1097694" y="1294094"/>
                  <a:pt x="1133475" y="1323975"/>
                  <a:pt x="1133475" y="1323975"/>
                </a:cubicBezTo>
                <a:cubicBezTo>
                  <a:pt x="1149350" y="1320800"/>
                  <a:pt x="1169652" y="1325898"/>
                  <a:pt x="1181100" y="1314450"/>
                </a:cubicBezTo>
                <a:cubicBezTo>
                  <a:pt x="1212853" y="1282697"/>
                  <a:pt x="1163024" y="1256645"/>
                  <a:pt x="1219200" y="1247775"/>
                </a:cubicBezTo>
                <a:cubicBezTo>
                  <a:pt x="1269476" y="1239837"/>
                  <a:pt x="1320800" y="1241425"/>
                  <a:pt x="1371600" y="1238250"/>
                </a:cubicBezTo>
                <a:cubicBezTo>
                  <a:pt x="1442949" y="1166901"/>
                  <a:pt x="1403192" y="1189619"/>
                  <a:pt x="1485900" y="1162050"/>
                </a:cubicBezTo>
                <a:lnTo>
                  <a:pt x="1514475" y="1152525"/>
                </a:lnTo>
                <a:lnTo>
                  <a:pt x="1543050" y="1143000"/>
                </a:lnTo>
                <a:lnTo>
                  <a:pt x="1600200" y="1085850"/>
                </a:lnTo>
                <a:lnTo>
                  <a:pt x="1628775" y="1057275"/>
                </a:lnTo>
                <a:cubicBezTo>
                  <a:pt x="1650084" y="993349"/>
                  <a:pt x="1662268" y="982771"/>
                  <a:pt x="1638300" y="904875"/>
                </a:cubicBezTo>
                <a:cubicBezTo>
                  <a:pt x="1634339" y="892000"/>
                  <a:pt x="1620933" y="883772"/>
                  <a:pt x="1609725" y="876300"/>
                </a:cubicBezTo>
                <a:cubicBezTo>
                  <a:pt x="1601371" y="870731"/>
                  <a:pt x="1590675" y="869950"/>
                  <a:pt x="1581150" y="866775"/>
                </a:cubicBezTo>
                <a:lnTo>
                  <a:pt x="1543050" y="809625"/>
                </a:lnTo>
                <a:lnTo>
                  <a:pt x="1524000" y="781050"/>
                </a:lnTo>
                <a:cubicBezTo>
                  <a:pt x="1520825" y="765175"/>
                  <a:pt x="1514475" y="749614"/>
                  <a:pt x="1514475" y="733425"/>
                </a:cubicBezTo>
                <a:cubicBezTo>
                  <a:pt x="1514475" y="640196"/>
                  <a:pt x="1514630" y="647234"/>
                  <a:pt x="1533525" y="590550"/>
                </a:cubicBezTo>
                <a:cubicBezTo>
                  <a:pt x="1532903" y="588061"/>
                  <a:pt x="1519444" y="530086"/>
                  <a:pt x="1514475" y="523875"/>
                </a:cubicBezTo>
                <a:cubicBezTo>
                  <a:pt x="1507324" y="514936"/>
                  <a:pt x="1495425" y="511175"/>
                  <a:pt x="1485900" y="504825"/>
                </a:cubicBezTo>
                <a:cubicBezTo>
                  <a:pt x="1479550" y="495300"/>
                  <a:pt x="1466850" y="487698"/>
                  <a:pt x="1466850" y="476250"/>
                </a:cubicBezTo>
                <a:cubicBezTo>
                  <a:pt x="1466850" y="464802"/>
                  <a:pt x="1477805" y="455770"/>
                  <a:pt x="1485900" y="447675"/>
                </a:cubicBezTo>
                <a:cubicBezTo>
                  <a:pt x="1504364" y="429211"/>
                  <a:pt x="1519809" y="426847"/>
                  <a:pt x="1543050" y="419100"/>
                </a:cubicBezTo>
                <a:cubicBezTo>
                  <a:pt x="1546225" y="409575"/>
                  <a:pt x="1550140" y="400265"/>
                  <a:pt x="1552575" y="390525"/>
                </a:cubicBezTo>
                <a:cubicBezTo>
                  <a:pt x="1556502" y="374819"/>
                  <a:pt x="1550652" y="354348"/>
                  <a:pt x="1562100" y="342900"/>
                </a:cubicBezTo>
                <a:cubicBezTo>
                  <a:pt x="1576299" y="328701"/>
                  <a:pt x="1619250" y="323850"/>
                  <a:pt x="1619250" y="323850"/>
                </a:cubicBezTo>
                <a:cubicBezTo>
                  <a:pt x="1655859" y="268936"/>
                  <a:pt x="1638644" y="314669"/>
                  <a:pt x="1609725" y="285750"/>
                </a:cubicBezTo>
                <a:cubicBezTo>
                  <a:pt x="1593536" y="269561"/>
                  <a:pt x="1571625" y="228600"/>
                  <a:pt x="1571625" y="228600"/>
                </a:cubicBezTo>
                <a:cubicBezTo>
                  <a:pt x="1574800" y="206375"/>
                  <a:pt x="1561657" y="173064"/>
                  <a:pt x="1581150" y="161925"/>
                </a:cubicBezTo>
                <a:cubicBezTo>
                  <a:pt x="1617093" y="141386"/>
                  <a:pt x="1664287" y="160029"/>
                  <a:pt x="1704975" y="152400"/>
                </a:cubicBezTo>
                <a:cubicBezTo>
                  <a:pt x="1716227" y="150290"/>
                  <a:pt x="1724025" y="139700"/>
                  <a:pt x="1733550" y="133350"/>
                </a:cubicBezTo>
                <a:cubicBezTo>
                  <a:pt x="1758569" y="95821"/>
                  <a:pt x="1758048" y="102033"/>
                  <a:pt x="1771650" y="47625"/>
                </a:cubicBezTo>
                <a:cubicBezTo>
                  <a:pt x="1774825" y="34925"/>
                  <a:pt x="1772997" y="19747"/>
                  <a:pt x="1781175" y="9525"/>
                </a:cubicBezTo>
                <a:cubicBezTo>
                  <a:pt x="1787447" y="1685"/>
                  <a:pt x="1809750" y="0"/>
                  <a:pt x="180975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Forma libre"/>
          <p:cNvSpPr/>
          <p:nvPr/>
        </p:nvSpPr>
        <p:spPr>
          <a:xfrm>
            <a:off x="2418341" y="2886075"/>
            <a:ext cx="137435" cy="695325"/>
          </a:xfrm>
          <a:custGeom>
            <a:avLst/>
            <a:gdLst>
              <a:gd name="connsiteX0" fmla="*/ 73988 w 137435"/>
              <a:gd name="connsiteY0" fmla="*/ 695325 h 695325"/>
              <a:gd name="connsiteX1" fmla="*/ 45413 w 137435"/>
              <a:gd name="connsiteY1" fmla="*/ 676275 h 695325"/>
              <a:gd name="connsiteX2" fmla="*/ 16838 w 137435"/>
              <a:gd name="connsiteY2" fmla="*/ 666750 h 695325"/>
              <a:gd name="connsiteX3" fmla="*/ 54938 w 137435"/>
              <a:gd name="connsiteY3" fmla="*/ 590550 h 695325"/>
              <a:gd name="connsiteX4" fmla="*/ 73988 w 137435"/>
              <a:gd name="connsiteY4" fmla="*/ 561975 h 695325"/>
              <a:gd name="connsiteX5" fmla="*/ 7313 w 137435"/>
              <a:gd name="connsiteY5" fmla="*/ 523875 h 695325"/>
              <a:gd name="connsiteX6" fmla="*/ 16838 w 137435"/>
              <a:gd name="connsiteY6" fmla="*/ 447675 h 695325"/>
              <a:gd name="connsiteX7" fmla="*/ 45413 w 137435"/>
              <a:gd name="connsiteY7" fmla="*/ 438150 h 695325"/>
              <a:gd name="connsiteX8" fmla="*/ 7313 w 137435"/>
              <a:gd name="connsiteY8" fmla="*/ 352425 h 695325"/>
              <a:gd name="connsiteX9" fmla="*/ 35888 w 137435"/>
              <a:gd name="connsiteY9" fmla="*/ 342900 h 695325"/>
              <a:gd name="connsiteX10" fmla="*/ 45413 w 137435"/>
              <a:gd name="connsiteY10" fmla="*/ 314325 h 695325"/>
              <a:gd name="connsiteX11" fmla="*/ 64463 w 137435"/>
              <a:gd name="connsiteY11" fmla="*/ 285750 h 695325"/>
              <a:gd name="connsiteX12" fmla="*/ 73988 w 137435"/>
              <a:gd name="connsiteY12" fmla="*/ 247650 h 695325"/>
              <a:gd name="connsiteX13" fmla="*/ 102563 w 137435"/>
              <a:gd name="connsiteY13" fmla="*/ 228600 h 695325"/>
              <a:gd name="connsiteX14" fmla="*/ 131138 w 137435"/>
              <a:gd name="connsiteY14" fmla="*/ 200025 h 695325"/>
              <a:gd name="connsiteX15" fmla="*/ 121613 w 137435"/>
              <a:gd name="connsiteY15" fmla="*/ 142875 h 695325"/>
              <a:gd name="connsiteX16" fmla="*/ 35888 w 137435"/>
              <a:gd name="connsiteY16" fmla="*/ 133350 h 695325"/>
              <a:gd name="connsiteX17" fmla="*/ 35888 w 137435"/>
              <a:gd name="connsiteY17" fmla="*/ 0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7435" h="695325">
                <a:moveTo>
                  <a:pt x="73988" y="695325"/>
                </a:moveTo>
                <a:cubicBezTo>
                  <a:pt x="64463" y="688975"/>
                  <a:pt x="55652" y="681395"/>
                  <a:pt x="45413" y="676275"/>
                </a:cubicBezTo>
                <a:cubicBezTo>
                  <a:pt x="36433" y="671785"/>
                  <a:pt x="19273" y="676490"/>
                  <a:pt x="16838" y="666750"/>
                </a:cubicBezTo>
                <a:cubicBezTo>
                  <a:pt x="0" y="599397"/>
                  <a:pt x="17489" y="603033"/>
                  <a:pt x="54938" y="590550"/>
                </a:cubicBezTo>
                <a:cubicBezTo>
                  <a:pt x="61288" y="581025"/>
                  <a:pt x="73988" y="573423"/>
                  <a:pt x="73988" y="561975"/>
                </a:cubicBezTo>
                <a:cubicBezTo>
                  <a:pt x="73988" y="525536"/>
                  <a:pt x="26523" y="527717"/>
                  <a:pt x="7313" y="523875"/>
                </a:cubicBezTo>
                <a:cubicBezTo>
                  <a:pt x="10488" y="498475"/>
                  <a:pt x="6442" y="471066"/>
                  <a:pt x="16838" y="447675"/>
                </a:cubicBezTo>
                <a:cubicBezTo>
                  <a:pt x="20916" y="438500"/>
                  <a:pt x="43235" y="447951"/>
                  <a:pt x="45413" y="438150"/>
                </a:cubicBezTo>
                <a:cubicBezTo>
                  <a:pt x="62497" y="361272"/>
                  <a:pt x="49247" y="366403"/>
                  <a:pt x="7313" y="352425"/>
                </a:cubicBezTo>
                <a:cubicBezTo>
                  <a:pt x="16838" y="349250"/>
                  <a:pt x="28788" y="350000"/>
                  <a:pt x="35888" y="342900"/>
                </a:cubicBezTo>
                <a:cubicBezTo>
                  <a:pt x="42988" y="335800"/>
                  <a:pt x="40923" y="323305"/>
                  <a:pt x="45413" y="314325"/>
                </a:cubicBezTo>
                <a:cubicBezTo>
                  <a:pt x="50533" y="304086"/>
                  <a:pt x="58113" y="295275"/>
                  <a:pt x="64463" y="285750"/>
                </a:cubicBezTo>
                <a:cubicBezTo>
                  <a:pt x="67638" y="273050"/>
                  <a:pt x="66726" y="258542"/>
                  <a:pt x="73988" y="247650"/>
                </a:cubicBezTo>
                <a:cubicBezTo>
                  <a:pt x="80338" y="238125"/>
                  <a:pt x="93769" y="235929"/>
                  <a:pt x="102563" y="228600"/>
                </a:cubicBezTo>
                <a:cubicBezTo>
                  <a:pt x="112911" y="219976"/>
                  <a:pt x="121613" y="209550"/>
                  <a:pt x="131138" y="200025"/>
                </a:cubicBezTo>
                <a:cubicBezTo>
                  <a:pt x="127963" y="180975"/>
                  <a:pt x="137435" y="153950"/>
                  <a:pt x="121613" y="142875"/>
                </a:cubicBezTo>
                <a:cubicBezTo>
                  <a:pt x="98059" y="126387"/>
                  <a:pt x="50680" y="158004"/>
                  <a:pt x="35888" y="133350"/>
                </a:cubicBezTo>
                <a:cubicBezTo>
                  <a:pt x="13019" y="95234"/>
                  <a:pt x="35888" y="44450"/>
                  <a:pt x="35888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Forma libre"/>
          <p:cNvSpPr/>
          <p:nvPr/>
        </p:nvSpPr>
        <p:spPr>
          <a:xfrm>
            <a:off x="539552" y="1984695"/>
            <a:ext cx="1399459" cy="2524425"/>
          </a:xfrm>
          <a:custGeom>
            <a:avLst/>
            <a:gdLst>
              <a:gd name="connsiteX0" fmla="*/ 1399459 w 1399459"/>
              <a:gd name="connsiteY0" fmla="*/ 2190750 h 2524425"/>
              <a:gd name="connsiteX1" fmla="*/ 1304209 w 1399459"/>
              <a:gd name="connsiteY1" fmla="*/ 2181225 h 2524425"/>
              <a:gd name="connsiteX2" fmla="*/ 1275634 w 1399459"/>
              <a:gd name="connsiteY2" fmla="*/ 2152650 h 2524425"/>
              <a:gd name="connsiteX3" fmla="*/ 1247059 w 1399459"/>
              <a:gd name="connsiteY3" fmla="*/ 2133600 h 2524425"/>
              <a:gd name="connsiteX4" fmla="*/ 1189909 w 1399459"/>
              <a:gd name="connsiteY4" fmla="*/ 2085975 h 2524425"/>
              <a:gd name="connsiteX5" fmla="*/ 1161334 w 1399459"/>
              <a:gd name="connsiteY5" fmla="*/ 2095500 h 2524425"/>
              <a:gd name="connsiteX6" fmla="*/ 1142284 w 1399459"/>
              <a:gd name="connsiteY6" fmla="*/ 2152650 h 2524425"/>
              <a:gd name="connsiteX7" fmla="*/ 1132759 w 1399459"/>
              <a:gd name="connsiteY7" fmla="*/ 2286000 h 2524425"/>
              <a:gd name="connsiteX8" fmla="*/ 1113709 w 1399459"/>
              <a:gd name="connsiteY8" fmla="*/ 2314575 h 2524425"/>
              <a:gd name="connsiteX9" fmla="*/ 932734 w 1399459"/>
              <a:gd name="connsiteY9" fmla="*/ 2305050 h 2524425"/>
              <a:gd name="connsiteX10" fmla="*/ 923209 w 1399459"/>
              <a:gd name="connsiteY10" fmla="*/ 2276475 h 2524425"/>
              <a:gd name="connsiteX11" fmla="*/ 866059 w 1399459"/>
              <a:gd name="connsiteY11" fmla="*/ 2247900 h 2524425"/>
              <a:gd name="connsiteX12" fmla="*/ 770809 w 1399459"/>
              <a:gd name="connsiteY12" fmla="*/ 2257425 h 2524425"/>
              <a:gd name="connsiteX13" fmla="*/ 761284 w 1399459"/>
              <a:gd name="connsiteY13" fmla="*/ 2286000 h 2524425"/>
              <a:gd name="connsiteX14" fmla="*/ 751759 w 1399459"/>
              <a:gd name="connsiteY14" fmla="*/ 2324100 h 2524425"/>
              <a:gd name="connsiteX15" fmla="*/ 713659 w 1399459"/>
              <a:gd name="connsiteY15" fmla="*/ 2390775 h 2524425"/>
              <a:gd name="connsiteX16" fmla="*/ 675559 w 1399459"/>
              <a:gd name="connsiteY16" fmla="*/ 2419350 h 2524425"/>
              <a:gd name="connsiteX17" fmla="*/ 646984 w 1399459"/>
              <a:gd name="connsiteY17" fmla="*/ 2428875 h 2524425"/>
              <a:gd name="connsiteX18" fmla="*/ 532684 w 1399459"/>
              <a:gd name="connsiteY18" fmla="*/ 2419350 h 2524425"/>
              <a:gd name="connsiteX19" fmla="*/ 504109 w 1399459"/>
              <a:gd name="connsiteY19" fmla="*/ 2400300 h 2524425"/>
              <a:gd name="connsiteX20" fmla="*/ 475534 w 1399459"/>
              <a:gd name="connsiteY20" fmla="*/ 2390775 h 2524425"/>
              <a:gd name="connsiteX21" fmla="*/ 408859 w 1399459"/>
              <a:gd name="connsiteY21" fmla="*/ 2486025 h 2524425"/>
              <a:gd name="connsiteX22" fmla="*/ 351709 w 1399459"/>
              <a:gd name="connsiteY22" fmla="*/ 2505075 h 2524425"/>
              <a:gd name="connsiteX23" fmla="*/ 285034 w 1399459"/>
              <a:gd name="connsiteY23" fmla="*/ 2524125 h 2524425"/>
              <a:gd name="connsiteX24" fmla="*/ 199309 w 1399459"/>
              <a:gd name="connsiteY24" fmla="*/ 2514600 h 2524425"/>
              <a:gd name="connsiteX25" fmla="*/ 170734 w 1399459"/>
              <a:gd name="connsiteY25" fmla="*/ 2428875 h 2524425"/>
              <a:gd name="connsiteX26" fmla="*/ 113584 w 1399459"/>
              <a:gd name="connsiteY26" fmla="*/ 2438400 h 2524425"/>
              <a:gd name="connsiteX27" fmla="*/ 85009 w 1399459"/>
              <a:gd name="connsiteY27" fmla="*/ 2447925 h 2524425"/>
              <a:gd name="connsiteX28" fmla="*/ 18334 w 1399459"/>
              <a:gd name="connsiteY28" fmla="*/ 2438400 h 2524425"/>
              <a:gd name="connsiteX29" fmla="*/ 27859 w 1399459"/>
              <a:gd name="connsiteY29" fmla="*/ 2276475 h 2524425"/>
              <a:gd name="connsiteX30" fmla="*/ 75484 w 1399459"/>
              <a:gd name="connsiteY30" fmla="*/ 2200275 h 2524425"/>
              <a:gd name="connsiteX31" fmla="*/ 123109 w 1399459"/>
              <a:gd name="connsiteY31" fmla="*/ 2124075 h 2524425"/>
              <a:gd name="connsiteX32" fmla="*/ 142159 w 1399459"/>
              <a:gd name="connsiteY32" fmla="*/ 2095500 h 2524425"/>
              <a:gd name="connsiteX33" fmla="*/ 151684 w 1399459"/>
              <a:gd name="connsiteY33" fmla="*/ 2057400 h 2524425"/>
              <a:gd name="connsiteX34" fmla="*/ 170734 w 1399459"/>
              <a:gd name="connsiteY34" fmla="*/ 2009775 h 2524425"/>
              <a:gd name="connsiteX35" fmla="*/ 142159 w 1399459"/>
              <a:gd name="connsiteY35" fmla="*/ 1895475 h 2524425"/>
              <a:gd name="connsiteX36" fmla="*/ 113584 w 1399459"/>
              <a:gd name="connsiteY36" fmla="*/ 1866900 h 2524425"/>
              <a:gd name="connsiteX37" fmla="*/ 170734 w 1399459"/>
              <a:gd name="connsiteY37" fmla="*/ 1609725 h 2524425"/>
              <a:gd name="connsiteX38" fmla="*/ 189784 w 1399459"/>
              <a:gd name="connsiteY38" fmla="*/ 1581150 h 2524425"/>
              <a:gd name="connsiteX39" fmla="*/ 208834 w 1399459"/>
              <a:gd name="connsiteY39" fmla="*/ 1524000 h 2524425"/>
              <a:gd name="connsiteX40" fmla="*/ 218359 w 1399459"/>
              <a:gd name="connsiteY40" fmla="*/ 1323975 h 2524425"/>
              <a:gd name="connsiteX41" fmla="*/ 246934 w 1399459"/>
              <a:gd name="connsiteY41" fmla="*/ 1295400 h 2524425"/>
              <a:gd name="connsiteX42" fmla="*/ 275509 w 1399459"/>
              <a:gd name="connsiteY42" fmla="*/ 1228725 h 2524425"/>
              <a:gd name="connsiteX43" fmla="*/ 313609 w 1399459"/>
              <a:gd name="connsiteY43" fmla="*/ 1162050 h 2524425"/>
              <a:gd name="connsiteX44" fmla="*/ 323134 w 1399459"/>
              <a:gd name="connsiteY44" fmla="*/ 923925 h 2524425"/>
              <a:gd name="connsiteX45" fmla="*/ 361234 w 1399459"/>
              <a:gd name="connsiteY45" fmla="*/ 819150 h 2524425"/>
              <a:gd name="connsiteX46" fmla="*/ 456484 w 1399459"/>
              <a:gd name="connsiteY46" fmla="*/ 704850 h 2524425"/>
              <a:gd name="connsiteX47" fmla="*/ 513634 w 1399459"/>
              <a:gd name="connsiteY47" fmla="*/ 657225 h 2524425"/>
              <a:gd name="connsiteX48" fmla="*/ 542209 w 1399459"/>
              <a:gd name="connsiteY48" fmla="*/ 600075 h 2524425"/>
              <a:gd name="connsiteX49" fmla="*/ 580309 w 1399459"/>
              <a:gd name="connsiteY49" fmla="*/ 504825 h 2524425"/>
              <a:gd name="connsiteX50" fmla="*/ 608884 w 1399459"/>
              <a:gd name="connsiteY50" fmla="*/ 485775 h 2524425"/>
              <a:gd name="connsiteX51" fmla="*/ 694609 w 1399459"/>
              <a:gd name="connsiteY51" fmla="*/ 457200 h 2524425"/>
              <a:gd name="connsiteX52" fmla="*/ 723184 w 1399459"/>
              <a:gd name="connsiteY52" fmla="*/ 419100 h 2524425"/>
              <a:gd name="connsiteX53" fmla="*/ 761284 w 1399459"/>
              <a:gd name="connsiteY53" fmla="*/ 361950 h 2524425"/>
              <a:gd name="connsiteX54" fmla="*/ 751759 w 1399459"/>
              <a:gd name="connsiteY54" fmla="*/ 323850 h 2524425"/>
              <a:gd name="connsiteX55" fmla="*/ 742234 w 1399459"/>
              <a:gd name="connsiteY55" fmla="*/ 295275 h 2524425"/>
              <a:gd name="connsiteX56" fmla="*/ 761284 w 1399459"/>
              <a:gd name="connsiteY56" fmla="*/ 200025 h 2524425"/>
              <a:gd name="connsiteX57" fmla="*/ 770809 w 1399459"/>
              <a:gd name="connsiteY57" fmla="*/ 171450 h 2524425"/>
              <a:gd name="connsiteX58" fmla="*/ 827959 w 1399459"/>
              <a:gd name="connsiteY58" fmla="*/ 133350 h 2524425"/>
              <a:gd name="connsiteX59" fmla="*/ 847009 w 1399459"/>
              <a:gd name="connsiteY59" fmla="*/ 104775 h 2524425"/>
              <a:gd name="connsiteX60" fmla="*/ 894634 w 1399459"/>
              <a:gd name="connsiteY60" fmla="*/ 47625 h 2524425"/>
              <a:gd name="connsiteX61" fmla="*/ 904159 w 1399459"/>
              <a:gd name="connsiteY61" fmla="*/ 19050 h 2524425"/>
              <a:gd name="connsiteX62" fmla="*/ 913684 w 1399459"/>
              <a:gd name="connsiteY62" fmla="*/ 0 h 25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99459" h="2524425">
                <a:moveTo>
                  <a:pt x="1399459" y="2190750"/>
                </a:moveTo>
                <a:cubicBezTo>
                  <a:pt x="1367709" y="2187575"/>
                  <a:pt x="1334706" y="2190609"/>
                  <a:pt x="1304209" y="2181225"/>
                </a:cubicBezTo>
                <a:cubicBezTo>
                  <a:pt x="1291334" y="2177264"/>
                  <a:pt x="1285982" y="2161274"/>
                  <a:pt x="1275634" y="2152650"/>
                </a:cubicBezTo>
                <a:cubicBezTo>
                  <a:pt x="1266840" y="2145321"/>
                  <a:pt x="1255154" y="2141695"/>
                  <a:pt x="1247059" y="2133600"/>
                </a:cubicBezTo>
                <a:cubicBezTo>
                  <a:pt x="1195160" y="2081701"/>
                  <a:pt x="1244486" y="2104167"/>
                  <a:pt x="1189909" y="2085975"/>
                </a:cubicBezTo>
                <a:cubicBezTo>
                  <a:pt x="1180384" y="2089150"/>
                  <a:pt x="1167170" y="2087330"/>
                  <a:pt x="1161334" y="2095500"/>
                </a:cubicBezTo>
                <a:cubicBezTo>
                  <a:pt x="1149662" y="2111840"/>
                  <a:pt x="1142284" y="2152650"/>
                  <a:pt x="1142284" y="2152650"/>
                </a:cubicBezTo>
                <a:cubicBezTo>
                  <a:pt x="1139109" y="2197100"/>
                  <a:pt x="1140503" y="2242115"/>
                  <a:pt x="1132759" y="2286000"/>
                </a:cubicBezTo>
                <a:cubicBezTo>
                  <a:pt x="1130770" y="2297273"/>
                  <a:pt x="1125105" y="2313490"/>
                  <a:pt x="1113709" y="2314575"/>
                </a:cubicBezTo>
                <a:cubicBezTo>
                  <a:pt x="1053573" y="2320302"/>
                  <a:pt x="993059" y="2308225"/>
                  <a:pt x="932734" y="2305050"/>
                </a:cubicBezTo>
                <a:cubicBezTo>
                  <a:pt x="929559" y="2295525"/>
                  <a:pt x="929481" y="2284315"/>
                  <a:pt x="923209" y="2276475"/>
                </a:cubicBezTo>
                <a:cubicBezTo>
                  <a:pt x="909780" y="2259689"/>
                  <a:pt x="884883" y="2254175"/>
                  <a:pt x="866059" y="2247900"/>
                </a:cubicBezTo>
                <a:cubicBezTo>
                  <a:pt x="834309" y="2251075"/>
                  <a:pt x="800796" y="2246521"/>
                  <a:pt x="770809" y="2257425"/>
                </a:cubicBezTo>
                <a:cubicBezTo>
                  <a:pt x="761373" y="2260856"/>
                  <a:pt x="764042" y="2276346"/>
                  <a:pt x="761284" y="2286000"/>
                </a:cubicBezTo>
                <a:cubicBezTo>
                  <a:pt x="757688" y="2298587"/>
                  <a:pt x="756356" y="2311843"/>
                  <a:pt x="751759" y="2324100"/>
                </a:cubicBezTo>
                <a:cubicBezTo>
                  <a:pt x="747277" y="2336053"/>
                  <a:pt x="724713" y="2379721"/>
                  <a:pt x="713659" y="2390775"/>
                </a:cubicBezTo>
                <a:cubicBezTo>
                  <a:pt x="702434" y="2402000"/>
                  <a:pt x="689342" y="2411474"/>
                  <a:pt x="675559" y="2419350"/>
                </a:cubicBezTo>
                <a:cubicBezTo>
                  <a:pt x="666842" y="2424331"/>
                  <a:pt x="656509" y="2425700"/>
                  <a:pt x="646984" y="2428875"/>
                </a:cubicBezTo>
                <a:cubicBezTo>
                  <a:pt x="608884" y="2425700"/>
                  <a:pt x="570174" y="2426848"/>
                  <a:pt x="532684" y="2419350"/>
                </a:cubicBezTo>
                <a:cubicBezTo>
                  <a:pt x="521459" y="2417105"/>
                  <a:pt x="514348" y="2405420"/>
                  <a:pt x="504109" y="2400300"/>
                </a:cubicBezTo>
                <a:cubicBezTo>
                  <a:pt x="495129" y="2395810"/>
                  <a:pt x="485059" y="2393950"/>
                  <a:pt x="475534" y="2390775"/>
                </a:cubicBezTo>
                <a:cubicBezTo>
                  <a:pt x="348614" y="2411928"/>
                  <a:pt x="482164" y="2370831"/>
                  <a:pt x="408859" y="2486025"/>
                </a:cubicBezTo>
                <a:cubicBezTo>
                  <a:pt x="398078" y="2502966"/>
                  <a:pt x="370759" y="2498725"/>
                  <a:pt x="351709" y="2505075"/>
                </a:cubicBezTo>
                <a:cubicBezTo>
                  <a:pt x="310715" y="2518740"/>
                  <a:pt x="332874" y="2512165"/>
                  <a:pt x="285034" y="2524125"/>
                </a:cubicBezTo>
                <a:cubicBezTo>
                  <a:pt x="256459" y="2520950"/>
                  <a:pt x="226329" y="2524425"/>
                  <a:pt x="199309" y="2514600"/>
                </a:cubicBezTo>
                <a:cubicBezTo>
                  <a:pt x="175547" y="2505959"/>
                  <a:pt x="172018" y="2436577"/>
                  <a:pt x="170734" y="2428875"/>
                </a:cubicBezTo>
                <a:cubicBezTo>
                  <a:pt x="151684" y="2432050"/>
                  <a:pt x="132437" y="2434210"/>
                  <a:pt x="113584" y="2438400"/>
                </a:cubicBezTo>
                <a:cubicBezTo>
                  <a:pt x="103783" y="2440578"/>
                  <a:pt x="95049" y="2447925"/>
                  <a:pt x="85009" y="2447925"/>
                </a:cubicBezTo>
                <a:cubicBezTo>
                  <a:pt x="62558" y="2447925"/>
                  <a:pt x="40559" y="2441575"/>
                  <a:pt x="18334" y="2438400"/>
                </a:cubicBezTo>
                <a:cubicBezTo>
                  <a:pt x="0" y="2365063"/>
                  <a:pt x="2610" y="2396406"/>
                  <a:pt x="27859" y="2276475"/>
                </a:cubicBezTo>
                <a:cubicBezTo>
                  <a:pt x="40813" y="2214942"/>
                  <a:pt x="35740" y="2226771"/>
                  <a:pt x="75484" y="2200275"/>
                </a:cubicBezTo>
                <a:cubicBezTo>
                  <a:pt x="119011" y="2134985"/>
                  <a:pt x="65668" y="2215981"/>
                  <a:pt x="123109" y="2124075"/>
                </a:cubicBezTo>
                <a:cubicBezTo>
                  <a:pt x="129176" y="2114367"/>
                  <a:pt x="135809" y="2105025"/>
                  <a:pt x="142159" y="2095500"/>
                </a:cubicBezTo>
                <a:cubicBezTo>
                  <a:pt x="145334" y="2082800"/>
                  <a:pt x="147544" y="2069819"/>
                  <a:pt x="151684" y="2057400"/>
                </a:cubicBezTo>
                <a:cubicBezTo>
                  <a:pt x="157091" y="2041180"/>
                  <a:pt x="169516" y="2026829"/>
                  <a:pt x="170734" y="2009775"/>
                </a:cubicBezTo>
                <a:cubicBezTo>
                  <a:pt x="174536" y="1956551"/>
                  <a:pt x="171347" y="1930501"/>
                  <a:pt x="142159" y="1895475"/>
                </a:cubicBezTo>
                <a:cubicBezTo>
                  <a:pt x="133535" y="1885127"/>
                  <a:pt x="123109" y="1876425"/>
                  <a:pt x="113584" y="1866900"/>
                </a:cubicBezTo>
                <a:cubicBezTo>
                  <a:pt x="126899" y="1740407"/>
                  <a:pt x="109583" y="1701451"/>
                  <a:pt x="170734" y="1609725"/>
                </a:cubicBezTo>
                <a:cubicBezTo>
                  <a:pt x="177084" y="1600200"/>
                  <a:pt x="185135" y="1591611"/>
                  <a:pt x="189784" y="1581150"/>
                </a:cubicBezTo>
                <a:cubicBezTo>
                  <a:pt x="197939" y="1562800"/>
                  <a:pt x="208834" y="1524000"/>
                  <a:pt x="208834" y="1524000"/>
                </a:cubicBezTo>
                <a:cubicBezTo>
                  <a:pt x="212009" y="1457325"/>
                  <a:pt x="207385" y="1389817"/>
                  <a:pt x="218359" y="1323975"/>
                </a:cubicBezTo>
                <a:cubicBezTo>
                  <a:pt x="220574" y="1310688"/>
                  <a:pt x="239104" y="1306361"/>
                  <a:pt x="246934" y="1295400"/>
                </a:cubicBezTo>
                <a:cubicBezTo>
                  <a:pt x="269499" y="1263810"/>
                  <a:pt x="262184" y="1259817"/>
                  <a:pt x="275509" y="1228725"/>
                </a:cubicBezTo>
                <a:cubicBezTo>
                  <a:pt x="290011" y="1194888"/>
                  <a:pt x="294477" y="1190748"/>
                  <a:pt x="313609" y="1162050"/>
                </a:cubicBezTo>
                <a:cubicBezTo>
                  <a:pt x="316784" y="1082675"/>
                  <a:pt x="315719" y="1003017"/>
                  <a:pt x="323134" y="923925"/>
                </a:cubicBezTo>
                <a:cubicBezTo>
                  <a:pt x="326037" y="892956"/>
                  <a:pt x="344162" y="847603"/>
                  <a:pt x="361234" y="819150"/>
                </a:cubicBezTo>
                <a:cubicBezTo>
                  <a:pt x="401017" y="752845"/>
                  <a:pt x="398749" y="762585"/>
                  <a:pt x="456484" y="704850"/>
                </a:cubicBezTo>
                <a:cubicBezTo>
                  <a:pt x="493154" y="668180"/>
                  <a:pt x="473851" y="683747"/>
                  <a:pt x="513634" y="657225"/>
                </a:cubicBezTo>
                <a:cubicBezTo>
                  <a:pt x="534506" y="625916"/>
                  <a:pt x="532350" y="634581"/>
                  <a:pt x="542209" y="600075"/>
                </a:cubicBezTo>
                <a:cubicBezTo>
                  <a:pt x="551523" y="567477"/>
                  <a:pt x="554804" y="530330"/>
                  <a:pt x="580309" y="504825"/>
                </a:cubicBezTo>
                <a:cubicBezTo>
                  <a:pt x="588404" y="496730"/>
                  <a:pt x="598945" y="491455"/>
                  <a:pt x="608884" y="485775"/>
                </a:cubicBezTo>
                <a:cubicBezTo>
                  <a:pt x="651353" y="461507"/>
                  <a:pt x="644590" y="467204"/>
                  <a:pt x="694609" y="457200"/>
                </a:cubicBezTo>
                <a:cubicBezTo>
                  <a:pt x="704134" y="444500"/>
                  <a:pt x="714080" y="432105"/>
                  <a:pt x="723184" y="419100"/>
                </a:cubicBezTo>
                <a:cubicBezTo>
                  <a:pt x="736314" y="400343"/>
                  <a:pt x="761284" y="361950"/>
                  <a:pt x="761284" y="361950"/>
                </a:cubicBezTo>
                <a:cubicBezTo>
                  <a:pt x="758109" y="349250"/>
                  <a:pt x="755355" y="336437"/>
                  <a:pt x="751759" y="323850"/>
                </a:cubicBezTo>
                <a:cubicBezTo>
                  <a:pt x="749001" y="314196"/>
                  <a:pt x="741464" y="305286"/>
                  <a:pt x="742234" y="295275"/>
                </a:cubicBezTo>
                <a:cubicBezTo>
                  <a:pt x="744717" y="262992"/>
                  <a:pt x="754003" y="231575"/>
                  <a:pt x="761284" y="200025"/>
                </a:cubicBezTo>
                <a:cubicBezTo>
                  <a:pt x="763542" y="190242"/>
                  <a:pt x="763709" y="178550"/>
                  <a:pt x="770809" y="171450"/>
                </a:cubicBezTo>
                <a:cubicBezTo>
                  <a:pt x="786998" y="155261"/>
                  <a:pt x="827959" y="133350"/>
                  <a:pt x="827959" y="133350"/>
                </a:cubicBezTo>
                <a:cubicBezTo>
                  <a:pt x="834309" y="123825"/>
                  <a:pt x="839680" y="113569"/>
                  <a:pt x="847009" y="104775"/>
                </a:cubicBezTo>
                <a:cubicBezTo>
                  <a:pt x="873341" y="73177"/>
                  <a:pt x="876897" y="83098"/>
                  <a:pt x="894634" y="47625"/>
                </a:cubicBezTo>
                <a:cubicBezTo>
                  <a:pt x="899124" y="38645"/>
                  <a:pt x="900430" y="28372"/>
                  <a:pt x="904159" y="19050"/>
                </a:cubicBezTo>
                <a:cubicBezTo>
                  <a:pt x="906796" y="12458"/>
                  <a:pt x="910509" y="6350"/>
                  <a:pt x="91368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Botón de acción: Inicio">
            <a:hlinkClick r:id="" action="ppaction://hlinkshowjump?jump=firstslide" highlightClick="1"/>
          </p:cNvPr>
          <p:cNvSpPr/>
          <p:nvPr/>
        </p:nvSpPr>
        <p:spPr>
          <a:xfrm>
            <a:off x="251520" y="4365104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107504" y="458112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827584" y="3284984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puente cabañas</a:t>
            </a:r>
            <a:endParaRPr lang="es-MX" sz="1100" b="1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267744" y="220486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Juan</a:t>
            </a:r>
            <a:endParaRPr lang="es-MX" sz="1100" b="1" dirty="0"/>
          </a:p>
        </p:txBody>
      </p:sp>
      <p:sp>
        <p:nvSpPr>
          <p:cNvPr id="58" name="57 Forma libre"/>
          <p:cNvSpPr/>
          <p:nvPr/>
        </p:nvSpPr>
        <p:spPr>
          <a:xfrm>
            <a:off x="1447800" y="238125"/>
            <a:ext cx="474807" cy="1771650"/>
          </a:xfrm>
          <a:custGeom>
            <a:avLst/>
            <a:gdLst>
              <a:gd name="connsiteX0" fmla="*/ 0 w 474807"/>
              <a:gd name="connsiteY0" fmla="*/ 1771650 h 1771650"/>
              <a:gd name="connsiteX1" fmla="*/ 57150 w 474807"/>
              <a:gd name="connsiteY1" fmla="*/ 1752600 h 1771650"/>
              <a:gd name="connsiteX2" fmla="*/ 76200 w 474807"/>
              <a:gd name="connsiteY2" fmla="*/ 1724025 h 1771650"/>
              <a:gd name="connsiteX3" fmla="*/ 104775 w 474807"/>
              <a:gd name="connsiteY3" fmla="*/ 1666875 h 1771650"/>
              <a:gd name="connsiteX4" fmla="*/ 161925 w 474807"/>
              <a:gd name="connsiteY4" fmla="*/ 1628775 h 1771650"/>
              <a:gd name="connsiteX5" fmla="*/ 180975 w 474807"/>
              <a:gd name="connsiteY5" fmla="*/ 1600200 h 1771650"/>
              <a:gd name="connsiteX6" fmla="*/ 190500 w 474807"/>
              <a:gd name="connsiteY6" fmla="*/ 1533525 h 1771650"/>
              <a:gd name="connsiteX7" fmla="*/ 247650 w 474807"/>
              <a:gd name="connsiteY7" fmla="*/ 1514475 h 1771650"/>
              <a:gd name="connsiteX8" fmla="*/ 257175 w 474807"/>
              <a:gd name="connsiteY8" fmla="*/ 1466850 h 1771650"/>
              <a:gd name="connsiteX9" fmla="*/ 314325 w 474807"/>
              <a:gd name="connsiteY9" fmla="*/ 1438275 h 1771650"/>
              <a:gd name="connsiteX10" fmla="*/ 342900 w 474807"/>
              <a:gd name="connsiteY10" fmla="*/ 1381125 h 1771650"/>
              <a:gd name="connsiteX11" fmla="*/ 352425 w 474807"/>
              <a:gd name="connsiteY11" fmla="*/ 1304925 h 1771650"/>
              <a:gd name="connsiteX12" fmla="*/ 361950 w 474807"/>
              <a:gd name="connsiteY12" fmla="*/ 1247775 h 1771650"/>
              <a:gd name="connsiteX13" fmla="*/ 390525 w 474807"/>
              <a:gd name="connsiteY13" fmla="*/ 1228725 h 1771650"/>
              <a:gd name="connsiteX14" fmla="*/ 419100 w 474807"/>
              <a:gd name="connsiteY14" fmla="*/ 1171575 h 1771650"/>
              <a:gd name="connsiteX15" fmla="*/ 428625 w 474807"/>
              <a:gd name="connsiteY15" fmla="*/ 1114425 h 1771650"/>
              <a:gd name="connsiteX16" fmla="*/ 466725 w 474807"/>
              <a:gd name="connsiteY16" fmla="*/ 1057275 h 1771650"/>
              <a:gd name="connsiteX17" fmla="*/ 428625 w 474807"/>
              <a:gd name="connsiteY17" fmla="*/ 1019175 h 1771650"/>
              <a:gd name="connsiteX18" fmla="*/ 409575 w 474807"/>
              <a:gd name="connsiteY18" fmla="*/ 990600 h 1771650"/>
              <a:gd name="connsiteX19" fmla="*/ 419100 w 474807"/>
              <a:gd name="connsiteY19" fmla="*/ 923925 h 1771650"/>
              <a:gd name="connsiteX20" fmla="*/ 438150 w 474807"/>
              <a:gd name="connsiteY20" fmla="*/ 895350 h 1771650"/>
              <a:gd name="connsiteX21" fmla="*/ 447675 w 474807"/>
              <a:gd name="connsiteY21" fmla="*/ 866775 h 1771650"/>
              <a:gd name="connsiteX22" fmla="*/ 409575 w 474807"/>
              <a:gd name="connsiteY22" fmla="*/ 828675 h 1771650"/>
              <a:gd name="connsiteX23" fmla="*/ 400050 w 474807"/>
              <a:gd name="connsiteY23" fmla="*/ 800100 h 1771650"/>
              <a:gd name="connsiteX24" fmla="*/ 352425 w 474807"/>
              <a:gd name="connsiteY24" fmla="*/ 762000 h 1771650"/>
              <a:gd name="connsiteX25" fmla="*/ 342900 w 474807"/>
              <a:gd name="connsiteY25" fmla="*/ 695325 h 1771650"/>
              <a:gd name="connsiteX26" fmla="*/ 314325 w 474807"/>
              <a:gd name="connsiteY26" fmla="*/ 666750 h 1771650"/>
              <a:gd name="connsiteX27" fmla="*/ 228600 w 474807"/>
              <a:gd name="connsiteY27" fmla="*/ 600075 h 1771650"/>
              <a:gd name="connsiteX28" fmla="*/ 190500 w 474807"/>
              <a:gd name="connsiteY28" fmla="*/ 514350 h 1771650"/>
              <a:gd name="connsiteX29" fmla="*/ 200025 w 474807"/>
              <a:gd name="connsiteY29" fmla="*/ 457200 h 1771650"/>
              <a:gd name="connsiteX30" fmla="*/ 209550 w 474807"/>
              <a:gd name="connsiteY30" fmla="*/ 428625 h 1771650"/>
              <a:gd name="connsiteX31" fmla="*/ 200025 w 474807"/>
              <a:gd name="connsiteY31" fmla="*/ 371475 h 1771650"/>
              <a:gd name="connsiteX32" fmla="*/ 76200 w 474807"/>
              <a:gd name="connsiteY32" fmla="*/ 361950 h 1771650"/>
              <a:gd name="connsiteX33" fmla="*/ 76200 w 474807"/>
              <a:gd name="connsiteY33" fmla="*/ 266700 h 1771650"/>
              <a:gd name="connsiteX34" fmla="*/ 104775 w 474807"/>
              <a:gd name="connsiteY34" fmla="*/ 257175 h 1771650"/>
              <a:gd name="connsiteX35" fmla="*/ 95250 w 474807"/>
              <a:gd name="connsiteY35" fmla="*/ 228600 h 1771650"/>
              <a:gd name="connsiteX36" fmla="*/ 47625 w 474807"/>
              <a:gd name="connsiteY36" fmla="*/ 219075 h 1771650"/>
              <a:gd name="connsiteX37" fmla="*/ 57150 w 474807"/>
              <a:gd name="connsiteY37" fmla="*/ 171450 h 1771650"/>
              <a:gd name="connsiteX38" fmla="*/ 66675 w 474807"/>
              <a:gd name="connsiteY38" fmla="*/ 142875 h 1771650"/>
              <a:gd name="connsiteX39" fmla="*/ 95250 w 474807"/>
              <a:gd name="connsiteY39" fmla="*/ 76200 h 1771650"/>
              <a:gd name="connsiteX40" fmla="*/ 123825 w 474807"/>
              <a:gd name="connsiteY40" fmla="*/ 57150 h 1771650"/>
              <a:gd name="connsiteX41" fmla="*/ 142875 w 474807"/>
              <a:gd name="connsiteY41" fmla="*/ 28575 h 1771650"/>
              <a:gd name="connsiteX42" fmla="*/ 152400 w 474807"/>
              <a:gd name="connsiteY42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74807" h="1771650">
                <a:moveTo>
                  <a:pt x="0" y="1771650"/>
                </a:moveTo>
                <a:cubicBezTo>
                  <a:pt x="19050" y="1765300"/>
                  <a:pt x="46011" y="1769308"/>
                  <a:pt x="57150" y="1752600"/>
                </a:cubicBezTo>
                <a:cubicBezTo>
                  <a:pt x="63500" y="1743075"/>
                  <a:pt x="71080" y="1734264"/>
                  <a:pt x="76200" y="1724025"/>
                </a:cubicBezTo>
                <a:cubicBezTo>
                  <a:pt x="89034" y="1698358"/>
                  <a:pt x="80511" y="1688106"/>
                  <a:pt x="104775" y="1666875"/>
                </a:cubicBezTo>
                <a:cubicBezTo>
                  <a:pt x="122005" y="1651798"/>
                  <a:pt x="161925" y="1628775"/>
                  <a:pt x="161925" y="1628775"/>
                </a:cubicBezTo>
                <a:cubicBezTo>
                  <a:pt x="168275" y="1619250"/>
                  <a:pt x="177686" y="1611165"/>
                  <a:pt x="180975" y="1600200"/>
                </a:cubicBezTo>
                <a:cubicBezTo>
                  <a:pt x="187426" y="1578696"/>
                  <a:pt x="176717" y="1551246"/>
                  <a:pt x="190500" y="1533525"/>
                </a:cubicBezTo>
                <a:cubicBezTo>
                  <a:pt x="202828" y="1517674"/>
                  <a:pt x="247650" y="1514475"/>
                  <a:pt x="247650" y="1514475"/>
                </a:cubicBezTo>
                <a:cubicBezTo>
                  <a:pt x="250825" y="1498600"/>
                  <a:pt x="249143" y="1480906"/>
                  <a:pt x="257175" y="1466850"/>
                </a:cubicBezTo>
                <a:cubicBezTo>
                  <a:pt x="265864" y="1451644"/>
                  <a:pt x="299658" y="1443164"/>
                  <a:pt x="314325" y="1438275"/>
                </a:cubicBezTo>
                <a:cubicBezTo>
                  <a:pt x="329577" y="1415397"/>
                  <a:pt x="337971" y="1408237"/>
                  <a:pt x="342900" y="1381125"/>
                </a:cubicBezTo>
                <a:cubicBezTo>
                  <a:pt x="347479" y="1355940"/>
                  <a:pt x="348805" y="1330265"/>
                  <a:pt x="352425" y="1304925"/>
                </a:cubicBezTo>
                <a:cubicBezTo>
                  <a:pt x="355156" y="1285806"/>
                  <a:pt x="353313" y="1265049"/>
                  <a:pt x="361950" y="1247775"/>
                </a:cubicBezTo>
                <a:cubicBezTo>
                  <a:pt x="367070" y="1237536"/>
                  <a:pt x="381000" y="1235075"/>
                  <a:pt x="390525" y="1228725"/>
                </a:cubicBezTo>
                <a:cubicBezTo>
                  <a:pt x="407650" y="1203037"/>
                  <a:pt x="412527" y="1201151"/>
                  <a:pt x="419100" y="1171575"/>
                </a:cubicBezTo>
                <a:cubicBezTo>
                  <a:pt x="423290" y="1152722"/>
                  <a:pt x="421197" y="1132252"/>
                  <a:pt x="428625" y="1114425"/>
                </a:cubicBezTo>
                <a:cubicBezTo>
                  <a:pt x="437431" y="1093291"/>
                  <a:pt x="466725" y="1057275"/>
                  <a:pt x="466725" y="1057275"/>
                </a:cubicBezTo>
                <a:cubicBezTo>
                  <a:pt x="445943" y="994930"/>
                  <a:pt x="474807" y="1056120"/>
                  <a:pt x="428625" y="1019175"/>
                </a:cubicBezTo>
                <a:cubicBezTo>
                  <a:pt x="419686" y="1012024"/>
                  <a:pt x="415925" y="1000125"/>
                  <a:pt x="409575" y="990600"/>
                </a:cubicBezTo>
                <a:cubicBezTo>
                  <a:pt x="412750" y="968375"/>
                  <a:pt x="412649" y="945429"/>
                  <a:pt x="419100" y="923925"/>
                </a:cubicBezTo>
                <a:cubicBezTo>
                  <a:pt x="422389" y="912960"/>
                  <a:pt x="433030" y="905589"/>
                  <a:pt x="438150" y="895350"/>
                </a:cubicBezTo>
                <a:cubicBezTo>
                  <a:pt x="442640" y="886370"/>
                  <a:pt x="444500" y="876300"/>
                  <a:pt x="447675" y="866775"/>
                </a:cubicBezTo>
                <a:cubicBezTo>
                  <a:pt x="422275" y="790575"/>
                  <a:pt x="460375" y="879475"/>
                  <a:pt x="409575" y="828675"/>
                </a:cubicBezTo>
                <a:cubicBezTo>
                  <a:pt x="402475" y="821575"/>
                  <a:pt x="404540" y="809080"/>
                  <a:pt x="400050" y="800100"/>
                </a:cubicBezTo>
                <a:cubicBezTo>
                  <a:pt x="382816" y="765633"/>
                  <a:pt x="385382" y="772986"/>
                  <a:pt x="352425" y="762000"/>
                </a:cubicBezTo>
                <a:cubicBezTo>
                  <a:pt x="349250" y="739775"/>
                  <a:pt x="351238" y="716170"/>
                  <a:pt x="342900" y="695325"/>
                </a:cubicBezTo>
                <a:cubicBezTo>
                  <a:pt x="337897" y="682818"/>
                  <a:pt x="324958" y="675020"/>
                  <a:pt x="314325" y="666750"/>
                </a:cubicBezTo>
                <a:cubicBezTo>
                  <a:pt x="211788" y="586999"/>
                  <a:pt x="293474" y="664949"/>
                  <a:pt x="228600" y="600075"/>
                </a:cubicBezTo>
                <a:cubicBezTo>
                  <a:pt x="205930" y="532065"/>
                  <a:pt x="220689" y="559633"/>
                  <a:pt x="190500" y="514350"/>
                </a:cubicBezTo>
                <a:cubicBezTo>
                  <a:pt x="193675" y="495300"/>
                  <a:pt x="195835" y="476053"/>
                  <a:pt x="200025" y="457200"/>
                </a:cubicBezTo>
                <a:cubicBezTo>
                  <a:pt x="202203" y="447399"/>
                  <a:pt x="209550" y="438665"/>
                  <a:pt x="209550" y="428625"/>
                </a:cubicBezTo>
                <a:cubicBezTo>
                  <a:pt x="209550" y="409312"/>
                  <a:pt x="217299" y="380112"/>
                  <a:pt x="200025" y="371475"/>
                </a:cubicBezTo>
                <a:cubicBezTo>
                  <a:pt x="162998" y="352962"/>
                  <a:pt x="117475" y="365125"/>
                  <a:pt x="76200" y="361950"/>
                </a:cubicBezTo>
                <a:cubicBezTo>
                  <a:pt x="64470" y="326761"/>
                  <a:pt x="54310" y="310480"/>
                  <a:pt x="76200" y="266700"/>
                </a:cubicBezTo>
                <a:cubicBezTo>
                  <a:pt x="80690" y="257720"/>
                  <a:pt x="95250" y="260350"/>
                  <a:pt x="104775" y="257175"/>
                </a:cubicBezTo>
                <a:cubicBezTo>
                  <a:pt x="101600" y="247650"/>
                  <a:pt x="103604" y="234169"/>
                  <a:pt x="95250" y="228600"/>
                </a:cubicBezTo>
                <a:cubicBezTo>
                  <a:pt x="81780" y="219620"/>
                  <a:pt x="56605" y="232545"/>
                  <a:pt x="47625" y="219075"/>
                </a:cubicBezTo>
                <a:cubicBezTo>
                  <a:pt x="38645" y="205605"/>
                  <a:pt x="53223" y="187156"/>
                  <a:pt x="57150" y="171450"/>
                </a:cubicBezTo>
                <a:cubicBezTo>
                  <a:pt x="59585" y="161710"/>
                  <a:pt x="63917" y="152529"/>
                  <a:pt x="66675" y="142875"/>
                </a:cubicBezTo>
                <a:cubicBezTo>
                  <a:pt x="75419" y="112271"/>
                  <a:pt x="72049" y="99401"/>
                  <a:pt x="95250" y="76200"/>
                </a:cubicBezTo>
                <a:cubicBezTo>
                  <a:pt x="103345" y="68105"/>
                  <a:pt x="114300" y="63500"/>
                  <a:pt x="123825" y="57150"/>
                </a:cubicBezTo>
                <a:cubicBezTo>
                  <a:pt x="130175" y="47625"/>
                  <a:pt x="137755" y="38814"/>
                  <a:pt x="142875" y="28575"/>
                </a:cubicBezTo>
                <a:cubicBezTo>
                  <a:pt x="147365" y="19595"/>
                  <a:pt x="152400" y="0"/>
                  <a:pt x="1524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Forma libre"/>
          <p:cNvSpPr/>
          <p:nvPr/>
        </p:nvSpPr>
        <p:spPr>
          <a:xfrm>
            <a:off x="1543050" y="1852069"/>
            <a:ext cx="571500" cy="158755"/>
          </a:xfrm>
          <a:custGeom>
            <a:avLst/>
            <a:gdLst>
              <a:gd name="connsiteX0" fmla="*/ 0 w 571500"/>
              <a:gd name="connsiteY0" fmla="*/ 138656 h 158755"/>
              <a:gd name="connsiteX1" fmla="*/ 85725 w 571500"/>
              <a:gd name="connsiteY1" fmla="*/ 138656 h 158755"/>
              <a:gd name="connsiteX2" fmla="*/ 114300 w 571500"/>
              <a:gd name="connsiteY2" fmla="*/ 81506 h 158755"/>
              <a:gd name="connsiteX3" fmla="*/ 219075 w 571500"/>
              <a:gd name="connsiteY3" fmla="*/ 62456 h 158755"/>
              <a:gd name="connsiteX4" fmla="*/ 247650 w 571500"/>
              <a:gd name="connsiteY4" fmla="*/ 33881 h 158755"/>
              <a:gd name="connsiteX5" fmla="*/ 257175 w 571500"/>
              <a:gd name="connsiteY5" fmla="*/ 5306 h 158755"/>
              <a:gd name="connsiteX6" fmla="*/ 314325 w 571500"/>
              <a:gd name="connsiteY6" fmla="*/ 14831 h 158755"/>
              <a:gd name="connsiteX7" fmla="*/ 342900 w 571500"/>
              <a:gd name="connsiteY7" fmla="*/ 33881 h 158755"/>
              <a:gd name="connsiteX8" fmla="*/ 371475 w 571500"/>
              <a:gd name="connsiteY8" fmla="*/ 62456 h 158755"/>
              <a:gd name="connsiteX9" fmla="*/ 409575 w 571500"/>
              <a:gd name="connsiteY9" fmla="*/ 71981 h 158755"/>
              <a:gd name="connsiteX10" fmla="*/ 438150 w 571500"/>
              <a:gd name="connsiteY10" fmla="*/ 62456 h 158755"/>
              <a:gd name="connsiteX11" fmla="*/ 466725 w 571500"/>
              <a:gd name="connsiteY11" fmla="*/ 43406 h 158755"/>
              <a:gd name="connsiteX12" fmla="*/ 571500 w 571500"/>
              <a:gd name="connsiteY12" fmla="*/ 43406 h 15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500" h="158755">
                <a:moveTo>
                  <a:pt x="0" y="138656"/>
                </a:moveTo>
                <a:cubicBezTo>
                  <a:pt x="15506" y="141240"/>
                  <a:pt x="65626" y="158755"/>
                  <a:pt x="85725" y="138656"/>
                </a:cubicBezTo>
                <a:cubicBezTo>
                  <a:pt x="102455" y="121926"/>
                  <a:pt x="85593" y="92547"/>
                  <a:pt x="114300" y="81506"/>
                </a:cubicBezTo>
                <a:cubicBezTo>
                  <a:pt x="147432" y="68763"/>
                  <a:pt x="184150" y="68806"/>
                  <a:pt x="219075" y="62456"/>
                </a:cubicBezTo>
                <a:cubicBezTo>
                  <a:pt x="228600" y="52931"/>
                  <a:pt x="240178" y="45089"/>
                  <a:pt x="247650" y="33881"/>
                </a:cubicBezTo>
                <a:cubicBezTo>
                  <a:pt x="253219" y="25527"/>
                  <a:pt x="247521" y="8064"/>
                  <a:pt x="257175" y="5306"/>
                </a:cubicBezTo>
                <a:cubicBezTo>
                  <a:pt x="275745" y="0"/>
                  <a:pt x="295275" y="11656"/>
                  <a:pt x="314325" y="14831"/>
                </a:cubicBezTo>
                <a:cubicBezTo>
                  <a:pt x="323850" y="21181"/>
                  <a:pt x="334106" y="26552"/>
                  <a:pt x="342900" y="33881"/>
                </a:cubicBezTo>
                <a:cubicBezTo>
                  <a:pt x="353248" y="42505"/>
                  <a:pt x="359779" y="55773"/>
                  <a:pt x="371475" y="62456"/>
                </a:cubicBezTo>
                <a:cubicBezTo>
                  <a:pt x="382841" y="68951"/>
                  <a:pt x="396875" y="68806"/>
                  <a:pt x="409575" y="71981"/>
                </a:cubicBezTo>
                <a:cubicBezTo>
                  <a:pt x="419100" y="68806"/>
                  <a:pt x="429170" y="66946"/>
                  <a:pt x="438150" y="62456"/>
                </a:cubicBezTo>
                <a:cubicBezTo>
                  <a:pt x="448389" y="57336"/>
                  <a:pt x="455392" y="45025"/>
                  <a:pt x="466725" y="43406"/>
                </a:cubicBezTo>
                <a:cubicBezTo>
                  <a:pt x="501299" y="38467"/>
                  <a:pt x="536575" y="43406"/>
                  <a:pt x="571500" y="43406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CuadroTexto"/>
          <p:cNvSpPr txBox="1"/>
          <p:nvPr/>
        </p:nvSpPr>
        <p:spPr>
          <a:xfrm>
            <a:off x="2195736" y="179923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plan baja</a:t>
            </a:r>
            <a:endParaRPr lang="es-MX" sz="1100" b="1" dirty="0"/>
          </a:p>
        </p:txBody>
      </p:sp>
      <p:sp>
        <p:nvSpPr>
          <p:cNvPr id="61" name="60 Forma libre"/>
          <p:cNvSpPr/>
          <p:nvPr/>
        </p:nvSpPr>
        <p:spPr>
          <a:xfrm>
            <a:off x="1828800" y="1427136"/>
            <a:ext cx="504825" cy="88524"/>
          </a:xfrm>
          <a:custGeom>
            <a:avLst/>
            <a:gdLst>
              <a:gd name="connsiteX0" fmla="*/ 0 w 504825"/>
              <a:gd name="connsiteY0" fmla="*/ 87339 h 88524"/>
              <a:gd name="connsiteX1" fmla="*/ 171450 w 504825"/>
              <a:gd name="connsiteY1" fmla="*/ 77814 h 88524"/>
              <a:gd name="connsiteX2" fmla="*/ 200025 w 504825"/>
              <a:gd name="connsiteY2" fmla="*/ 49239 h 88524"/>
              <a:gd name="connsiteX3" fmla="*/ 257175 w 504825"/>
              <a:gd name="connsiteY3" fmla="*/ 11139 h 88524"/>
              <a:gd name="connsiteX4" fmla="*/ 304800 w 504825"/>
              <a:gd name="connsiteY4" fmla="*/ 49239 h 88524"/>
              <a:gd name="connsiteX5" fmla="*/ 333375 w 504825"/>
              <a:gd name="connsiteY5" fmla="*/ 58764 h 88524"/>
              <a:gd name="connsiteX6" fmla="*/ 466725 w 504825"/>
              <a:gd name="connsiteY6" fmla="*/ 68289 h 88524"/>
              <a:gd name="connsiteX7" fmla="*/ 504825 w 504825"/>
              <a:gd name="connsiteY7" fmla="*/ 77814 h 8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825" h="88524">
                <a:moveTo>
                  <a:pt x="0" y="87339"/>
                </a:moveTo>
                <a:cubicBezTo>
                  <a:pt x="57150" y="84164"/>
                  <a:pt x="115223" y="88524"/>
                  <a:pt x="171450" y="77814"/>
                </a:cubicBezTo>
                <a:cubicBezTo>
                  <a:pt x="184682" y="75294"/>
                  <a:pt x="189392" y="57509"/>
                  <a:pt x="200025" y="49239"/>
                </a:cubicBezTo>
                <a:cubicBezTo>
                  <a:pt x="218097" y="35183"/>
                  <a:pt x="257175" y="11139"/>
                  <a:pt x="257175" y="11139"/>
                </a:cubicBezTo>
                <a:cubicBezTo>
                  <a:pt x="328999" y="35080"/>
                  <a:pt x="243252" y="0"/>
                  <a:pt x="304800" y="49239"/>
                </a:cubicBezTo>
                <a:cubicBezTo>
                  <a:pt x="312640" y="55511"/>
                  <a:pt x="323404" y="57591"/>
                  <a:pt x="333375" y="58764"/>
                </a:cubicBezTo>
                <a:cubicBezTo>
                  <a:pt x="377633" y="63971"/>
                  <a:pt x="422275" y="65114"/>
                  <a:pt x="466725" y="68289"/>
                </a:cubicBezTo>
                <a:lnTo>
                  <a:pt x="504825" y="7781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CuadroTexto"/>
          <p:cNvSpPr txBox="1"/>
          <p:nvPr/>
        </p:nvSpPr>
        <p:spPr>
          <a:xfrm>
            <a:off x="2411760" y="136719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63" name="62 Forma libre"/>
          <p:cNvSpPr/>
          <p:nvPr/>
        </p:nvSpPr>
        <p:spPr>
          <a:xfrm>
            <a:off x="357080" y="1047750"/>
            <a:ext cx="1887984" cy="5134406"/>
          </a:xfrm>
          <a:custGeom>
            <a:avLst/>
            <a:gdLst>
              <a:gd name="connsiteX0" fmla="*/ 1633645 w 1887984"/>
              <a:gd name="connsiteY0" fmla="*/ 5133975 h 5134406"/>
              <a:gd name="connsiteX1" fmla="*/ 1500295 w 1887984"/>
              <a:gd name="connsiteY1" fmla="*/ 5124450 h 5134406"/>
              <a:gd name="connsiteX2" fmla="*/ 1471720 w 1887984"/>
              <a:gd name="connsiteY2" fmla="*/ 5114925 h 5134406"/>
              <a:gd name="connsiteX3" fmla="*/ 1414570 w 1887984"/>
              <a:gd name="connsiteY3" fmla="*/ 5076825 h 5134406"/>
              <a:gd name="connsiteX4" fmla="*/ 1376470 w 1887984"/>
              <a:gd name="connsiteY4" fmla="*/ 5010150 h 5134406"/>
              <a:gd name="connsiteX5" fmla="*/ 1347895 w 1887984"/>
              <a:gd name="connsiteY5" fmla="*/ 4953000 h 5134406"/>
              <a:gd name="connsiteX6" fmla="*/ 1271695 w 1887984"/>
              <a:gd name="connsiteY6" fmla="*/ 4933950 h 5134406"/>
              <a:gd name="connsiteX7" fmla="*/ 1205020 w 1887984"/>
              <a:gd name="connsiteY7" fmla="*/ 4905375 h 5134406"/>
              <a:gd name="connsiteX8" fmla="*/ 1119295 w 1887984"/>
              <a:gd name="connsiteY8" fmla="*/ 4857750 h 5134406"/>
              <a:gd name="connsiteX9" fmla="*/ 1090720 w 1887984"/>
              <a:gd name="connsiteY9" fmla="*/ 4838700 h 5134406"/>
              <a:gd name="connsiteX10" fmla="*/ 947845 w 1887984"/>
              <a:gd name="connsiteY10" fmla="*/ 4800600 h 5134406"/>
              <a:gd name="connsiteX11" fmla="*/ 919270 w 1887984"/>
              <a:gd name="connsiteY11" fmla="*/ 4781550 h 5134406"/>
              <a:gd name="connsiteX12" fmla="*/ 843070 w 1887984"/>
              <a:gd name="connsiteY12" fmla="*/ 4724400 h 5134406"/>
              <a:gd name="connsiteX13" fmla="*/ 776395 w 1887984"/>
              <a:gd name="connsiteY13" fmla="*/ 4676775 h 5134406"/>
              <a:gd name="connsiteX14" fmla="*/ 614470 w 1887984"/>
              <a:gd name="connsiteY14" fmla="*/ 4638675 h 5134406"/>
              <a:gd name="connsiteX15" fmla="*/ 585895 w 1887984"/>
              <a:gd name="connsiteY15" fmla="*/ 4629150 h 5134406"/>
              <a:gd name="connsiteX16" fmla="*/ 509695 w 1887984"/>
              <a:gd name="connsiteY16" fmla="*/ 4667250 h 5134406"/>
              <a:gd name="connsiteX17" fmla="*/ 423970 w 1887984"/>
              <a:gd name="connsiteY17" fmla="*/ 4657725 h 5134406"/>
              <a:gd name="connsiteX18" fmla="*/ 395395 w 1887984"/>
              <a:gd name="connsiteY18" fmla="*/ 4543425 h 5134406"/>
              <a:gd name="connsiteX19" fmla="*/ 385870 w 1887984"/>
              <a:gd name="connsiteY19" fmla="*/ 4457700 h 5134406"/>
              <a:gd name="connsiteX20" fmla="*/ 328720 w 1887984"/>
              <a:gd name="connsiteY20" fmla="*/ 4429125 h 5134406"/>
              <a:gd name="connsiteX21" fmla="*/ 262045 w 1887984"/>
              <a:gd name="connsiteY21" fmla="*/ 4438650 h 5134406"/>
              <a:gd name="connsiteX22" fmla="*/ 242995 w 1887984"/>
              <a:gd name="connsiteY22" fmla="*/ 4495800 h 5134406"/>
              <a:gd name="connsiteX23" fmla="*/ 223945 w 1887984"/>
              <a:gd name="connsiteY23" fmla="*/ 4533900 h 5134406"/>
              <a:gd name="connsiteX24" fmla="*/ 185845 w 1887984"/>
              <a:gd name="connsiteY24" fmla="*/ 4591050 h 5134406"/>
              <a:gd name="connsiteX25" fmla="*/ 166795 w 1887984"/>
              <a:gd name="connsiteY25" fmla="*/ 4619625 h 5134406"/>
              <a:gd name="connsiteX26" fmla="*/ 157270 w 1887984"/>
              <a:gd name="connsiteY26" fmla="*/ 4648200 h 5134406"/>
              <a:gd name="connsiteX27" fmla="*/ 147745 w 1887984"/>
              <a:gd name="connsiteY27" fmla="*/ 4791075 h 5134406"/>
              <a:gd name="connsiteX28" fmla="*/ 109645 w 1887984"/>
              <a:gd name="connsiteY28" fmla="*/ 4848225 h 5134406"/>
              <a:gd name="connsiteX29" fmla="*/ 62020 w 1887984"/>
              <a:gd name="connsiteY29" fmla="*/ 4905375 h 5134406"/>
              <a:gd name="connsiteX30" fmla="*/ 42970 w 1887984"/>
              <a:gd name="connsiteY30" fmla="*/ 4933950 h 5134406"/>
              <a:gd name="connsiteX31" fmla="*/ 33445 w 1887984"/>
              <a:gd name="connsiteY31" fmla="*/ 4972050 h 5134406"/>
              <a:gd name="connsiteX32" fmla="*/ 23920 w 1887984"/>
              <a:gd name="connsiteY32" fmla="*/ 5057775 h 5134406"/>
              <a:gd name="connsiteX33" fmla="*/ 4870 w 1887984"/>
              <a:gd name="connsiteY33" fmla="*/ 5114925 h 5134406"/>
              <a:gd name="connsiteX34" fmla="*/ 14395 w 1887984"/>
              <a:gd name="connsiteY34" fmla="*/ 5076825 h 5134406"/>
              <a:gd name="connsiteX35" fmla="*/ 23920 w 1887984"/>
              <a:gd name="connsiteY35" fmla="*/ 4991100 h 5134406"/>
              <a:gd name="connsiteX36" fmla="*/ 52495 w 1887984"/>
              <a:gd name="connsiteY36" fmla="*/ 4981575 h 5134406"/>
              <a:gd name="connsiteX37" fmla="*/ 62020 w 1887984"/>
              <a:gd name="connsiteY37" fmla="*/ 4953000 h 5134406"/>
              <a:gd name="connsiteX38" fmla="*/ 81070 w 1887984"/>
              <a:gd name="connsiteY38" fmla="*/ 4924425 h 5134406"/>
              <a:gd name="connsiteX39" fmla="*/ 90595 w 1887984"/>
              <a:gd name="connsiteY39" fmla="*/ 4895850 h 5134406"/>
              <a:gd name="connsiteX40" fmla="*/ 119170 w 1887984"/>
              <a:gd name="connsiteY40" fmla="*/ 4876800 h 5134406"/>
              <a:gd name="connsiteX41" fmla="*/ 157270 w 1887984"/>
              <a:gd name="connsiteY41" fmla="*/ 4829175 h 5134406"/>
              <a:gd name="connsiteX42" fmla="*/ 166795 w 1887984"/>
              <a:gd name="connsiteY42" fmla="*/ 4800600 h 5134406"/>
              <a:gd name="connsiteX43" fmla="*/ 185845 w 1887984"/>
              <a:gd name="connsiteY43" fmla="*/ 4772025 h 5134406"/>
              <a:gd name="connsiteX44" fmla="*/ 176320 w 1887984"/>
              <a:gd name="connsiteY44" fmla="*/ 4733925 h 5134406"/>
              <a:gd name="connsiteX45" fmla="*/ 157270 w 1887984"/>
              <a:gd name="connsiteY45" fmla="*/ 4705350 h 5134406"/>
              <a:gd name="connsiteX46" fmla="*/ 147745 w 1887984"/>
              <a:gd name="connsiteY46" fmla="*/ 4676775 h 5134406"/>
              <a:gd name="connsiteX47" fmla="*/ 157270 w 1887984"/>
              <a:gd name="connsiteY47" fmla="*/ 4610100 h 5134406"/>
              <a:gd name="connsiteX48" fmla="*/ 214420 w 1887984"/>
              <a:gd name="connsiteY48" fmla="*/ 4572000 h 5134406"/>
              <a:gd name="connsiteX49" fmla="*/ 242995 w 1887984"/>
              <a:gd name="connsiteY49" fmla="*/ 4552950 h 5134406"/>
              <a:gd name="connsiteX50" fmla="*/ 271570 w 1887984"/>
              <a:gd name="connsiteY50" fmla="*/ 4457700 h 5134406"/>
              <a:gd name="connsiteX51" fmla="*/ 281095 w 1887984"/>
              <a:gd name="connsiteY51" fmla="*/ 4286250 h 5134406"/>
              <a:gd name="connsiteX52" fmla="*/ 281095 w 1887984"/>
              <a:gd name="connsiteY52" fmla="*/ 4191000 h 5134406"/>
              <a:gd name="connsiteX53" fmla="*/ 252520 w 1887984"/>
              <a:gd name="connsiteY53" fmla="*/ 4171950 h 5134406"/>
              <a:gd name="connsiteX54" fmla="*/ 204895 w 1887984"/>
              <a:gd name="connsiteY54" fmla="*/ 4076700 h 5134406"/>
              <a:gd name="connsiteX55" fmla="*/ 195370 w 1887984"/>
              <a:gd name="connsiteY55" fmla="*/ 3914775 h 5134406"/>
              <a:gd name="connsiteX56" fmla="*/ 185845 w 1887984"/>
              <a:gd name="connsiteY56" fmla="*/ 3886200 h 5134406"/>
              <a:gd name="connsiteX57" fmla="*/ 204895 w 1887984"/>
              <a:gd name="connsiteY57" fmla="*/ 3800475 h 5134406"/>
              <a:gd name="connsiteX58" fmla="*/ 233470 w 1887984"/>
              <a:gd name="connsiteY58" fmla="*/ 3657600 h 5134406"/>
              <a:gd name="connsiteX59" fmla="*/ 262045 w 1887984"/>
              <a:gd name="connsiteY59" fmla="*/ 3629025 h 5134406"/>
              <a:gd name="connsiteX60" fmla="*/ 281095 w 1887984"/>
              <a:gd name="connsiteY60" fmla="*/ 3524250 h 5134406"/>
              <a:gd name="connsiteX61" fmla="*/ 309670 w 1887984"/>
              <a:gd name="connsiteY61" fmla="*/ 3467100 h 5134406"/>
              <a:gd name="connsiteX62" fmla="*/ 328720 w 1887984"/>
              <a:gd name="connsiteY62" fmla="*/ 3390900 h 5134406"/>
              <a:gd name="connsiteX63" fmla="*/ 338245 w 1887984"/>
              <a:gd name="connsiteY63" fmla="*/ 3362325 h 5134406"/>
              <a:gd name="connsiteX64" fmla="*/ 366820 w 1887984"/>
              <a:gd name="connsiteY64" fmla="*/ 3352800 h 5134406"/>
              <a:gd name="connsiteX65" fmla="*/ 395395 w 1887984"/>
              <a:gd name="connsiteY65" fmla="*/ 3333750 h 5134406"/>
              <a:gd name="connsiteX66" fmla="*/ 414445 w 1887984"/>
              <a:gd name="connsiteY66" fmla="*/ 3305175 h 5134406"/>
              <a:gd name="connsiteX67" fmla="*/ 452545 w 1887984"/>
              <a:gd name="connsiteY67" fmla="*/ 3219450 h 5134406"/>
              <a:gd name="connsiteX68" fmla="*/ 481120 w 1887984"/>
              <a:gd name="connsiteY68" fmla="*/ 3200400 h 5134406"/>
              <a:gd name="connsiteX69" fmla="*/ 509695 w 1887984"/>
              <a:gd name="connsiteY69" fmla="*/ 3143250 h 5134406"/>
              <a:gd name="connsiteX70" fmla="*/ 519220 w 1887984"/>
              <a:gd name="connsiteY70" fmla="*/ 3105150 h 5134406"/>
              <a:gd name="connsiteX71" fmla="*/ 547795 w 1887984"/>
              <a:gd name="connsiteY71" fmla="*/ 3067050 h 5134406"/>
              <a:gd name="connsiteX72" fmla="*/ 566845 w 1887984"/>
              <a:gd name="connsiteY72" fmla="*/ 3038475 h 5134406"/>
              <a:gd name="connsiteX73" fmla="*/ 576370 w 1887984"/>
              <a:gd name="connsiteY73" fmla="*/ 2933700 h 5134406"/>
              <a:gd name="connsiteX74" fmla="*/ 595420 w 1887984"/>
              <a:gd name="connsiteY74" fmla="*/ 2876550 h 5134406"/>
              <a:gd name="connsiteX75" fmla="*/ 566845 w 1887984"/>
              <a:gd name="connsiteY75" fmla="*/ 2800350 h 5134406"/>
              <a:gd name="connsiteX76" fmla="*/ 547795 w 1887984"/>
              <a:gd name="connsiteY76" fmla="*/ 2743200 h 5134406"/>
              <a:gd name="connsiteX77" fmla="*/ 538270 w 1887984"/>
              <a:gd name="connsiteY77" fmla="*/ 2714625 h 5134406"/>
              <a:gd name="connsiteX78" fmla="*/ 528745 w 1887984"/>
              <a:gd name="connsiteY78" fmla="*/ 2562225 h 5134406"/>
              <a:gd name="connsiteX79" fmla="*/ 528745 w 1887984"/>
              <a:gd name="connsiteY79" fmla="*/ 2438400 h 5134406"/>
              <a:gd name="connsiteX80" fmla="*/ 547795 w 1887984"/>
              <a:gd name="connsiteY80" fmla="*/ 2381250 h 5134406"/>
              <a:gd name="connsiteX81" fmla="*/ 557320 w 1887984"/>
              <a:gd name="connsiteY81" fmla="*/ 2352675 h 5134406"/>
              <a:gd name="connsiteX82" fmla="*/ 566845 w 1887984"/>
              <a:gd name="connsiteY82" fmla="*/ 2324100 h 5134406"/>
              <a:gd name="connsiteX83" fmla="*/ 576370 w 1887984"/>
              <a:gd name="connsiteY83" fmla="*/ 2257425 h 5134406"/>
              <a:gd name="connsiteX84" fmla="*/ 623995 w 1887984"/>
              <a:gd name="connsiteY84" fmla="*/ 2219325 h 5134406"/>
              <a:gd name="connsiteX85" fmla="*/ 662095 w 1887984"/>
              <a:gd name="connsiteY85" fmla="*/ 2209800 h 5134406"/>
              <a:gd name="connsiteX86" fmla="*/ 690670 w 1887984"/>
              <a:gd name="connsiteY86" fmla="*/ 2047875 h 5134406"/>
              <a:gd name="connsiteX87" fmla="*/ 785920 w 1887984"/>
              <a:gd name="connsiteY87" fmla="*/ 1981200 h 5134406"/>
              <a:gd name="connsiteX88" fmla="*/ 814495 w 1887984"/>
              <a:gd name="connsiteY88" fmla="*/ 1962150 h 5134406"/>
              <a:gd name="connsiteX89" fmla="*/ 833545 w 1887984"/>
              <a:gd name="connsiteY89" fmla="*/ 1905000 h 5134406"/>
              <a:gd name="connsiteX90" fmla="*/ 843070 w 1887984"/>
              <a:gd name="connsiteY90" fmla="*/ 1838325 h 5134406"/>
              <a:gd name="connsiteX91" fmla="*/ 852595 w 1887984"/>
              <a:gd name="connsiteY91" fmla="*/ 1809750 h 5134406"/>
              <a:gd name="connsiteX92" fmla="*/ 881170 w 1887984"/>
              <a:gd name="connsiteY92" fmla="*/ 1790700 h 5134406"/>
              <a:gd name="connsiteX93" fmla="*/ 966895 w 1887984"/>
              <a:gd name="connsiteY93" fmla="*/ 1771650 h 5134406"/>
              <a:gd name="connsiteX94" fmla="*/ 1024045 w 1887984"/>
              <a:gd name="connsiteY94" fmla="*/ 1752600 h 5134406"/>
              <a:gd name="connsiteX95" fmla="*/ 1062145 w 1887984"/>
              <a:gd name="connsiteY95" fmla="*/ 1714500 h 5134406"/>
              <a:gd name="connsiteX96" fmla="*/ 1071670 w 1887984"/>
              <a:gd name="connsiteY96" fmla="*/ 1685925 h 5134406"/>
              <a:gd name="connsiteX97" fmla="*/ 1138345 w 1887984"/>
              <a:gd name="connsiteY97" fmla="*/ 1628775 h 5134406"/>
              <a:gd name="connsiteX98" fmla="*/ 1205020 w 1887984"/>
              <a:gd name="connsiteY98" fmla="*/ 1590675 h 5134406"/>
              <a:gd name="connsiteX99" fmla="*/ 1224070 w 1887984"/>
              <a:gd name="connsiteY99" fmla="*/ 1552575 h 5134406"/>
              <a:gd name="connsiteX100" fmla="*/ 1243120 w 1887984"/>
              <a:gd name="connsiteY100" fmla="*/ 1438275 h 5134406"/>
              <a:gd name="connsiteX101" fmla="*/ 1262170 w 1887984"/>
              <a:gd name="connsiteY101" fmla="*/ 1409700 h 5134406"/>
              <a:gd name="connsiteX102" fmla="*/ 1290745 w 1887984"/>
              <a:gd name="connsiteY102" fmla="*/ 1400175 h 5134406"/>
              <a:gd name="connsiteX103" fmla="*/ 1347895 w 1887984"/>
              <a:gd name="connsiteY103" fmla="*/ 1362075 h 5134406"/>
              <a:gd name="connsiteX104" fmla="*/ 1366945 w 1887984"/>
              <a:gd name="connsiteY104" fmla="*/ 1304925 h 5134406"/>
              <a:gd name="connsiteX105" fmla="*/ 1385995 w 1887984"/>
              <a:gd name="connsiteY105" fmla="*/ 1247775 h 5134406"/>
              <a:gd name="connsiteX106" fmla="*/ 1405045 w 1887984"/>
              <a:gd name="connsiteY106" fmla="*/ 1143000 h 5134406"/>
              <a:gd name="connsiteX107" fmla="*/ 1414570 w 1887984"/>
              <a:gd name="connsiteY107" fmla="*/ 1114425 h 5134406"/>
              <a:gd name="connsiteX108" fmla="*/ 1424095 w 1887984"/>
              <a:gd name="connsiteY108" fmla="*/ 1066800 h 5134406"/>
              <a:gd name="connsiteX109" fmla="*/ 1490770 w 1887984"/>
              <a:gd name="connsiteY109" fmla="*/ 1038225 h 5134406"/>
              <a:gd name="connsiteX110" fmla="*/ 1519345 w 1887984"/>
              <a:gd name="connsiteY110" fmla="*/ 971550 h 5134406"/>
              <a:gd name="connsiteX111" fmla="*/ 1538395 w 1887984"/>
              <a:gd name="connsiteY111" fmla="*/ 914400 h 5134406"/>
              <a:gd name="connsiteX112" fmla="*/ 1566970 w 1887984"/>
              <a:gd name="connsiteY112" fmla="*/ 895350 h 5134406"/>
              <a:gd name="connsiteX113" fmla="*/ 1576495 w 1887984"/>
              <a:gd name="connsiteY113" fmla="*/ 866775 h 5134406"/>
              <a:gd name="connsiteX114" fmla="*/ 1614595 w 1887984"/>
              <a:gd name="connsiteY114" fmla="*/ 819150 h 5134406"/>
              <a:gd name="connsiteX115" fmla="*/ 1643170 w 1887984"/>
              <a:gd name="connsiteY115" fmla="*/ 676275 h 5134406"/>
              <a:gd name="connsiteX116" fmla="*/ 1662220 w 1887984"/>
              <a:gd name="connsiteY116" fmla="*/ 647700 h 5134406"/>
              <a:gd name="connsiteX117" fmla="*/ 1671745 w 1887984"/>
              <a:gd name="connsiteY117" fmla="*/ 619125 h 5134406"/>
              <a:gd name="connsiteX118" fmla="*/ 1700320 w 1887984"/>
              <a:gd name="connsiteY118" fmla="*/ 609600 h 5134406"/>
              <a:gd name="connsiteX119" fmla="*/ 1709845 w 1887984"/>
              <a:gd name="connsiteY119" fmla="*/ 581025 h 5134406"/>
              <a:gd name="connsiteX120" fmla="*/ 1728895 w 1887984"/>
              <a:gd name="connsiteY120" fmla="*/ 552450 h 5134406"/>
              <a:gd name="connsiteX121" fmla="*/ 1738420 w 1887984"/>
              <a:gd name="connsiteY121" fmla="*/ 485775 h 5134406"/>
              <a:gd name="connsiteX122" fmla="*/ 1747945 w 1887984"/>
              <a:gd name="connsiteY122" fmla="*/ 457200 h 5134406"/>
              <a:gd name="connsiteX123" fmla="*/ 1766995 w 1887984"/>
              <a:gd name="connsiteY123" fmla="*/ 276225 h 5134406"/>
              <a:gd name="connsiteX124" fmla="*/ 1786045 w 1887984"/>
              <a:gd name="connsiteY124" fmla="*/ 247650 h 5134406"/>
              <a:gd name="connsiteX125" fmla="*/ 1814620 w 1887984"/>
              <a:gd name="connsiteY125" fmla="*/ 228600 h 5134406"/>
              <a:gd name="connsiteX126" fmla="*/ 1824145 w 1887984"/>
              <a:gd name="connsiteY126" fmla="*/ 104775 h 5134406"/>
              <a:gd name="connsiteX127" fmla="*/ 1881295 w 1887984"/>
              <a:gd name="connsiteY127" fmla="*/ 57150 h 5134406"/>
              <a:gd name="connsiteX128" fmla="*/ 1881295 w 1887984"/>
              <a:gd name="connsiteY128" fmla="*/ 0 h 513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887984" h="5134406">
                <a:moveTo>
                  <a:pt x="1633645" y="5133975"/>
                </a:moveTo>
                <a:cubicBezTo>
                  <a:pt x="1589195" y="5130800"/>
                  <a:pt x="1544553" y="5129657"/>
                  <a:pt x="1500295" y="5124450"/>
                </a:cubicBezTo>
                <a:cubicBezTo>
                  <a:pt x="1490324" y="5123277"/>
                  <a:pt x="1480497" y="5119801"/>
                  <a:pt x="1471720" y="5114925"/>
                </a:cubicBezTo>
                <a:cubicBezTo>
                  <a:pt x="1451706" y="5103806"/>
                  <a:pt x="1414570" y="5076825"/>
                  <a:pt x="1414570" y="5076825"/>
                </a:cubicBezTo>
                <a:cubicBezTo>
                  <a:pt x="1392731" y="5011307"/>
                  <a:pt x="1422602" y="5090881"/>
                  <a:pt x="1376470" y="5010150"/>
                </a:cubicBezTo>
                <a:cubicBezTo>
                  <a:pt x="1361939" y="4984721"/>
                  <a:pt x="1374094" y="4973960"/>
                  <a:pt x="1347895" y="4953000"/>
                </a:cubicBezTo>
                <a:cubicBezTo>
                  <a:pt x="1337998" y="4945083"/>
                  <a:pt x="1274282" y="4934597"/>
                  <a:pt x="1271695" y="4933950"/>
                </a:cubicBezTo>
                <a:cubicBezTo>
                  <a:pt x="1235954" y="4925015"/>
                  <a:pt x="1243184" y="4921731"/>
                  <a:pt x="1205020" y="4905375"/>
                </a:cubicBezTo>
                <a:cubicBezTo>
                  <a:pt x="1134607" y="4875198"/>
                  <a:pt x="1230675" y="4932004"/>
                  <a:pt x="1119295" y="4857750"/>
                </a:cubicBezTo>
                <a:lnTo>
                  <a:pt x="1090720" y="4838700"/>
                </a:lnTo>
                <a:cubicBezTo>
                  <a:pt x="1065901" y="4764244"/>
                  <a:pt x="1096543" y="4826841"/>
                  <a:pt x="947845" y="4800600"/>
                </a:cubicBezTo>
                <a:cubicBezTo>
                  <a:pt x="936572" y="4798611"/>
                  <a:pt x="928528" y="4788283"/>
                  <a:pt x="919270" y="4781550"/>
                </a:cubicBezTo>
                <a:cubicBezTo>
                  <a:pt x="893593" y="4762876"/>
                  <a:pt x="868470" y="4743450"/>
                  <a:pt x="843070" y="4724400"/>
                </a:cubicBezTo>
                <a:cubicBezTo>
                  <a:pt x="837953" y="4720562"/>
                  <a:pt x="787791" y="4681840"/>
                  <a:pt x="776395" y="4676775"/>
                </a:cubicBezTo>
                <a:cubicBezTo>
                  <a:pt x="719479" y="4651479"/>
                  <a:pt x="679057" y="4652515"/>
                  <a:pt x="614470" y="4638675"/>
                </a:cubicBezTo>
                <a:cubicBezTo>
                  <a:pt x="604653" y="4636571"/>
                  <a:pt x="595420" y="4632325"/>
                  <a:pt x="585895" y="4629150"/>
                </a:cubicBezTo>
                <a:cubicBezTo>
                  <a:pt x="576924" y="4634532"/>
                  <a:pt x="530201" y="4667250"/>
                  <a:pt x="509695" y="4667250"/>
                </a:cubicBezTo>
                <a:cubicBezTo>
                  <a:pt x="480944" y="4667250"/>
                  <a:pt x="452545" y="4660900"/>
                  <a:pt x="423970" y="4657725"/>
                </a:cubicBezTo>
                <a:cubicBezTo>
                  <a:pt x="403258" y="4595589"/>
                  <a:pt x="403946" y="4607556"/>
                  <a:pt x="395395" y="4543425"/>
                </a:cubicBezTo>
                <a:cubicBezTo>
                  <a:pt x="391595" y="4514926"/>
                  <a:pt x="395695" y="4484720"/>
                  <a:pt x="385870" y="4457700"/>
                </a:cubicBezTo>
                <a:cubicBezTo>
                  <a:pt x="380776" y="4443692"/>
                  <a:pt x="340234" y="4432963"/>
                  <a:pt x="328720" y="4429125"/>
                </a:cubicBezTo>
                <a:cubicBezTo>
                  <a:pt x="306495" y="4432300"/>
                  <a:pt x="279766" y="4424867"/>
                  <a:pt x="262045" y="4438650"/>
                </a:cubicBezTo>
                <a:cubicBezTo>
                  <a:pt x="246194" y="4450978"/>
                  <a:pt x="251975" y="4477839"/>
                  <a:pt x="242995" y="4495800"/>
                </a:cubicBezTo>
                <a:cubicBezTo>
                  <a:pt x="236645" y="4508500"/>
                  <a:pt x="231250" y="4521724"/>
                  <a:pt x="223945" y="4533900"/>
                </a:cubicBezTo>
                <a:cubicBezTo>
                  <a:pt x="212165" y="4553533"/>
                  <a:pt x="198545" y="4572000"/>
                  <a:pt x="185845" y="4591050"/>
                </a:cubicBezTo>
                <a:cubicBezTo>
                  <a:pt x="179495" y="4600575"/>
                  <a:pt x="170415" y="4608765"/>
                  <a:pt x="166795" y="4619625"/>
                </a:cubicBezTo>
                <a:lnTo>
                  <a:pt x="157270" y="4648200"/>
                </a:lnTo>
                <a:cubicBezTo>
                  <a:pt x="154095" y="4695825"/>
                  <a:pt x="158800" y="4744642"/>
                  <a:pt x="147745" y="4791075"/>
                </a:cubicBezTo>
                <a:cubicBezTo>
                  <a:pt x="142442" y="4813348"/>
                  <a:pt x="122345" y="4829175"/>
                  <a:pt x="109645" y="4848225"/>
                </a:cubicBezTo>
                <a:cubicBezTo>
                  <a:pt x="62347" y="4919171"/>
                  <a:pt x="123136" y="4832036"/>
                  <a:pt x="62020" y="4905375"/>
                </a:cubicBezTo>
                <a:cubicBezTo>
                  <a:pt x="54691" y="4914169"/>
                  <a:pt x="49320" y="4924425"/>
                  <a:pt x="42970" y="4933950"/>
                </a:cubicBezTo>
                <a:cubicBezTo>
                  <a:pt x="39795" y="4946650"/>
                  <a:pt x="35436" y="4959111"/>
                  <a:pt x="33445" y="4972050"/>
                </a:cubicBezTo>
                <a:cubicBezTo>
                  <a:pt x="29073" y="5000467"/>
                  <a:pt x="29559" y="5029582"/>
                  <a:pt x="23920" y="5057775"/>
                </a:cubicBezTo>
                <a:cubicBezTo>
                  <a:pt x="19982" y="5077466"/>
                  <a:pt x="0" y="5134406"/>
                  <a:pt x="4870" y="5114925"/>
                </a:cubicBezTo>
                <a:lnTo>
                  <a:pt x="14395" y="5076825"/>
                </a:lnTo>
                <a:cubicBezTo>
                  <a:pt x="17570" y="5048250"/>
                  <a:pt x="13242" y="5017794"/>
                  <a:pt x="23920" y="4991100"/>
                </a:cubicBezTo>
                <a:cubicBezTo>
                  <a:pt x="27649" y="4981778"/>
                  <a:pt x="45395" y="4988675"/>
                  <a:pt x="52495" y="4981575"/>
                </a:cubicBezTo>
                <a:cubicBezTo>
                  <a:pt x="59595" y="4974475"/>
                  <a:pt x="57530" y="4961980"/>
                  <a:pt x="62020" y="4953000"/>
                </a:cubicBezTo>
                <a:cubicBezTo>
                  <a:pt x="67140" y="4942761"/>
                  <a:pt x="75950" y="4934664"/>
                  <a:pt x="81070" y="4924425"/>
                </a:cubicBezTo>
                <a:cubicBezTo>
                  <a:pt x="85560" y="4915445"/>
                  <a:pt x="84323" y="4903690"/>
                  <a:pt x="90595" y="4895850"/>
                </a:cubicBezTo>
                <a:cubicBezTo>
                  <a:pt x="97746" y="4886911"/>
                  <a:pt x="109645" y="4883150"/>
                  <a:pt x="119170" y="4876800"/>
                </a:cubicBezTo>
                <a:cubicBezTo>
                  <a:pt x="143111" y="4804976"/>
                  <a:pt x="108031" y="4890723"/>
                  <a:pt x="157270" y="4829175"/>
                </a:cubicBezTo>
                <a:cubicBezTo>
                  <a:pt x="163542" y="4821335"/>
                  <a:pt x="162305" y="4809580"/>
                  <a:pt x="166795" y="4800600"/>
                </a:cubicBezTo>
                <a:cubicBezTo>
                  <a:pt x="171915" y="4790361"/>
                  <a:pt x="179495" y="4781550"/>
                  <a:pt x="185845" y="4772025"/>
                </a:cubicBezTo>
                <a:cubicBezTo>
                  <a:pt x="182670" y="4759325"/>
                  <a:pt x="181477" y="4745957"/>
                  <a:pt x="176320" y="4733925"/>
                </a:cubicBezTo>
                <a:cubicBezTo>
                  <a:pt x="171811" y="4723403"/>
                  <a:pt x="162390" y="4715589"/>
                  <a:pt x="157270" y="4705350"/>
                </a:cubicBezTo>
                <a:cubicBezTo>
                  <a:pt x="152780" y="4696370"/>
                  <a:pt x="150920" y="4686300"/>
                  <a:pt x="147745" y="4676775"/>
                </a:cubicBezTo>
                <a:cubicBezTo>
                  <a:pt x="150920" y="4654550"/>
                  <a:pt x="145217" y="4629041"/>
                  <a:pt x="157270" y="4610100"/>
                </a:cubicBezTo>
                <a:cubicBezTo>
                  <a:pt x="169562" y="4590784"/>
                  <a:pt x="195370" y="4584700"/>
                  <a:pt x="214420" y="4572000"/>
                </a:cubicBezTo>
                <a:lnTo>
                  <a:pt x="242995" y="4552950"/>
                </a:lnTo>
                <a:cubicBezTo>
                  <a:pt x="266185" y="4483381"/>
                  <a:pt x="257175" y="4515281"/>
                  <a:pt x="271570" y="4457700"/>
                </a:cubicBezTo>
                <a:cubicBezTo>
                  <a:pt x="274745" y="4400550"/>
                  <a:pt x="275668" y="4343230"/>
                  <a:pt x="281095" y="4286250"/>
                </a:cubicBezTo>
                <a:cubicBezTo>
                  <a:pt x="286117" y="4233520"/>
                  <a:pt x="317984" y="4274001"/>
                  <a:pt x="281095" y="4191000"/>
                </a:cubicBezTo>
                <a:cubicBezTo>
                  <a:pt x="276446" y="4180539"/>
                  <a:pt x="262045" y="4178300"/>
                  <a:pt x="252520" y="4171950"/>
                </a:cubicBezTo>
                <a:cubicBezTo>
                  <a:pt x="207158" y="4103908"/>
                  <a:pt x="219973" y="4137012"/>
                  <a:pt x="204895" y="4076700"/>
                </a:cubicBezTo>
                <a:cubicBezTo>
                  <a:pt x="201720" y="4022725"/>
                  <a:pt x="200750" y="3968575"/>
                  <a:pt x="195370" y="3914775"/>
                </a:cubicBezTo>
                <a:cubicBezTo>
                  <a:pt x="194371" y="3904785"/>
                  <a:pt x="185845" y="3896240"/>
                  <a:pt x="185845" y="3886200"/>
                </a:cubicBezTo>
                <a:cubicBezTo>
                  <a:pt x="185845" y="3852673"/>
                  <a:pt x="195073" y="3829942"/>
                  <a:pt x="204895" y="3800475"/>
                </a:cubicBezTo>
                <a:cubicBezTo>
                  <a:pt x="206564" y="3785451"/>
                  <a:pt x="212364" y="3678706"/>
                  <a:pt x="233470" y="3657600"/>
                </a:cubicBezTo>
                <a:lnTo>
                  <a:pt x="262045" y="3629025"/>
                </a:lnTo>
                <a:cubicBezTo>
                  <a:pt x="283889" y="3563492"/>
                  <a:pt x="259554" y="3642724"/>
                  <a:pt x="281095" y="3524250"/>
                </a:cubicBezTo>
                <a:cubicBezTo>
                  <a:pt x="286024" y="3497138"/>
                  <a:pt x="294418" y="3489978"/>
                  <a:pt x="309670" y="3467100"/>
                </a:cubicBezTo>
                <a:cubicBezTo>
                  <a:pt x="316020" y="3441700"/>
                  <a:pt x="320441" y="3415738"/>
                  <a:pt x="328720" y="3390900"/>
                </a:cubicBezTo>
                <a:cubicBezTo>
                  <a:pt x="331895" y="3381375"/>
                  <a:pt x="331145" y="3369425"/>
                  <a:pt x="338245" y="3362325"/>
                </a:cubicBezTo>
                <a:cubicBezTo>
                  <a:pt x="345345" y="3355225"/>
                  <a:pt x="357840" y="3357290"/>
                  <a:pt x="366820" y="3352800"/>
                </a:cubicBezTo>
                <a:cubicBezTo>
                  <a:pt x="377059" y="3347680"/>
                  <a:pt x="385870" y="3340100"/>
                  <a:pt x="395395" y="3333750"/>
                </a:cubicBezTo>
                <a:cubicBezTo>
                  <a:pt x="401745" y="3324225"/>
                  <a:pt x="409796" y="3315636"/>
                  <a:pt x="414445" y="3305175"/>
                </a:cubicBezTo>
                <a:cubicBezTo>
                  <a:pt x="429535" y="3271222"/>
                  <a:pt x="426677" y="3245318"/>
                  <a:pt x="452545" y="3219450"/>
                </a:cubicBezTo>
                <a:cubicBezTo>
                  <a:pt x="460640" y="3211355"/>
                  <a:pt x="471595" y="3206750"/>
                  <a:pt x="481120" y="3200400"/>
                </a:cubicBezTo>
                <a:cubicBezTo>
                  <a:pt x="501992" y="3169091"/>
                  <a:pt x="499836" y="3177756"/>
                  <a:pt x="509695" y="3143250"/>
                </a:cubicBezTo>
                <a:cubicBezTo>
                  <a:pt x="513291" y="3130663"/>
                  <a:pt x="513366" y="3116859"/>
                  <a:pt x="519220" y="3105150"/>
                </a:cubicBezTo>
                <a:cubicBezTo>
                  <a:pt x="526320" y="3090951"/>
                  <a:pt x="538568" y="3079968"/>
                  <a:pt x="547795" y="3067050"/>
                </a:cubicBezTo>
                <a:cubicBezTo>
                  <a:pt x="554449" y="3057735"/>
                  <a:pt x="560495" y="3048000"/>
                  <a:pt x="566845" y="3038475"/>
                </a:cubicBezTo>
                <a:cubicBezTo>
                  <a:pt x="570020" y="3003550"/>
                  <a:pt x="570276" y="2968235"/>
                  <a:pt x="576370" y="2933700"/>
                </a:cubicBezTo>
                <a:cubicBezTo>
                  <a:pt x="579860" y="2913925"/>
                  <a:pt x="595420" y="2876550"/>
                  <a:pt x="595420" y="2876550"/>
                </a:cubicBezTo>
                <a:cubicBezTo>
                  <a:pt x="572839" y="2763644"/>
                  <a:pt x="602520" y="2880618"/>
                  <a:pt x="566845" y="2800350"/>
                </a:cubicBezTo>
                <a:cubicBezTo>
                  <a:pt x="558690" y="2782000"/>
                  <a:pt x="554145" y="2762250"/>
                  <a:pt x="547795" y="2743200"/>
                </a:cubicBezTo>
                <a:lnTo>
                  <a:pt x="538270" y="2714625"/>
                </a:lnTo>
                <a:cubicBezTo>
                  <a:pt x="535095" y="2663825"/>
                  <a:pt x="533810" y="2612872"/>
                  <a:pt x="528745" y="2562225"/>
                </a:cubicBezTo>
                <a:cubicBezTo>
                  <a:pt x="520178" y="2476557"/>
                  <a:pt x="500355" y="2580349"/>
                  <a:pt x="528745" y="2438400"/>
                </a:cubicBezTo>
                <a:cubicBezTo>
                  <a:pt x="532683" y="2418709"/>
                  <a:pt x="541445" y="2400300"/>
                  <a:pt x="547795" y="2381250"/>
                </a:cubicBezTo>
                <a:lnTo>
                  <a:pt x="557320" y="2352675"/>
                </a:lnTo>
                <a:lnTo>
                  <a:pt x="566845" y="2324100"/>
                </a:lnTo>
                <a:cubicBezTo>
                  <a:pt x="570020" y="2301875"/>
                  <a:pt x="569919" y="2278929"/>
                  <a:pt x="576370" y="2257425"/>
                </a:cubicBezTo>
                <a:cubicBezTo>
                  <a:pt x="585477" y="2227069"/>
                  <a:pt x="598165" y="2226705"/>
                  <a:pt x="623995" y="2219325"/>
                </a:cubicBezTo>
                <a:cubicBezTo>
                  <a:pt x="636582" y="2215729"/>
                  <a:pt x="649395" y="2212975"/>
                  <a:pt x="662095" y="2209800"/>
                </a:cubicBezTo>
                <a:cubicBezTo>
                  <a:pt x="665882" y="2156777"/>
                  <a:pt x="648584" y="2089961"/>
                  <a:pt x="690670" y="2047875"/>
                </a:cubicBezTo>
                <a:cubicBezTo>
                  <a:pt x="704774" y="2033771"/>
                  <a:pt x="776585" y="1987424"/>
                  <a:pt x="785920" y="1981200"/>
                </a:cubicBezTo>
                <a:lnTo>
                  <a:pt x="814495" y="1962150"/>
                </a:lnTo>
                <a:cubicBezTo>
                  <a:pt x="820845" y="1943100"/>
                  <a:pt x="830705" y="1924879"/>
                  <a:pt x="833545" y="1905000"/>
                </a:cubicBezTo>
                <a:cubicBezTo>
                  <a:pt x="836720" y="1882775"/>
                  <a:pt x="838667" y="1860340"/>
                  <a:pt x="843070" y="1838325"/>
                </a:cubicBezTo>
                <a:cubicBezTo>
                  <a:pt x="845039" y="1828480"/>
                  <a:pt x="846323" y="1817590"/>
                  <a:pt x="852595" y="1809750"/>
                </a:cubicBezTo>
                <a:cubicBezTo>
                  <a:pt x="859746" y="1800811"/>
                  <a:pt x="870931" y="1795820"/>
                  <a:pt x="881170" y="1790700"/>
                </a:cubicBezTo>
                <a:cubicBezTo>
                  <a:pt x="908422" y="1777074"/>
                  <a:pt x="937629" y="1778967"/>
                  <a:pt x="966895" y="1771650"/>
                </a:cubicBezTo>
                <a:cubicBezTo>
                  <a:pt x="986376" y="1766780"/>
                  <a:pt x="1024045" y="1752600"/>
                  <a:pt x="1024045" y="1752600"/>
                </a:cubicBezTo>
                <a:cubicBezTo>
                  <a:pt x="1036745" y="1739900"/>
                  <a:pt x="1051706" y="1729115"/>
                  <a:pt x="1062145" y="1714500"/>
                </a:cubicBezTo>
                <a:cubicBezTo>
                  <a:pt x="1067981" y="1706330"/>
                  <a:pt x="1066101" y="1694279"/>
                  <a:pt x="1071670" y="1685925"/>
                </a:cubicBezTo>
                <a:cubicBezTo>
                  <a:pt x="1087427" y="1662290"/>
                  <a:pt x="1117804" y="1646381"/>
                  <a:pt x="1138345" y="1628775"/>
                </a:cubicBezTo>
                <a:cubicBezTo>
                  <a:pt x="1185078" y="1588718"/>
                  <a:pt x="1145201" y="1605630"/>
                  <a:pt x="1205020" y="1590675"/>
                </a:cubicBezTo>
                <a:cubicBezTo>
                  <a:pt x="1211370" y="1577975"/>
                  <a:pt x="1220877" y="1566410"/>
                  <a:pt x="1224070" y="1552575"/>
                </a:cubicBezTo>
                <a:cubicBezTo>
                  <a:pt x="1233124" y="1513341"/>
                  <a:pt x="1225055" y="1474405"/>
                  <a:pt x="1243120" y="1438275"/>
                </a:cubicBezTo>
                <a:cubicBezTo>
                  <a:pt x="1248240" y="1428036"/>
                  <a:pt x="1253231" y="1416851"/>
                  <a:pt x="1262170" y="1409700"/>
                </a:cubicBezTo>
                <a:cubicBezTo>
                  <a:pt x="1270010" y="1403428"/>
                  <a:pt x="1281968" y="1405051"/>
                  <a:pt x="1290745" y="1400175"/>
                </a:cubicBezTo>
                <a:cubicBezTo>
                  <a:pt x="1310759" y="1389056"/>
                  <a:pt x="1347895" y="1362075"/>
                  <a:pt x="1347895" y="1362075"/>
                </a:cubicBezTo>
                <a:lnTo>
                  <a:pt x="1366945" y="1304925"/>
                </a:lnTo>
                <a:cubicBezTo>
                  <a:pt x="1373295" y="1285875"/>
                  <a:pt x="1382694" y="1267582"/>
                  <a:pt x="1385995" y="1247775"/>
                </a:cubicBezTo>
                <a:cubicBezTo>
                  <a:pt x="1390241" y="1222299"/>
                  <a:pt x="1398389" y="1169625"/>
                  <a:pt x="1405045" y="1143000"/>
                </a:cubicBezTo>
                <a:cubicBezTo>
                  <a:pt x="1407480" y="1133260"/>
                  <a:pt x="1412135" y="1124165"/>
                  <a:pt x="1414570" y="1114425"/>
                </a:cubicBezTo>
                <a:cubicBezTo>
                  <a:pt x="1418497" y="1098719"/>
                  <a:pt x="1414685" y="1079974"/>
                  <a:pt x="1424095" y="1066800"/>
                </a:cubicBezTo>
                <a:cubicBezTo>
                  <a:pt x="1431451" y="1056501"/>
                  <a:pt x="1476814" y="1042877"/>
                  <a:pt x="1490770" y="1038225"/>
                </a:cubicBezTo>
                <a:cubicBezTo>
                  <a:pt x="1520993" y="992890"/>
                  <a:pt x="1502570" y="1027466"/>
                  <a:pt x="1519345" y="971550"/>
                </a:cubicBezTo>
                <a:cubicBezTo>
                  <a:pt x="1525115" y="952316"/>
                  <a:pt x="1521687" y="925539"/>
                  <a:pt x="1538395" y="914400"/>
                </a:cubicBezTo>
                <a:lnTo>
                  <a:pt x="1566970" y="895350"/>
                </a:lnTo>
                <a:cubicBezTo>
                  <a:pt x="1570145" y="885825"/>
                  <a:pt x="1570223" y="874615"/>
                  <a:pt x="1576495" y="866775"/>
                </a:cubicBezTo>
                <a:cubicBezTo>
                  <a:pt x="1625734" y="805227"/>
                  <a:pt x="1590654" y="890974"/>
                  <a:pt x="1614595" y="819150"/>
                </a:cubicBezTo>
                <a:cubicBezTo>
                  <a:pt x="1618279" y="785995"/>
                  <a:pt x="1620657" y="710045"/>
                  <a:pt x="1643170" y="676275"/>
                </a:cubicBezTo>
                <a:cubicBezTo>
                  <a:pt x="1649520" y="666750"/>
                  <a:pt x="1657100" y="657939"/>
                  <a:pt x="1662220" y="647700"/>
                </a:cubicBezTo>
                <a:cubicBezTo>
                  <a:pt x="1666710" y="638720"/>
                  <a:pt x="1664645" y="626225"/>
                  <a:pt x="1671745" y="619125"/>
                </a:cubicBezTo>
                <a:cubicBezTo>
                  <a:pt x="1678845" y="612025"/>
                  <a:pt x="1690795" y="612775"/>
                  <a:pt x="1700320" y="609600"/>
                </a:cubicBezTo>
                <a:cubicBezTo>
                  <a:pt x="1703495" y="600075"/>
                  <a:pt x="1705355" y="590005"/>
                  <a:pt x="1709845" y="581025"/>
                </a:cubicBezTo>
                <a:cubicBezTo>
                  <a:pt x="1714965" y="570786"/>
                  <a:pt x="1725606" y="563415"/>
                  <a:pt x="1728895" y="552450"/>
                </a:cubicBezTo>
                <a:cubicBezTo>
                  <a:pt x="1735346" y="530946"/>
                  <a:pt x="1734017" y="507790"/>
                  <a:pt x="1738420" y="485775"/>
                </a:cubicBezTo>
                <a:cubicBezTo>
                  <a:pt x="1740389" y="475930"/>
                  <a:pt x="1744770" y="466725"/>
                  <a:pt x="1747945" y="457200"/>
                </a:cubicBezTo>
                <a:cubicBezTo>
                  <a:pt x="1748819" y="443219"/>
                  <a:pt x="1743204" y="323806"/>
                  <a:pt x="1766995" y="276225"/>
                </a:cubicBezTo>
                <a:cubicBezTo>
                  <a:pt x="1772115" y="265986"/>
                  <a:pt x="1777950" y="255745"/>
                  <a:pt x="1786045" y="247650"/>
                </a:cubicBezTo>
                <a:cubicBezTo>
                  <a:pt x="1794140" y="239555"/>
                  <a:pt x="1805095" y="234950"/>
                  <a:pt x="1814620" y="228600"/>
                </a:cubicBezTo>
                <a:cubicBezTo>
                  <a:pt x="1817795" y="187325"/>
                  <a:pt x="1814105" y="144936"/>
                  <a:pt x="1824145" y="104775"/>
                </a:cubicBezTo>
                <a:cubicBezTo>
                  <a:pt x="1848527" y="7248"/>
                  <a:pt x="1851955" y="135391"/>
                  <a:pt x="1881295" y="57150"/>
                </a:cubicBezTo>
                <a:cubicBezTo>
                  <a:pt x="1887984" y="39313"/>
                  <a:pt x="1881295" y="19050"/>
                  <a:pt x="1881295" y="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Forma libre"/>
          <p:cNvSpPr/>
          <p:nvPr/>
        </p:nvSpPr>
        <p:spPr>
          <a:xfrm>
            <a:off x="2073102" y="352425"/>
            <a:ext cx="327198" cy="735201"/>
          </a:xfrm>
          <a:custGeom>
            <a:avLst/>
            <a:gdLst>
              <a:gd name="connsiteX0" fmla="*/ 174798 w 327198"/>
              <a:gd name="connsiteY0" fmla="*/ 723900 h 735201"/>
              <a:gd name="connsiteX1" fmla="*/ 127173 w 327198"/>
              <a:gd name="connsiteY1" fmla="*/ 609600 h 735201"/>
              <a:gd name="connsiteX2" fmla="*/ 98598 w 327198"/>
              <a:gd name="connsiteY2" fmla="*/ 600075 h 735201"/>
              <a:gd name="connsiteX3" fmla="*/ 70023 w 327198"/>
              <a:gd name="connsiteY3" fmla="*/ 581025 h 735201"/>
              <a:gd name="connsiteX4" fmla="*/ 50973 w 327198"/>
              <a:gd name="connsiteY4" fmla="*/ 523875 h 735201"/>
              <a:gd name="connsiteX5" fmla="*/ 31923 w 327198"/>
              <a:gd name="connsiteY5" fmla="*/ 400050 h 735201"/>
              <a:gd name="connsiteX6" fmla="*/ 12873 w 327198"/>
              <a:gd name="connsiteY6" fmla="*/ 371475 h 735201"/>
              <a:gd name="connsiteX7" fmla="*/ 41448 w 327198"/>
              <a:gd name="connsiteY7" fmla="*/ 209550 h 735201"/>
              <a:gd name="connsiteX8" fmla="*/ 70023 w 327198"/>
              <a:gd name="connsiteY8" fmla="*/ 200025 h 735201"/>
              <a:gd name="connsiteX9" fmla="*/ 98598 w 327198"/>
              <a:gd name="connsiteY9" fmla="*/ 180975 h 735201"/>
              <a:gd name="connsiteX10" fmla="*/ 108123 w 327198"/>
              <a:gd name="connsiteY10" fmla="*/ 123825 h 735201"/>
              <a:gd name="connsiteX11" fmla="*/ 136698 w 327198"/>
              <a:gd name="connsiteY11" fmla="*/ 114300 h 735201"/>
              <a:gd name="connsiteX12" fmla="*/ 212898 w 327198"/>
              <a:gd name="connsiteY12" fmla="*/ 104775 h 735201"/>
              <a:gd name="connsiteX13" fmla="*/ 241473 w 327198"/>
              <a:gd name="connsiteY13" fmla="*/ 76200 h 735201"/>
              <a:gd name="connsiteX14" fmla="*/ 270048 w 327198"/>
              <a:gd name="connsiteY14" fmla="*/ 19050 h 735201"/>
              <a:gd name="connsiteX15" fmla="*/ 327198 w 327198"/>
              <a:gd name="connsiteY15" fmla="*/ 0 h 73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198" h="735201">
                <a:moveTo>
                  <a:pt x="174798" y="723900"/>
                </a:moveTo>
                <a:cubicBezTo>
                  <a:pt x="91046" y="702962"/>
                  <a:pt x="169040" y="735201"/>
                  <a:pt x="127173" y="609600"/>
                </a:cubicBezTo>
                <a:cubicBezTo>
                  <a:pt x="123998" y="600075"/>
                  <a:pt x="107578" y="604565"/>
                  <a:pt x="98598" y="600075"/>
                </a:cubicBezTo>
                <a:cubicBezTo>
                  <a:pt x="88359" y="594955"/>
                  <a:pt x="79548" y="587375"/>
                  <a:pt x="70023" y="581025"/>
                </a:cubicBezTo>
                <a:cubicBezTo>
                  <a:pt x="63673" y="561975"/>
                  <a:pt x="52971" y="543856"/>
                  <a:pt x="50973" y="523875"/>
                </a:cubicBezTo>
                <a:cubicBezTo>
                  <a:pt x="48241" y="496558"/>
                  <a:pt x="49086" y="434377"/>
                  <a:pt x="31923" y="400050"/>
                </a:cubicBezTo>
                <a:cubicBezTo>
                  <a:pt x="26803" y="389811"/>
                  <a:pt x="19223" y="381000"/>
                  <a:pt x="12873" y="371475"/>
                </a:cubicBezTo>
                <a:cubicBezTo>
                  <a:pt x="14178" y="353204"/>
                  <a:pt x="0" y="242709"/>
                  <a:pt x="41448" y="209550"/>
                </a:cubicBezTo>
                <a:cubicBezTo>
                  <a:pt x="49288" y="203278"/>
                  <a:pt x="61043" y="204515"/>
                  <a:pt x="70023" y="200025"/>
                </a:cubicBezTo>
                <a:cubicBezTo>
                  <a:pt x="80262" y="194905"/>
                  <a:pt x="89073" y="187325"/>
                  <a:pt x="98598" y="180975"/>
                </a:cubicBezTo>
                <a:cubicBezTo>
                  <a:pt x="101773" y="161925"/>
                  <a:pt x="98541" y="140593"/>
                  <a:pt x="108123" y="123825"/>
                </a:cubicBezTo>
                <a:cubicBezTo>
                  <a:pt x="113104" y="115108"/>
                  <a:pt x="126820" y="116096"/>
                  <a:pt x="136698" y="114300"/>
                </a:cubicBezTo>
                <a:cubicBezTo>
                  <a:pt x="161883" y="109721"/>
                  <a:pt x="187498" y="107950"/>
                  <a:pt x="212898" y="104775"/>
                </a:cubicBezTo>
                <a:cubicBezTo>
                  <a:pt x="222423" y="95250"/>
                  <a:pt x="234001" y="87408"/>
                  <a:pt x="241473" y="76200"/>
                </a:cubicBezTo>
                <a:cubicBezTo>
                  <a:pt x="255560" y="55070"/>
                  <a:pt x="244355" y="35108"/>
                  <a:pt x="270048" y="19050"/>
                </a:cubicBezTo>
                <a:cubicBezTo>
                  <a:pt x="287076" y="8407"/>
                  <a:pt x="327198" y="0"/>
                  <a:pt x="327198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Botón de acción: Inicio">
            <a:hlinkClick r:id="" action="ppaction://hlinkshowjump?jump=firstslide" highlightClick="1"/>
          </p:cNvPr>
          <p:cNvSpPr/>
          <p:nvPr/>
        </p:nvSpPr>
        <p:spPr>
          <a:xfrm>
            <a:off x="1619672" y="11663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1763688" y="446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68" name="67 Flecha cuádruple"/>
          <p:cNvSpPr/>
          <p:nvPr/>
        </p:nvSpPr>
        <p:spPr>
          <a:xfrm>
            <a:off x="8316416" y="692696"/>
            <a:ext cx="648072" cy="576064"/>
          </a:xfrm>
          <a:prstGeom prst="quadArrow">
            <a:avLst>
              <a:gd name="adj1" fmla="val 5269"/>
              <a:gd name="adj2" fmla="val 8402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8460432" y="30303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Rockwell Condensed" pitchFamily="18" charset="0"/>
                <a:cs typeface="Andalus" pitchFamily="18" charset="-78"/>
              </a:rPr>
              <a:t>N</a:t>
            </a:r>
            <a:endParaRPr lang="es-MX" sz="2400" b="1" dirty="0">
              <a:latin typeface="Rockwell Condensed" pitchFamily="18" charset="0"/>
              <a:cs typeface="Andalus" pitchFamily="18" charset="-78"/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5940152" y="548680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Botón de acción: Inicio">
            <a:hlinkClick r:id="" action="ppaction://hlinkshowjump?jump=firstslide" highlightClick="1"/>
          </p:cNvPr>
          <p:cNvSpPr/>
          <p:nvPr/>
        </p:nvSpPr>
        <p:spPr>
          <a:xfrm>
            <a:off x="6084168" y="620688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6516216" y="62068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73" name="72 Llamada de flecha izquierda y derecha"/>
          <p:cNvSpPr/>
          <p:nvPr/>
        </p:nvSpPr>
        <p:spPr>
          <a:xfrm>
            <a:off x="6012160" y="98072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6516216" y="90872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75" name="74 Elipse"/>
          <p:cNvSpPr/>
          <p:nvPr/>
        </p:nvSpPr>
        <p:spPr>
          <a:xfrm>
            <a:off x="6156176" y="126876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6516216" y="12687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7" name="76 Forma libre"/>
          <p:cNvSpPr/>
          <p:nvPr/>
        </p:nvSpPr>
        <p:spPr>
          <a:xfrm>
            <a:off x="6084168" y="1916832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6588224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9" name="78 Forma libre"/>
          <p:cNvSpPr/>
          <p:nvPr/>
        </p:nvSpPr>
        <p:spPr>
          <a:xfrm>
            <a:off x="6012160" y="213285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CuadroTexto"/>
          <p:cNvSpPr txBox="1"/>
          <p:nvPr/>
        </p:nvSpPr>
        <p:spPr>
          <a:xfrm>
            <a:off x="6588224" y="206084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81" name="80 Forma libre"/>
          <p:cNvSpPr/>
          <p:nvPr/>
        </p:nvSpPr>
        <p:spPr>
          <a:xfrm flipV="1">
            <a:off x="6012160" y="227687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82 CuadroTexto"/>
          <p:cNvSpPr txBox="1"/>
          <p:nvPr/>
        </p:nvSpPr>
        <p:spPr>
          <a:xfrm>
            <a:off x="6372200" y="1556792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</a:t>
            </a:r>
            <a:r>
              <a:rPr lang="es-MX" sz="1100" b="1" dirty="0"/>
              <a:t>T</a:t>
            </a:r>
            <a:r>
              <a:rPr lang="es-MX" sz="1100" b="1" dirty="0" smtClean="0"/>
              <a:t>rans.</a:t>
            </a:r>
            <a:endParaRPr lang="es-MX" sz="1100" b="1" dirty="0"/>
          </a:p>
        </p:txBody>
      </p:sp>
      <p:sp>
        <p:nvSpPr>
          <p:cNvPr id="84" name="83 CuadroTexto"/>
          <p:cNvSpPr txBox="1"/>
          <p:nvPr/>
        </p:nvSpPr>
        <p:spPr>
          <a:xfrm>
            <a:off x="6588224" y="220486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85" name="84 CuadroTexto"/>
          <p:cNvSpPr txBox="1"/>
          <p:nvPr/>
        </p:nvSpPr>
        <p:spPr>
          <a:xfrm>
            <a:off x="6156176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+mj-lt"/>
              </a:rPr>
              <a:t>Simbología</a:t>
            </a:r>
            <a:endParaRPr lang="es-MX" b="1" dirty="0">
              <a:latin typeface="+mj-lt"/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3419872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Elipse"/>
          <p:cNvSpPr/>
          <p:nvPr/>
        </p:nvSpPr>
        <p:spPr>
          <a:xfrm>
            <a:off x="4788024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Elipse"/>
          <p:cNvSpPr/>
          <p:nvPr/>
        </p:nvSpPr>
        <p:spPr>
          <a:xfrm>
            <a:off x="5004048" y="61653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Elipse"/>
          <p:cNvSpPr/>
          <p:nvPr/>
        </p:nvSpPr>
        <p:spPr>
          <a:xfrm>
            <a:off x="3419872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3347863" y="107340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San Pablo</a:t>
            </a:r>
            <a:endParaRPr lang="es-MX" b="1" u="sng" dirty="0"/>
          </a:p>
        </p:txBody>
      </p:sp>
      <p:sp>
        <p:nvSpPr>
          <p:cNvPr id="3" name="2 Forma libre"/>
          <p:cNvSpPr/>
          <p:nvPr/>
        </p:nvSpPr>
        <p:spPr>
          <a:xfrm>
            <a:off x="76200" y="3514725"/>
            <a:ext cx="800100" cy="266700"/>
          </a:xfrm>
          <a:custGeom>
            <a:avLst/>
            <a:gdLst>
              <a:gd name="connsiteX0" fmla="*/ 0 w 800100"/>
              <a:gd name="connsiteY0" fmla="*/ 266700 h 266700"/>
              <a:gd name="connsiteX1" fmla="*/ 133350 w 800100"/>
              <a:gd name="connsiteY1" fmla="*/ 247650 h 266700"/>
              <a:gd name="connsiteX2" fmla="*/ 228600 w 800100"/>
              <a:gd name="connsiteY2" fmla="*/ 219075 h 266700"/>
              <a:gd name="connsiteX3" fmla="*/ 257175 w 800100"/>
              <a:gd name="connsiteY3" fmla="*/ 209550 h 266700"/>
              <a:gd name="connsiteX4" fmla="*/ 333375 w 800100"/>
              <a:gd name="connsiteY4" fmla="*/ 200025 h 266700"/>
              <a:gd name="connsiteX5" fmla="*/ 390525 w 800100"/>
              <a:gd name="connsiteY5" fmla="*/ 180975 h 266700"/>
              <a:gd name="connsiteX6" fmla="*/ 409575 w 800100"/>
              <a:gd name="connsiteY6" fmla="*/ 152400 h 266700"/>
              <a:gd name="connsiteX7" fmla="*/ 438150 w 800100"/>
              <a:gd name="connsiteY7" fmla="*/ 123825 h 266700"/>
              <a:gd name="connsiteX8" fmla="*/ 457200 w 800100"/>
              <a:gd name="connsiteY8" fmla="*/ 85725 h 266700"/>
              <a:gd name="connsiteX9" fmla="*/ 466725 w 800100"/>
              <a:gd name="connsiteY9" fmla="*/ 57150 h 266700"/>
              <a:gd name="connsiteX10" fmla="*/ 533400 w 800100"/>
              <a:gd name="connsiteY10" fmla="*/ 19050 h 266700"/>
              <a:gd name="connsiteX11" fmla="*/ 590550 w 800100"/>
              <a:gd name="connsiteY11" fmla="*/ 0 h 266700"/>
              <a:gd name="connsiteX12" fmla="*/ 714375 w 800100"/>
              <a:gd name="connsiteY12" fmla="*/ 9525 h 266700"/>
              <a:gd name="connsiteX13" fmla="*/ 800100 w 800100"/>
              <a:gd name="connsiteY13" fmla="*/ 1905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0100" h="266700">
                <a:moveTo>
                  <a:pt x="0" y="266700"/>
                </a:moveTo>
                <a:cubicBezTo>
                  <a:pt x="84695" y="215883"/>
                  <a:pt x="9943" y="247650"/>
                  <a:pt x="133350" y="247650"/>
                </a:cubicBezTo>
                <a:cubicBezTo>
                  <a:pt x="147745" y="247650"/>
                  <a:pt x="225275" y="220183"/>
                  <a:pt x="228600" y="219075"/>
                </a:cubicBezTo>
                <a:cubicBezTo>
                  <a:pt x="238125" y="215900"/>
                  <a:pt x="247212" y="210795"/>
                  <a:pt x="257175" y="209550"/>
                </a:cubicBezTo>
                <a:lnTo>
                  <a:pt x="333375" y="200025"/>
                </a:lnTo>
                <a:cubicBezTo>
                  <a:pt x="352425" y="193675"/>
                  <a:pt x="379386" y="197683"/>
                  <a:pt x="390525" y="180975"/>
                </a:cubicBezTo>
                <a:cubicBezTo>
                  <a:pt x="396875" y="171450"/>
                  <a:pt x="402246" y="161194"/>
                  <a:pt x="409575" y="152400"/>
                </a:cubicBezTo>
                <a:cubicBezTo>
                  <a:pt x="418199" y="142052"/>
                  <a:pt x="430320" y="134786"/>
                  <a:pt x="438150" y="123825"/>
                </a:cubicBezTo>
                <a:cubicBezTo>
                  <a:pt x="446403" y="112271"/>
                  <a:pt x="451607" y="98776"/>
                  <a:pt x="457200" y="85725"/>
                </a:cubicBezTo>
                <a:cubicBezTo>
                  <a:pt x="461155" y="76497"/>
                  <a:pt x="461156" y="65504"/>
                  <a:pt x="466725" y="57150"/>
                </a:cubicBezTo>
                <a:cubicBezTo>
                  <a:pt x="490987" y="20757"/>
                  <a:pt x="495419" y="30444"/>
                  <a:pt x="533400" y="19050"/>
                </a:cubicBezTo>
                <a:cubicBezTo>
                  <a:pt x="552634" y="13280"/>
                  <a:pt x="590550" y="0"/>
                  <a:pt x="590550" y="0"/>
                </a:cubicBezTo>
                <a:cubicBezTo>
                  <a:pt x="631825" y="3175"/>
                  <a:pt x="673231" y="4953"/>
                  <a:pt x="714375" y="9525"/>
                </a:cubicBezTo>
                <a:cubicBezTo>
                  <a:pt x="822516" y="21541"/>
                  <a:pt x="708107" y="19050"/>
                  <a:pt x="800100" y="190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Llamada de flecha izquierda y derecha"/>
          <p:cNvSpPr/>
          <p:nvPr/>
        </p:nvSpPr>
        <p:spPr>
          <a:xfrm rot="16921268">
            <a:off x="539552" y="3429000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55 Conector recto de flecha"/>
          <p:cNvCxnSpPr/>
          <p:nvPr/>
        </p:nvCxnSpPr>
        <p:spPr>
          <a:xfrm flipV="1">
            <a:off x="2411760" y="292006"/>
            <a:ext cx="75298" cy="60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>
            <a:stCxn id="61" idx="7"/>
          </p:cNvCxnSpPr>
          <p:nvPr/>
        </p:nvCxnSpPr>
        <p:spPr>
          <a:xfrm>
            <a:off x="2333625" y="1504950"/>
            <a:ext cx="114139" cy="25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>
            <a:stCxn id="59" idx="12"/>
          </p:cNvCxnSpPr>
          <p:nvPr/>
        </p:nvCxnSpPr>
        <p:spPr>
          <a:xfrm>
            <a:off x="2114550" y="1895475"/>
            <a:ext cx="130514" cy="35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86 Hexágono"/>
          <p:cNvSpPr/>
          <p:nvPr/>
        </p:nvSpPr>
        <p:spPr>
          <a:xfrm>
            <a:off x="6156176" y="1556792"/>
            <a:ext cx="216024" cy="17043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1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Forma libre"/>
          <p:cNvSpPr/>
          <p:nvPr/>
        </p:nvSpPr>
        <p:spPr>
          <a:xfrm>
            <a:off x="2676525" y="2189681"/>
            <a:ext cx="2362200" cy="1801294"/>
          </a:xfrm>
          <a:custGeom>
            <a:avLst/>
            <a:gdLst>
              <a:gd name="connsiteX0" fmla="*/ 0 w 2362200"/>
              <a:gd name="connsiteY0" fmla="*/ 10594 h 1801294"/>
              <a:gd name="connsiteX1" fmla="*/ 57150 w 2362200"/>
              <a:gd name="connsiteY1" fmla="*/ 29644 h 1801294"/>
              <a:gd name="connsiteX2" fmla="*/ 47625 w 2362200"/>
              <a:gd name="connsiteY2" fmla="*/ 67744 h 1801294"/>
              <a:gd name="connsiteX3" fmla="*/ 38100 w 2362200"/>
              <a:gd name="connsiteY3" fmla="*/ 115369 h 1801294"/>
              <a:gd name="connsiteX4" fmla="*/ 19050 w 2362200"/>
              <a:gd name="connsiteY4" fmla="*/ 172519 h 1801294"/>
              <a:gd name="connsiteX5" fmla="*/ 28575 w 2362200"/>
              <a:gd name="connsiteY5" fmla="*/ 201094 h 1801294"/>
              <a:gd name="connsiteX6" fmla="*/ 171450 w 2362200"/>
              <a:gd name="connsiteY6" fmla="*/ 248719 h 1801294"/>
              <a:gd name="connsiteX7" fmla="*/ 180975 w 2362200"/>
              <a:gd name="connsiteY7" fmla="*/ 277294 h 1801294"/>
              <a:gd name="connsiteX8" fmla="*/ 342900 w 2362200"/>
              <a:gd name="connsiteY8" fmla="*/ 401119 h 1801294"/>
              <a:gd name="connsiteX9" fmla="*/ 381000 w 2362200"/>
              <a:gd name="connsiteY9" fmla="*/ 515419 h 1801294"/>
              <a:gd name="connsiteX10" fmla="*/ 419100 w 2362200"/>
              <a:gd name="connsiteY10" fmla="*/ 524944 h 1801294"/>
              <a:gd name="connsiteX11" fmla="*/ 561975 w 2362200"/>
              <a:gd name="connsiteY11" fmla="*/ 515419 h 1801294"/>
              <a:gd name="connsiteX12" fmla="*/ 609600 w 2362200"/>
              <a:gd name="connsiteY12" fmla="*/ 524944 h 1801294"/>
              <a:gd name="connsiteX13" fmla="*/ 619125 w 2362200"/>
              <a:gd name="connsiteY13" fmla="*/ 553519 h 1801294"/>
              <a:gd name="connsiteX14" fmla="*/ 638175 w 2362200"/>
              <a:gd name="connsiteY14" fmla="*/ 629719 h 1801294"/>
              <a:gd name="connsiteX15" fmla="*/ 742950 w 2362200"/>
              <a:gd name="connsiteY15" fmla="*/ 677344 h 1801294"/>
              <a:gd name="connsiteX16" fmla="*/ 762000 w 2362200"/>
              <a:gd name="connsiteY16" fmla="*/ 715444 h 1801294"/>
              <a:gd name="connsiteX17" fmla="*/ 771525 w 2362200"/>
              <a:gd name="connsiteY17" fmla="*/ 753544 h 1801294"/>
              <a:gd name="connsiteX18" fmla="*/ 790575 w 2362200"/>
              <a:gd name="connsiteY18" fmla="*/ 782119 h 1801294"/>
              <a:gd name="connsiteX19" fmla="*/ 809625 w 2362200"/>
              <a:gd name="connsiteY19" fmla="*/ 839269 h 1801294"/>
              <a:gd name="connsiteX20" fmla="*/ 800100 w 2362200"/>
              <a:gd name="connsiteY20" fmla="*/ 896419 h 1801294"/>
              <a:gd name="connsiteX21" fmla="*/ 781050 w 2362200"/>
              <a:gd name="connsiteY21" fmla="*/ 934519 h 1801294"/>
              <a:gd name="connsiteX22" fmla="*/ 809625 w 2362200"/>
              <a:gd name="connsiteY22" fmla="*/ 972619 h 1801294"/>
              <a:gd name="connsiteX23" fmla="*/ 828675 w 2362200"/>
              <a:gd name="connsiteY23" fmla="*/ 1010719 h 1801294"/>
              <a:gd name="connsiteX24" fmla="*/ 885825 w 2362200"/>
              <a:gd name="connsiteY24" fmla="*/ 1058344 h 1801294"/>
              <a:gd name="connsiteX25" fmla="*/ 942975 w 2362200"/>
              <a:gd name="connsiteY25" fmla="*/ 1048819 h 1801294"/>
              <a:gd name="connsiteX26" fmla="*/ 971550 w 2362200"/>
              <a:gd name="connsiteY26" fmla="*/ 1029769 h 1801294"/>
              <a:gd name="connsiteX27" fmla="*/ 1085850 w 2362200"/>
              <a:gd name="connsiteY27" fmla="*/ 1048819 h 1801294"/>
              <a:gd name="connsiteX28" fmla="*/ 1123950 w 2362200"/>
              <a:gd name="connsiteY28" fmla="*/ 1144069 h 1801294"/>
              <a:gd name="connsiteX29" fmla="*/ 1133475 w 2362200"/>
              <a:gd name="connsiteY29" fmla="*/ 1191694 h 1801294"/>
              <a:gd name="connsiteX30" fmla="*/ 1162050 w 2362200"/>
              <a:gd name="connsiteY30" fmla="*/ 1201219 h 1801294"/>
              <a:gd name="connsiteX31" fmla="*/ 1200150 w 2362200"/>
              <a:gd name="connsiteY31" fmla="*/ 1210744 h 1801294"/>
              <a:gd name="connsiteX32" fmla="*/ 1304925 w 2362200"/>
              <a:gd name="connsiteY32" fmla="*/ 1229794 h 1801294"/>
              <a:gd name="connsiteX33" fmla="*/ 1352550 w 2362200"/>
              <a:gd name="connsiteY33" fmla="*/ 1334569 h 1801294"/>
              <a:gd name="connsiteX34" fmla="*/ 1371600 w 2362200"/>
              <a:gd name="connsiteY34" fmla="*/ 1363144 h 1801294"/>
              <a:gd name="connsiteX35" fmla="*/ 1428750 w 2362200"/>
              <a:gd name="connsiteY35" fmla="*/ 1382194 h 1801294"/>
              <a:gd name="connsiteX36" fmla="*/ 1485900 w 2362200"/>
              <a:gd name="connsiteY36" fmla="*/ 1372669 h 1801294"/>
              <a:gd name="connsiteX37" fmla="*/ 1533525 w 2362200"/>
              <a:gd name="connsiteY37" fmla="*/ 1506019 h 1801294"/>
              <a:gd name="connsiteX38" fmla="*/ 1524000 w 2362200"/>
              <a:gd name="connsiteY38" fmla="*/ 1629844 h 1801294"/>
              <a:gd name="connsiteX39" fmla="*/ 1562100 w 2362200"/>
              <a:gd name="connsiteY39" fmla="*/ 1658419 h 1801294"/>
              <a:gd name="connsiteX40" fmla="*/ 1628775 w 2362200"/>
              <a:gd name="connsiteY40" fmla="*/ 1667944 h 1801294"/>
              <a:gd name="connsiteX41" fmla="*/ 1685925 w 2362200"/>
              <a:gd name="connsiteY41" fmla="*/ 1677469 h 1801294"/>
              <a:gd name="connsiteX42" fmla="*/ 1724025 w 2362200"/>
              <a:gd name="connsiteY42" fmla="*/ 1734619 h 1801294"/>
              <a:gd name="connsiteX43" fmla="*/ 1733550 w 2362200"/>
              <a:gd name="connsiteY43" fmla="*/ 1763194 h 1801294"/>
              <a:gd name="connsiteX44" fmla="*/ 1752600 w 2362200"/>
              <a:gd name="connsiteY44" fmla="*/ 1791769 h 1801294"/>
              <a:gd name="connsiteX45" fmla="*/ 1781175 w 2362200"/>
              <a:gd name="connsiteY45" fmla="*/ 1801294 h 1801294"/>
              <a:gd name="connsiteX46" fmla="*/ 1981200 w 2362200"/>
              <a:gd name="connsiteY46" fmla="*/ 1791769 h 1801294"/>
              <a:gd name="connsiteX47" fmla="*/ 2019300 w 2362200"/>
              <a:gd name="connsiteY47" fmla="*/ 1782244 h 1801294"/>
              <a:gd name="connsiteX48" fmla="*/ 2066925 w 2362200"/>
              <a:gd name="connsiteY48" fmla="*/ 1772719 h 1801294"/>
              <a:gd name="connsiteX49" fmla="*/ 2076450 w 2362200"/>
              <a:gd name="connsiteY49" fmla="*/ 1744144 h 1801294"/>
              <a:gd name="connsiteX50" fmla="*/ 2085975 w 2362200"/>
              <a:gd name="connsiteY50" fmla="*/ 1706044 h 1801294"/>
              <a:gd name="connsiteX51" fmla="*/ 2238375 w 2362200"/>
              <a:gd name="connsiteY51" fmla="*/ 1677469 h 1801294"/>
              <a:gd name="connsiteX52" fmla="*/ 2247900 w 2362200"/>
              <a:gd name="connsiteY52" fmla="*/ 1648894 h 1801294"/>
              <a:gd name="connsiteX53" fmla="*/ 2286000 w 2362200"/>
              <a:gd name="connsiteY53" fmla="*/ 1591744 h 1801294"/>
              <a:gd name="connsiteX54" fmla="*/ 2314575 w 2362200"/>
              <a:gd name="connsiteY54" fmla="*/ 1582219 h 1801294"/>
              <a:gd name="connsiteX55" fmla="*/ 2343150 w 2362200"/>
              <a:gd name="connsiteY55" fmla="*/ 1563169 h 1801294"/>
              <a:gd name="connsiteX56" fmla="*/ 2362200 w 2362200"/>
              <a:gd name="connsiteY56" fmla="*/ 1553644 h 180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62200" h="1801294">
                <a:moveTo>
                  <a:pt x="0" y="10594"/>
                </a:moveTo>
                <a:cubicBezTo>
                  <a:pt x="33857" y="3823"/>
                  <a:pt x="57150" y="-17219"/>
                  <a:pt x="57150" y="29644"/>
                </a:cubicBezTo>
                <a:cubicBezTo>
                  <a:pt x="57150" y="42735"/>
                  <a:pt x="50465" y="54965"/>
                  <a:pt x="47625" y="67744"/>
                </a:cubicBezTo>
                <a:cubicBezTo>
                  <a:pt x="44113" y="83548"/>
                  <a:pt x="42360" y="99750"/>
                  <a:pt x="38100" y="115369"/>
                </a:cubicBezTo>
                <a:cubicBezTo>
                  <a:pt x="32816" y="134742"/>
                  <a:pt x="19050" y="172519"/>
                  <a:pt x="19050" y="172519"/>
                </a:cubicBezTo>
                <a:cubicBezTo>
                  <a:pt x="22225" y="182044"/>
                  <a:pt x="24620" y="191866"/>
                  <a:pt x="28575" y="201094"/>
                </a:cubicBezTo>
                <a:cubicBezTo>
                  <a:pt x="60589" y="275794"/>
                  <a:pt x="49646" y="239349"/>
                  <a:pt x="171450" y="248719"/>
                </a:cubicBezTo>
                <a:cubicBezTo>
                  <a:pt x="174625" y="258244"/>
                  <a:pt x="179648" y="267342"/>
                  <a:pt x="180975" y="277294"/>
                </a:cubicBezTo>
                <a:cubicBezTo>
                  <a:pt x="203047" y="442837"/>
                  <a:pt x="141265" y="388517"/>
                  <a:pt x="342900" y="401119"/>
                </a:cubicBezTo>
                <a:cubicBezTo>
                  <a:pt x="352374" y="505332"/>
                  <a:pt x="319430" y="497828"/>
                  <a:pt x="381000" y="515419"/>
                </a:cubicBezTo>
                <a:cubicBezTo>
                  <a:pt x="393587" y="519015"/>
                  <a:pt x="406400" y="521769"/>
                  <a:pt x="419100" y="524944"/>
                </a:cubicBezTo>
                <a:cubicBezTo>
                  <a:pt x="466725" y="521769"/>
                  <a:pt x="514244" y="515419"/>
                  <a:pt x="561975" y="515419"/>
                </a:cubicBezTo>
                <a:cubicBezTo>
                  <a:pt x="578164" y="515419"/>
                  <a:pt x="596130" y="515964"/>
                  <a:pt x="609600" y="524944"/>
                </a:cubicBezTo>
                <a:cubicBezTo>
                  <a:pt x="617954" y="530513"/>
                  <a:pt x="616483" y="543833"/>
                  <a:pt x="619125" y="553519"/>
                </a:cubicBezTo>
                <a:cubicBezTo>
                  <a:pt x="626014" y="578778"/>
                  <a:pt x="631825" y="604319"/>
                  <a:pt x="638175" y="629719"/>
                </a:cubicBezTo>
                <a:cubicBezTo>
                  <a:pt x="655439" y="698775"/>
                  <a:pt x="634674" y="666516"/>
                  <a:pt x="742950" y="677344"/>
                </a:cubicBezTo>
                <a:cubicBezTo>
                  <a:pt x="749300" y="690044"/>
                  <a:pt x="757014" y="702149"/>
                  <a:pt x="762000" y="715444"/>
                </a:cubicBezTo>
                <a:cubicBezTo>
                  <a:pt x="766597" y="727701"/>
                  <a:pt x="766368" y="741512"/>
                  <a:pt x="771525" y="753544"/>
                </a:cubicBezTo>
                <a:cubicBezTo>
                  <a:pt x="776034" y="764066"/>
                  <a:pt x="785926" y="771658"/>
                  <a:pt x="790575" y="782119"/>
                </a:cubicBezTo>
                <a:cubicBezTo>
                  <a:pt x="798730" y="800469"/>
                  <a:pt x="809625" y="839269"/>
                  <a:pt x="809625" y="839269"/>
                </a:cubicBezTo>
                <a:cubicBezTo>
                  <a:pt x="806450" y="858319"/>
                  <a:pt x="805649" y="877921"/>
                  <a:pt x="800100" y="896419"/>
                </a:cubicBezTo>
                <a:cubicBezTo>
                  <a:pt x="796020" y="910019"/>
                  <a:pt x="779289" y="920430"/>
                  <a:pt x="781050" y="934519"/>
                </a:cubicBezTo>
                <a:cubicBezTo>
                  <a:pt x="783019" y="950271"/>
                  <a:pt x="801211" y="959157"/>
                  <a:pt x="809625" y="972619"/>
                </a:cubicBezTo>
                <a:cubicBezTo>
                  <a:pt x="817150" y="984660"/>
                  <a:pt x="820422" y="999165"/>
                  <a:pt x="828675" y="1010719"/>
                </a:cubicBezTo>
                <a:cubicBezTo>
                  <a:pt x="845343" y="1034054"/>
                  <a:pt x="863040" y="1043154"/>
                  <a:pt x="885825" y="1058344"/>
                </a:cubicBezTo>
                <a:cubicBezTo>
                  <a:pt x="904875" y="1055169"/>
                  <a:pt x="924653" y="1054926"/>
                  <a:pt x="942975" y="1048819"/>
                </a:cubicBezTo>
                <a:cubicBezTo>
                  <a:pt x="953835" y="1045199"/>
                  <a:pt x="960102" y="1029769"/>
                  <a:pt x="971550" y="1029769"/>
                </a:cubicBezTo>
                <a:cubicBezTo>
                  <a:pt x="1010176" y="1029769"/>
                  <a:pt x="1047750" y="1042469"/>
                  <a:pt x="1085850" y="1048819"/>
                </a:cubicBezTo>
                <a:cubicBezTo>
                  <a:pt x="1109390" y="1119439"/>
                  <a:pt x="1095920" y="1088008"/>
                  <a:pt x="1123950" y="1144069"/>
                </a:cubicBezTo>
                <a:cubicBezTo>
                  <a:pt x="1127125" y="1159944"/>
                  <a:pt x="1124495" y="1178224"/>
                  <a:pt x="1133475" y="1191694"/>
                </a:cubicBezTo>
                <a:cubicBezTo>
                  <a:pt x="1139044" y="1200048"/>
                  <a:pt x="1152396" y="1198461"/>
                  <a:pt x="1162050" y="1201219"/>
                </a:cubicBezTo>
                <a:cubicBezTo>
                  <a:pt x="1174637" y="1204815"/>
                  <a:pt x="1187313" y="1208177"/>
                  <a:pt x="1200150" y="1210744"/>
                </a:cubicBezTo>
                <a:cubicBezTo>
                  <a:pt x="1234958" y="1217706"/>
                  <a:pt x="1270000" y="1223444"/>
                  <a:pt x="1304925" y="1229794"/>
                </a:cubicBezTo>
                <a:cubicBezTo>
                  <a:pt x="1318940" y="1299870"/>
                  <a:pt x="1305470" y="1263949"/>
                  <a:pt x="1352550" y="1334569"/>
                </a:cubicBezTo>
                <a:cubicBezTo>
                  <a:pt x="1358900" y="1344094"/>
                  <a:pt x="1360740" y="1359524"/>
                  <a:pt x="1371600" y="1363144"/>
                </a:cubicBezTo>
                <a:lnTo>
                  <a:pt x="1428750" y="1382194"/>
                </a:lnTo>
                <a:cubicBezTo>
                  <a:pt x="1447800" y="1379019"/>
                  <a:pt x="1466683" y="1370747"/>
                  <a:pt x="1485900" y="1372669"/>
                </a:cubicBezTo>
                <a:cubicBezTo>
                  <a:pt x="1555766" y="1379656"/>
                  <a:pt x="1529364" y="1456088"/>
                  <a:pt x="1533525" y="1506019"/>
                </a:cubicBezTo>
                <a:cubicBezTo>
                  <a:pt x="1530350" y="1547294"/>
                  <a:pt x="1516371" y="1589156"/>
                  <a:pt x="1524000" y="1629844"/>
                </a:cubicBezTo>
                <a:cubicBezTo>
                  <a:pt x="1526926" y="1645447"/>
                  <a:pt x="1547181" y="1652994"/>
                  <a:pt x="1562100" y="1658419"/>
                </a:cubicBezTo>
                <a:cubicBezTo>
                  <a:pt x="1583199" y="1666091"/>
                  <a:pt x="1606585" y="1664530"/>
                  <a:pt x="1628775" y="1667944"/>
                </a:cubicBezTo>
                <a:cubicBezTo>
                  <a:pt x="1647863" y="1670881"/>
                  <a:pt x="1666875" y="1674294"/>
                  <a:pt x="1685925" y="1677469"/>
                </a:cubicBezTo>
                <a:cubicBezTo>
                  <a:pt x="1698625" y="1696519"/>
                  <a:pt x="1716785" y="1712899"/>
                  <a:pt x="1724025" y="1734619"/>
                </a:cubicBezTo>
                <a:cubicBezTo>
                  <a:pt x="1727200" y="1744144"/>
                  <a:pt x="1729060" y="1754214"/>
                  <a:pt x="1733550" y="1763194"/>
                </a:cubicBezTo>
                <a:cubicBezTo>
                  <a:pt x="1738670" y="1773433"/>
                  <a:pt x="1743661" y="1784618"/>
                  <a:pt x="1752600" y="1791769"/>
                </a:cubicBezTo>
                <a:cubicBezTo>
                  <a:pt x="1760440" y="1798041"/>
                  <a:pt x="1771650" y="1798119"/>
                  <a:pt x="1781175" y="1801294"/>
                </a:cubicBezTo>
                <a:cubicBezTo>
                  <a:pt x="1847850" y="1798119"/>
                  <a:pt x="1914662" y="1797092"/>
                  <a:pt x="1981200" y="1791769"/>
                </a:cubicBezTo>
                <a:cubicBezTo>
                  <a:pt x="1994249" y="1790725"/>
                  <a:pt x="2006521" y="1785084"/>
                  <a:pt x="2019300" y="1782244"/>
                </a:cubicBezTo>
                <a:cubicBezTo>
                  <a:pt x="2035104" y="1778732"/>
                  <a:pt x="2051050" y="1775894"/>
                  <a:pt x="2066925" y="1772719"/>
                </a:cubicBezTo>
                <a:cubicBezTo>
                  <a:pt x="2070100" y="1763194"/>
                  <a:pt x="2073692" y="1753798"/>
                  <a:pt x="2076450" y="1744144"/>
                </a:cubicBezTo>
                <a:cubicBezTo>
                  <a:pt x="2080046" y="1731557"/>
                  <a:pt x="2076036" y="1714563"/>
                  <a:pt x="2085975" y="1706044"/>
                </a:cubicBezTo>
                <a:cubicBezTo>
                  <a:pt x="2112916" y="1682952"/>
                  <a:pt x="2219248" y="1679382"/>
                  <a:pt x="2238375" y="1677469"/>
                </a:cubicBezTo>
                <a:cubicBezTo>
                  <a:pt x="2241550" y="1667944"/>
                  <a:pt x="2243024" y="1657671"/>
                  <a:pt x="2247900" y="1648894"/>
                </a:cubicBezTo>
                <a:cubicBezTo>
                  <a:pt x="2259019" y="1628880"/>
                  <a:pt x="2264280" y="1598984"/>
                  <a:pt x="2286000" y="1591744"/>
                </a:cubicBezTo>
                <a:cubicBezTo>
                  <a:pt x="2295525" y="1588569"/>
                  <a:pt x="2305595" y="1586709"/>
                  <a:pt x="2314575" y="1582219"/>
                </a:cubicBezTo>
                <a:cubicBezTo>
                  <a:pt x="2324814" y="1577099"/>
                  <a:pt x="2333334" y="1569059"/>
                  <a:pt x="2343150" y="1563169"/>
                </a:cubicBezTo>
                <a:cubicBezTo>
                  <a:pt x="2349238" y="1559516"/>
                  <a:pt x="2355850" y="1556819"/>
                  <a:pt x="2362200" y="155364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Forma libre"/>
          <p:cNvSpPr/>
          <p:nvPr/>
        </p:nvSpPr>
        <p:spPr>
          <a:xfrm>
            <a:off x="2209800" y="3133725"/>
            <a:ext cx="171450" cy="335774"/>
          </a:xfrm>
          <a:custGeom>
            <a:avLst/>
            <a:gdLst>
              <a:gd name="connsiteX0" fmla="*/ 0 w 171450"/>
              <a:gd name="connsiteY0" fmla="*/ 285750 h 335774"/>
              <a:gd name="connsiteX1" fmla="*/ 38100 w 171450"/>
              <a:gd name="connsiteY1" fmla="*/ 333375 h 335774"/>
              <a:gd name="connsiteX2" fmla="*/ 104775 w 171450"/>
              <a:gd name="connsiteY2" fmla="*/ 323850 h 335774"/>
              <a:gd name="connsiteX3" fmla="*/ 171450 w 171450"/>
              <a:gd name="connsiteY3" fmla="*/ 295275 h 335774"/>
              <a:gd name="connsiteX4" fmla="*/ 161925 w 171450"/>
              <a:gd name="connsiteY4" fmla="*/ 200025 h 335774"/>
              <a:gd name="connsiteX5" fmla="*/ 133350 w 171450"/>
              <a:gd name="connsiteY5" fmla="*/ 180975 h 335774"/>
              <a:gd name="connsiteX6" fmla="*/ 114300 w 171450"/>
              <a:gd name="connsiteY6" fmla="*/ 152400 h 335774"/>
              <a:gd name="connsiteX7" fmla="*/ 85725 w 171450"/>
              <a:gd name="connsiteY7" fmla="*/ 0 h 33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335774">
                <a:moveTo>
                  <a:pt x="0" y="285750"/>
                </a:moveTo>
                <a:cubicBezTo>
                  <a:pt x="12700" y="301625"/>
                  <a:pt x="18994" y="326427"/>
                  <a:pt x="38100" y="333375"/>
                </a:cubicBezTo>
                <a:cubicBezTo>
                  <a:pt x="59199" y="341047"/>
                  <a:pt x="82760" y="328253"/>
                  <a:pt x="104775" y="323850"/>
                </a:cubicBezTo>
                <a:cubicBezTo>
                  <a:pt x="128134" y="319178"/>
                  <a:pt x="150797" y="305602"/>
                  <a:pt x="171450" y="295275"/>
                </a:cubicBezTo>
                <a:cubicBezTo>
                  <a:pt x="168275" y="263525"/>
                  <a:pt x="172015" y="230296"/>
                  <a:pt x="161925" y="200025"/>
                </a:cubicBezTo>
                <a:cubicBezTo>
                  <a:pt x="158305" y="189165"/>
                  <a:pt x="141445" y="189070"/>
                  <a:pt x="133350" y="180975"/>
                </a:cubicBezTo>
                <a:cubicBezTo>
                  <a:pt x="125255" y="172880"/>
                  <a:pt x="120650" y="161925"/>
                  <a:pt x="114300" y="152400"/>
                </a:cubicBezTo>
                <a:cubicBezTo>
                  <a:pt x="104303" y="2441"/>
                  <a:pt x="147467" y="30871"/>
                  <a:pt x="85725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Forma libre"/>
          <p:cNvSpPr/>
          <p:nvPr/>
        </p:nvSpPr>
        <p:spPr>
          <a:xfrm>
            <a:off x="2514600" y="5114925"/>
            <a:ext cx="228600" cy="285750"/>
          </a:xfrm>
          <a:custGeom>
            <a:avLst/>
            <a:gdLst>
              <a:gd name="connsiteX0" fmla="*/ 0 w 228600"/>
              <a:gd name="connsiteY0" fmla="*/ 76200 h 285750"/>
              <a:gd name="connsiteX1" fmla="*/ 57150 w 228600"/>
              <a:gd name="connsiteY1" fmla="*/ 57150 h 285750"/>
              <a:gd name="connsiteX2" fmla="*/ 152400 w 228600"/>
              <a:gd name="connsiteY2" fmla="*/ 28575 h 285750"/>
              <a:gd name="connsiteX3" fmla="*/ 180975 w 228600"/>
              <a:gd name="connsiteY3" fmla="*/ 0 h 285750"/>
              <a:gd name="connsiteX4" fmla="*/ 228600 w 228600"/>
              <a:gd name="connsiteY4" fmla="*/ 85725 h 285750"/>
              <a:gd name="connsiteX5" fmla="*/ 219075 w 228600"/>
              <a:gd name="connsiteY5" fmla="*/ 152400 h 285750"/>
              <a:gd name="connsiteX6" fmla="*/ 190500 w 228600"/>
              <a:gd name="connsiteY6" fmla="*/ 161925 h 285750"/>
              <a:gd name="connsiteX7" fmla="*/ 180975 w 228600"/>
              <a:gd name="connsiteY7" fmla="*/ 190500 h 285750"/>
              <a:gd name="connsiteX8" fmla="*/ 219075 w 228600"/>
              <a:gd name="connsiteY8" fmla="*/ 257175 h 285750"/>
              <a:gd name="connsiteX9" fmla="*/ 228600 w 228600"/>
              <a:gd name="connsiteY9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" h="285750">
                <a:moveTo>
                  <a:pt x="0" y="76200"/>
                </a:moveTo>
                <a:cubicBezTo>
                  <a:pt x="19050" y="69850"/>
                  <a:pt x="37669" y="62020"/>
                  <a:pt x="57150" y="57150"/>
                </a:cubicBezTo>
                <a:cubicBezTo>
                  <a:pt x="106316" y="44859"/>
                  <a:pt x="113193" y="56580"/>
                  <a:pt x="152400" y="28575"/>
                </a:cubicBezTo>
                <a:cubicBezTo>
                  <a:pt x="163361" y="20745"/>
                  <a:pt x="171450" y="9525"/>
                  <a:pt x="180975" y="0"/>
                </a:cubicBezTo>
                <a:cubicBezTo>
                  <a:pt x="224644" y="65504"/>
                  <a:pt x="211835" y="35430"/>
                  <a:pt x="228600" y="85725"/>
                </a:cubicBezTo>
                <a:cubicBezTo>
                  <a:pt x="225425" y="107950"/>
                  <a:pt x="229115" y="132320"/>
                  <a:pt x="219075" y="152400"/>
                </a:cubicBezTo>
                <a:cubicBezTo>
                  <a:pt x="214585" y="161380"/>
                  <a:pt x="197600" y="154825"/>
                  <a:pt x="190500" y="161925"/>
                </a:cubicBezTo>
                <a:cubicBezTo>
                  <a:pt x="183400" y="169025"/>
                  <a:pt x="184150" y="180975"/>
                  <a:pt x="180975" y="190500"/>
                </a:cubicBezTo>
                <a:cubicBezTo>
                  <a:pt x="201120" y="271081"/>
                  <a:pt x="173677" y="189078"/>
                  <a:pt x="219075" y="257175"/>
                </a:cubicBezTo>
                <a:cubicBezTo>
                  <a:pt x="224644" y="265529"/>
                  <a:pt x="228600" y="285750"/>
                  <a:pt x="228600" y="2857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56227"/>
              </p:ext>
            </p:extLst>
          </p:nvPr>
        </p:nvGraphicFramePr>
        <p:xfrm>
          <a:off x="6948264" y="2672912"/>
          <a:ext cx="2088232" cy="3885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468"/>
                <a:gridCol w="1656764"/>
              </a:tblGrid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0401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Joaquín </a:t>
                      </a:r>
                      <a:r>
                        <a:rPr lang="es-MX" sz="900" u="none" strike="noStrike" dirty="0">
                          <a:effectLst/>
                        </a:rPr>
                        <a:t>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Jorge Luis 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0403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effectLst/>
                          <a:latin typeface="Times New Roman" panose="02020603050405020304" pitchFamily="18" charset="0"/>
                        </a:rPr>
                        <a:t>Elizabeth Castro </a:t>
                      </a:r>
                      <a:r>
                        <a:rPr lang="es-MX" sz="900" b="0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45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0404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Maria del Pilar Cameras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0405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Noriberta </a:t>
                      </a:r>
                      <a:r>
                        <a:rPr lang="es-MX" sz="900" u="none" strike="noStrike" dirty="0" smtClean="0">
                          <a:effectLst/>
                        </a:rPr>
                        <a:t>Liévano 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Leonides de la Cruz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0407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Rodolfo de la Cruz </a:t>
                      </a:r>
                      <a:r>
                        <a:rPr lang="es-MX" sz="900" u="none" strike="noStrike" dirty="0" smtClean="0">
                          <a:effectLst/>
                        </a:rPr>
                        <a:t>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0408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Manuel de la Cruz Ramos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0409(B)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Juan Santiz </a:t>
                      </a:r>
                      <a:r>
                        <a:rPr lang="es-MX" sz="900" u="none" strike="noStrike" dirty="0" smtClean="0">
                          <a:effectLst/>
                        </a:rPr>
                        <a:t>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0410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Taurino </a:t>
                      </a:r>
                      <a:r>
                        <a:rPr lang="es-MX" sz="900" u="none" strike="noStrike" dirty="0" smtClean="0">
                          <a:effectLst/>
                        </a:rPr>
                        <a:t>Nájera Díaz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>
                          <a:effectLst/>
                        </a:rPr>
                        <a:t>0411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José Díaz Rodríguez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 smtClean="0">
                          <a:effectLst/>
                        </a:rPr>
                        <a:t>0412 (B)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 smtClean="0">
                          <a:effectLst/>
                        </a:rPr>
                        <a:t>Ángela </a:t>
                      </a:r>
                      <a:r>
                        <a:rPr lang="es-MX" sz="900" u="none" strike="noStrike" dirty="0">
                          <a:effectLst/>
                        </a:rPr>
                        <a:t>Bonifaz Martinez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u="none" strike="noStrike" dirty="0">
                          <a:effectLst/>
                        </a:rPr>
                        <a:t>0416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u="none" strike="noStrike" dirty="0">
                          <a:effectLst/>
                        </a:rPr>
                        <a:t>Felicita </a:t>
                      </a:r>
                      <a:r>
                        <a:rPr lang="es-MX" sz="900" u="none" strike="noStrike" dirty="0" smtClean="0">
                          <a:effectLst/>
                        </a:rPr>
                        <a:t>López López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892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0417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effectLst/>
                          <a:latin typeface="Times New Roman"/>
                        </a:rPr>
                        <a:t>Consuelo</a:t>
                      </a:r>
                      <a:r>
                        <a:rPr lang="es-MX" sz="900" b="0" i="0" u="none" strike="noStrike" baseline="0" dirty="0" smtClean="0">
                          <a:effectLst/>
                          <a:latin typeface="Times New Roman"/>
                        </a:rPr>
                        <a:t> del Rosario Nájera Lopez</a:t>
                      </a:r>
                      <a:endParaRPr lang="es-MX" sz="9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5 Elipse"/>
          <p:cNvSpPr/>
          <p:nvPr/>
        </p:nvSpPr>
        <p:spPr>
          <a:xfrm>
            <a:off x="2267744" y="522920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2195736" y="53732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0405</a:t>
            </a:r>
            <a:endParaRPr lang="es-MX" sz="11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979712" y="501317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0402</a:t>
            </a:r>
            <a:endParaRPr lang="es-MX" sz="11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51720" y="479715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0401</a:t>
            </a:r>
            <a:endParaRPr lang="es-MX" sz="1100" b="1" dirty="0"/>
          </a:p>
        </p:txBody>
      </p:sp>
      <p:sp>
        <p:nvSpPr>
          <p:cNvPr id="12" name="11 Elipse"/>
          <p:cNvSpPr/>
          <p:nvPr/>
        </p:nvSpPr>
        <p:spPr>
          <a:xfrm>
            <a:off x="2627784" y="4999967"/>
            <a:ext cx="216024" cy="2292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494117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0403</a:t>
            </a:r>
            <a:endParaRPr lang="es-MX" sz="1100" b="1" dirty="0"/>
          </a:p>
        </p:txBody>
      </p:sp>
      <p:sp>
        <p:nvSpPr>
          <p:cNvPr id="14" name="13 Elipse"/>
          <p:cNvSpPr/>
          <p:nvPr/>
        </p:nvSpPr>
        <p:spPr>
          <a:xfrm>
            <a:off x="2627784" y="5229201"/>
            <a:ext cx="216024" cy="2424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2807806" y="5249368"/>
            <a:ext cx="54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0404</a:t>
            </a:r>
            <a:endParaRPr lang="es-MX" sz="1100" b="1" dirty="0"/>
          </a:p>
        </p:txBody>
      </p:sp>
      <p:sp>
        <p:nvSpPr>
          <p:cNvPr id="16" name="15 Elipse"/>
          <p:cNvSpPr/>
          <p:nvPr/>
        </p:nvSpPr>
        <p:spPr>
          <a:xfrm>
            <a:off x="1979712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1871702" y="3167392"/>
            <a:ext cx="61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0408</a:t>
            </a:r>
            <a:endParaRPr lang="es-MX" sz="1100" b="1" dirty="0"/>
          </a:p>
        </p:txBody>
      </p:sp>
      <p:sp>
        <p:nvSpPr>
          <p:cNvPr id="18" name="17 Elipse"/>
          <p:cNvSpPr/>
          <p:nvPr/>
        </p:nvSpPr>
        <p:spPr>
          <a:xfrm>
            <a:off x="1691680" y="328498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Elipse"/>
          <p:cNvSpPr/>
          <p:nvPr/>
        </p:nvSpPr>
        <p:spPr>
          <a:xfrm>
            <a:off x="1691680" y="35730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1331640" y="323940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0407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19115" y="3573018"/>
            <a:ext cx="51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0409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2123728" y="36450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2267744" y="364502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0406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2267746" y="3284984"/>
            <a:ext cx="180020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2411760" y="328498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0416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2195736" y="29969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2339752" y="299695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0409B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051722" y="3861050"/>
            <a:ext cx="486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0410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2843809" y="3906634"/>
            <a:ext cx="234027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2699792" y="371703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0411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4572000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4716016" y="386105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0412</a:t>
            </a:r>
            <a:endParaRPr lang="es-MX" sz="1100" b="1" dirty="0"/>
          </a:p>
        </p:txBody>
      </p:sp>
      <p:sp>
        <p:nvSpPr>
          <p:cNvPr id="36" name="35 Elipse"/>
          <p:cNvSpPr/>
          <p:nvPr/>
        </p:nvSpPr>
        <p:spPr>
          <a:xfrm>
            <a:off x="4932040" y="3622233"/>
            <a:ext cx="216024" cy="23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CuadroTexto"/>
          <p:cNvSpPr txBox="1"/>
          <p:nvPr/>
        </p:nvSpPr>
        <p:spPr>
          <a:xfrm>
            <a:off x="5076056" y="3599438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0412(B)</a:t>
            </a:r>
            <a:endParaRPr lang="es-MX" sz="1100" b="1" dirty="0"/>
          </a:p>
        </p:txBody>
      </p:sp>
      <p:sp>
        <p:nvSpPr>
          <p:cNvPr id="38" name="37 Forma libre"/>
          <p:cNvSpPr/>
          <p:nvPr/>
        </p:nvSpPr>
        <p:spPr>
          <a:xfrm>
            <a:off x="1628775" y="3609975"/>
            <a:ext cx="962422" cy="2781300"/>
          </a:xfrm>
          <a:custGeom>
            <a:avLst/>
            <a:gdLst>
              <a:gd name="connsiteX0" fmla="*/ 161925 w 962422"/>
              <a:gd name="connsiteY0" fmla="*/ 2781300 h 2781300"/>
              <a:gd name="connsiteX1" fmla="*/ 123825 w 962422"/>
              <a:gd name="connsiteY1" fmla="*/ 2705100 h 2781300"/>
              <a:gd name="connsiteX2" fmla="*/ 66675 w 962422"/>
              <a:gd name="connsiteY2" fmla="*/ 2686050 h 2781300"/>
              <a:gd name="connsiteX3" fmla="*/ 38100 w 962422"/>
              <a:gd name="connsiteY3" fmla="*/ 2657475 h 2781300"/>
              <a:gd name="connsiteX4" fmla="*/ 19050 w 962422"/>
              <a:gd name="connsiteY4" fmla="*/ 2619375 h 2781300"/>
              <a:gd name="connsiteX5" fmla="*/ 0 w 962422"/>
              <a:gd name="connsiteY5" fmla="*/ 2590800 h 2781300"/>
              <a:gd name="connsiteX6" fmla="*/ 38100 w 962422"/>
              <a:gd name="connsiteY6" fmla="*/ 2486025 h 2781300"/>
              <a:gd name="connsiteX7" fmla="*/ 95250 w 962422"/>
              <a:gd name="connsiteY7" fmla="*/ 2447925 h 2781300"/>
              <a:gd name="connsiteX8" fmla="*/ 114300 w 962422"/>
              <a:gd name="connsiteY8" fmla="*/ 2419350 h 2781300"/>
              <a:gd name="connsiteX9" fmla="*/ 180975 w 962422"/>
              <a:gd name="connsiteY9" fmla="*/ 2362200 h 2781300"/>
              <a:gd name="connsiteX10" fmla="*/ 209550 w 962422"/>
              <a:gd name="connsiteY10" fmla="*/ 2352675 h 2781300"/>
              <a:gd name="connsiteX11" fmla="*/ 238125 w 962422"/>
              <a:gd name="connsiteY11" fmla="*/ 2333625 h 2781300"/>
              <a:gd name="connsiteX12" fmla="*/ 257175 w 962422"/>
              <a:gd name="connsiteY12" fmla="*/ 2276475 h 2781300"/>
              <a:gd name="connsiteX13" fmla="*/ 295275 w 962422"/>
              <a:gd name="connsiteY13" fmla="*/ 2190750 h 2781300"/>
              <a:gd name="connsiteX14" fmla="*/ 323850 w 962422"/>
              <a:gd name="connsiteY14" fmla="*/ 2162175 h 2781300"/>
              <a:gd name="connsiteX15" fmla="*/ 381000 w 962422"/>
              <a:gd name="connsiteY15" fmla="*/ 2124075 h 2781300"/>
              <a:gd name="connsiteX16" fmla="*/ 409575 w 962422"/>
              <a:gd name="connsiteY16" fmla="*/ 1952625 h 2781300"/>
              <a:gd name="connsiteX17" fmla="*/ 495300 w 962422"/>
              <a:gd name="connsiteY17" fmla="*/ 1924050 h 2781300"/>
              <a:gd name="connsiteX18" fmla="*/ 561975 w 962422"/>
              <a:gd name="connsiteY18" fmla="*/ 1847850 h 2781300"/>
              <a:gd name="connsiteX19" fmla="*/ 581025 w 962422"/>
              <a:gd name="connsiteY19" fmla="*/ 1819275 h 2781300"/>
              <a:gd name="connsiteX20" fmla="*/ 600075 w 962422"/>
              <a:gd name="connsiteY20" fmla="*/ 1752600 h 2781300"/>
              <a:gd name="connsiteX21" fmla="*/ 628650 w 962422"/>
              <a:gd name="connsiteY21" fmla="*/ 1733550 h 2781300"/>
              <a:gd name="connsiteX22" fmla="*/ 657225 w 962422"/>
              <a:gd name="connsiteY22" fmla="*/ 1676400 h 2781300"/>
              <a:gd name="connsiteX23" fmla="*/ 685800 w 962422"/>
              <a:gd name="connsiteY23" fmla="*/ 1657350 h 2781300"/>
              <a:gd name="connsiteX24" fmla="*/ 781050 w 962422"/>
              <a:gd name="connsiteY24" fmla="*/ 1600200 h 2781300"/>
              <a:gd name="connsiteX25" fmla="*/ 838200 w 962422"/>
              <a:gd name="connsiteY25" fmla="*/ 1581150 h 2781300"/>
              <a:gd name="connsiteX26" fmla="*/ 866775 w 962422"/>
              <a:gd name="connsiteY26" fmla="*/ 1552575 h 2781300"/>
              <a:gd name="connsiteX27" fmla="*/ 885825 w 962422"/>
              <a:gd name="connsiteY27" fmla="*/ 1524000 h 2781300"/>
              <a:gd name="connsiteX28" fmla="*/ 914400 w 962422"/>
              <a:gd name="connsiteY28" fmla="*/ 1504950 h 2781300"/>
              <a:gd name="connsiteX29" fmla="*/ 952500 w 962422"/>
              <a:gd name="connsiteY29" fmla="*/ 1476375 h 2781300"/>
              <a:gd name="connsiteX30" fmla="*/ 942975 w 962422"/>
              <a:gd name="connsiteY30" fmla="*/ 1390650 h 2781300"/>
              <a:gd name="connsiteX31" fmla="*/ 885825 w 962422"/>
              <a:gd name="connsiteY31" fmla="*/ 1371600 h 2781300"/>
              <a:gd name="connsiteX32" fmla="*/ 876300 w 962422"/>
              <a:gd name="connsiteY32" fmla="*/ 1304925 h 2781300"/>
              <a:gd name="connsiteX33" fmla="*/ 857250 w 962422"/>
              <a:gd name="connsiteY33" fmla="*/ 1276350 h 2781300"/>
              <a:gd name="connsiteX34" fmla="*/ 838200 w 962422"/>
              <a:gd name="connsiteY34" fmla="*/ 1219200 h 2781300"/>
              <a:gd name="connsiteX35" fmla="*/ 828675 w 962422"/>
              <a:gd name="connsiteY35" fmla="*/ 1181100 h 2781300"/>
              <a:gd name="connsiteX36" fmla="*/ 790575 w 962422"/>
              <a:gd name="connsiteY36" fmla="*/ 1152525 h 2781300"/>
              <a:gd name="connsiteX37" fmla="*/ 771525 w 962422"/>
              <a:gd name="connsiteY37" fmla="*/ 1123950 h 2781300"/>
              <a:gd name="connsiteX38" fmla="*/ 809625 w 962422"/>
              <a:gd name="connsiteY38" fmla="*/ 1066800 h 2781300"/>
              <a:gd name="connsiteX39" fmla="*/ 828675 w 962422"/>
              <a:gd name="connsiteY39" fmla="*/ 1038225 h 2781300"/>
              <a:gd name="connsiteX40" fmla="*/ 866775 w 962422"/>
              <a:gd name="connsiteY40" fmla="*/ 1019175 h 2781300"/>
              <a:gd name="connsiteX41" fmla="*/ 895350 w 962422"/>
              <a:gd name="connsiteY41" fmla="*/ 1000125 h 2781300"/>
              <a:gd name="connsiteX42" fmla="*/ 952500 w 962422"/>
              <a:gd name="connsiteY42" fmla="*/ 971550 h 2781300"/>
              <a:gd name="connsiteX43" fmla="*/ 962025 w 962422"/>
              <a:gd name="connsiteY43" fmla="*/ 942975 h 2781300"/>
              <a:gd name="connsiteX44" fmla="*/ 952500 w 962422"/>
              <a:gd name="connsiteY44" fmla="*/ 866775 h 2781300"/>
              <a:gd name="connsiteX45" fmla="*/ 866775 w 962422"/>
              <a:gd name="connsiteY45" fmla="*/ 819150 h 2781300"/>
              <a:gd name="connsiteX46" fmla="*/ 819150 w 962422"/>
              <a:gd name="connsiteY46" fmla="*/ 809625 h 2781300"/>
              <a:gd name="connsiteX47" fmla="*/ 733425 w 962422"/>
              <a:gd name="connsiteY47" fmla="*/ 781050 h 2781300"/>
              <a:gd name="connsiteX48" fmla="*/ 704850 w 962422"/>
              <a:gd name="connsiteY48" fmla="*/ 771525 h 2781300"/>
              <a:gd name="connsiteX49" fmla="*/ 695325 w 962422"/>
              <a:gd name="connsiteY49" fmla="*/ 742950 h 2781300"/>
              <a:gd name="connsiteX50" fmla="*/ 742950 w 962422"/>
              <a:gd name="connsiteY50" fmla="*/ 704850 h 2781300"/>
              <a:gd name="connsiteX51" fmla="*/ 704850 w 962422"/>
              <a:gd name="connsiteY51" fmla="*/ 676275 h 2781300"/>
              <a:gd name="connsiteX52" fmla="*/ 647700 w 962422"/>
              <a:gd name="connsiteY52" fmla="*/ 657225 h 2781300"/>
              <a:gd name="connsiteX53" fmla="*/ 619125 w 962422"/>
              <a:gd name="connsiteY53" fmla="*/ 647700 h 2781300"/>
              <a:gd name="connsiteX54" fmla="*/ 590550 w 962422"/>
              <a:gd name="connsiteY54" fmla="*/ 628650 h 2781300"/>
              <a:gd name="connsiteX55" fmla="*/ 533400 w 962422"/>
              <a:gd name="connsiteY55" fmla="*/ 609600 h 2781300"/>
              <a:gd name="connsiteX56" fmla="*/ 457200 w 962422"/>
              <a:gd name="connsiteY56" fmla="*/ 542925 h 2781300"/>
              <a:gd name="connsiteX57" fmla="*/ 409575 w 962422"/>
              <a:gd name="connsiteY57" fmla="*/ 485775 h 2781300"/>
              <a:gd name="connsiteX58" fmla="*/ 400050 w 962422"/>
              <a:gd name="connsiteY58" fmla="*/ 457200 h 2781300"/>
              <a:gd name="connsiteX59" fmla="*/ 409575 w 962422"/>
              <a:gd name="connsiteY59" fmla="*/ 409575 h 2781300"/>
              <a:gd name="connsiteX60" fmla="*/ 400050 w 962422"/>
              <a:gd name="connsiteY60" fmla="*/ 381000 h 2781300"/>
              <a:gd name="connsiteX61" fmla="*/ 342900 w 962422"/>
              <a:gd name="connsiteY61" fmla="*/ 333375 h 2781300"/>
              <a:gd name="connsiteX62" fmla="*/ 333375 w 962422"/>
              <a:gd name="connsiteY62" fmla="*/ 295275 h 2781300"/>
              <a:gd name="connsiteX63" fmla="*/ 381000 w 962422"/>
              <a:gd name="connsiteY63" fmla="*/ 247650 h 2781300"/>
              <a:gd name="connsiteX64" fmla="*/ 400050 w 962422"/>
              <a:gd name="connsiteY64" fmla="*/ 209550 h 2781300"/>
              <a:gd name="connsiteX65" fmla="*/ 352425 w 962422"/>
              <a:gd name="connsiteY65" fmla="*/ 161925 h 2781300"/>
              <a:gd name="connsiteX66" fmla="*/ 333375 w 962422"/>
              <a:gd name="connsiteY66" fmla="*/ 123825 h 2781300"/>
              <a:gd name="connsiteX67" fmla="*/ 390525 w 962422"/>
              <a:gd name="connsiteY67" fmla="*/ 95250 h 2781300"/>
              <a:gd name="connsiteX68" fmla="*/ 409575 w 962422"/>
              <a:gd name="connsiteY68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962422" h="2781300">
                <a:moveTo>
                  <a:pt x="161925" y="2781300"/>
                </a:moveTo>
                <a:cubicBezTo>
                  <a:pt x="153531" y="2730934"/>
                  <a:pt x="166683" y="2724148"/>
                  <a:pt x="123825" y="2705100"/>
                </a:cubicBezTo>
                <a:cubicBezTo>
                  <a:pt x="105475" y="2696945"/>
                  <a:pt x="66675" y="2686050"/>
                  <a:pt x="66675" y="2686050"/>
                </a:cubicBezTo>
                <a:cubicBezTo>
                  <a:pt x="57150" y="2676525"/>
                  <a:pt x="45930" y="2668436"/>
                  <a:pt x="38100" y="2657475"/>
                </a:cubicBezTo>
                <a:cubicBezTo>
                  <a:pt x="29847" y="2645921"/>
                  <a:pt x="26095" y="2631703"/>
                  <a:pt x="19050" y="2619375"/>
                </a:cubicBezTo>
                <a:cubicBezTo>
                  <a:pt x="13370" y="2609436"/>
                  <a:pt x="6350" y="2600325"/>
                  <a:pt x="0" y="2590800"/>
                </a:cubicBezTo>
                <a:cubicBezTo>
                  <a:pt x="8467" y="2523067"/>
                  <a:pt x="-7139" y="2521211"/>
                  <a:pt x="38100" y="2486025"/>
                </a:cubicBezTo>
                <a:cubicBezTo>
                  <a:pt x="56172" y="2471969"/>
                  <a:pt x="95250" y="2447925"/>
                  <a:pt x="95250" y="2447925"/>
                </a:cubicBezTo>
                <a:cubicBezTo>
                  <a:pt x="101600" y="2438400"/>
                  <a:pt x="106971" y="2428144"/>
                  <a:pt x="114300" y="2419350"/>
                </a:cubicBezTo>
                <a:cubicBezTo>
                  <a:pt x="129655" y="2400925"/>
                  <a:pt x="160908" y="2373667"/>
                  <a:pt x="180975" y="2362200"/>
                </a:cubicBezTo>
                <a:cubicBezTo>
                  <a:pt x="189692" y="2357219"/>
                  <a:pt x="200570" y="2357165"/>
                  <a:pt x="209550" y="2352675"/>
                </a:cubicBezTo>
                <a:cubicBezTo>
                  <a:pt x="219789" y="2347555"/>
                  <a:pt x="228600" y="2339975"/>
                  <a:pt x="238125" y="2333625"/>
                </a:cubicBezTo>
                <a:lnTo>
                  <a:pt x="257175" y="2276475"/>
                </a:lnTo>
                <a:cubicBezTo>
                  <a:pt x="271019" y="2234942"/>
                  <a:pt x="270118" y="2220939"/>
                  <a:pt x="295275" y="2190750"/>
                </a:cubicBezTo>
                <a:cubicBezTo>
                  <a:pt x="303899" y="2180402"/>
                  <a:pt x="313217" y="2170445"/>
                  <a:pt x="323850" y="2162175"/>
                </a:cubicBezTo>
                <a:cubicBezTo>
                  <a:pt x="341922" y="2148119"/>
                  <a:pt x="381000" y="2124075"/>
                  <a:pt x="381000" y="2124075"/>
                </a:cubicBezTo>
                <a:cubicBezTo>
                  <a:pt x="441588" y="2033192"/>
                  <a:pt x="336487" y="2201125"/>
                  <a:pt x="409575" y="1952625"/>
                </a:cubicBezTo>
                <a:cubicBezTo>
                  <a:pt x="414504" y="1935865"/>
                  <a:pt x="488082" y="1925494"/>
                  <a:pt x="495300" y="1924050"/>
                </a:cubicBezTo>
                <a:cubicBezTo>
                  <a:pt x="539750" y="1857375"/>
                  <a:pt x="514350" y="1879600"/>
                  <a:pt x="561975" y="1847850"/>
                </a:cubicBezTo>
                <a:cubicBezTo>
                  <a:pt x="568325" y="1838325"/>
                  <a:pt x="576773" y="1829904"/>
                  <a:pt x="581025" y="1819275"/>
                </a:cubicBezTo>
                <a:cubicBezTo>
                  <a:pt x="589609" y="1797814"/>
                  <a:pt x="588850" y="1772806"/>
                  <a:pt x="600075" y="1752600"/>
                </a:cubicBezTo>
                <a:cubicBezTo>
                  <a:pt x="605634" y="1742593"/>
                  <a:pt x="619125" y="1739900"/>
                  <a:pt x="628650" y="1733550"/>
                </a:cubicBezTo>
                <a:cubicBezTo>
                  <a:pt x="636397" y="1710309"/>
                  <a:pt x="638761" y="1694864"/>
                  <a:pt x="657225" y="1676400"/>
                </a:cubicBezTo>
                <a:cubicBezTo>
                  <a:pt x="665320" y="1668305"/>
                  <a:pt x="676275" y="1663700"/>
                  <a:pt x="685800" y="1657350"/>
                </a:cubicBezTo>
                <a:cubicBezTo>
                  <a:pt x="702025" y="1576224"/>
                  <a:pt x="677349" y="1620940"/>
                  <a:pt x="781050" y="1600200"/>
                </a:cubicBezTo>
                <a:cubicBezTo>
                  <a:pt x="800741" y="1596262"/>
                  <a:pt x="838200" y="1581150"/>
                  <a:pt x="838200" y="1581150"/>
                </a:cubicBezTo>
                <a:cubicBezTo>
                  <a:pt x="847725" y="1571625"/>
                  <a:pt x="858151" y="1562923"/>
                  <a:pt x="866775" y="1552575"/>
                </a:cubicBezTo>
                <a:cubicBezTo>
                  <a:pt x="874104" y="1543781"/>
                  <a:pt x="877730" y="1532095"/>
                  <a:pt x="885825" y="1524000"/>
                </a:cubicBezTo>
                <a:cubicBezTo>
                  <a:pt x="893920" y="1515905"/>
                  <a:pt x="905085" y="1511604"/>
                  <a:pt x="914400" y="1504950"/>
                </a:cubicBezTo>
                <a:cubicBezTo>
                  <a:pt x="927318" y="1495723"/>
                  <a:pt x="939800" y="1485900"/>
                  <a:pt x="952500" y="1476375"/>
                </a:cubicBezTo>
                <a:cubicBezTo>
                  <a:pt x="949325" y="1447800"/>
                  <a:pt x="958411" y="1414906"/>
                  <a:pt x="942975" y="1390650"/>
                </a:cubicBezTo>
                <a:cubicBezTo>
                  <a:pt x="932194" y="1373709"/>
                  <a:pt x="885825" y="1371600"/>
                  <a:pt x="885825" y="1371600"/>
                </a:cubicBezTo>
                <a:cubicBezTo>
                  <a:pt x="882650" y="1349375"/>
                  <a:pt x="882751" y="1326429"/>
                  <a:pt x="876300" y="1304925"/>
                </a:cubicBezTo>
                <a:cubicBezTo>
                  <a:pt x="873011" y="1293960"/>
                  <a:pt x="861899" y="1286811"/>
                  <a:pt x="857250" y="1276350"/>
                </a:cubicBezTo>
                <a:cubicBezTo>
                  <a:pt x="849095" y="1258000"/>
                  <a:pt x="843070" y="1238681"/>
                  <a:pt x="838200" y="1219200"/>
                </a:cubicBezTo>
                <a:cubicBezTo>
                  <a:pt x="835025" y="1206500"/>
                  <a:pt x="836284" y="1191752"/>
                  <a:pt x="828675" y="1181100"/>
                </a:cubicBezTo>
                <a:cubicBezTo>
                  <a:pt x="819448" y="1168182"/>
                  <a:pt x="801800" y="1163750"/>
                  <a:pt x="790575" y="1152525"/>
                </a:cubicBezTo>
                <a:cubicBezTo>
                  <a:pt x="782480" y="1144430"/>
                  <a:pt x="777875" y="1133475"/>
                  <a:pt x="771525" y="1123950"/>
                </a:cubicBezTo>
                <a:cubicBezTo>
                  <a:pt x="788264" y="1073732"/>
                  <a:pt x="769987" y="1114366"/>
                  <a:pt x="809625" y="1066800"/>
                </a:cubicBezTo>
                <a:cubicBezTo>
                  <a:pt x="816954" y="1058006"/>
                  <a:pt x="819881" y="1045554"/>
                  <a:pt x="828675" y="1038225"/>
                </a:cubicBezTo>
                <a:cubicBezTo>
                  <a:pt x="839583" y="1029135"/>
                  <a:pt x="854447" y="1026220"/>
                  <a:pt x="866775" y="1019175"/>
                </a:cubicBezTo>
                <a:cubicBezTo>
                  <a:pt x="876714" y="1013495"/>
                  <a:pt x="885111" y="1005245"/>
                  <a:pt x="895350" y="1000125"/>
                </a:cubicBezTo>
                <a:cubicBezTo>
                  <a:pt x="974220" y="960690"/>
                  <a:pt x="870608" y="1026145"/>
                  <a:pt x="952500" y="971550"/>
                </a:cubicBezTo>
                <a:cubicBezTo>
                  <a:pt x="955675" y="962025"/>
                  <a:pt x="962025" y="953015"/>
                  <a:pt x="962025" y="942975"/>
                </a:cubicBezTo>
                <a:cubicBezTo>
                  <a:pt x="962025" y="917377"/>
                  <a:pt x="965398" y="888886"/>
                  <a:pt x="952500" y="866775"/>
                </a:cubicBezTo>
                <a:cubicBezTo>
                  <a:pt x="940388" y="846011"/>
                  <a:pt x="893657" y="825870"/>
                  <a:pt x="866775" y="819150"/>
                </a:cubicBezTo>
                <a:cubicBezTo>
                  <a:pt x="851069" y="815223"/>
                  <a:pt x="834769" y="813885"/>
                  <a:pt x="819150" y="809625"/>
                </a:cubicBezTo>
                <a:lnTo>
                  <a:pt x="733425" y="781050"/>
                </a:lnTo>
                <a:lnTo>
                  <a:pt x="704850" y="771525"/>
                </a:lnTo>
                <a:cubicBezTo>
                  <a:pt x="701675" y="762000"/>
                  <a:pt x="693674" y="752854"/>
                  <a:pt x="695325" y="742950"/>
                </a:cubicBezTo>
                <a:cubicBezTo>
                  <a:pt x="700394" y="712538"/>
                  <a:pt x="720662" y="712279"/>
                  <a:pt x="742950" y="704850"/>
                </a:cubicBezTo>
                <a:cubicBezTo>
                  <a:pt x="730250" y="695325"/>
                  <a:pt x="719049" y="683375"/>
                  <a:pt x="704850" y="676275"/>
                </a:cubicBezTo>
                <a:cubicBezTo>
                  <a:pt x="686889" y="667295"/>
                  <a:pt x="666750" y="663575"/>
                  <a:pt x="647700" y="657225"/>
                </a:cubicBezTo>
                <a:cubicBezTo>
                  <a:pt x="638175" y="654050"/>
                  <a:pt x="627479" y="653269"/>
                  <a:pt x="619125" y="647700"/>
                </a:cubicBezTo>
                <a:cubicBezTo>
                  <a:pt x="609600" y="641350"/>
                  <a:pt x="601011" y="633299"/>
                  <a:pt x="590550" y="628650"/>
                </a:cubicBezTo>
                <a:cubicBezTo>
                  <a:pt x="572200" y="620495"/>
                  <a:pt x="533400" y="609600"/>
                  <a:pt x="533400" y="609600"/>
                </a:cubicBezTo>
                <a:cubicBezTo>
                  <a:pt x="479425" y="528637"/>
                  <a:pt x="568325" y="654050"/>
                  <a:pt x="457200" y="542925"/>
                </a:cubicBezTo>
                <a:cubicBezTo>
                  <a:pt x="436134" y="521859"/>
                  <a:pt x="422836" y="512297"/>
                  <a:pt x="409575" y="485775"/>
                </a:cubicBezTo>
                <a:cubicBezTo>
                  <a:pt x="405085" y="476795"/>
                  <a:pt x="403225" y="466725"/>
                  <a:pt x="400050" y="457200"/>
                </a:cubicBezTo>
                <a:cubicBezTo>
                  <a:pt x="403225" y="441325"/>
                  <a:pt x="409575" y="425764"/>
                  <a:pt x="409575" y="409575"/>
                </a:cubicBezTo>
                <a:cubicBezTo>
                  <a:pt x="409575" y="399535"/>
                  <a:pt x="405619" y="389354"/>
                  <a:pt x="400050" y="381000"/>
                </a:cubicBezTo>
                <a:cubicBezTo>
                  <a:pt x="385382" y="358998"/>
                  <a:pt x="363985" y="347432"/>
                  <a:pt x="342900" y="333375"/>
                </a:cubicBezTo>
                <a:cubicBezTo>
                  <a:pt x="339725" y="320675"/>
                  <a:pt x="331524" y="308234"/>
                  <a:pt x="333375" y="295275"/>
                </a:cubicBezTo>
                <a:cubicBezTo>
                  <a:pt x="336717" y="271880"/>
                  <a:pt x="364958" y="258345"/>
                  <a:pt x="381000" y="247650"/>
                </a:cubicBezTo>
                <a:cubicBezTo>
                  <a:pt x="387350" y="234950"/>
                  <a:pt x="400050" y="223749"/>
                  <a:pt x="400050" y="209550"/>
                </a:cubicBezTo>
                <a:cubicBezTo>
                  <a:pt x="400050" y="188383"/>
                  <a:pt x="365125" y="170392"/>
                  <a:pt x="352425" y="161925"/>
                </a:cubicBezTo>
                <a:cubicBezTo>
                  <a:pt x="346075" y="149225"/>
                  <a:pt x="331041" y="137831"/>
                  <a:pt x="333375" y="123825"/>
                </a:cubicBezTo>
                <a:cubicBezTo>
                  <a:pt x="335547" y="110791"/>
                  <a:pt x="381573" y="98234"/>
                  <a:pt x="390525" y="95250"/>
                </a:cubicBezTo>
                <a:cubicBezTo>
                  <a:pt x="418094" y="40111"/>
                  <a:pt x="409575" y="71349"/>
                  <a:pt x="409575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Botón de acción: Inicio">
            <a:hlinkClick r:id="" action="ppaction://hlinkshowjump?jump=firstslide" highlightClick="1"/>
          </p:cNvPr>
          <p:cNvSpPr/>
          <p:nvPr/>
        </p:nvSpPr>
        <p:spPr>
          <a:xfrm>
            <a:off x="1979712" y="5229200"/>
            <a:ext cx="230088" cy="27482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2339752" y="501317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411760" y="4797152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Elipse"/>
          <p:cNvSpPr/>
          <p:nvPr/>
        </p:nvSpPr>
        <p:spPr>
          <a:xfrm>
            <a:off x="1942382" y="3861048"/>
            <a:ext cx="181345" cy="2378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Forma libre"/>
          <p:cNvSpPr/>
          <p:nvPr/>
        </p:nvSpPr>
        <p:spPr>
          <a:xfrm>
            <a:off x="2114550" y="3857466"/>
            <a:ext cx="752475" cy="143034"/>
          </a:xfrm>
          <a:custGeom>
            <a:avLst/>
            <a:gdLst>
              <a:gd name="connsiteX0" fmla="*/ 0 w 752475"/>
              <a:gd name="connsiteY0" fmla="*/ 28734 h 143034"/>
              <a:gd name="connsiteX1" fmla="*/ 47625 w 752475"/>
              <a:gd name="connsiteY1" fmla="*/ 47784 h 143034"/>
              <a:gd name="connsiteX2" fmla="*/ 266700 w 752475"/>
              <a:gd name="connsiteY2" fmla="*/ 38259 h 143034"/>
              <a:gd name="connsiteX3" fmla="*/ 304800 w 752475"/>
              <a:gd name="connsiteY3" fmla="*/ 19209 h 143034"/>
              <a:gd name="connsiteX4" fmla="*/ 333375 w 752475"/>
              <a:gd name="connsiteY4" fmla="*/ 159 h 143034"/>
              <a:gd name="connsiteX5" fmla="*/ 361950 w 752475"/>
              <a:gd name="connsiteY5" fmla="*/ 28734 h 143034"/>
              <a:gd name="connsiteX6" fmla="*/ 400050 w 752475"/>
              <a:gd name="connsiteY6" fmla="*/ 38259 h 143034"/>
              <a:gd name="connsiteX7" fmla="*/ 419100 w 752475"/>
              <a:gd name="connsiteY7" fmla="*/ 76359 h 143034"/>
              <a:gd name="connsiteX8" fmla="*/ 438150 w 752475"/>
              <a:gd name="connsiteY8" fmla="*/ 133509 h 143034"/>
              <a:gd name="connsiteX9" fmla="*/ 466725 w 752475"/>
              <a:gd name="connsiteY9" fmla="*/ 143034 h 143034"/>
              <a:gd name="connsiteX10" fmla="*/ 581025 w 752475"/>
              <a:gd name="connsiteY10" fmla="*/ 133509 h 143034"/>
              <a:gd name="connsiteX11" fmla="*/ 609600 w 752475"/>
              <a:gd name="connsiteY11" fmla="*/ 114459 h 143034"/>
              <a:gd name="connsiteX12" fmla="*/ 638175 w 752475"/>
              <a:gd name="connsiteY12" fmla="*/ 104934 h 143034"/>
              <a:gd name="connsiteX13" fmla="*/ 685800 w 752475"/>
              <a:gd name="connsiteY13" fmla="*/ 57309 h 143034"/>
              <a:gd name="connsiteX14" fmla="*/ 714375 w 752475"/>
              <a:gd name="connsiteY14" fmla="*/ 66834 h 143034"/>
              <a:gd name="connsiteX15" fmla="*/ 752475 w 752475"/>
              <a:gd name="connsiteY15" fmla="*/ 123984 h 14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475" h="143034">
                <a:moveTo>
                  <a:pt x="0" y="28734"/>
                </a:moveTo>
                <a:cubicBezTo>
                  <a:pt x="15875" y="35084"/>
                  <a:pt x="31616" y="41781"/>
                  <a:pt x="47625" y="47784"/>
                </a:cubicBezTo>
                <a:cubicBezTo>
                  <a:pt x="128925" y="78271"/>
                  <a:pt x="115897" y="53339"/>
                  <a:pt x="266700" y="38259"/>
                </a:cubicBezTo>
                <a:cubicBezTo>
                  <a:pt x="279400" y="31909"/>
                  <a:pt x="292472" y="26254"/>
                  <a:pt x="304800" y="19209"/>
                </a:cubicBezTo>
                <a:cubicBezTo>
                  <a:pt x="314739" y="13529"/>
                  <a:pt x="322083" y="-1723"/>
                  <a:pt x="333375" y="159"/>
                </a:cubicBezTo>
                <a:cubicBezTo>
                  <a:pt x="346662" y="2374"/>
                  <a:pt x="350254" y="22051"/>
                  <a:pt x="361950" y="28734"/>
                </a:cubicBezTo>
                <a:cubicBezTo>
                  <a:pt x="373316" y="35229"/>
                  <a:pt x="387350" y="35084"/>
                  <a:pt x="400050" y="38259"/>
                </a:cubicBezTo>
                <a:cubicBezTo>
                  <a:pt x="406400" y="50959"/>
                  <a:pt x="413827" y="63176"/>
                  <a:pt x="419100" y="76359"/>
                </a:cubicBezTo>
                <a:cubicBezTo>
                  <a:pt x="426558" y="95003"/>
                  <a:pt x="419100" y="127159"/>
                  <a:pt x="438150" y="133509"/>
                </a:cubicBezTo>
                <a:lnTo>
                  <a:pt x="466725" y="143034"/>
                </a:lnTo>
                <a:cubicBezTo>
                  <a:pt x="504825" y="139859"/>
                  <a:pt x="543535" y="141007"/>
                  <a:pt x="581025" y="133509"/>
                </a:cubicBezTo>
                <a:cubicBezTo>
                  <a:pt x="592250" y="131264"/>
                  <a:pt x="599361" y="119579"/>
                  <a:pt x="609600" y="114459"/>
                </a:cubicBezTo>
                <a:cubicBezTo>
                  <a:pt x="618580" y="109969"/>
                  <a:pt x="628650" y="108109"/>
                  <a:pt x="638175" y="104934"/>
                </a:cubicBezTo>
                <a:cubicBezTo>
                  <a:pt x="649288" y="88265"/>
                  <a:pt x="661988" y="61278"/>
                  <a:pt x="685800" y="57309"/>
                </a:cubicBezTo>
                <a:cubicBezTo>
                  <a:pt x="695704" y="55658"/>
                  <a:pt x="704850" y="63659"/>
                  <a:pt x="714375" y="66834"/>
                </a:cubicBezTo>
                <a:cubicBezTo>
                  <a:pt x="737441" y="112966"/>
                  <a:pt x="723385" y="94894"/>
                  <a:pt x="752475" y="12398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611560" y="6094457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Cuxtepec</a:t>
            </a:r>
            <a:endParaRPr lang="es-MX" sz="1100" b="1" dirty="0"/>
          </a:p>
        </p:txBody>
      </p:sp>
      <p:sp>
        <p:nvSpPr>
          <p:cNvPr id="44" name="43 Forma libre"/>
          <p:cNvSpPr/>
          <p:nvPr/>
        </p:nvSpPr>
        <p:spPr>
          <a:xfrm>
            <a:off x="475916" y="295275"/>
            <a:ext cx="2899930" cy="6353175"/>
          </a:xfrm>
          <a:custGeom>
            <a:avLst/>
            <a:gdLst>
              <a:gd name="connsiteX0" fmla="*/ 1162384 w 2899930"/>
              <a:gd name="connsiteY0" fmla="*/ 5915025 h 6353175"/>
              <a:gd name="connsiteX1" fmla="*/ 1057609 w 2899930"/>
              <a:gd name="connsiteY1" fmla="*/ 5924550 h 6353175"/>
              <a:gd name="connsiteX2" fmla="*/ 1048084 w 2899930"/>
              <a:gd name="connsiteY2" fmla="*/ 5953125 h 6353175"/>
              <a:gd name="connsiteX3" fmla="*/ 1009984 w 2899930"/>
              <a:gd name="connsiteY3" fmla="*/ 6010275 h 6353175"/>
              <a:gd name="connsiteX4" fmla="*/ 1019509 w 2899930"/>
              <a:gd name="connsiteY4" fmla="*/ 6105525 h 6353175"/>
              <a:gd name="connsiteX5" fmla="*/ 962359 w 2899930"/>
              <a:gd name="connsiteY5" fmla="*/ 6105525 h 6353175"/>
              <a:gd name="connsiteX6" fmla="*/ 905209 w 2899930"/>
              <a:gd name="connsiteY6" fmla="*/ 6057900 h 6353175"/>
              <a:gd name="connsiteX7" fmla="*/ 876634 w 2899930"/>
              <a:gd name="connsiteY7" fmla="*/ 6048375 h 6353175"/>
              <a:gd name="connsiteX8" fmla="*/ 838534 w 2899930"/>
              <a:gd name="connsiteY8" fmla="*/ 6029325 h 6353175"/>
              <a:gd name="connsiteX9" fmla="*/ 829009 w 2899930"/>
              <a:gd name="connsiteY9" fmla="*/ 6134100 h 6353175"/>
              <a:gd name="connsiteX10" fmla="*/ 819484 w 2899930"/>
              <a:gd name="connsiteY10" fmla="*/ 6162675 h 6353175"/>
              <a:gd name="connsiteX11" fmla="*/ 762334 w 2899930"/>
              <a:gd name="connsiteY11" fmla="*/ 6181725 h 6353175"/>
              <a:gd name="connsiteX12" fmla="*/ 714709 w 2899930"/>
              <a:gd name="connsiteY12" fmla="*/ 6238875 h 6353175"/>
              <a:gd name="connsiteX13" fmla="*/ 667084 w 2899930"/>
              <a:gd name="connsiteY13" fmla="*/ 6296025 h 6353175"/>
              <a:gd name="connsiteX14" fmla="*/ 448009 w 2899930"/>
              <a:gd name="connsiteY14" fmla="*/ 6305550 h 6353175"/>
              <a:gd name="connsiteX15" fmla="*/ 390859 w 2899930"/>
              <a:gd name="connsiteY15" fmla="*/ 6324600 h 6353175"/>
              <a:gd name="connsiteX16" fmla="*/ 362284 w 2899930"/>
              <a:gd name="connsiteY16" fmla="*/ 6334125 h 6353175"/>
              <a:gd name="connsiteX17" fmla="*/ 295609 w 2899930"/>
              <a:gd name="connsiteY17" fmla="*/ 6353175 h 6353175"/>
              <a:gd name="connsiteX18" fmla="*/ 238459 w 2899930"/>
              <a:gd name="connsiteY18" fmla="*/ 6257925 h 6353175"/>
              <a:gd name="connsiteX19" fmla="*/ 181309 w 2899930"/>
              <a:gd name="connsiteY19" fmla="*/ 6238875 h 6353175"/>
              <a:gd name="connsiteX20" fmla="*/ 124159 w 2899930"/>
              <a:gd name="connsiteY20" fmla="*/ 6200775 h 6353175"/>
              <a:gd name="connsiteX21" fmla="*/ 95584 w 2899930"/>
              <a:gd name="connsiteY21" fmla="*/ 6181725 h 6353175"/>
              <a:gd name="connsiteX22" fmla="*/ 76534 w 2899930"/>
              <a:gd name="connsiteY22" fmla="*/ 6105525 h 6353175"/>
              <a:gd name="connsiteX23" fmla="*/ 86059 w 2899930"/>
              <a:gd name="connsiteY23" fmla="*/ 6029325 h 6353175"/>
              <a:gd name="connsiteX24" fmla="*/ 76534 w 2899930"/>
              <a:gd name="connsiteY24" fmla="*/ 5943600 h 6353175"/>
              <a:gd name="connsiteX25" fmla="*/ 57484 w 2899930"/>
              <a:gd name="connsiteY25" fmla="*/ 5915025 h 6353175"/>
              <a:gd name="connsiteX26" fmla="*/ 28909 w 2899930"/>
              <a:gd name="connsiteY26" fmla="*/ 5857875 h 6353175"/>
              <a:gd name="connsiteX27" fmla="*/ 38434 w 2899930"/>
              <a:gd name="connsiteY27" fmla="*/ 5657850 h 6353175"/>
              <a:gd name="connsiteX28" fmla="*/ 76534 w 2899930"/>
              <a:gd name="connsiteY28" fmla="*/ 5600700 h 6353175"/>
              <a:gd name="connsiteX29" fmla="*/ 105109 w 2899930"/>
              <a:gd name="connsiteY29" fmla="*/ 5543550 h 6353175"/>
              <a:gd name="connsiteX30" fmla="*/ 95584 w 2899930"/>
              <a:gd name="connsiteY30" fmla="*/ 5372100 h 6353175"/>
              <a:gd name="connsiteX31" fmla="*/ 86059 w 2899930"/>
              <a:gd name="connsiteY31" fmla="*/ 5343525 h 6353175"/>
              <a:gd name="connsiteX32" fmla="*/ 57484 w 2899930"/>
              <a:gd name="connsiteY32" fmla="*/ 5314950 h 6353175"/>
              <a:gd name="connsiteX33" fmla="*/ 47959 w 2899930"/>
              <a:gd name="connsiteY33" fmla="*/ 5286375 h 6353175"/>
              <a:gd name="connsiteX34" fmla="*/ 28909 w 2899930"/>
              <a:gd name="connsiteY34" fmla="*/ 5257800 h 6353175"/>
              <a:gd name="connsiteX35" fmla="*/ 9859 w 2899930"/>
              <a:gd name="connsiteY35" fmla="*/ 5200650 h 6353175"/>
              <a:gd name="connsiteX36" fmla="*/ 334 w 2899930"/>
              <a:gd name="connsiteY36" fmla="*/ 5172075 h 6353175"/>
              <a:gd name="connsiteX37" fmla="*/ 9859 w 2899930"/>
              <a:gd name="connsiteY37" fmla="*/ 4972050 h 6353175"/>
              <a:gd name="connsiteX38" fmla="*/ 67009 w 2899930"/>
              <a:gd name="connsiteY38" fmla="*/ 4914900 h 6353175"/>
              <a:gd name="connsiteX39" fmla="*/ 86059 w 2899930"/>
              <a:gd name="connsiteY39" fmla="*/ 4886325 h 6353175"/>
              <a:gd name="connsiteX40" fmla="*/ 114634 w 2899930"/>
              <a:gd name="connsiteY40" fmla="*/ 4857750 h 6353175"/>
              <a:gd name="connsiteX41" fmla="*/ 124159 w 2899930"/>
              <a:gd name="connsiteY41" fmla="*/ 4819650 h 6353175"/>
              <a:gd name="connsiteX42" fmla="*/ 143209 w 2899930"/>
              <a:gd name="connsiteY42" fmla="*/ 4772025 h 6353175"/>
              <a:gd name="connsiteX43" fmla="*/ 114634 w 2899930"/>
              <a:gd name="connsiteY43" fmla="*/ 4572000 h 6353175"/>
              <a:gd name="connsiteX44" fmla="*/ 95584 w 2899930"/>
              <a:gd name="connsiteY44" fmla="*/ 4533900 h 6353175"/>
              <a:gd name="connsiteX45" fmla="*/ 67009 w 2899930"/>
              <a:gd name="connsiteY45" fmla="*/ 4514850 h 6353175"/>
              <a:gd name="connsiteX46" fmla="*/ 47959 w 2899930"/>
              <a:gd name="connsiteY46" fmla="*/ 4381500 h 6353175"/>
              <a:gd name="connsiteX47" fmla="*/ 57484 w 2899930"/>
              <a:gd name="connsiteY47" fmla="*/ 4333875 h 6353175"/>
              <a:gd name="connsiteX48" fmla="*/ 67009 w 2899930"/>
              <a:gd name="connsiteY48" fmla="*/ 4305300 h 6353175"/>
              <a:gd name="connsiteX49" fmla="*/ 86059 w 2899930"/>
              <a:gd name="connsiteY49" fmla="*/ 4276725 h 6353175"/>
              <a:gd name="connsiteX50" fmla="*/ 95584 w 2899930"/>
              <a:gd name="connsiteY50" fmla="*/ 4248150 h 6353175"/>
              <a:gd name="connsiteX51" fmla="*/ 143209 w 2899930"/>
              <a:gd name="connsiteY51" fmla="*/ 4191000 h 6353175"/>
              <a:gd name="connsiteX52" fmla="*/ 162259 w 2899930"/>
              <a:gd name="connsiteY52" fmla="*/ 4133850 h 6353175"/>
              <a:gd name="connsiteX53" fmla="*/ 152734 w 2899930"/>
              <a:gd name="connsiteY53" fmla="*/ 3981450 h 6353175"/>
              <a:gd name="connsiteX54" fmla="*/ 143209 w 2899930"/>
              <a:gd name="connsiteY54" fmla="*/ 3952875 h 6353175"/>
              <a:gd name="connsiteX55" fmla="*/ 133684 w 2899930"/>
              <a:gd name="connsiteY55" fmla="*/ 3829050 h 6353175"/>
              <a:gd name="connsiteX56" fmla="*/ 124159 w 2899930"/>
              <a:gd name="connsiteY56" fmla="*/ 3790950 h 6353175"/>
              <a:gd name="connsiteX57" fmla="*/ 105109 w 2899930"/>
              <a:gd name="connsiteY57" fmla="*/ 3695700 h 6353175"/>
              <a:gd name="connsiteX58" fmla="*/ 95584 w 2899930"/>
              <a:gd name="connsiteY58" fmla="*/ 3619500 h 6353175"/>
              <a:gd name="connsiteX59" fmla="*/ 86059 w 2899930"/>
              <a:gd name="connsiteY59" fmla="*/ 3590925 h 6353175"/>
              <a:gd name="connsiteX60" fmla="*/ 95584 w 2899930"/>
              <a:gd name="connsiteY60" fmla="*/ 3438525 h 6353175"/>
              <a:gd name="connsiteX61" fmla="*/ 133684 w 2899930"/>
              <a:gd name="connsiteY61" fmla="*/ 3381375 h 6353175"/>
              <a:gd name="connsiteX62" fmla="*/ 143209 w 2899930"/>
              <a:gd name="connsiteY62" fmla="*/ 2952750 h 6353175"/>
              <a:gd name="connsiteX63" fmla="*/ 181309 w 2899930"/>
              <a:gd name="connsiteY63" fmla="*/ 2886075 h 6353175"/>
              <a:gd name="connsiteX64" fmla="*/ 219409 w 2899930"/>
              <a:gd name="connsiteY64" fmla="*/ 2857500 h 6353175"/>
              <a:gd name="connsiteX65" fmla="*/ 257509 w 2899930"/>
              <a:gd name="connsiteY65" fmla="*/ 2800350 h 6353175"/>
              <a:gd name="connsiteX66" fmla="*/ 238459 w 2899930"/>
              <a:gd name="connsiteY66" fmla="*/ 2686050 h 6353175"/>
              <a:gd name="connsiteX67" fmla="*/ 219409 w 2899930"/>
              <a:gd name="connsiteY67" fmla="*/ 2628900 h 6353175"/>
              <a:gd name="connsiteX68" fmla="*/ 228934 w 2899930"/>
              <a:gd name="connsiteY68" fmla="*/ 2533650 h 6353175"/>
              <a:gd name="connsiteX69" fmla="*/ 295609 w 2899930"/>
              <a:gd name="connsiteY69" fmla="*/ 2495550 h 6353175"/>
              <a:gd name="connsiteX70" fmla="*/ 400384 w 2899930"/>
              <a:gd name="connsiteY70" fmla="*/ 2457450 h 6353175"/>
              <a:gd name="connsiteX71" fmla="*/ 438484 w 2899930"/>
              <a:gd name="connsiteY71" fmla="*/ 2447925 h 6353175"/>
              <a:gd name="connsiteX72" fmla="*/ 448009 w 2899930"/>
              <a:gd name="connsiteY72" fmla="*/ 2419350 h 6353175"/>
              <a:gd name="connsiteX73" fmla="*/ 476584 w 2899930"/>
              <a:gd name="connsiteY73" fmla="*/ 2390775 h 6353175"/>
              <a:gd name="connsiteX74" fmla="*/ 505159 w 2899930"/>
              <a:gd name="connsiteY74" fmla="*/ 2381250 h 6353175"/>
              <a:gd name="connsiteX75" fmla="*/ 600409 w 2899930"/>
              <a:gd name="connsiteY75" fmla="*/ 2362200 h 6353175"/>
              <a:gd name="connsiteX76" fmla="*/ 628984 w 2899930"/>
              <a:gd name="connsiteY76" fmla="*/ 2352675 h 6353175"/>
              <a:gd name="connsiteX77" fmla="*/ 686134 w 2899930"/>
              <a:gd name="connsiteY77" fmla="*/ 2314575 h 6353175"/>
              <a:gd name="connsiteX78" fmla="*/ 705184 w 2899930"/>
              <a:gd name="connsiteY78" fmla="*/ 2286000 h 6353175"/>
              <a:gd name="connsiteX79" fmla="*/ 733759 w 2899930"/>
              <a:gd name="connsiteY79" fmla="*/ 2276475 h 6353175"/>
              <a:gd name="connsiteX80" fmla="*/ 838534 w 2899930"/>
              <a:gd name="connsiteY80" fmla="*/ 2266950 h 6353175"/>
              <a:gd name="connsiteX81" fmla="*/ 933784 w 2899930"/>
              <a:gd name="connsiteY81" fmla="*/ 2247900 h 6353175"/>
              <a:gd name="connsiteX82" fmla="*/ 1067134 w 2899930"/>
              <a:gd name="connsiteY82" fmla="*/ 2266950 h 6353175"/>
              <a:gd name="connsiteX83" fmla="*/ 1124284 w 2899930"/>
              <a:gd name="connsiteY83" fmla="*/ 2286000 h 6353175"/>
              <a:gd name="connsiteX84" fmla="*/ 1210009 w 2899930"/>
              <a:gd name="connsiteY84" fmla="*/ 2295525 h 6353175"/>
              <a:gd name="connsiteX85" fmla="*/ 1410034 w 2899930"/>
              <a:gd name="connsiteY85" fmla="*/ 2286000 h 6353175"/>
              <a:gd name="connsiteX86" fmla="*/ 1467184 w 2899930"/>
              <a:gd name="connsiteY86" fmla="*/ 2266950 h 6353175"/>
              <a:gd name="connsiteX87" fmla="*/ 1495759 w 2899930"/>
              <a:gd name="connsiteY87" fmla="*/ 2238375 h 6353175"/>
              <a:gd name="connsiteX88" fmla="*/ 1505284 w 2899930"/>
              <a:gd name="connsiteY88" fmla="*/ 2209800 h 6353175"/>
              <a:gd name="connsiteX89" fmla="*/ 1533859 w 2899930"/>
              <a:gd name="connsiteY89" fmla="*/ 2190750 h 6353175"/>
              <a:gd name="connsiteX90" fmla="*/ 1581484 w 2899930"/>
              <a:gd name="connsiteY90" fmla="*/ 2124075 h 6353175"/>
              <a:gd name="connsiteX91" fmla="*/ 1610059 w 2899930"/>
              <a:gd name="connsiteY91" fmla="*/ 2114550 h 6353175"/>
              <a:gd name="connsiteX92" fmla="*/ 1638634 w 2899930"/>
              <a:gd name="connsiteY92" fmla="*/ 2085975 h 6353175"/>
              <a:gd name="connsiteX93" fmla="*/ 1838659 w 2899930"/>
              <a:gd name="connsiteY93" fmla="*/ 2047875 h 6353175"/>
              <a:gd name="connsiteX94" fmla="*/ 1876759 w 2899930"/>
              <a:gd name="connsiteY94" fmla="*/ 2038350 h 6353175"/>
              <a:gd name="connsiteX95" fmla="*/ 1924384 w 2899930"/>
              <a:gd name="connsiteY95" fmla="*/ 2019300 h 6353175"/>
              <a:gd name="connsiteX96" fmla="*/ 1972009 w 2899930"/>
              <a:gd name="connsiteY96" fmla="*/ 2009775 h 6353175"/>
              <a:gd name="connsiteX97" fmla="*/ 2057734 w 2899930"/>
              <a:gd name="connsiteY97" fmla="*/ 1971675 h 6353175"/>
              <a:gd name="connsiteX98" fmla="*/ 2095834 w 2899930"/>
              <a:gd name="connsiteY98" fmla="*/ 1914525 h 6353175"/>
              <a:gd name="connsiteX99" fmla="*/ 2172034 w 2899930"/>
              <a:gd name="connsiteY99" fmla="*/ 1866900 h 6353175"/>
              <a:gd name="connsiteX100" fmla="*/ 2267284 w 2899930"/>
              <a:gd name="connsiteY100" fmla="*/ 1857375 h 6353175"/>
              <a:gd name="connsiteX101" fmla="*/ 2324434 w 2899930"/>
              <a:gd name="connsiteY101" fmla="*/ 1838325 h 6353175"/>
              <a:gd name="connsiteX102" fmla="*/ 2391109 w 2899930"/>
              <a:gd name="connsiteY102" fmla="*/ 1819275 h 6353175"/>
              <a:gd name="connsiteX103" fmla="*/ 2419684 w 2899930"/>
              <a:gd name="connsiteY103" fmla="*/ 1800225 h 6353175"/>
              <a:gd name="connsiteX104" fmla="*/ 2467309 w 2899930"/>
              <a:gd name="connsiteY104" fmla="*/ 1752600 h 6353175"/>
              <a:gd name="connsiteX105" fmla="*/ 2524459 w 2899930"/>
              <a:gd name="connsiteY105" fmla="*/ 1733550 h 6353175"/>
              <a:gd name="connsiteX106" fmla="*/ 2591134 w 2899930"/>
              <a:gd name="connsiteY106" fmla="*/ 1704975 h 6353175"/>
              <a:gd name="connsiteX107" fmla="*/ 2667334 w 2899930"/>
              <a:gd name="connsiteY107" fmla="*/ 1638300 h 6353175"/>
              <a:gd name="connsiteX108" fmla="*/ 2838784 w 2899930"/>
              <a:gd name="connsiteY108" fmla="*/ 1571625 h 6353175"/>
              <a:gd name="connsiteX109" fmla="*/ 2857834 w 2899930"/>
              <a:gd name="connsiteY109" fmla="*/ 1543050 h 6353175"/>
              <a:gd name="connsiteX110" fmla="*/ 2886409 w 2899930"/>
              <a:gd name="connsiteY110" fmla="*/ 1485900 h 6353175"/>
              <a:gd name="connsiteX111" fmla="*/ 2886409 w 2899930"/>
              <a:gd name="connsiteY111" fmla="*/ 1362075 h 6353175"/>
              <a:gd name="connsiteX112" fmla="*/ 2800684 w 2899930"/>
              <a:gd name="connsiteY112" fmla="*/ 1314450 h 6353175"/>
              <a:gd name="connsiteX113" fmla="*/ 2772109 w 2899930"/>
              <a:gd name="connsiteY113" fmla="*/ 1295400 h 6353175"/>
              <a:gd name="connsiteX114" fmla="*/ 2714959 w 2899930"/>
              <a:gd name="connsiteY114" fmla="*/ 1238250 h 6353175"/>
              <a:gd name="connsiteX115" fmla="*/ 2724484 w 2899930"/>
              <a:gd name="connsiteY115" fmla="*/ 1133475 h 6353175"/>
              <a:gd name="connsiteX116" fmla="*/ 2724484 w 2899930"/>
              <a:gd name="connsiteY116" fmla="*/ 971550 h 6353175"/>
              <a:gd name="connsiteX117" fmla="*/ 2695909 w 2899930"/>
              <a:gd name="connsiteY117" fmla="*/ 952500 h 6353175"/>
              <a:gd name="connsiteX118" fmla="*/ 2629234 w 2899930"/>
              <a:gd name="connsiteY118" fmla="*/ 914400 h 6353175"/>
              <a:gd name="connsiteX119" fmla="*/ 2572084 w 2899930"/>
              <a:gd name="connsiteY119" fmla="*/ 876300 h 6353175"/>
              <a:gd name="connsiteX120" fmla="*/ 2543509 w 2899930"/>
              <a:gd name="connsiteY120" fmla="*/ 857250 h 6353175"/>
              <a:gd name="connsiteX121" fmla="*/ 2514934 w 2899930"/>
              <a:gd name="connsiteY121" fmla="*/ 847725 h 6353175"/>
              <a:gd name="connsiteX122" fmla="*/ 2429209 w 2899930"/>
              <a:gd name="connsiteY122" fmla="*/ 781050 h 6353175"/>
              <a:gd name="connsiteX123" fmla="*/ 2410159 w 2899930"/>
              <a:gd name="connsiteY123" fmla="*/ 752475 h 6353175"/>
              <a:gd name="connsiteX124" fmla="*/ 2391109 w 2899930"/>
              <a:gd name="connsiteY124" fmla="*/ 628650 h 6353175"/>
              <a:gd name="connsiteX125" fmla="*/ 2381584 w 2899930"/>
              <a:gd name="connsiteY125" fmla="*/ 590550 h 6353175"/>
              <a:gd name="connsiteX126" fmla="*/ 2353009 w 2899930"/>
              <a:gd name="connsiteY126" fmla="*/ 571500 h 6353175"/>
              <a:gd name="connsiteX127" fmla="*/ 2333959 w 2899930"/>
              <a:gd name="connsiteY127" fmla="*/ 542925 h 6353175"/>
              <a:gd name="connsiteX128" fmla="*/ 2276809 w 2899930"/>
              <a:gd name="connsiteY128" fmla="*/ 495300 h 6353175"/>
              <a:gd name="connsiteX129" fmla="*/ 2248234 w 2899930"/>
              <a:gd name="connsiteY129" fmla="*/ 485775 h 6353175"/>
              <a:gd name="connsiteX130" fmla="*/ 2219659 w 2899930"/>
              <a:gd name="connsiteY130" fmla="*/ 466725 h 6353175"/>
              <a:gd name="connsiteX131" fmla="*/ 2152984 w 2899930"/>
              <a:gd name="connsiteY131" fmla="*/ 447675 h 6353175"/>
              <a:gd name="connsiteX132" fmla="*/ 2124409 w 2899930"/>
              <a:gd name="connsiteY132" fmla="*/ 438150 h 6353175"/>
              <a:gd name="connsiteX133" fmla="*/ 2067259 w 2899930"/>
              <a:gd name="connsiteY133" fmla="*/ 400050 h 6353175"/>
              <a:gd name="connsiteX134" fmla="*/ 2038684 w 2899930"/>
              <a:gd name="connsiteY134" fmla="*/ 381000 h 6353175"/>
              <a:gd name="connsiteX135" fmla="*/ 1972009 w 2899930"/>
              <a:gd name="connsiteY135" fmla="*/ 352425 h 6353175"/>
              <a:gd name="connsiteX136" fmla="*/ 1905334 w 2899930"/>
              <a:gd name="connsiteY136" fmla="*/ 304800 h 6353175"/>
              <a:gd name="connsiteX137" fmla="*/ 1886284 w 2899930"/>
              <a:gd name="connsiteY137" fmla="*/ 276225 h 6353175"/>
              <a:gd name="connsiteX138" fmla="*/ 1810084 w 2899930"/>
              <a:gd name="connsiteY138" fmla="*/ 228600 h 6353175"/>
              <a:gd name="connsiteX139" fmla="*/ 1762459 w 2899930"/>
              <a:gd name="connsiteY139" fmla="*/ 209550 h 6353175"/>
              <a:gd name="connsiteX140" fmla="*/ 1695784 w 2899930"/>
              <a:gd name="connsiteY140" fmla="*/ 152400 h 6353175"/>
              <a:gd name="connsiteX141" fmla="*/ 1629109 w 2899930"/>
              <a:gd name="connsiteY141" fmla="*/ 104775 h 6353175"/>
              <a:gd name="connsiteX142" fmla="*/ 1619584 w 2899930"/>
              <a:gd name="connsiteY142" fmla="*/ 0 h 635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899930" h="6353175">
                <a:moveTo>
                  <a:pt x="1162384" y="5915025"/>
                </a:moveTo>
                <a:cubicBezTo>
                  <a:pt x="1119426" y="5906433"/>
                  <a:pt x="1099906" y="5894338"/>
                  <a:pt x="1057609" y="5924550"/>
                </a:cubicBezTo>
                <a:cubicBezTo>
                  <a:pt x="1049439" y="5930386"/>
                  <a:pt x="1052960" y="5944348"/>
                  <a:pt x="1048084" y="5953125"/>
                </a:cubicBezTo>
                <a:cubicBezTo>
                  <a:pt x="1036965" y="5973139"/>
                  <a:pt x="1009984" y="6010275"/>
                  <a:pt x="1009984" y="6010275"/>
                </a:cubicBezTo>
                <a:cubicBezTo>
                  <a:pt x="1013159" y="6042025"/>
                  <a:pt x="1025217" y="6074131"/>
                  <a:pt x="1019509" y="6105525"/>
                </a:cubicBezTo>
                <a:cubicBezTo>
                  <a:pt x="1015276" y="6128808"/>
                  <a:pt x="966592" y="6107642"/>
                  <a:pt x="962359" y="6105525"/>
                </a:cubicBezTo>
                <a:cubicBezTo>
                  <a:pt x="900033" y="6074362"/>
                  <a:pt x="968406" y="6100031"/>
                  <a:pt x="905209" y="6057900"/>
                </a:cubicBezTo>
                <a:cubicBezTo>
                  <a:pt x="896855" y="6052331"/>
                  <a:pt x="885862" y="6052330"/>
                  <a:pt x="876634" y="6048375"/>
                </a:cubicBezTo>
                <a:cubicBezTo>
                  <a:pt x="863583" y="6042782"/>
                  <a:pt x="851234" y="6035675"/>
                  <a:pt x="838534" y="6029325"/>
                </a:cubicBezTo>
                <a:cubicBezTo>
                  <a:pt x="835359" y="6064250"/>
                  <a:pt x="833969" y="6099383"/>
                  <a:pt x="829009" y="6134100"/>
                </a:cubicBezTo>
                <a:cubicBezTo>
                  <a:pt x="827589" y="6144039"/>
                  <a:pt x="827654" y="6156839"/>
                  <a:pt x="819484" y="6162675"/>
                </a:cubicBezTo>
                <a:cubicBezTo>
                  <a:pt x="803144" y="6174347"/>
                  <a:pt x="762334" y="6181725"/>
                  <a:pt x="762334" y="6181725"/>
                </a:cubicBezTo>
                <a:cubicBezTo>
                  <a:pt x="736067" y="6207992"/>
                  <a:pt x="732390" y="6207933"/>
                  <a:pt x="714709" y="6238875"/>
                </a:cubicBezTo>
                <a:cubicBezTo>
                  <a:pt x="703738" y="6258074"/>
                  <a:pt x="696832" y="6292593"/>
                  <a:pt x="667084" y="6296025"/>
                </a:cubicBezTo>
                <a:cubicBezTo>
                  <a:pt x="594472" y="6304403"/>
                  <a:pt x="521034" y="6302375"/>
                  <a:pt x="448009" y="6305550"/>
                </a:cubicBezTo>
                <a:lnTo>
                  <a:pt x="390859" y="6324600"/>
                </a:lnTo>
                <a:cubicBezTo>
                  <a:pt x="381334" y="6327775"/>
                  <a:pt x="372024" y="6331690"/>
                  <a:pt x="362284" y="6334125"/>
                </a:cubicBezTo>
                <a:cubicBezTo>
                  <a:pt x="314444" y="6346085"/>
                  <a:pt x="336603" y="6339510"/>
                  <a:pt x="295609" y="6353175"/>
                </a:cubicBezTo>
                <a:cubicBezTo>
                  <a:pt x="185286" y="6331110"/>
                  <a:pt x="311050" y="6371996"/>
                  <a:pt x="238459" y="6257925"/>
                </a:cubicBezTo>
                <a:cubicBezTo>
                  <a:pt x="227678" y="6240984"/>
                  <a:pt x="198017" y="6250014"/>
                  <a:pt x="181309" y="6238875"/>
                </a:cubicBezTo>
                <a:lnTo>
                  <a:pt x="124159" y="6200775"/>
                </a:lnTo>
                <a:lnTo>
                  <a:pt x="95584" y="6181725"/>
                </a:lnTo>
                <a:cubicBezTo>
                  <a:pt x="88068" y="6159176"/>
                  <a:pt x="76534" y="6128513"/>
                  <a:pt x="76534" y="6105525"/>
                </a:cubicBezTo>
                <a:cubicBezTo>
                  <a:pt x="76534" y="6079927"/>
                  <a:pt x="82884" y="6054725"/>
                  <a:pt x="86059" y="6029325"/>
                </a:cubicBezTo>
                <a:cubicBezTo>
                  <a:pt x="82884" y="6000750"/>
                  <a:pt x="83507" y="5971492"/>
                  <a:pt x="76534" y="5943600"/>
                </a:cubicBezTo>
                <a:cubicBezTo>
                  <a:pt x="73758" y="5932494"/>
                  <a:pt x="62604" y="5925264"/>
                  <a:pt x="57484" y="5915025"/>
                </a:cubicBezTo>
                <a:cubicBezTo>
                  <a:pt x="18049" y="5836155"/>
                  <a:pt x="83504" y="5939767"/>
                  <a:pt x="28909" y="5857875"/>
                </a:cubicBezTo>
                <a:cubicBezTo>
                  <a:pt x="32084" y="5791200"/>
                  <a:pt x="26279" y="5723485"/>
                  <a:pt x="38434" y="5657850"/>
                </a:cubicBezTo>
                <a:cubicBezTo>
                  <a:pt x="42603" y="5635338"/>
                  <a:pt x="63834" y="5619750"/>
                  <a:pt x="76534" y="5600700"/>
                </a:cubicBezTo>
                <a:cubicBezTo>
                  <a:pt x="101153" y="5563771"/>
                  <a:pt x="91964" y="5582985"/>
                  <a:pt x="105109" y="5543550"/>
                </a:cubicBezTo>
                <a:cubicBezTo>
                  <a:pt x="101934" y="5486400"/>
                  <a:pt x="101011" y="5429080"/>
                  <a:pt x="95584" y="5372100"/>
                </a:cubicBezTo>
                <a:cubicBezTo>
                  <a:pt x="94632" y="5362105"/>
                  <a:pt x="91628" y="5351879"/>
                  <a:pt x="86059" y="5343525"/>
                </a:cubicBezTo>
                <a:cubicBezTo>
                  <a:pt x="78587" y="5332317"/>
                  <a:pt x="67009" y="5324475"/>
                  <a:pt x="57484" y="5314950"/>
                </a:cubicBezTo>
                <a:cubicBezTo>
                  <a:pt x="54309" y="5305425"/>
                  <a:pt x="52449" y="5295355"/>
                  <a:pt x="47959" y="5286375"/>
                </a:cubicBezTo>
                <a:cubicBezTo>
                  <a:pt x="42839" y="5276136"/>
                  <a:pt x="33558" y="5268261"/>
                  <a:pt x="28909" y="5257800"/>
                </a:cubicBezTo>
                <a:cubicBezTo>
                  <a:pt x="20754" y="5239450"/>
                  <a:pt x="16209" y="5219700"/>
                  <a:pt x="9859" y="5200650"/>
                </a:cubicBezTo>
                <a:lnTo>
                  <a:pt x="334" y="5172075"/>
                </a:lnTo>
                <a:cubicBezTo>
                  <a:pt x="3509" y="5105400"/>
                  <a:pt x="-6893" y="5036664"/>
                  <a:pt x="9859" y="4972050"/>
                </a:cubicBezTo>
                <a:cubicBezTo>
                  <a:pt x="16620" y="4945971"/>
                  <a:pt x="52065" y="4937316"/>
                  <a:pt x="67009" y="4914900"/>
                </a:cubicBezTo>
                <a:cubicBezTo>
                  <a:pt x="73359" y="4905375"/>
                  <a:pt x="78730" y="4895119"/>
                  <a:pt x="86059" y="4886325"/>
                </a:cubicBezTo>
                <a:cubicBezTo>
                  <a:pt x="94683" y="4875977"/>
                  <a:pt x="105109" y="4867275"/>
                  <a:pt x="114634" y="4857750"/>
                </a:cubicBezTo>
                <a:cubicBezTo>
                  <a:pt x="117809" y="4845050"/>
                  <a:pt x="120019" y="4832069"/>
                  <a:pt x="124159" y="4819650"/>
                </a:cubicBezTo>
                <a:cubicBezTo>
                  <a:pt x="129566" y="4803430"/>
                  <a:pt x="142466" y="4789107"/>
                  <a:pt x="143209" y="4772025"/>
                </a:cubicBezTo>
                <a:cubicBezTo>
                  <a:pt x="152445" y="4559589"/>
                  <a:pt x="161555" y="4654111"/>
                  <a:pt x="114634" y="4572000"/>
                </a:cubicBezTo>
                <a:cubicBezTo>
                  <a:pt x="107589" y="4559672"/>
                  <a:pt x="104674" y="4544808"/>
                  <a:pt x="95584" y="4533900"/>
                </a:cubicBezTo>
                <a:cubicBezTo>
                  <a:pt x="88255" y="4525106"/>
                  <a:pt x="76534" y="4521200"/>
                  <a:pt x="67009" y="4514850"/>
                </a:cubicBezTo>
                <a:cubicBezTo>
                  <a:pt x="49381" y="4461967"/>
                  <a:pt x="47959" y="4464972"/>
                  <a:pt x="47959" y="4381500"/>
                </a:cubicBezTo>
                <a:cubicBezTo>
                  <a:pt x="47959" y="4365311"/>
                  <a:pt x="53557" y="4349581"/>
                  <a:pt x="57484" y="4333875"/>
                </a:cubicBezTo>
                <a:cubicBezTo>
                  <a:pt x="59919" y="4324135"/>
                  <a:pt x="62519" y="4314280"/>
                  <a:pt x="67009" y="4305300"/>
                </a:cubicBezTo>
                <a:cubicBezTo>
                  <a:pt x="72129" y="4295061"/>
                  <a:pt x="80939" y="4286964"/>
                  <a:pt x="86059" y="4276725"/>
                </a:cubicBezTo>
                <a:cubicBezTo>
                  <a:pt x="90549" y="4267745"/>
                  <a:pt x="90015" y="4256504"/>
                  <a:pt x="95584" y="4248150"/>
                </a:cubicBezTo>
                <a:cubicBezTo>
                  <a:pt x="125492" y="4203288"/>
                  <a:pt x="122434" y="4237745"/>
                  <a:pt x="143209" y="4191000"/>
                </a:cubicBezTo>
                <a:cubicBezTo>
                  <a:pt x="151364" y="4172650"/>
                  <a:pt x="162259" y="4133850"/>
                  <a:pt x="162259" y="4133850"/>
                </a:cubicBezTo>
                <a:cubicBezTo>
                  <a:pt x="159084" y="4083050"/>
                  <a:pt x="158062" y="4032069"/>
                  <a:pt x="152734" y="3981450"/>
                </a:cubicBezTo>
                <a:cubicBezTo>
                  <a:pt x="151683" y="3971465"/>
                  <a:pt x="144454" y="3962838"/>
                  <a:pt x="143209" y="3952875"/>
                </a:cubicBezTo>
                <a:cubicBezTo>
                  <a:pt x="138074" y="3911798"/>
                  <a:pt x="138521" y="3870163"/>
                  <a:pt x="133684" y="3829050"/>
                </a:cubicBezTo>
                <a:cubicBezTo>
                  <a:pt x="132154" y="3816049"/>
                  <a:pt x="126501" y="3803830"/>
                  <a:pt x="124159" y="3790950"/>
                </a:cubicBezTo>
                <a:cubicBezTo>
                  <a:pt x="106647" y="3694635"/>
                  <a:pt x="124670" y="3754384"/>
                  <a:pt x="105109" y="3695700"/>
                </a:cubicBezTo>
                <a:cubicBezTo>
                  <a:pt x="101934" y="3670300"/>
                  <a:pt x="100163" y="3644685"/>
                  <a:pt x="95584" y="3619500"/>
                </a:cubicBezTo>
                <a:cubicBezTo>
                  <a:pt x="93788" y="3609622"/>
                  <a:pt x="86059" y="3600965"/>
                  <a:pt x="86059" y="3590925"/>
                </a:cubicBezTo>
                <a:cubicBezTo>
                  <a:pt x="86059" y="3540026"/>
                  <a:pt x="84304" y="3488158"/>
                  <a:pt x="95584" y="3438525"/>
                </a:cubicBezTo>
                <a:cubicBezTo>
                  <a:pt x="100658" y="3416199"/>
                  <a:pt x="133684" y="3381375"/>
                  <a:pt x="133684" y="3381375"/>
                </a:cubicBezTo>
                <a:cubicBezTo>
                  <a:pt x="136859" y="3238500"/>
                  <a:pt x="134476" y="3095393"/>
                  <a:pt x="143209" y="2952750"/>
                </a:cubicBezTo>
                <a:cubicBezTo>
                  <a:pt x="143696" y="2944792"/>
                  <a:pt x="173476" y="2893908"/>
                  <a:pt x="181309" y="2886075"/>
                </a:cubicBezTo>
                <a:cubicBezTo>
                  <a:pt x="192534" y="2874850"/>
                  <a:pt x="208862" y="2869365"/>
                  <a:pt x="219409" y="2857500"/>
                </a:cubicBezTo>
                <a:cubicBezTo>
                  <a:pt x="234620" y="2840388"/>
                  <a:pt x="257509" y="2800350"/>
                  <a:pt x="257509" y="2800350"/>
                </a:cubicBezTo>
                <a:cubicBezTo>
                  <a:pt x="253420" y="2771729"/>
                  <a:pt x="246816" y="2716691"/>
                  <a:pt x="238459" y="2686050"/>
                </a:cubicBezTo>
                <a:cubicBezTo>
                  <a:pt x="233175" y="2666677"/>
                  <a:pt x="219409" y="2628900"/>
                  <a:pt x="219409" y="2628900"/>
                </a:cubicBezTo>
                <a:cubicBezTo>
                  <a:pt x="222584" y="2597150"/>
                  <a:pt x="219550" y="2564147"/>
                  <a:pt x="228934" y="2533650"/>
                </a:cubicBezTo>
                <a:cubicBezTo>
                  <a:pt x="238803" y="2501574"/>
                  <a:pt x="271615" y="2502748"/>
                  <a:pt x="295609" y="2495550"/>
                </a:cubicBezTo>
                <a:cubicBezTo>
                  <a:pt x="451268" y="2448852"/>
                  <a:pt x="264049" y="2502895"/>
                  <a:pt x="400384" y="2457450"/>
                </a:cubicBezTo>
                <a:cubicBezTo>
                  <a:pt x="412803" y="2453310"/>
                  <a:pt x="425784" y="2451100"/>
                  <a:pt x="438484" y="2447925"/>
                </a:cubicBezTo>
                <a:cubicBezTo>
                  <a:pt x="441659" y="2438400"/>
                  <a:pt x="442440" y="2427704"/>
                  <a:pt x="448009" y="2419350"/>
                </a:cubicBezTo>
                <a:cubicBezTo>
                  <a:pt x="455481" y="2408142"/>
                  <a:pt x="465376" y="2398247"/>
                  <a:pt x="476584" y="2390775"/>
                </a:cubicBezTo>
                <a:cubicBezTo>
                  <a:pt x="484938" y="2385206"/>
                  <a:pt x="495505" y="2384008"/>
                  <a:pt x="505159" y="2381250"/>
                </a:cubicBezTo>
                <a:cubicBezTo>
                  <a:pt x="571579" y="2362273"/>
                  <a:pt x="516207" y="2380912"/>
                  <a:pt x="600409" y="2362200"/>
                </a:cubicBezTo>
                <a:cubicBezTo>
                  <a:pt x="610210" y="2360022"/>
                  <a:pt x="620207" y="2357551"/>
                  <a:pt x="628984" y="2352675"/>
                </a:cubicBezTo>
                <a:cubicBezTo>
                  <a:pt x="648998" y="2341556"/>
                  <a:pt x="686134" y="2314575"/>
                  <a:pt x="686134" y="2314575"/>
                </a:cubicBezTo>
                <a:cubicBezTo>
                  <a:pt x="692484" y="2305050"/>
                  <a:pt x="696245" y="2293151"/>
                  <a:pt x="705184" y="2286000"/>
                </a:cubicBezTo>
                <a:cubicBezTo>
                  <a:pt x="713024" y="2279728"/>
                  <a:pt x="723820" y="2277895"/>
                  <a:pt x="733759" y="2276475"/>
                </a:cubicBezTo>
                <a:cubicBezTo>
                  <a:pt x="768476" y="2271515"/>
                  <a:pt x="803609" y="2270125"/>
                  <a:pt x="838534" y="2266950"/>
                </a:cubicBezTo>
                <a:cubicBezTo>
                  <a:pt x="863710" y="2260656"/>
                  <a:pt x="910430" y="2247900"/>
                  <a:pt x="933784" y="2247900"/>
                </a:cubicBezTo>
                <a:cubicBezTo>
                  <a:pt x="958214" y="2247900"/>
                  <a:pt x="1034892" y="2258157"/>
                  <a:pt x="1067134" y="2266950"/>
                </a:cubicBezTo>
                <a:cubicBezTo>
                  <a:pt x="1086507" y="2272234"/>
                  <a:pt x="1104326" y="2283782"/>
                  <a:pt x="1124284" y="2286000"/>
                </a:cubicBezTo>
                <a:lnTo>
                  <a:pt x="1210009" y="2295525"/>
                </a:lnTo>
                <a:cubicBezTo>
                  <a:pt x="1276684" y="2292350"/>
                  <a:pt x="1343692" y="2293371"/>
                  <a:pt x="1410034" y="2286000"/>
                </a:cubicBezTo>
                <a:cubicBezTo>
                  <a:pt x="1429992" y="2283782"/>
                  <a:pt x="1467184" y="2266950"/>
                  <a:pt x="1467184" y="2266950"/>
                </a:cubicBezTo>
                <a:cubicBezTo>
                  <a:pt x="1476709" y="2257425"/>
                  <a:pt x="1488287" y="2249583"/>
                  <a:pt x="1495759" y="2238375"/>
                </a:cubicBezTo>
                <a:cubicBezTo>
                  <a:pt x="1501328" y="2230021"/>
                  <a:pt x="1499012" y="2217640"/>
                  <a:pt x="1505284" y="2209800"/>
                </a:cubicBezTo>
                <a:cubicBezTo>
                  <a:pt x="1512435" y="2200861"/>
                  <a:pt x="1524334" y="2197100"/>
                  <a:pt x="1533859" y="2190750"/>
                </a:cubicBezTo>
                <a:cubicBezTo>
                  <a:pt x="1548757" y="2160954"/>
                  <a:pt x="1552523" y="2143383"/>
                  <a:pt x="1581484" y="2124075"/>
                </a:cubicBezTo>
                <a:cubicBezTo>
                  <a:pt x="1589838" y="2118506"/>
                  <a:pt x="1600534" y="2117725"/>
                  <a:pt x="1610059" y="2114550"/>
                </a:cubicBezTo>
                <a:cubicBezTo>
                  <a:pt x="1619584" y="2105025"/>
                  <a:pt x="1628407" y="2094741"/>
                  <a:pt x="1638634" y="2085975"/>
                </a:cubicBezTo>
                <a:cubicBezTo>
                  <a:pt x="1709070" y="2025601"/>
                  <a:pt x="1698074" y="2056145"/>
                  <a:pt x="1838659" y="2047875"/>
                </a:cubicBezTo>
                <a:cubicBezTo>
                  <a:pt x="1851359" y="2044700"/>
                  <a:pt x="1864340" y="2042490"/>
                  <a:pt x="1876759" y="2038350"/>
                </a:cubicBezTo>
                <a:cubicBezTo>
                  <a:pt x="1892979" y="2032943"/>
                  <a:pt x="1908007" y="2024213"/>
                  <a:pt x="1924384" y="2019300"/>
                </a:cubicBezTo>
                <a:cubicBezTo>
                  <a:pt x="1939891" y="2014648"/>
                  <a:pt x="1956390" y="2014035"/>
                  <a:pt x="1972009" y="2009775"/>
                </a:cubicBezTo>
                <a:cubicBezTo>
                  <a:pt x="2029556" y="1994080"/>
                  <a:pt x="2018416" y="1997887"/>
                  <a:pt x="2057734" y="1971675"/>
                </a:cubicBezTo>
                <a:lnTo>
                  <a:pt x="2095834" y="1914525"/>
                </a:lnTo>
                <a:cubicBezTo>
                  <a:pt x="2121715" y="1875704"/>
                  <a:pt x="2111581" y="1878235"/>
                  <a:pt x="2172034" y="1866900"/>
                </a:cubicBezTo>
                <a:cubicBezTo>
                  <a:pt x="2203396" y="1861020"/>
                  <a:pt x="2235534" y="1860550"/>
                  <a:pt x="2267284" y="1857375"/>
                </a:cubicBezTo>
                <a:cubicBezTo>
                  <a:pt x="2286334" y="1851025"/>
                  <a:pt x="2304953" y="1843195"/>
                  <a:pt x="2324434" y="1838325"/>
                </a:cubicBezTo>
                <a:cubicBezTo>
                  <a:pt x="2336641" y="1835273"/>
                  <a:pt x="2377444" y="1826107"/>
                  <a:pt x="2391109" y="1819275"/>
                </a:cubicBezTo>
                <a:cubicBezTo>
                  <a:pt x="2401348" y="1814155"/>
                  <a:pt x="2410159" y="1806575"/>
                  <a:pt x="2419684" y="1800225"/>
                </a:cubicBezTo>
                <a:cubicBezTo>
                  <a:pt x="2437063" y="1774157"/>
                  <a:pt x="2437230" y="1765968"/>
                  <a:pt x="2467309" y="1752600"/>
                </a:cubicBezTo>
                <a:cubicBezTo>
                  <a:pt x="2485659" y="1744445"/>
                  <a:pt x="2507751" y="1744689"/>
                  <a:pt x="2524459" y="1733550"/>
                </a:cubicBezTo>
                <a:cubicBezTo>
                  <a:pt x="2563926" y="1707238"/>
                  <a:pt x="2541928" y="1717276"/>
                  <a:pt x="2591134" y="1704975"/>
                </a:cubicBezTo>
                <a:cubicBezTo>
                  <a:pt x="2657809" y="1660525"/>
                  <a:pt x="2635584" y="1685925"/>
                  <a:pt x="2667334" y="1638300"/>
                </a:cubicBezTo>
                <a:cubicBezTo>
                  <a:pt x="2687444" y="1517641"/>
                  <a:pt x="2652831" y="1610773"/>
                  <a:pt x="2838784" y="1571625"/>
                </a:cubicBezTo>
                <a:cubicBezTo>
                  <a:pt x="2849986" y="1569267"/>
                  <a:pt x="2852714" y="1553289"/>
                  <a:pt x="2857834" y="1543050"/>
                </a:cubicBezTo>
                <a:cubicBezTo>
                  <a:pt x="2897269" y="1464180"/>
                  <a:pt x="2831814" y="1567792"/>
                  <a:pt x="2886409" y="1485900"/>
                </a:cubicBezTo>
                <a:cubicBezTo>
                  <a:pt x="2896815" y="1444274"/>
                  <a:pt x="2910758" y="1407295"/>
                  <a:pt x="2886409" y="1362075"/>
                </a:cubicBezTo>
                <a:cubicBezTo>
                  <a:pt x="2864280" y="1320978"/>
                  <a:pt x="2831958" y="1330087"/>
                  <a:pt x="2800684" y="1314450"/>
                </a:cubicBezTo>
                <a:cubicBezTo>
                  <a:pt x="2790445" y="1309330"/>
                  <a:pt x="2780665" y="1303005"/>
                  <a:pt x="2772109" y="1295400"/>
                </a:cubicBezTo>
                <a:cubicBezTo>
                  <a:pt x="2751973" y="1277502"/>
                  <a:pt x="2714959" y="1238250"/>
                  <a:pt x="2714959" y="1238250"/>
                </a:cubicBezTo>
                <a:cubicBezTo>
                  <a:pt x="2718134" y="1203325"/>
                  <a:pt x="2720134" y="1168273"/>
                  <a:pt x="2724484" y="1133475"/>
                </a:cubicBezTo>
                <a:cubicBezTo>
                  <a:pt x="2733664" y="1060034"/>
                  <a:pt x="2753874" y="1074417"/>
                  <a:pt x="2724484" y="971550"/>
                </a:cubicBezTo>
                <a:cubicBezTo>
                  <a:pt x="2721339" y="960543"/>
                  <a:pt x="2704703" y="959829"/>
                  <a:pt x="2695909" y="952500"/>
                </a:cubicBezTo>
                <a:cubicBezTo>
                  <a:pt x="2647268" y="911966"/>
                  <a:pt x="2690907" y="929818"/>
                  <a:pt x="2629234" y="914400"/>
                </a:cubicBezTo>
                <a:lnTo>
                  <a:pt x="2572084" y="876300"/>
                </a:lnTo>
                <a:cubicBezTo>
                  <a:pt x="2562559" y="869950"/>
                  <a:pt x="2554369" y="860870"/>
                  <a:pt x="2543509" y="857250"/>
                </a:cubicBezTo>
                <a:cubicBezTo>
                  <a:pt x="2533984" y="854075"/>
                  <a:pt x="2523711" y="852601"/>
                  <a:pt x="2514934" y="847725"/>
                </a:cubicBezTo>
                <a:cubicBezTo>
                  <a:pt x="2481974" y="829414"/>
                  <a:pt x="2453147" y="809775"/>
                  <a:pt x="2429209" y="781050"/>
                </a:cubicBezTo>
                <a:cubicBezTo>
                  <a:pt x="2421880" y="772256"/>
                  <a:pt x="2416509" y="762000"/>
                  <a:pt x="2410159" y="752475"/>
                </a:cubicBezTo>
                <a:cubicBezTo>
                  <a:pt x="2394840" y="599282"/>
                  <a:pt x="2412233" y="702585"/>
                  <a:pt x="2391109" y="628650"/>
                </a:cubicBezTo>
                <a:cubicBezTo>
                  <a:pt x="2387513" y="616063"/>
                  <a:pt x="2388846" y="601442"/>
                  <a:pt x="2381584" y="590550"/>
                </a:cubicBezTo>
                <a:cubicBezTo>
                  <a:pt x="2375234" y="581025"/>
                  <a:pt x="2362534" y="577850"/>
                  <a:pt x="2353009" y="571500"/>
                </a:cubicBezTo>
                <a:cubicBezTo>
                  <a:pt x="2346659" y="561975"/>
                  <a:pt x="2341288" y="551719"/>
                  <a:pt x="2333959" y="542925"/>
                </a:cubicBezTo>
                <a:cubicBezTo>
                  <a:pt x="2318912" y="524869"/>
                  <a:pt x="2298216" y="506004"/>
                  <a:pt x="2276809" y="495300"/>
                </a:cubicBezTo>
                <a:cubicBezTo>
                  <a:pt x="2267829" y="490810"/>
                  <a:pt x="2257214" y="490265"/>
                  <a:pt x="2248234" y="485775"/>
                </a:cubicBezTo>
                <a:cubicBezTo>
                  <a:pt x="2237995" y="480655"/>
                  <a:pt x="2229898" y="471845"/>
                  <a:pt x="2219659" y="466725"/>
                </a:cubicBezTo>
                <a:cubicBezTo>
                  <a:pt x="2204434" y="459112"/>
                  <a:pt x="2167226" y="451744"/>
                  <a:pt x="2152984" y="447675"/>
                </a:cubicBezTo>
                <a:cubicBezTo>
                  <a:pt x="2143330" y="444917"/>
                  <a:pt x="2133186" y="443026"/>
                  <a:pt x="2124409" y="438150"/>
                </a:cubicBezTo>
                <a:cubicBezTo>
                  <a:pt x="2104395" y="427031"/>
                  <a:pt x="2086309" y="412750"/>
                  <a:pt x="2067259" y="400050"/>
                </a:cubicBezTo>
                <a:cubicBezTo>
                  <a:pt x="2057734" y="393700"/>
                  <a:pt x="2049544" y="384620"/>
                  <a:pt x="2038684" y="381000"/>
                </a:cubicBezTo>
                <a:cubicBezTo>
                  <a:pt x="2015365" y="373227"/>
                  <a:pt x="1992607" y="367138"/>
                  <a:pt x="1972009" y="352425"/>
                </a:cubicBezTo>
                <a:cubicBezTo>
                  <a:pt x="1881907" y="288066"/>
                  <a:pt x="2009754" y="357010"/>
                  <a:pt x="1905334" y="304800"/>
                </a:cubicBezTo>
                <a:cubicBezTo>
                  <a:pt x="1898984" y="295275"/>
                  <a:pt x="1894379" y="284320"/>
                  <a:pt x="1886284" y="276225"/>
                </a:cubicBezTo>
                <a:cubicBezTo>
                  <a:pt x="1864929" y="254870"/>
                  <a:pt x="1837246" y="240672"/>
                  <a:pt x="1810084" y="228600"/>
                </a:cubicBezTo>
                <a:cubicBezTo>
                  <a:pt x="1794460" y="221656"/>
                  <a:pt x="1777405" y="217853"/>
                  <a:pt x="1762459" y="209550"/>
                </a:cubicBezTo>
                <a:cubicBezTo>
                  <a:pt x="1689027" y="168754"/>
                  <a:pt x="1756421" y="195712"/>
                  <a:pt x="1695784" y="152400"/>
                </a:cubicBezTo>
                <a:cubicBezTo>
                  <a:pt x="1608025" y="89715"/>
                  <a:pt x="1703405" y="179071"/>
                  <a:pt x="1629109" y="104775"/>
                </a:cubicBezTo>
                <a:cubicBezTo>
                  <a:pt x="1611552" y="52103"/>
                  <a:pt x="1619584" y="86240"/>
                  <a:pt x="161958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Botón de acción: Inicio">
            <a:hlinkClick r:id="" action="ppaction://hlinkshowjump?jump=firstslide" highlightClick="1"/>
          </p:cNvPr>
          <p:cNvSpPr/>
          <p:nvPr/>
        </p:nvSpPr>
        <p:spPr>
          <a:xfrm>
            <a:off x="2005601" y="116632"/>
            <a:ext cx="262143" cy="253405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Forma libre"/>
          <p:cNvSpPr/>
          <p:nvPr/>
        </p:nvSpPr>
        <p:spPr>
          <a:xfrm>
            <a:off x="600053" y="257175"/>
            <a:ext cx="3095647" cy="6534150"/>
          </a:xfrm>
          <a:custGeom>
            <a:avLst/>
            <a:gdLst>
              <a:gd name="connsiteX0" fmla="*/ 19072 w 3095647"/>
              <a:gd name="connsiteY0" fmla="*/ 6534150 h 6534150"/>
              <a:gd name="connsiteX1" fmla="*/ 47647 w 3095647"/>
              <a:gd name="connsiteY1" fmla="*/ 6486525 h 6534150"/>
              <a:gd name="connsiteX2" fmla="*/ 85747 w 3095647"/>
              <a:gd name="connsiteY2" fmla="*/ 6400800 h 6534150"/>
              <a:gd name="connsiteX3" fmla="*/ 114322 w 3095647"/>
              <a:gd name="connsiteY3" fmla="*/ 6391275 h 6534150"/>
              <a:gd name="connsiteX4" fmla="*/ 142897 w 3095647"/>
              <a:gd name="connsiteY4" fmla="*/ 6372225 h 6534150"/>
              <a:gd name="connsiteX5" fmla="*/ 152422 w 3095647"/>
              <a:gd name="connsiteY5" fmla="*/ 6238875 h 6534150"/>
              <a:gd name="connsiteX6" fmla="*/ 85747 w 3095647"/>
              <a:gd name="connsiteY6" fmla="*/ 6210300 h 6534150"/>
              <a:gd name="connsiteX7" fmla="*/ 66697 w 3095647"/>
              <a:gd name="connsiteY7" fmla="*/ 6143625 h 6534150"/>
              <a:gd name="connsiteX8" fmla="*/ 47647 w 3095647"/>
              <a:gd name="connsiteY8" fmla="*/ 6076950 h 6534150"/>
              <a:gd name="connsiteX9" fmla="*/ 28597 w 3095647"/>
              <a:gd name="connsiteY9" fmla="*/ 5924550 h 6534150"/>
              <a:gd name="connsiteX10" fmla="*/ 9547 w 3095647"/>
              <a:gd name="connsiteY10" fmla="*/ 5895975 h 6534150"/>
              <a:gd name="connsiteX11" fmla="*/ 19072 w 3095647"/>
              <a:gd name="connsiteY11" fmla="*/ 5829300 h 6534150"/>
              <a:gd name="connsiteX12" fmla="*/ 76222 w 3095647"/>
              <a:gd name="connsiteY12" fmla="*/ 5791200 h 6534150"/>
              <a:gd name="connsiteX13" fmla="*/ 95272 w 3095647"/>
              <a:gd name="connsiteY13" fmla="*/ 5667375 h 6534150"/>
              <a:gd name="connsiteX14" fmla="*/ 104797 w 3095647"/>
              <a:gd name="connsiteY14" fmla="*/ 5619750 h 6534150"/>
              <a:gd name="connsiteX15" fmla="*/ 114322 w 3095647"/>
              <a:gd name="connsiteY15" fmla="*/ 5553075 h 6534150"/>
              <a:gd name="connsiteX16" fmla="*/ 171472 w 3095647"/>
              <a:gd name="connsiteY16" fmla="*/ 5448300 h 6534150"/>
              <a:gd name="connsiteX17" fmla="*/ 161947 w 3095647"/>
              <a:gd name="connsiteY17" fmla="*/ 5372100 h 6534150"/>
              <a:gd name="connsiteX18" fmla="*/ 171472 w 3095647"/>
              <a:gd name="connsiteY18" fmla="*/ 5286375 h 6534150"/>
              <a:gd name="connsiteX19" fmla="*/ 209572 w 3095647"/>
              <a:gd name="connsiteY19" fmla="*/ 5276850 h 6534150"/>
              <a:gd name="connsiteX20" fmla="*/ 228622 w 3095647"/>
              <a:gd name="connsiteY20" fmla="*/ 5248275 h 6534150"/>
              <a:gd name="connsiteX21" fmla="*/ 266722 w 3095647"/>
              <a:gd name="connsiteY21" fmla="*/ 5010150 h 6534150"/>
              <a:gd name="connsiteX22" fmla="*/ 295297 w 3095647"/>
              <a:gd name="connsiteY22" fmla="*/ 5000625 h 6534150"/>
              <a:gd name="connsiteX23" fmla="*/ 314347 w 3095647"/>
              <a:gd name="connsiteY23" fmla="*/ 4972050 h 6534150"/>
              <a:gd name="connsiteX24" fmla="*/ 285772 w 3095647"/>
              <a:gd name="connsiteY24" fmla="*/ 4724400 h 6534150"/>
              <a:gd name="connsiteX25" fmla="*/ 266722 w 3095647"/>
              <a:gd name="connsiteY25" fmla="*/ 4657725 h 6534150"/>
              <a:gd name="connsiteX26" fmla="*/ 247672 w 3095647"/>
              <a:gd name="connsiteY26" fmla="*/ 4600575 h 6534150"/>
              <a:gd name="connsiteX27" fmla="*/ 266722 w 3095647"/>
              <a:gd name="connsiteY27" fmla="*/ 4457700 h 6534150"/>
              <a:gd name="connsiteX28" fmla="*/ 285772 w 3095647"/>
              <a:gd name="connsiteY28" fmla="*/ 4429125 h 6534150"/>
              <a:gd name="connsiteX29" fmla="*/ 295297 w 3095647"/>
              <a:gd name="connsiteY29" fmla="*/ 4400550 h 6534150"/>
              <a:gd name="connsiteX30" fmla="*/ 314347 w 3095647"/>
              <a:gd name="connsiteY30" fmla="*/ 4029075 h 6534150"/>
              <a:gd name="connsiteX31" fmla="*/ 304822 w 3095647"/>
              <a:gd name="connsiteY31" fmla="*/ 4000500 h 6534150"/>
              <a:gd name="connsiteX32" fmla="*/ 276247 w 3095647"/>
              <a:gd name="connsiteY32" fmla="*/ 3990975 h 6534150"/>
              <a:gd name="connsiteX33" fmla="*/ 276247 w 3095647"/>
              <a:gd name="connsiteY33" fmla="*/ 3800475 h 6534150"/>
              <a:gd name="connsiteX34" fmla="*/ 304822 w 3095647"/>
              <a:gd name="connsiteY34" fmla="*/ 3771900 h 6534150"/>
              <a:gd name="connsiteX35" fmla="*/ 295297 w 3095647"/>
              <a:gd name="connsiteY35" fmla="*/ 3657600 h 6534150"/>
              <a:gd name="connsiteX36" fmla="*/ 285772 w 3095647"/>
              <a:gd name="connsiteY36" fmla="*/ 3629025 h 6534150"/>
              <a:gd name="connsiteX37" fmla="*/ 276247 w 3095647"/>
              <a:gd name="connsiteY37" fmla="*/ 3590925 h 6534150"/>
              <a:gd name="connsiteX38" fmla="*/ 285772 w 3095647"/>
              <a:gd name="connsiteY38" fmla="*/ 3467100 h 6534150"/>
              <a:gd name="connsiteX39" fmla="*/ 323872 w 3095647"/>
              <a:gd name="connsiteY39" fmla="*/ 3448050 h 6534150"/>
              <a:gd name="connsiteX40" fmla="*/ 352447 w 3095647"/>
              <a:gd name="connsiteY40" fmla="*/ 3390900 h 6534150"/>
              <a:gd name="connsiteX41" fmla="*/ 361972 w 3095647"/>
              <a:gd name="connsiteY41" fmla="*/ 3209925 h 6534150"/>
              <a:gd name="connsiteX42" fmla="*/ 390547 w 3095647"/>
              <a:gd name="connsiteY42" fmla="*/ 3190875 h 6534150"/>
              <a:gd name="connsiteX43" fmla="*/ 400072 w 3095647"/>
              <a:gd name="connsiteY43" fmla="*/ 3162300 h 6534150"/>
              <a:gd name="connsiteX44" fmla="*/ 409597 w 3095647"/>
              <a:gd name="connsiteY44" fmla="*/ 3038475 h 6534150"/>
              <a:gd name="connsiteX45" fmla="*/ 438172 w 3095647"/>
              <a:gd name="connsiteY45" fmla="*/ 3009900 h 6534150"/>
              <a:gd name="connsiteX46" fmla="*/ 466747 w 3095647"/>
              <a:gd name="connsiteY46" fmla="*/ 2905125 h 6534150"/>
              <a:gd name="connsiteX47" fmla="*/ 495322 w 3095647"/>
              <a:gd name="connsiteY47" fmla="*/ 2847975 h 6534150"/>
              <a:gd name="connsiteX48" fmla="*/ 523897 w 3095647"/>
              <a:gd name="connsiteY48" fmla="*/ 2828925 h 6534150"/>
              <a:gd name="connsiteX49" fmla="*/ 542947 w 3095647"/>
              <a:gd name="connsiteY49" fmla="*/ 2800350 h 6534150"/>
              <a:gd name="connsiteX50" fmla="*/ 581047 w 3095647"/>
              <a:gd name="connsiteY50" fmla="*/ 2790825 h 6534150"/>
              <a:gd name="connsiteX51" fmla="*/ 638197 w 3095647"/>
              <a:gd name="connsiteY51" fmla="*/ 2667000 h 6534150"/>
              <a:gd name="connsiteX52" fmla="*/ 628672 w 3095647"/>
              <a:gd name="connsiteY52" fmla="*/ 2609850 h 6534150"/>
              <a:gd name="connsiteX53" fmla="*/ 657247 w 3095647"/>
              <a:gd name="connsiteY53" fmla="*/ 2590800 h 6534150"/>
              <a:gd name="connsiteX54" fmla="*/ 800122 w 3095647"/>
              <a:gd name="connsiteY54" fmla="*/ 2600325 h 6534150"/>
              <a:gd name="connsiteX55" fmla="*/ 933472 w 3095647"/>
              <a:gd name="connsiteY55" fmla="*/ 2571750 h 6534150"/>
              <a:gd name="connsiteX56" fmla="*/ 962047 w 3095647"/>
              <a:gd name="connsiteY56" fmla="*/ 2562225 h 6534150"/>
              <a:gd name="connsiteX57" fmla="*/ 1047772 w 3095647"/>
              <a:gd name="connsiteY57" fmla="*/ 2552700 h 6534150"/>
              <a:gd name="connsiteX58" fmla="*/ 1200172 w 3095647"/>
              <a:gd name="connsiteY58" fmla="*/ 2543175 h 6534150"/>
              <a:gd name="connsiteX59" fmla="*/ 1362097 w 3095647"/>
              <a:gd name="connsiteY59" fmla="*/ 2524125 h 6534150"/>
              <a:gd name="connsiteX60" fmla="*/ 1390672 w 3095647"/>
              <a:gd name="connsiteY60" fmla="*/ 2505075 h 6534150"/>
              <a:gd name="connsiteX61" fmla="*/ 1495447 w 3095647"/>
              <a:gd name="connsiteY61" fmla="*/ 2476500 h 6534150"/>
              <a:gd name="connsiteX62" fmla="*/ 1571647 w 3095647"/>
              <a:gd name="connsiteY62" fmla="*/ 2466975 h 6534150"/>
              <a:gd name="connsiteX63" fmla="*/ 1628797 w 3095647"/>
              <a:gd name="connsiteY63" fmla="*/ 2447925 h 6534150"/>
              <a:gd name="connsiteX64" fmla="*/ 1657372 w 3095647"/>
              <a:gd name="connsiteY64" fmla="*/ 2438400 h 6534150"/>
              <a:gd name="connsiteX65" fmla="*/ 1685947 w 3095647"/>
              <a:gd name="connsiteY65" fmla="*/ 2409825 h 6534150"/>
              <a:gd name="connsiteX66" fmla="*/ 1724047 w 3095647"/>
              <a:gd name="connsiteY66" fmla="*/ 2352675 h 6534150"/>
              <a:gd name="connsiteX67" fmla="*/ 1752622 w 3095647"/>
              <a:gd name="connsiteY67" fmla="*/ 2343150 h 6534150"/>
              <a:gd name="connsiteX68" fmla="*/ 1952647 w 3095647"/>
              <a:gd name="connsiteY68" fmla="*/ 2324100 h 6534150"/>
              <a:gd name="connsiteX69" fmla="*/ 2019322 w 3095647"/>
              <a:gd name="connsiteY69" fmla="*/ 2314575 h 6534150"/>
              <a:gd name="connsiteX70" fmla="*/ 2047897 w 3095647"/>
              <a:gd name="connsiteY70" fmla="*/ 2295525 h 6534150"/>
              <a:gd name="connsiteX71" fmla="*/ 2114572 w 3095647"/>
              <a:gd name="connsiteY71" fmla="*/ 2276475 h 6534150"/>
              <a:gd name="connsiteX72" fmla="*/ 2171722 w 3095647"/>
              <a:gd name="connsiteY72" fmla="*/ 2257425 h 6534150"/>
              <a:gd name="connsiteX73" fmla="*/ 2228872 w 3095647"/>
              <a:gd name="connsiteY73" fmla="*/ 2266950 h 6534150"/>
              <a:gd name="connsiteX74" fmla="*/ 2390797 w 3095647"/>
              <a:gd name="connsiteY74" fmla="*/ 2247900 h 6534150"/>
              <a:gd name="connsiteX75" fmla="*/ 2419372 w 3095647"/>
              <a:gd name="connsiteY75" fmla="*/ 2238375 h 6534150"/>
              <a:gd name="connsiteX76" fmla="*/ 2476522 w 3095647"/>
              <a:gd name="connsiteY76" fmla="*/ 2200275 h 6534150"/>
              <a:gd name="connsiteX77" fmla="*/ 2495572 w 3095647"/>
              <a:gd name="connsiteY77" fmla="*/ 2162175 h 6534150"/>
              <a:gd name="connsiteX78" fmla="*/ 2505097 w 3095647"/>
              <a:gd name="connsiteY78" fmla="*/ 2133600 h 6534150"/>
              <a:gd name="connsiteX79" fmla="*/ 2552722 w 3095647"/>
              <a:gd name="connsiteY79" fmla="*/ 2085975 h 6534150"/>
              <a:gd name="connsiteX80" fmla="*/ 2619397 w 3095647"/>
              <a:gd name="connsiteY80" fmla="*/ 2076450 h 6534150"/>
              <a:gd name="connsiteX81" fmla="*/ 2714647 w 3095647"/>
              <a:gd name="connsiteY81" fmla="*/ 2047875 h 6534150"/>
              <a:gd name="connsiteX82" fmla="*/ 2771797 w 3095647"/>
              <a:gd name="connsiteY82" fmla="*/ 2038350 h 6534150"/>
              <a:gd name="connsiteX83" fmla="*/ 2809897 w 3095647"/>
              <a:gd name="connsiteY83" fmla="*/ 2009775 h 6534150"/>
              <a:gd name="connsiteX84" fmla="*/ 2828947 w 3095647"/>
              <a:gd name="connsiteY84" fmla="*/ 1952625 h 6534150"/>
              <a:gd name="connsiteX85" fmla="*/ 2847997 w 3095647"/>
              <a:gd name="connsiteY85" fmla="*/ 1914525 h 6534150"/>
              <a:gd name="connsiteX86" fmla="*/ 2876572 w 3095647"/>
              <a:gd name="connsiteY86" fmla="*/ 1847850 h 6534150"/>
              <a:gd name="connsiteX87" fmla="*/ 2905147 w 3095647"/>
              <a:gd name="connsiteY87" fmla="*/ 1838325 h 6534150"/>
              <a:gd name="connsiteX88" fmla="*/ 3000397 w 3095647"/>
              <a:gd name="connsiteY88" fmla="*/ 1809750 h 6534150"/>
              <a:gd name="connsiteX89" fmla="*/ 3028972 w 3095647"/>
              <a:gd name="connsiteY89" fmla="*/ 1781175 h 6534150"/>
              <a:gd name="connsiteX90" fmla="*/ 3057547 w 3095647"/>
              <a:gd name="connsiteY90" fmla="*/ 1762125 h 6534150"/>
              <a:gd name="connsiteX91" fmla="*/ 3067072 w 3095647"/>
              <a:gd name="connsiteY91" fmla="*/ 1733550 h 6534150"/>
              <a:gd name="connsiteX92" fmla="*/ 3095647 w 3095647"/>
              <a:gd name="connsiteY92" fmla="*/ 1600200 h 6534150"/>
              <a:gd name="connsiteX93" fmla="*/ 3076597 w 3095647"/>
              <a:gd name="connsiteY93" fmla="*/ 1571625 h 6534150"/>
              <a:gd name="connsiteX94" fmla="*/ 3009922 w 3095647"/>
              <a:gd name="connsiteY94" fmla="*/ 1524000 h 6534150"/>
              <a:gd name="connsiteX95" fmla="*/ 3019447 w 3095647"/>
              <a:gd name="connsiteY95" fmla="*/ 1457325 h 6534150"/>
              <a:gd name="connsiteX96" fmla="*/ 3038497 w 3095647"/>
              <a:gd name="connsiteY96" fmla="*/ 1428750 h 6534150"/>
              <a:gd name="connsiteX97" fmla="*/ 3048022 w 3095647"/>
              <a:gd name="connsiteY97" fmla="*/ 1390650 h 6534150"/>
              <a:gd name="connsiteX98" fmla="*/ 3067072 w 3095647"/>
              <a:gd name="connsiteY98" fmla="*/ 1333500 h 6534150"/>
              <a:gd name="connsiteX99" fmla="*/ 3067072 w 3095647"/>
              <a:gd name="connsiteY99" fmla="*/ 981075 h 6534150"/>
              <a:gd name="connsiteX100" fmla="*/ 3009922 w 3095647"/>
              <a:gd name="connsiteY100" fmla="*/ 962025 h 6534150"/>
              <a:gd name="connsiteX101" fmla="*/ 2924197 w 3095647"/>
              <a:gd name="connsiteY101" fmla="*/ 942975 h 6534150"/>
              <a:gd name="connsiteX102" fmla="*/ 2867047 w 3095647"/>
              <a:gd name="connsiteY102" fmla="*/ 923925 h 6534150"/>
              <a:gd name="connsiteX103" fmla="*/ 2828947 w 3095647"/>
              <a:gd name="connsiteY103" fmla="*/ 895350 h 6534150"/>
              <a:gd name="connsiteX104" fmla="*/ 2800372 w 3095647"/>
              <a:gd name="connsiteY104" fmla="*/ 876300 h 6534150"/>
              <a:gd name="connsiteX105" fmla="*/ 2790847 w 3095647"/>
              <a:gd name="connsiteY105" fmla="*/ 847725 h 6534150"/>
              <a:gd name="connsiteX106" fmla="*/ 2771797 w 3095647"/>
              <a:gd name="connsiteY106" fmla="*/ 819150 h 6534150"/>
              <a:gd name="connsiteX107" fmla="*/ 2762272 w 3095647"/>
              <a:gd name="connsiteY107" fmla="*/ 733425 h 6534150"/>
              <a:gd name="connsiteX108" fmla="*/ 2676547 w 3095647"/>
              <a:gd name="connsiteY108" fmla="*/ 657225 h 6534150"/>
              <a:gd name="connsiteX109" fmla="*/ 2638447 w 3095647"/>
              <a:gd name="connsiteY109" fmla="*/ 647700 h 6534150"/>
              <a:gd name="connsiteX110" fmla="*/ 2609872 w 3095647"/>
              <a:gd name="connsiteY110" fmla="*/ 628650 h 6534150"/>
              <a:gd name="connsiteX111" fmla="*/ 2581297 w 3095647"/>
              <a:gd name="connsiteY111" fmla="*/ 619125 h 6534150"/>
              <a:gd name="connsiteX112" fmla="*/ 2552722 w 3095647"/>
              <a:gd name="connsiteY112" fmla="*/ 561975 h 6534150"/>
              <a:gd name="connsiteX113" fmla="*/ 2533672 w 3095647"/>
              <a:gd name="connsiteY113" fmla="*/ 533400 h 6534150"/>
              <a:gd name="connsiteX114" fmla="*/ 2514622 w 3095647"/>
              <a:gd name="connsiteY114" fmla="*/ 476250 h 6534150"/>
              <a:gd name="connsiteX115" fmla="*/ 2505097 w 3095647"/>
              <a:gd name="connsiteY115" fmla="*/ 447675 h 6534150"/>
              <a:gd name="connsiteX116" fmla="*/ 2505097 w 3095647"/>
              <a:gd name="connsiteY116" fmla="*/ 361950 h 6534150"/>
              <a:gd name="connsiteX117" fmla="*/ 2447947 w 3095647"/>
              <a:gd name="connsiteY117" fmla="*/ 323850 h 6534150"/>
              <a:gd name="connsiteX118" fmla="*/ 2381272 w 3095647"/>
              <a:gd name="connsiteY118" fmla="*/ 295275 h 6534150"/>
              <a:gd name="connsiteX119" fmla="*/ 2352697 w 3095647"/>
              <a:gd name="connsiteY119" fmla="*/ 276225 h 6534150"/>
              <a:gd name="connsiteX120" fmla="*/ 2324122 w 3095647"/>
              <a:gd name="connsiteY120" fmla="*/ 266700 h 6534150"/>
              <a:gd name="connsiteX121" fmla="*/ 2305072 w 3095647"/>
              <a:gd name="connsiteY121" fmla="*/ 238125 h 6534150"/>
              <a:gd name="connsiteX122" fmla="*/ 2276497 w 3095647"/>
              <a:gd name="connsiteY122" fmla="*/ 219075 h 6534150"/>
              <a:gd name="connsiteX123" fmla="*/ 2247922 w 3095647"/>
              <a:gd name="connsiteY123" fmla="*/ 161925 h 6534150"/>
              <a:gd name="connsiteX124" fmla="*/ 2257447 w 3095647"/>
              <a:gd name="connsiteY124" fmla="*/ 133350 h 6534150"/>
              <a:gd name="connsiteX125" fmla="*/ 2286022 w 3095647"/>
              <a:gd name="connsiteY125" fmla="*/ 104775 h 6534150"/>
              <a:gd name="connsiteX126" fmla="*/ 2305072 w 3095647"/>
              <a:gd name="connsiteY126" fmla="*/ 47625 h 6534150"/>
              <a:gd name="connsiteX127" fmla="*/ 2314597 w 3095647"/>
              <a:gd name="connsiteY127" fmla="*/ 19050 h 6534150"/>
              <a:gd name="connsiteX128" fmla="*/ 2314597 w 3095647"/>
              <a:gd name="connsiteY128" fmla="*/ 0 h 653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095647" h="6534150">
                <a:moveTo>
                  <a:pt x="19072" y="6534150"/>
                </a:moveTo>
                <a:cubicBezTo>
                  <a:pt x="28597" y="6518275"/>
                  <a:pt x="39986" y="6503379"/>
                  <a:pt x="47647" y="6486525"/>
                </a:cubicBezTo>
                <a:cubicBezTo>
                  <a:pt x="56794" y="6466401"/>
                  <a:pt x="63268" y="6418784"/>
                  <a:pt x="85747" y="6400800"/>
                </a:cubicBezTo>
                <a:cubicBezTo>
                  <a:pt x="93587" y="6394528"/>
                  <a:pt x="105342" y="6395765"/>
                  <a:pt x="114322" y="6391275"/>
                </a:cubicBezTo>
                <a:cubicBezTo>
                  <a:pt x="124561" y="6386155"/>
                  <a:pt x="133372" y="6378575"/>
                  <a:pt x="142897" y="6372225"/>
                </a:cubicBezTo>
                <a:cubicBezTo>
                  <a:pt x="158731" y="6324724"/>
                  <a:pt x="178856" y="6291744"/>
                  <a:pt x="152422" y="6238875"/>
                </a:cubicBezTo>
                <a:cubicBezTo>
                  <a:pt x="147714" y="6229459"/>
                  <a:pt x="97831" y="6214328"/>
                  <a:pt x="85747" y="6210300"/>
                </a:cubicBezTo>
                <a:cubicBezTo>
                  <a:pt x="62909" y="6141787"/>
                  <a:pt x="90617" y="6227346"/>
                  <a:pt x="66697" y="6143625"/>
                </a:cubicBezTo>
                <a:cubicBezTo>
                  <a:pt x="39368" y="6047972"/>
                  <a:pt x="77424" y="6196057"/>
                  <a:pt x="47647" y="6076950"/>
                </a:cubicBezTo>
                <a:cubicBezTo>
                  <a:pt x="45829" y="6053316"/>
                  <a:pt x="49157" y="5965670"/>
                  <a:pt x="28597" y="5924550"/>
                </a:cubicBezTo>
                <a:cubicBezTo>
                  <a:pt x="23477" y="5914311"/>
                  <a:pt x="15897" y="5905500"/>
                  <a:pt x="9547" y="5895975"/>
                </a:cubicBezTo>
                <a:cubicBezTo>
                  <a:pt x="1103" y="5862199"/>
                  <a:pt x="-10613" y="5855274"/>
                  <a:pt x="19072" y="5829300"/>
                </a:cubicBezTo>
                <a:cubicBezTo>
                  <a:pt x="36302" y="5814223"/>
                  <a:pt x="76222" y="5791200"/>
                  <a:pt x="76222" y="5791200"/>
                </a:cubicBezTo>
                <a:cubicBezTo>
                  <a:pt x="97677" y="5726835"/>
                  <a:pt x="78901" y="5790155"/>
                  <a:pt x="95272" y="5667375"/>
                </a:cubicBezTo>
                <a:cubicBezTo>
                  <a:pt x="97412" y="5651328"/>
                  <a:pt x="102135" y="5635719"/>
                  <a:pt x="104797" y="5619750"/>
                </a:cubicBezTo>
                <a:cubicBezTo>
                  <a:pt x="108488" y="5597605"/>
                  <a:pt x="107222" y="5574374"/>
                  <a:pt x="114322" y="5553075"/>
                </a:cubicBezTo>
                <a:cubicBezTo>
                  <a:pt x="128729" y="5509855"/>
                  <a:pt x="148284" y="5483081"/>
                  <a:pt x="171472" y="5448300"/>
                </a:cubicBezTo>
                <a:cubicBezTo>
                  <a:pt x="168297" y="5422900"/>
                  <a:pt x="166155" y="5397349"/>
                  <a:pt x="161947" y="5372100"/>
                </a:cubicBezTo>
                <a:cubicBezTo>
                  <a:pt x="156105" y="5337045"/>
                  <a:pt x="137334" y="5320513"/>
                  <a:pt x="171472" y="5286375"/>
                </a:cubicBezTo>
                <a:cubicBezTo>
                  <a:pt x="180729" y="5277118"/>
                  <a:pt x="196872" y="5280025"/>
                  <a:pt x="209572" y="5276850"/>
                </a:cubicBezTo>
                <a:cubicBezTo>
                  <a:pt x="215922" y="5267325"/>
                  <a:pt x="227258" y="5259641"/>
                  <a:pt x="228622" y="5248275"/>
                </a:cubicBezTo>
                <a:cubicBezTo>
                  <a:pt x="239221" y="5159951"/>
                  <a:pt x="188616" y="5062221"/>
                  <a:pt x="266722" y="5010150"/>
                </a:cubicBezTo>
                <a:cubicBezTo>
                  <a:pt x="275076" y="5004581"/>
                  <a:pt x="285772" y="5003800"/>
                  <a:pt x="295297" y="5000625"/>
                </a:cubicBezTo>
                <a:cubicBezTo>
                  <a:pt x="301647" y="4991100"/>
                  <a:pt x="313850" y="4983487"/>
                  <a:pt x="314347" y="4972050"/>
                </a:cubicBezTo>
                <a:cubicBezTo>
                  <a:pt x="321231" y="4813729"/>
                  <a:pt x="319428" y="4825369"/>
                  <a:pt x="285772" y="4724400"/>
                </a:cubicBezTo>
                <a:cubicBezTo>
                  <a:pt x="253761" y="4628368"/>
                  <a:pt x="302602" y="4777326"/>
                  <a:pt x="266722" y="4657725"/>
                </a:cubicBezTo>
                <a:cubicBezTo>
                  <a:pt x="260952" y="4638491"/>
                  <a:pt x="247672" y="4600575"/>
                  <a:pt x="247672" y="4600575"/>
                </a:cubicBezTo>
                <a:cubicBezTo>
                  <a:pt x="254022" y="4552950"/>
                  <a:pt x="256299" y="4504602"/>
                  <a:pt x="266722" y="4457700"/>
                </a:cubicBezTo>
                <a:cubicBezTo>
                  <a:pt x="269205" y="4446525"/>
                  <a:pt x="280652" y="4439364"/>
                  <a:pt x="285772" y="4429125"/>
                </a:cubicBezTo>
                <a:cubicBezTo>
                  <a:pt x="290262" y="4420145"/>
                  <a:pt x="292122" y="4410075"/>
                  <a:pt x="295297" y="4400550"/>
                </a:cubicBezTo>
                <a:cubicBezTo>
                  <a:pt x="320260" y="4192526"/>
                  <a:pt x="334541" y="4200724"/>
                  <a:pt x="314347" y="4029075"/>
                </a:cubicBezTo>
                <a:cubicBezTo>
                  <a:pt x="313174" y="4019104"/>
                  <a:pt x="311922" y="4007600"/>
                  <a:pt x="304822" y="4000500"/>
                </a:cubicBezTo>
                <a:cubicBezTo>
                  <a:pt x="297722" y="3993400"/>
                  <a:pt x="285772" y="3994150"/>
                  <a:pt x="276247" y="3990975"/>
                </a:cubicBezTo>
                <a:cubicBezTo>
                  <a:pt x="252441" y="3919558"/>
                  <a:pt x="250961" y="3926907"/>
                  <a:pt x="276247" y="3800475"/>
                </a:cubicBezTo>
                <a:cubicBezTo>
                  <a:pt x="278889" y="3787266"/>
                  <a:pt x="295297" y="3781425"/>
                  <a:pt x="304822" y="3771900"/>
                </a:cubicBezTo>
                <a:cubicBezTo>
                  <a:pt x="301647" y="3733800"/>
                  <a:pt x="300350" y="3695497"/>
                  <a:pt x="295297" y="3657600"/>
                </a:cubicBezTo>
                <a:cubicBezTo>
                  <a:pt x="293970" y="3647648"/>
                  <a:pt x="288530" y="3638679"/>
                  <a:pt x="285772" y="3629025"/>
                </a:cubicBezTo>
                <a:cubicBezTo>
                  <a:pt x="282176" y="3616438"/>
                  <a:pt x="279422" y="3603625"/>
                  <a:pt x="276247" y="3590925"/>
                </a:cubicBezTo>
                <a:cubicBezTo>
                  <a:pt x="279422" y="3549650"/>
                  <a:pt x="272681" y="3506373"/>
                  <a:pt x="285772" y="3467100"/>
                </a:cubicBezTo>
                <a:cubicBezTo>
                  <a:pt x="290262" y="3453630"/>
                  <a:pt x="312964" y="3457140"/>
                  <a:pt x="323872" y="3448050"/>
                </a:cubicBezTo>
                <a:cubicBezTo>
                  <a:pt x="340916" y="3433847"/>
                  <a:pt x="345946" y="3410404"/>
                  <a:pt x="352447" y="3390900"/>
                </a:cubicBezTo>
                <a:cubicBezTo>
                  <a:pt x="355622" y="3330575"/>
                  <a:pt x="350669" y="3269267"/>
                  <a:pt x="361972" y="3209925"/>
                </a:cubicBezTo>
                <a:cubicBezTo>
                  <a:pt x="364114" y="3198680"/>
                  <a:pt x="383396" y="3199814"/>
                  <a:pt x="390547" y="3190875"/>
                </a:cubicBezTo>
                <a:cubicBezTo>
                  <a:pt x="396819" y="3183035"/>
                  <a:pt x="396897" y="3171825"/>
                  <a:pt x="400072" y="3162300"/>
                </a:cubicBezTo>
                <a:cubicBezTo>
                  <a:pt x="403247" y="3121025"/>
                  <a:pt x="399557" y="3078636"/>
                  <a:pt x="409597" y="3038475"/>
                </a:cubicBezTo>
                <a:cubicBezTo>
                  <a:pt x="412864" y="3025407"/>
                  <a:pt x="431630" y="3021675"/>
                  <a:pt x="438172" y="3009900"/>
                </a:cubicBezTo>
                <a:cubicBezTo>
                  <a:pt x="456749" y="2976462"/>
                  <a:pt x="457793" y="2940941"/>
                  <a:pt x="466747" y="2905125"/>
                </a:cubicBezTo>
                <a:cubicBezTo>
                  <a:pt x="471912" y="2884467"/>
                  <a:pt x="479802" y="2863495"/>
                  <a:pt x="495322" y="2847975"/>
                </a:cubicBezTo>
                <a:cubicBezTo>
                  <a:pt x="503417" y="2839880"/>
                  <a:pt x="514372" y="2835275"/>
                  <a:pt x="523897" y="2828925"/>
                </a:cubicBezTo>
                <a:cubicBezTo>
                  <a:pt x="530247" y="2819400"/>
                  <a:pt x="533422" y="2806700"/>
                  <a:pt x="542947" y="2800350"/>
                </a:cubicBezTo>
                <a:cubicBezTo>
                  <a:pt x="553839" y="2793088"/>
                  <a:pt x="571195" y="2799445"/>
                  <a:pt x="581047" y="2790825"/>
                </a:cubicBezTo>
                <a:cubicBezTo>
                  <a:pt x="617935" y="2758548"/>
                  <a:pt x="627156" y="2711164"/>
                  <a:pt x="638197" y="2667000"/>
                </a:cubicBezTo>
                <a:cubicBezTo>
                  <a:pt x="635022" y="2647950"/>
                  <a:pt x="623988" y="2628586"/>
                  <a:pt x="628672" y="2609850"/>
                </a:cubicBezTo>
                <a:cubicBezTo>
                  <a:pt x="631448" y="2598744"/>
                  <a:pt x="645817" y="2591435"/>
                  <a:pt x="657247" y="2590800"/>
                </a:cubicBezTo>
                <a:cubicBezTo>
                  <a:pt x="704904" y="2588152"/>
                  <a:pt x="752497" y="2597150"/>
                  <a:pt x="800122" y="2600325"/>
                </a:cubicBezTo>
                <a:cubicBezTo>
                  <a:pt x="848083" y="2592332"/>
                  <a:pt x="886004" y="2587573"/>
                  <a:pt x="933472" y="2571750"/>
                </a:cubicBezTo>
                <a:cubicBezTo>
                  <a:pt x="942997" y="2568575"/>
                  <a:pt x="952143" y="2563876"/>
                  <a:pt x="962047" y="2562225"/>
                </a:cubicBezTo>
                <a:cubicBezTo>
                  <a:pt x="990407" y="2557498"/>
                  <a:pt x="1019197" y="2555875"/>
                  <a:pt x="1047772" y="2552700"/>
                </a:cubicBezTo>
                <a:cubicBezTo>
                  <a:pt x="1135193" y="2523560"/>
                  <a:pt x="1084941" y="2531652"/>
                  <a:pt x="1200172" y="2543175"/>
                </a:cubicBezTo>
                <a:cubicBezTo>
                  <a:pt x="1210004" y="2542356"/>
                  <a:pt x="1328051" y="2536892"/>
                  <a:pt x="1362097" y="2524125"/>
                </a:cubicBezTo>
                <a:cubicBezTo>
                  <a:pt x="1372816" y="2520105"/>
                  <a:pt x="1380211" y="2509724"/>
                  <a:pt x="1390672" y="2505075"/>
                </a:cubicBezTo>
                <a:cubicBezTo>
                  <a:pt x="1422196" y="2491064"/>
                  <a:pt x="1461174" y="2481773"/>
                  <a:pt x="1495447" y="2476500"/>
                </a:cubicBezTo>
                <a:cubicBezTo>
                  <a:pt x="1520747" y="2472608"/>
                  <a:pt x="1546247" y="2470150"/>
                  <a:pt x="1571647" y="2466975"/>
                </a:cubicBezTo>
                <a:lnTo>
                  <a:pt x="1628797" y="2447925"/>
                </a:lnTo>
                <a:lnTo>
                  <a:pt x="1657372" y="2438400"/>
                </a:lnTo>
                <a:cubicBezTo>
                  <a:pt x="1666897" y="2428875"/>
                  <a:pt x="1677677" y="2420458"/>
                  <a:pt x="1685947" y="2409825"/>
                </a:cubicBezTo>
                <a:cubicBezTo>
                  <a:pt x="1700003" y="2391753"/>
                  <a:pt x="1702327" y="2359915"/>
                  <a:pt x="1724047" y="2352675"/>
                </a:cubicBezTo>
                <a:cubicBezTo>
                  <a:pt x="1733572" y="2349500"/>
                  <a:pt x="1742821" y="2345328"/>
                  <a:pt x="1752622" y="2343150"/>
                </a:cubicBezTo>
                <a:cubicBezTo>
                  <a:pt x="1819628" y="2328260"/>
                  <a:pt x="1882503" y="2328776"/>
                  <a:pt x="1952647" y="2324100"/>
                </a:cubicBezTo>
                <a:cubicBezTo>
                  <a:pt x="1974872" y="2320925"/>
                  <a:pt x="1997818" y="2321026"/>
                  <a:pt x="2019322" y="2314575"/>
                </a:cubicBezTo>
                <a:cubicBezTo>
                  <a:pt x="2030287" y="2311286"/>
                  <a:pt x="2037658" y="2300645"/>
                  <a:pt x="2047897" y="2295525"/>
                </a:cubicBezTo>
                <a:cubicBezTo>
                  <a:pt x="2063902" y="2287522"/>
                  <a:pt x="2099313" y="2281053"/>
                  <a:pt x="2114572" y="2276475"/>
                </a:cubicBezTo>
                <a:cubicBezTo>
                  <a:pt x="2133806" y="2270705"/>
                  <a:pt x="2171722" y="2257425"/>
                  <a:pt x="2171722" y="2257425"/>
                </a:cubicBezTo>
                <a:cubicBezTo>
                  <a:pt x="2190772" y="2260600"/>
                  <a:pt x="2209559" y="2266950"/>
                  <a:pt x="2228872" y="2266950"/>
                </a:cubicBezTo>
                <a:cubicBezTo>
                  <a:pt x="2297962" y="2266950"/>
                  <a:pt x="2333972" y="2264136"/>
                  <a:pt x="2390797" y="2247900"/>
                </a:cubicBezTo>
                <a:cubicBezTo>
                  <a:pt x="2400451" y="2245142"/>
                  <a:pt x="2410595" y="2243251"/>
                  <a:pt x="2419372" y="2238375"/>
                </a:cubicBezTo>
                <a:cubicBezTo>
                  <a:pt x="2439386" y="2227256"/>
                  <a:pt x="2476522" y="2200275"/>
                  <a:pt x="2476522" y="2200275"/>
                </a:cubicBezTo>
                <a:cubicBezTo>
                  <a:pt x="2482872" y="2187575"/>
                  <a:pt x="2489979" y="2175226"/>
                  <a:pt x="2495572" y="2162175"/>
                </a:cubicBezTo>
                <a:cubicBezTo>
                  <a:pt x="2499527" y="2152947"/>
                  <a:pt x="2500607" y="2142580"/>
                  <a:pt x="2505097" y="2133600"/>
                </a:cubicBezTo>
                <a:cubicBezTo>
                  <a:pt x="2514809" y="2114176"/>
                  <a:pt x="2530310" y="2092699"/>
                  <a:pt x="2552722" y="2085975"/>
                </a:cubicBezTo>
                <a:cubicBezTo>
                  <a:pt x="2574226" y="2079524"/>
                  <a:pt x="2597172" y="2079625"/>
                  <a:pt x="2619397" y="2076450"/>
                </a:cubicBezTo>
                <a:cubicBezTo>
                  <a:pt x="2655844" y="2064301"/>
                  <a:pt x="2678659" y="2055073"/>
                  <a:pt x="2714647" y="2047875"/>
                </a:cubicBezTo>
                <a:cubicBezTo>
                  <a:pt x="2733585" y="2044087"/>
                  <a:pt x="2752747" y="2041525"/>
                  <a:pt x="2771797" y="2038350"/>
                </a:cubicBezTo>
                <a:cubicBezTo>
                  <a:pt x="2784497" y="2028825"/>
                  <a:pt x="2801091" y="2022984"/>
                  <a:pt x="2809897" y="2009775"/>
                </a:cubicBezTo>
                <a:cubicBezTo>
                  <a:pt x="2821036" y="1993067"/>
                  <a:pt x="2819967" y="1970586"/>
                  <a:pt x="2828947" y="1952625"/>
                </a:cubicBezTo>
                <a:cubicBezTo>
                  <a:pt x="2835297" y="1939925"/>
                  <a:pt x="2843011" y="1927820"/>
                  <a:pt x="2847997" y="1914525"/>
                </a:cubicBezTo>
                <a:cubicBezTo>
                  <a:pt x="2857802" y="1888378"/>
                  <a:pt x="2852444" y="1867153"/>
                  <a:pt x="2876572" y="1847850"/>
                </a:cubicBezTo>
                <a:cubicBezTo>
                  <a:pt x="2884412" y="1841578"/>
                  <a:pt x="2895530" y="1841210"/>
                  <a:pt x="2905147" y="1838325"/>
                </a:cubicBezTo>
                <a:cubicBezTo>
                  <a:pt x="3014188" y="1805613"/>
                  <a:pt x="2935684" y="1831321"/>
                  <a:pt x="3000397" y="1809750"/>
                </a:cubicBezTo>
                <a:cubicBezTo>
                  <a:pt x="3009922" y="1800225"/>
                  <a:pt x="3018624" y="1789799"/>
                  <a:pt x="3028972" y="1781175"/>
                </a:cubicBezTo>
                <a:cubicBezTo>
                  <a:pt x="3037766" y="1773846"/>
                  <a:pt x="3050396" y="1771064"/>
                  <a:pt x="3057547" y="1762125"/>
                </a:cubicBezTo>
                <a:cubicBezTo>
                  <a:pt x="3063819" y="1754285"/>
                  <a:pt x="3064187" y="1743167"/>
                  <a:pt x="3067072" y="1733550"/>
                </a:cubicBezTo>
                <a:cubicBezTo>
                  <a:pt x="3091143" y="1653312"/>
                  <a:pt x="3083966" y="1681964"/>
                  <a:pt x="3095647" y="1600200"/>
                </a:cubicBezTo>
                <a:cubicBezTo>
                  <a:pt x="3089297" y="1590675"/>
                  <a:pt x="3084692" y="1579720"/>
                  <a:pt x="3076597" y="1571625"/>
                </a:cubicBezTo>
                <a:cubicBezTo>
                  <a:pt x="3064782" y="1559810"/>
                  <a:pt x="3026147" y="1534817"/>
                  <a:pt x="3009922" y="1524000"/>
                </a:cubicBezTo>
                <a:cubicBezTo>
                  <a:pt x="3013097" y="1501775"/>
                  <a:pt x="3012996" y="1478829"/>
                  <a:pt x="3019447" y="1457325"/>
                </a:cubicBezTo>
                <a:cubicBezTo>
                  <a:pt x="3022736" y="1446360"/>
                  <a:pt x="3033988" y="1439272"/>
                  <a:pt x="3038497" y="1428750"/>
                </a:cubicBezTo>
                <a:cubicBezTo>
                  <a:pt x="3043654" y="1416718"/>
                  <a:pt x="3044260" y="1403189"/>
                  <a:pt x="3048022" y="1390650"/>
                </a:cubicBezTo>
                <a:cubicBezTo>
                  <a:pt x="3053792" y="1371416"/>
                  <a:pt x="3060722" y="1352550"/>
                  <a:pt x="3067072" y="1333500"/>
                </a:cubicBezTo>
                <a:cubicBezTo>
                  <a:pt x="3072394" y="1248351"/>
                  <a:pt x="3089991" y="1056379"/>
                  <a:pt x="3067072" y="981075"/>
                </a:cubicBezTo>
                <a:cubicBezTo>
                  <a:pt x="3061225" y="961865"/>
                  <a:pt x="3028972" y="968375"/>
                  <a:pt x="3009922" y="962025"/>
                </a:cubicBezTo>
                <a:cubicBezTo>
                  <a:pt x="2928166" y="934773"/>
                  <a:pt x="3058304" y="976502"/>
                  <a:pt x="2924197" y="942975"/>
                </a:cubicBezTo>
                <a:cubicBezTo>
                  <a:pt x="2904716" y="938105"/>
                  <a:pt x="2867047" y="923925"/>
                  <a:pt x="2867047" y="923925"/>
                </a:cubicBezTo>
                <a:cubicBezTo>
                  <a:pt x="2854347" y="914400"/>
                  <a:pt x="2841865" y="904577"/>
                  <a:pt x="2828947" y="895350"/>
                </a:cubicBezTo>
                <a:cubicBezTo>
                  <a:pt x="2819632" y="888696"/>
                  <a:pt x="2807523" y="885239"/>
                  <a:pt x="2800372" y="876300"/>
                </a:cubicBezTo>
                <a:cubicBezTo>
                  <a:pt x="2794100" y="868460"/>
                  <a:pt x="2795337" y="856705"/>
                  <a:pt x="2790847" y="847725"/>
                </a:cubicBezTo>
                <a:cubicBezTo>
                  <a:pt x="2785727" y="837486"/>
                  <a:pt x="2778147" y="828675"/>
                  <a:pt x="2771797" y="819150"/>
                </a:cubicBezTo>
                <a:cubicBezTo>
                  <a:pt x="2768622" y="790575"/>
                  <a:pt x="2774430" y="759479"/>
                  <a:pt x="2762272" y="733425"/>
                </a:cubicBezTo>
                <a:cubicBezTo>
                  <a:pt x="2757191" y="722537"/>
                  <a:pt x="2701974" y="668122"/>
                  <a:pt x="2676547" y="657225"/>
                </a:cubicBezTo>
                <a:cubicBezTo>
                  <a:pt x="2664515" y="652068"/>
                  <a:pt x="2651147" y="650875"/>
                  <a:pt x="2638447" y="647700"/>
                </a:cubicBezTo>
                <a:cubicBezTo>
                  <a:pt x="2628922" y="641350"/>
                  <a:pt x="2620111" y="633770"/>
                  <a:pt x="2609872" y="628650"/>
                </a:cubicBezTo>
                <a:cubicBezTo>
                  <a:pt x="2600892" y="624160"/>
                  <a:pt x="2589137" y="625397"/>
                  <a:pt x="2581297" y="619125"/>
                </a:cubicBezTo>
                <a:cubicBezTo>
                  <a:pt x="2558549" y="600927"/>
                  <a:pt x="2564226" y="584982"/>
                  <a:pt x="2552722" y="561975"/>
                </a:cubicBezTo>
                <a:cubicBezTo>
                  <a:pt x="2547602" y="551736"/>
                  <a:pt x="2538321" y="543861"/>
                  <a:pt x="2533672" y="533400"/>
                </a:cubicBezTo>
                <a:cubicBezTo>
                  <a:pt x="2525517" y="515050"/>
                  <a:pt x="2520972" y="495300"/>
                  <a:pt x="2514622" y="476250"/>
                </a:cubicBezTo>
                <a:lnTo>
                  <a:pt x="2505097" y="447675"/>
                </a:lnTo>
                <a:cubicBezTo>
                  <a:pt x="2511678" y="421353"/>
                  <a:pt x="2525687" y="388422"/>
                  <a:pt x="2505097" y="361950"/>
                </a:cubicBezTo>
                <a:cubicBezTo>
                  <a:pt x="2491041" y="343878"/>
                  <a:pt x="2466997" y="336550"/>
                  <a:pt x="2447947" y="323850"/>
                </a:cubicBezTo>
                <a:cubicBezTo>
                  <a:pt x="2408480" y="297538"/>
                  <a:pt x="2430478" y="307576"/>
                  <a:pt x="2381272" y="295275"/>
                </a:cubicBezTo>
                <a:cubicBezTo>
                  <a:pt x="2371747" y="288925"/>
                  <a:pt x="2362936" y="281345"/>
                  <a:pt x="2352697" y="276225"/>
                </a:cubicBezTo>
                <a:cubicBezTo>
                  <a:pt x="2343717" y="271735"/>
                  <a:pt x="2331962" y="272972"/>
                  <a:pt x="2324122" y="266700"/>
                </a:cubicBezTo>
                <a:cubicBezTo>
                  <a:pt x="2315183" y="259549"/>
                  <a:pt x="2313167" y="246220"/>
                  <a:pt x="2305072" y="238125"/>
                </a:cubicBezTo>
                <a:cubicBezTo>
                  <a:pt x="2296977" y="230030"/>
                  <a:pt x="2286022" y="225425"/>
                  <a:pt x="2276497" y="219075"/>
                </a:cubicBezTo>
                <a:cubicBezTo>
                  <a:pt x="2266865" y="204628"/>
                  <a:pt x="2247922" y="181643"/>
                  <a:pt x="2247922" y="161925"/>
                </a:cubicBezTo>
                <a:cubicBezTo>
                  <a:pt x="2247922" y="151885"/>
                  <a:pt x="2251878" y="141704"/>
                  <a:pt x="2257447" y="133350"/>
                </a:cubicBezTo>
                <a:cubicBezTo>
                  <a:pt x="2264919" y="122142"/>
                  <a:pt x="2276497" y="114300"/>
                  <a:pt x="2286022" y="104775"/>
                </a:cubicBezTo>
                <a:lnTo>
                  <a:pt x="2305072" y="47625"/>
                </a:lnTo>
                <a:cubicBezTo>
                  <a:pt x="2308247" y="38100"/>
                  <a:pt x="2314597" y="29090"/>
                  <a:pt x="2314597" y="19050"/>
                </a:cubicBezTo>
                <a:lnTo>
                  <a:pt x="2314597" y="0"/>
                </a:ln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Botón de acción: Inicio">
            <a:hlinkClick r:id="" action="ppaction://hlinkshowjump?jump=firstslide" highlightClick="1"/>
          </p:cNvPr>
          <p:cNvSpPr/>
          <p:nvPr/>
        </p:nvSpPr>
        <p:spPr>
          <a:xfrm>
            <a:off x="398664" y="6310193"/>
            <a:ext cx="284904" cy="21515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Forma libre"/>
          <p:cNvSpPr/>
          <p:nvPr/>
        </p:nvSpPr>
        <p:spPr>
          <a:xfrm>
            <a:off x="1780522" y="6335276"/>
            <a:ext cx="577234" cy="123825"/>
          </a:xfrm>
          <a:custGeom>
            <a:avLst/>
            <a:gdLst>
              <a:gd name="connsiteX0" fmla="*/ 0 w 800100"/>
              <a:gd name="connsiteY0" fmla="*/ 95250 h 161925"/>
              <a:gd name="connsiteX1" fmla="*/ 38100 w 800100"/>
              <a:gd name="connsiteY1" fmla="*/ 142875 h 161925"/>
              <a:gd name="connsiteX2" fmla="*/ 161925 w 800100"/>
              <a:gd name="connsiteY2" fmla="*/ 133350 h 161925"/>
              <a:gd name="connsiteX3" fmla="*/ 209550 w 800100"/>
              <a:gd name="connsiteY3" fmla="*/ 142875 h 161925"/>
              <a:gd name="connsiteX4" fmla="*/ 276225 w 800100"/>
              <a:gd name="connsiteY4" fmla="*/ 133350 h 161925"/>
              <a:gd name="connsiteX5" fmla="*/ 314325 w 800100"/>
              <a:gd name="connsiteY5" fmla="*/ 66675 h 161925"/>
              <a:gd name="connsiteX6" fmla="*/ 323850 w 800100"/>
              <a:gd name="connsiteY6" fmla="*/ 19050 h 161925"/>
              <a:gd name="connsiteX7" fmla="*/ 390525 w 800100"/>
              <a:gd name="connsiteY7" fmla="*/ 9525 h 161925"/>
              <a:gd name="connsiteX8" fmla="*/ 447675 w 800100"/>
              <a:gd name="connsiteY8" fmla="*/ 0 h 161925"/>
              <a:gd name="connsiteX9" fmla="*/ 523875 w 800100"/>
              <a:gd name="connsiteY9" fmla="*/ 19050 h 161925"/>
              <a:gd name="connsiteX10" fmla="*/ 552450 w 800100"/>
              <a:gd name="connsiteY10" fmla="*/ 38100 h 161925"/>
              <a:gd name="connsiteX11" fmla="*/ 609600 w 800100"/>
              <a:gd name="connsiteY11" fmla="*/ 57150 h 161925"/>
              <a:gd name="connsiteX12" fmla="*/ 638175 w 800100"/>
              <a:gd name="connsiteY12" fmla="*/ 66675 h 161925"/>
              <a:gd name="connsiteX13" fmla="*/ 666750 w 800100"/>
              <a:gd name="connsiteY13" fmla="*/ 76200 h 161925"/>
              <a:gd name="connsiteX14" fmla="*/ 695325 w 800100"/>
              <a:gd name="connsiteY14" fmla="*/ 133350 h 161925"/>
              <a:gd name="connsiteX15" fmla="*/ 752475 w 800100"/>
              <a:gd name="connsiteY15" fmla="*/ 152400 h 161925"/>
              <a:gd name="connsiteX16" fmla="*/ 800100 w 800100"/>
              <a:gd name="connsiteY16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100" h="161925">
                <a:moveTo>
                  <a:pt x="0" y="95250"/>
                </a:moveTo>
                <a:cubicBezTo>
                  <a:pt x="12700" y="111125"/>
                  <a:pt x="18311" y="138219"/>
                  <a:pt x="38100" y="142875"/>
                </a:cubicBezTo>
                <a:cubicBezTo>
                  <a:pt x="78396" y="152357"/>
                  <a:pt x="120528" y="133350"/>
                  <a:pt x="161925" y="133350"/>
                </a:cubicBezTo>
                <a:cubicBezTo>
                  <a:pt x="178114" y="133350"/>
                  <a:pt x="193675" y="139700"/>
                  <a:pt x="209550" y="142875"/>
                </a:cubicBezTo>
                <a:cubicBezTo>
                  <a:pt x="231775" y="139700"/>
                  <a:pt x="255709" y="142468"/>
                  <a:pt x="276225" y="133350"/>
                </a:cubicBezTo>
                <a:cubicBezTo>
                  <a:pt x="284880" y="129503"/>
                  <a:pt x="312818" y="69688"/>
                  <a:pt x="314325" y="66675"/>
                </a:cubicBezTo>
                <a:cubicBezTo>
                  <a:pt x="317500" y="50800"/>
                  <a:pt x="310898" y="28764"/>
                  <a:pt x="323850" y="19050"/>
                </a:cubicBezTo>
                <a:cubicBezTo>
                  <a:pt x="341811" y="5580"/>
                  <a:pt x="368335" y="12939"/>
                  <a:pt x="390525" y="9525"/>
                </a:cubicBezTo>
                <a:cubicBezTo>
                  <a:pt x="409613" y="6588"/>
                  <a:pt x="428625" y="3175"/>
                  <a:pt x="447675" y="0"/>
                </a:cubicBezTo>
                <a:cubicBezTo>
                  <a:pt x="465789" y="3623"/>
                  <a:pt x="504349" y="9287"/>
                  <a:pt x="523875" y="19050"/>
                </a:cubicBezTo>
                <a:cubicBezTo>
                  <a:pt x="534114" y="24170"/>
                  <a:pt x="541989" y="33451"/>
                  <a:pt x="552450" y="38100"/>
                </a:cubicBezTo>
                <a:cubicBezTo>
                  <a:pt x="570800" y="46255"/>
                  <a:pt x="590550" y="50800"/>
                  <a:pt x="609600" y="57150"/>
                </a:cubicBezTo>
                <a:lnTo>
                  <a:pt x="638175" y="66675"/>
                </a:lnTo>
                <a:lnTo>
                  <a:pt x="666750" y="76200"/>
                </a:lnTo>
                <a:cubicBezTo>
                  <a:pt x="671940" y="91770"/>
                  <a:pt x="679776" y="123632"/>
                  <a:pt x="695325" y="133350"/>
                </a:cubicBezTo>
                <a:cubicBezTo>
                  <a:pt x="712353" y="143993"/>
                  <a:pt x="732784" y="148462"/>
                  <a:pt x="752475" y="152400"/>
                </a:cubicBezTo>
                <a:lnTo>
                  <a:pt x="800100" y="16192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CuadroTexto"/>
          <p:cNvSpPr txBox="1"/>
          <p:nvPr/>
        </p:nvSpPr>
        <p:spPr>
          <a:xfrm>
            <a:off x="2483768" y="6237312"/>
            <a:ext cx="972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</a:t>
            </a:r>
            <a:r>
              <a:rPr lang="es-MX" sz="1100" b="1" dirty="0"/>
              <a:t>S</a:t>
            </a:r>
            <a:r>
              <a:rPr lang="es-MX" sz="1100" b="1" dirty="0" smtClean="0"/>
              <a:t>an Pablo</a:t>
            </a:r>
            <a:endParaRPr lang="es-MX" sz="1100" b="1" dirty="0"/>
          </a:p>
        </p:txBody>
      </p:sp>
      <p:sp>
        <p:nvSpPr>
          <p:cNvPr id="49" name="48 Botón de acción: Inicio">
            <a:hlinkClick r:id="" action="ppaction://hlinkshowjump?jump=firstslide" highlightClick="1"/>
          </p:cNvPr>
          <p:cNvSpPr/>
          <p:nvPr/>
        </p:nvSpPr>
        <p:spPr>
          <a:xfrm>
            <a:off x="1175099" y="2564904"/>
            <a:ext cx="300557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CuadroTexto"/>
          <p:cNvSpPr txBox="1"/>
          <p:nvPr/>
        </p:nvSpPr>
        <p:spPr>
          <a:xfrm>
            <a:off x="827584" y="2348880"/>
            <a:ext cx="953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30 de Agosto</a:t>
            </a:r>
            <a:endParaRPr lang="es-MX" sz="1100" b="1" dirty="0"/>
          </a:p>
        </p:txBody>
      </p:sp>
      <p:sp>
        <p:nvSpPr>
          <p:cNvPr id="51" name="50 Forma libre"/>
          <p:cNvSpPr/>
          <p:nvPr/>
        </p:nvSpPr>
        <p:spPr>
          <a:xfrm>
            <a:off x="1304244" y="2095500"/>
            <a:ext cx="701358" cy="384185"/>
          </a:xfrm>
          <a:custGeom>
            <a:avLst/>
            <a:gdLst>
              <a:gd name="connsiteX0" fmla="*/ 0 w 2305050"/>
              <a:gd name="connsiteY0" fmla="*/ 76200 h 556479"/>
              <a:gd name="connsiteX1" fmla="*/ 47625 w 2305050"/>
              <a:gd name="connsiteY1" fmla="*/ 66675 h 556479"/>
              <a:gd name="connsiteX2" fmla="*/ 104775 w 2305050"/>
              <a:gd name="connsiteY2" fmla="*/ 47625 h 556479"/>
              <a:gd name="connsiteX3" fmla="*/ 152400 w 2305050"/>
              <a:gd name="connsiteY3" fmla="*/ 57150 h 556479"/>
              <a:gd name="connsiteX4" fmla="*/ 180975 w 2305050"/>
              <a:gd name="connsiteY4" fmla="*/ 66675 h 556479"/>
              <a:gd name="connsiteX5" fmla="*/ 190500 w 2305050"/>
              <a:gd name="connsiteY5" fmla="*/ 123825 h 556479"/>
              <a:gd name="connsiteX6" fmla="*/ 295275 w 2305050"/>
              <a:gd name="connsiteY6" fmla="*/ 114300 h 556479"/>
              <a:gd name="connsiteX7" fmla="*/ 323850 w 2305050"/>
              <a:gd name="connsiteY7" fmla="*/ 104775 h 556479"/>
              <a:gd name="connsiteX8" fmla="*/ 352425 w 2305050"/>
              <a:gd name="connsiteY8" fmla="*/ 76200 h 556479"/>
              <a:gd name="connsiteX9" fmla="*/ 381000 w 2305050"/>
              <a:gd name="connsiteY9" fmla="*/ 57150 h 556479"/>
              <a:gd name="connsiteX10" fmla="*/ 400050 w 2305050"/>
              <a:gd name="connsiteY10" fmla="*/ 28575 h 556479"/>
              <a:gd name="connsiteX11" fmla="*/ 485775 w 2305050"/>
              <a:gd name="connsiteY11" fmla="*/ 28575 h 556479"/>
              <a:gd name="connsiteX12" fmla="*/ 495300 w 2305050"/>
              <a:gd name="connsiteY12" fmla="*/ 66675 h 556479"/>
              <a:gd name="connsiteX13" fmla="*/ 504825 w 2305050"/>
              <a:gd name="connsiteY13" fmla="*/ 123825 h 556479"/>
              <a:gd name="connsiteX14" fmla="*/ 533400 w 2305050"/>
              <a:gd name="connsiteY14" fmla="*/ 142875 h 556479"/>
              <a:gd name="connsiteX15" fmla="*/ 647700 w 2305050"/>
              <a:gd name="connsiteY15" fmla="*/ 133350 h 556479"/>
              <a:gd name="connsiteX16" fmla="*/ 676275 w 2305050"/>
              <a:gd name="connsiteY16" fmla="*/ 114300 h 556479"/>
              <a:gd name="connsiteX17" fmla="*/ 733425 w 2305050"/>
              <a:gd name="connsiteY17" fmla="*/ 95250 h 556479"/>
              <a:gd name="connsiteX18" fmla="*/ 752475 w 2305050"/>
              <a:gd name="connsiteY18" fmla="*/ 66675 h 556479"/>
              <a:gd name="connsiteX19" fmla="*/ 809625 w 2305050"/>
              <a:gd name="connsiteY19" fmla="*/ 28575 h 556479"/>
              <a:gd name="connsiteX20" fmla="*/ 904875 w 2305050"/>
              <a:gd name="connsiteY20" fmla="*/ 0 h 556479"/>
              <a:gd name="connsiteX21" fmla="*/ 1019175 w 2305050"/>
              <a:gd name="connsiteY21" fmla="*/ 28575 h 556479"/>
              <a:gd name="connsiteX22" fmla="*/ 1076325 w 2305050"/>
              <a:gd name="connsiteY22" fmla="*/ 66675 h 556479"/>
              <a:gd name="connsiteX23" fmla="*/ 1209675 w 2305050"/>
              <a:gd name="connsiteY23" fmla="*/ 57150 h 556479"/>
              <a:gd name="connsiteX24" fmla="*/ 1238250 w 2305050"/>
              <a:gd name="connsiteY24" fmla="*/ 47625 h 556479"/>
              <a:gd name="connsiteX25" fmla="*/ 1314450 w 2305050"/>
              <a:gd name="connsiteY25" fmla="*/ 66675 h 556479"/>
              <a:gd name="connsiteX26" fmla="*/ 1343025 w 2305050"/>
              <a:gd name="connsiteY26" fmla="*/ 85725 h 556479"/>
              <a:gd name="connsiteX27" fmla="*/ 1409700 w 2305050"/>
              <a:gd name="connsiteY27" fmla="*/ 133350 h 556479"/>
              <a:gd name="connsiteX28" fmla="*/ 1438275 w 2305050"/>
              <a:gd name="connsiteY28" fmla="*/ 142875 h 556479"/>
              <a:gd name="connsiteX29" fmla="*/ 1495425 w 2305050"/>
              <a:gd name="connsiteY29" fmla="*/ 133350 h 556479"/>
              <a:gd name="connsiteX30" fmla="*/ 1552575 w 2305050"/>
              <a:gd name="connsiteY30" fmla="*/ 114300 h 556479"/>
              <a:gd name="connsiteX31" fmla="*/ 1600200 w 2305050"/>
              <a:gd name="connsiteY31" fmla="*/ 123825 h 556479"/>
              <a:gd name="connsiteX32" fmla="*/ 1657350 w 2305050"/>
              <a:gd name="connsiteY32" fmla="*/ 190500 h 556479"/>
              <a:gd name="connsiteX33" fmla="*/ 1714500 w 2305050"/>
              <a:gd name="connsiteY33" fmla="*/ 209550 h 556479"/>
              <a:gd name="connsiteX34" fmla="*/ 1790700 w 2305050"/>
              <a:gd name="connsiteY34" fmla="*/ 200025 h 556479"/>
              <a:gd name="connsiteX35" fmla="*/ 1809750 w 2305050"/>
              <a:gd name="connsiteY35" fmla="*/ 238125 h 556479"/>
              <a:gd name="connsiteX36" fmla="*/ 1847850 w 2305050"/>
              <a:gd name="connsiteY36" fmla="*/ 285750 h 556479"/>
              <a:gd name="connsiteX37" fmla="*/ 1819275 w 2305050"/>
              <a:gd name="connsiteY37" fmla="*/ 323850 h 556479"/>
              <a:gd name="connsiteX38" fmla="*/ 1828800 w 2305050"/>
              <a:gd name="connsiteY38" fmla="*/ 361950 h 556479"/>
              <a:gd name="connsiteX39" fmla="*/ 1866900 w 2305050"/>
              <a:gd name="connsiteY39" fmla="*/ 381000 h 556479"/>
              <a:gd name="connsiteX40" fmla="*/ 1924050 w 2305050"/>
              <a:gd name="connsiteY40" fmla="*/ 409575 h 556479"/>
              <a:gd name="connsiteX41" fmla="*/ 2009775 w 2305050"/>
              <a:gd name="connsiteY41" fmla="*/ 400050 h 556479"/>
              <a:gd name="connsiteX42" fmla="*/ 2028825 w 2305050"/>
              <a:gd name="connsiteY42" fmla="*/ 428625 h 556479"/>
              <a:gd name="connsiteX43" fmla="*/ 2047875 w 2305050"/>
              <a:gd name="connsiteY43" fmla="*/ 485775 h 556479"/>
              <a:gd name="connsiteX44" fmla="*/ 2057400 w 2305050"/>
              <a:gd name="connsiteY44" fmla="*/ 514350 h 556479"/>
              <a:gd name="connsiteX45" fmla="*/ 2085975 w 2305050"/>
              <a:gd name="connsiteY45" fmla="*/ 533400 h 556479"/>
              <a:gd name="connsiteX46" fmla="*/ 2305050 w 2305050"/>
              <a:gd name="connsiteY46" fmla="*/ 552450 h 556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05050" h="556479">
                <a:moveTo>
                  <a:pt x="0" y="76200"/>
                </a:moveTo>
                <a:cubicBezTo>
                  <a:pt x="15875" y="73025"/>
                  <a:pt x="32006" y="70935"/>
                  <a:pt x="47625" y="66675"/>
                </a:cubicBezTo>
                <a:cubicBezTo>
                  <a:pt x="66998" y="61391"/>
                  <a:pt x="104775" y="47625"/>
                  <a:pt x="104775" y="47625"/>
                </a:cubicBezTo>
                <a:cubicBezTo>
                  <a:pt x="120650" y="50800"/>
                  <a:pt x="136694" y="53223"/>
                  <a:pt x="152400" y="57150"/>
                </a:cubicBezTo>
                <a:cubicBezTo>
                  <a:pt x="162140" y="59585"/>
                  <a:pt x="175994" y="57958"/>
                  <a:pt x="180975" y="66675"/>
                </a:cubicBezTo>
                <a:cubicBezTo>
                  <a:pt x="190557" y="83443"/>
                  <a:pt x="187325" y="104775"/>
                  <a:pt x="190500" y="123825"/>
                </a:cubicBezTo>
                <a:cubicBezTo>
                  <a:pt x="225425" y="120650"/>
                  <a:pt x="260558" y="119260"/>
                  <a:pt x="295275" y="114300"/>
                </a:cubicBezTo>
                <a:cubicBezTo>
                  <a:pt x="305214" y="112880"/>
                  <a:pt x="315496" y="110344"/>
                  <a:pt x="323850" y="104775"/>
                </a:cubicBezTo>
                <a:cubicBezTo>
                  <a:pt x="335058" y="97303"/>
                  <a:pt x="342077" y="84824"/>
                  <a:pt x="352425" y="76200"/>
                </a:cubicBezTo>
                <a:cubicBezTo>
                  <a:pt x="361219" y="68871"/>
                  <a:pt x="371475" y="63500"/>
                  <a:pt x="381000" y="57150"/>
                </a:cubicBezTo>
                <a:cubicBezTo>
                  <a:pt x="387350" y="47625"/>
                  <a:pt x="391111" y="35726"/>
                  <a:pt x="400050" y="28575"/>
                </a:cubicBezTo>
                <a:cubicBezTo>
                  <a:pt x="424307" y="9169"/>
                  <a:pt x="462270" y="24657"/>
                  <a:pt x="485775" y="28575"/>
                </a:cubicBezTo>
                <a:cubicBezTo>
                  <a:pt x="488950" y="41275"/>
                  <a:pt x="492733" y="53838"/>
                  <a:pt x="495300" y="66675"/>
                </a:cubicBezTo>
                <a:cubicBezTo>
                  <a:pt x="499088" y="85613"/>
                  <a:pt x="496188" y="106551"/>
                  <a:pt x="504825" y="123825"/>
                </a:cubicBezTo>
                <a:cubicBezTo>
                  <a:pt x="509945" y="134064"/>
                  <a:pt x="523875" y="136525"/>
                  <a:pt x="533400" y="142875"/>
                </a:cubicBezTo>
                <a:cubicBezTo>
                  <a:pt x="571500" y="139700"/>
                  <a:pt x="610210" y="140848"/>
                  <a:pt x="647700" y="133350"/>
                </a:cubicBezTo>
                <a:cubicBezTo>
                  <a:pt x="658925" y="131105"/>
                  <a:pt x="665814" y="118949"/>
                  <a:pt x="676275" y="114300"/>
                </a:cubicBezTo>
                <a:cubicBezTo>
                  <a:pt x="694625" y="106145"/>
                  <a:pt x="733425" y="95250"/>
                  <a:pt x="733425" y="95250"/>
                </a:cubicBezTo>
                <a:cubicBezTo>
                  <a:pt x="739775" y="85725"/>
                  <a:pt x="743860" y="74213"/>
                  <a:pt x="752475" y="66675"/>
                </a:cubicBezTo>
                <a:cubicBezTo>
                  <a:pt x="769705" y="51598"/>
                  <a:pt x="787905" y="35815"/>
                  <a:pt x="809625" y="28575"/>
                </a:cubicBezTo>
                <a:cubicBezTo>
                  <a:pt x="879194" y="5385"/>
                  <a:pt x="847294" y="14395"/>
                  <a:pt x="904875" y="0"/>
                </a:cubicBezTo>
                <a:cubicBezTo>
                  <a:pt x="972015" y="8392"/>
                  <a:pt x="971021" y="-317"/>
                  <a:pt x="1019175" y="28575"/>
                </a:cubicBezTo>
                <a:cubicBezTo>
                  <a:pt x="1038808" y="40355"/>
                  <a:pt x="1076325" y="66675"/>
                  <a:pt x="1076325" y="66675"/>
                </a:cubicBezTo>
                <a:cubicBezTo>
                  <a:pt x="1120775" y="63500"/>
                  <a:pt x="1165417" y="62357"/>
                  <a:pt x="1209675" y="57150"/>
                </a:cubicBezTo>
                <a:cubicBezTo>
                  <a:pt x="1219646" y="55977"/>
                  <a:pt x="1228210" y="47625"/>
                  <a:pt x="1238250" y="47625"/>
                </a:cubicBezTo>
                <a:cubicBezTo>
                  <a:pt x="1249119" y="47625"/>
                  <a:pt x="1299418" y="59159"/>
                  <a:pt x="1314450" y="66675"/>
                </a:cubicBezTo>
                <a:cubicBezTo>
                  <a:pt x="1324689" y="71795"/>
                  <a:pt x="1333710" y="79071"/>
                  <a:pt x="1343025" y="85725"/>
                </a:cubicBezTo>
                <a:cubicBezTo>
                  <a:pt x="1353092" y="92916"/>
                  <a:pt x="1394735" y="125867"/>
                  <a:pt x="1409700" y="133350"/>
                </a:cubicBezTo>
                <a:cubicBezTo>
                  <a:pt x="1418680" y="137840"/>
                  <a:pt x="1428750" y="139700"/>
                  <a:pt x="1438275" y="142875"/>
                </a:cubicBezTo>
                <a:cubicBezTo>
                  <a:pt x="1457325" y="139700"/>
                  <a:pt x="1476689" y="138034"/>
                  <a:pt x="1495425" y="133350"/>
                </a:cubicBezTo>
                <a:cubicBezTo>
                  <a:pt x="1514906" y="128480"/>
                  <a:pt x="1552575" y="114300"/>
                  <a:pt x="1552575" y="114300"/>
                </a:cubicBezTo>
                <a:cubicBezTo>
                  <a:pt x="1568450" y="117475"/>
                  <a:pt x="1586471" y="115245"/>
                  <a:pt x="1600200" y="123825"/>
                </a:cubicBezTo>
                <a:cubicBezTo>
                  <a:pt x="1710568" y="192805"/>
                  <a:pt x="1555004" y="133641"/>
                  <a:pt x="1657350" y="190500"/>
                </a:cubicBezTo>
                <a:cubicBezTo>
                  <a:pt x="1674903" y="200252"/>
                  <a:pt x="1714500" y="209550"/>
                  <a:pt x="1714500" y="209550"/>
                </a:cubicBezTo>
                <a:cubicBezTo>
                  <a:pt x="1739900" y="206375"/>
                  <a:pt x="1766182" y="192670"/>
                  <a:pt x="1790700" y="200025"/>
                </a:cubicBezTo>
                <a:cubicBezTo>
                  <a:pt x="1804300" y="204105"/>
                  <a:pt x="1801874" y="226311"/>
                  <a:pt x="1809750" y="238125"/>
                </a:cubicBezTo>
                <a:cubicBezTo>
                  <a:pt x="1821027" y="255041"/>
                  <a:pt x="1835150" y="269875"/>
                  <a:pt x="1847850" y="285750"/>
                </a:cubicBezTo>
                <a:cubicBezTo>
                  <a:pt x="1872653" y="360160"/>
                  <a:pt x="1852592" y="268321"/>
                  <a:pt x="1819275" y="323850"/>
                </a:cubicBezTo>
                <a:cubicBezTo>
                  <a:pt x="1812540" y="335075"/>
                  <a:pt x="1820419" y="351893"/>
                  <a:pt x="1828800" y="361950"/>
                </a:cubicBezTo>
                <a:cubicBezTo>
                  <a:pt x="1837890" y="372858"/>
                  <a:pt x="1854572" y="373955"/>
                  <a:pt x="1866900" y="381000"/>
                </a:cubicBezTo>
                <a:cubicBezTo>
                  <a:pt x="1918601" y="410543"/>
                  <a:pt x="1871659" y="392111"/>
                  <a:pt x="1924050" y="409575"/>
                </a:cubicBezTo>
                <a:cubicBezTo>
                  <a:pt x="1952625" y="406400"/>
                  <a:pt x="1981488" y="394907"/>
                  <a:pt x="2009775" y="400050"/>
                </a:cubicBezTo>
                <a:cubicBezTo>
                  <a:pt x="2021038" y="402098"/>
                  <a:pt x="2024176" y="418164"/>
                  <a:pt x="2028825" y="428625"/>
                </a:cubicBezTo>
                <a:cubicBezTo>
                  <a:pt x="2036980" y="446975"/>
                  <a:pt x="2041525" y="466725"/>
                  <a:pt x="2047875" y="485775"/>
                </a:cubicBezTo>
                <a:cubicBezTo>
                  <a:pt x="2051050" y="495300"/>
                  <a:pt x="2049046" y="508781"/>
                  <a:pt x="2057400" y="514350"/>
                </a:cubicBezTo>
                <a:cubicBezTo>
                  <a:pt x="2066925" y="520700"/>
                  <a:pt x="2075514" y="528751"/>
                  <a:pt x="2085975" y="533400"/>
                </a:cubicBezTo>
                <a:cubicBezTo>
                  <a:pt x="2167241" y="569518"/>
                  <a:pt x="2195857" y="552450"/>
                  <a:pt x="2305050" y="55245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CuadroTexto"/>
          <p:cNvSpPr txBox="1"/>
          <p:nvPr/>
        </p:nvSpPr>
        <p:spPr>
          <a:xfrm>
            <a:off x="755576" y="1701969"/>
            <a:ext cx="1132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Puente Cabañas</a:t>
            </a:r>
            <a:endParaRPr lang="es-MX" sz="1100" b="1" dirty="0"/>
          </a:p>
        </p:txBody>
      </p:sp>
      <p:sp>
        <p:nvSpPr>
          <p:cNvPr id="53" name="52 Llamada de flecha izquierda y derecha"/>
          <p:cNvSpPr/>
          <p:nvPr/>
        </p:nvSpPr>
        <p:spPr>
          <a:xfrm rot="19712305">
            <a:off x="1626552" y="2542899"/>
            <a:ext cx="419844" cy="13865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Botón de acción: Inicio">
            <a:hlinkClick r:id="" action="ppaction://hlinkshowjump?jump=firstslide" highlightClick="1"/>
          </p:cNvPr>
          <p:cNvSpPr/>
          <p:nvPr/>
        </p:nvSpPr>
        <p:spPr>
          <a:xfrm>
            <a:off x="2843806" y="2058876"/>
            <a:ext cx="310536" cy="29000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2267744" y="184482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La Playona</a:t>
            </a:r>
            <a:endParaRPr lang="es-MX" sz="1100" b="1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240847" y="44624"/>
            <a:ext cx="954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5148064" y="386104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Juan Buena Vista</a:t>
            </a:r>
            <a:endParaRPr lang="es-MX" sz="1100" b="1" dirty="0"/>
          </a:p>
        </p:txBody>
      </p:sp>
      <p:sp>
        <p:nvSpPr>
          <p:cNvPr id="59" name="58 CuadroTexto"/>
          <p:cNvSpPr txBox="1"/>
          <p:nvPr/>
        </p:nvSpPr>
        <p:spPr>
          <a:xfrm>
            <a:off x="1602451" y="5157192"/>
            <a:ext cx="665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Juan</a:t>
            </a:r>
            <a:endParaRPr lang="es-MX" sz="1100" b="1" dirty="0"/>
          </a:p>
        </p:txBody>
      </p:sp>
      <p:sp>
        <p:nvSpPr>
          <p:cNvPr id="60" name="59 Forma libre"/>
          <p:cNvSpPr/>
          <p:nvPr/>
        </p:nvSpPr>
        <p:spPr>
          <a:xfrm>
            <a:off x="3362325" y="1600200"/>
            <a:ext cx="809625" cy="182029"/>
          </a:xfrm>
          <a:custGeom>
            <a:avLst/>
            <a:gdLst>
              <a:gd name="connsiteX0" fmla="*/ 0 w 809625"/>
              <a:gd name="connsiteY0" fmla="*/ 85725 h 182029"/>
              <a:gd name="connsiteX1" fmla="*/ 66675 w 809625"/>
              <a:gd name="connsiteY1" fmla="*/ 9525 h 182029"/>
              <a:gd name="connsiteX2" fmla="*/ 104775 w 809625"/>
              <a:gd name="connsiteY2" fmla="*/ 19050 h 182029"/>
              <a:gd name="connsiteX3" fmla="*/ 152400 w 809625"/>
              <a:gd name="connsiteY3" fmla="*/ 76200 h 182029"/>
              <a:gd name="connsiteX4" fmla="*/ 238125 w 809625"/>
              <a:gd name="connsiteY4" fmla="*/ 66675 h 182029"/>
              <a:gd name="connsiteX5" fmla="*/ 285750 w 809625"/>
              <a:gd name="connsiteY5" fmla="*/ 19050 h 182029"/>
              <a:gd name="connsiteX6" fmla="*/ 342900 w 809625"/>
              <a:gd name="connsiteY6" fmla="*/ 0 h 182029"/>
              <a:gd name="connsiteX7" fmla="*/ 371475 w 809625"/>
              <a:gd name="connsiteY7" fmla="*/ 104775 h 182029"/>
              <a:gd name="connsiteX8" fmla="*/ 504825 w 809625"/>
              <a:gd name="connsiteY8" fmla="*/ 95250 h 182029"/>
              <a:gd name="connsiteX9" fmla="*/ 533400 w 809625"/>
              <a:gd name="connsiteY9" fmla="*/ 85725 h 182029"/>
              <a:gd name="connsiteX10" fmla="*/ 552450 w 809625"/>
              <a:gd name="connsiteY10" fmla="*/ 57150 h 182029"/>
              <a:gd name="connsiteX11" fmla="*/ 609600 w 809625"/>
              <a:gd name="connsiteY11" fmla="*/ 38100 h 182029"/>
              <a:gd name="connsiteX12" fmla="*/ 638175 w 809625"/>
              <a:gd name="connsiteY12" fmla="*/ 57150 h 182029"/>
              <a:gd name="connsiteX13" fmla="*/ 657225 w 809625"/>
              <a:gd name="connsiteY13" fmla="*/ 114300 h 182029"/>
              <a:gd name="connsiteX14" fmla="*/ 666750 w 809625"/>
              <a:gd name="connsiteY14" fmla="*/ 142875 h 182029"/>
              <a:gd name="connsiteX15" fmla="*/ 695325 w 809625"/>
              <a:gd name="connsiteY15" fmla="*/ 171450 h 182029"/>
              <a:gd name="connsiteX16" fmla="*/ 723900 w 809625"/>
              <a:gd name="connsiteY16" fmla="*/ 180975 h 182029"/>
              <a:gd name="connsiteX17" fmla="*/ 809625 w 809625"/>
              <a:gd name="connsiteY17" fmla="*/ 180975 h 18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625" h="182029">
                <a:moveTo>
                  <a:pt x="0" y="85725"/>
                </a:moveTo>
                <a:cubicBezTo>
                  <a:pt x="7687" y="74195"/>
                  <a:pt x="37432" y="13703"/>
                  <a:pt x="66675" y="9525"/>
                </a:cubicBezTo>
                <a:cubicBezTo>
                  <a:pt x="79634" y="7674"/>
                  <a:pt x="92075" y="15875"/>
                  <a:pt x="104775" y="19050"/>
                </a:cubicBezTo>
                <a:cubicBezTo>
                  <a:pt x="111820" y="29617"/>
                  <a:pt x="138649" y="73908"/>
                  <a:pt x="152400" y="76200"/>
                </a:cubicBezTo>
                <a:cubicBezTo>
                  <a:pt x="180760" y="80927"/>
                  <a:pt x="209550" y="69850"/>
                  <a:pt x="238125" y="66675"/>
                </a:cubicBezTo>
                <a:cubicBezTo>
                  <a:pt x="255504" y="40607"/>
                  <a:pt x="255671" y="32418"/>
                  <a:pt x="285750" y="19050"/>
                </a:cubicBezTo>
                <a:cubicBezTo>
                  <a:pt x="304100" y="10895"/>
                  <a:pt x="342900" y="0"/>
                  <a:pt x="342900" y="0"/>
                </a:cubicBezTo>
                <a:cubicBezTo>
                  <a:pt x="367070" y="72509"/>
                  <a:pt x="358012" y="37459"/>
                  <a:pt x="371475" y="104775"/>
                </a:cubicBezTo>
                <a:cubicBezTo>
                  <a:pt x="415925" y="101600"/>
                  <a:pt x="460567" y="100457"/>
                  <a:pt x="504825" y="95250"/>
                </a:cubicBezTo>
                <a:cubicBezTo>
                  <a:pt x="514796" y="94077"/>
                  <a:pt x="525560" y="91997"/>
                  <a:pt x="533400" y="85725"/>
                </a:cubicBezTo>
                <a:cubicBezTo>
                  <a:pt x="542339" y="78574"/>
                  <a:pt x="542742" y="63217"/>
                  <a:pt x="552450" y="57150"/>
                </a:cubicBezTo>
                <a:cubicBezTo>
                  <a:pt x="569478" y="46507"/>
                  <a:pt x="609600" y="38100"/>
                  <a:pt x="609600" y="38100"/>
                </a:cubicBezTo>
                <a:cubicBezTo>
                  <a:pt x="619125" y="44450"/>
                  <a:pt x="632108" y="47442"/>
                  <a:pt x="638175" y="57150"/>
                </a:cubicBezTo>
                <a:cubicBezTo>
                  <a:pt x="648818" y="74178"/>
                  <a:pt x="650875" y="95250"/>
                  <a:pt x="657225" y="114300"/>
                </a:cubicBezTo>
                <a:cubicBezTo>
                  <a:pt x="660400" y="123825"/>
                  <a:pt x="659650" y="135775"/>
                  <a:pt x="666750" y="142875"/>
                </a:cubicBezTo>
                <a:cubicBezTo>
                  <a:pt x="676275" y="152400"/>
                  <a:pt x="684117" y="163978"/>
                  <a:pt x="695325" y="171450"/>
                </a:cubicBezTo>
                <a:cubicBezTo>
                  <a:pt x="703679" y="177019"/>
                  <a:pt x="713894" y="180141"/>
                  <a:pt x="723900" y="180975"/>
                </a:cubicBezTo>
                <a:cubicBezTo>
                  <a:pt x="752376" y="183348"/>
                  <a:pt x="781050" y="180975"/>
                  <a:pt x="809625" y="1809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3923928" y="1557953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131840" y="4554"/>
            <a:ext cx="2704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 Juan</a:t>
            </a:r>
            <a:endParaRPr lang="es-MX" sz="2000" b="1" u="sng" dirty="0"/>
          </a:p>
        </p:txBody>
      </p:sp>
      <p:sp>
        <p:nvSpPr>
          <p:cNvPr id="63" name="62 Rectángulo"/>
          <p:cNvSpPr/>
          <p:nvPr/>
        </p:nvSpPr>
        <p:spPr>
          <a:xfrm>
            <a:off x="5076056" y="548680"/>
            <a:ext cx="1664890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=</a:t>
            </a:r>
            <a:r>
              <a:rPr lang="es-MX" dirty="0" err="1" smtClean="0"/>
              <a:t>hgghg</a:t>
            </a:r>
            <a:endParaRPr lang="es-MX" dirty="0"/>
          </a:p>
        </p:txBody>
      </p:sp>
      <p:sp>
        <p:nvSpPr>
          <p:cNvPr id="64" name="63 Botón de acción: Inicio">
            <a:hlinkClick r:id="" action="ppaction://hlinkshowjump?jump=firstslide" highlightClick="1"/>
          </p:cNvPr>
          <p:cNvSpPr/>
          <p:nvPr/>
        </p:nvSpPr>
        <p:spPr>
          <a:xfrm>
            <a:off x="5220072" y="633899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5724128" y="69006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6" name="65 Llamada de flecha izquierda y derecha"/>
          <p:cNvSpPr/>
          <p:nvPr/>
        </p:nvSpPr>
        <p:spPr>
          <a:xfrm>
            <a:off x="5148064" y="993939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724128" y="92193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68" name="67 Elipse"/>
          <p:cNvSpPr/>
          <p:nvPr/>
        </p:nvSpPr>
        <p:spPr>
          <a:xfrm>
            <a:off x="5292080" y="1281971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5724128" y="1281971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0" name="69 Forma libre"/>
          <p:cNvSpPr/>
          <p:nvPr/>
        </p:nvSpPr>
        <p:spPr>
          <a:xfrm>
            <a:off x="5220072" y="1642011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5724128" y="1570003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2" name="71 Forma libre"/>
          <p:cNvSpPr/>
          <p:nvPr/>
        </p:nvSpPr>
        <p:spPr>
          <a:xfrm>
            <a:off x="5148064" y="1858035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5724128" y="178602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4" name="73 Forma libre"/>
          <p:cNvSpPr/>
          <p:nvPr/>
        </p:nvSpPr>
        <p:spPr>
          <a:xfrm flipV="1">
            <a:off x="5148064" y="2074059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5724128" y="2002051"/>
            <a:ext cx="1107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77" name="76 CuadroTexto"/>
          <p:cNvSpPr txBox="1"/>
          <p:nvPr/>
        </p:nvSpPr>
        <p:spPr>
          <a:xfrm>
            <a:off x="8316416" y="44705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77 Flecha cuádruple"/>
          <p:cNvSpPr/>
          <p:nvPr/>
        </p:nvSpPr>
        <p:spPr>
          <a:xfrm>
            <a:off x="8252392" y="885433"/>
            <a:ext cx="568080" cy="599351"/>
          </a:xfrm>
          <a:prstGeom prst="quadArrow">
            <a:avLst>
              <a:gd name="adj1" fmla="val 8402"/>
              <a:gd name="adj2" fmla="val 7619"/>
              <a:gd name="adj3" fmla="val 2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" name="2 Conector recto de flecha"/>
          <p:cNvCxnSpPr>
            <a:stCxn id="46" idx="126"/>
          </p:cNvCxnSpPr>
          <p:nvPr/>
        </p:nvCxnSpPr>
        <p:spPr>
          <a:xfrm flipV="1">
            <a:off x="2905125" y="116632"/>
            <a:ext cx="10691" cy="188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 flipH="1" flipV="1">
            <a:off x="1024295" y="2122001"/>
            <a:ext cx="279949" cy="48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7" idx="15"/>
          </p:cNvCxnSpPr>
          <p:nvPr/>
        </p:nvCxnSpPr>
        <p:spPr>
          <a:xfrm>
            <a:off x="2323397" y="6451817"/>
            <a:ext cx="150593" cy="68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1 Forma libre"/>
          <p:cNvSpPr/>
          <p:nvPr/>
        </p:nvSpPr>
        <p:spPr>
          <a:xfrm>
            <a:off x="742950" y="5895971"/>
            <a:ext cx="3895725" cy="992616"/>
          </a:xfrm>
          <a:custGeom>
            <a:avLst/>
            <a:gdLst>
              <a:gd name="connsiteX0" fmla="*/ 0 w 3895725"/>
              <a:gd name="connsiteY0" fmla="*/ 685804 h 992616"/>
              <a:gd name="connsiteX1" fmla="*/ 57150 w 3895725"/>
              <a:gd name="connsiteY1" fmla="*/ 723904 h 992616"/>
              <a:gd name="connsiteX2" fmla="*/ 85725 w 3895725"/>
              <a:gd name="connsiteY2" fmla="*/ 762004 h 992616"/>
              <a:gd name="connsiteX3" fmla="*/ 180975 w 3895725"/>
              <a:gd name="connsiteY3" fmla="*/ 847729 h 992616"/>
              <a:gd name="connsiteX4" fmla="*/ 209550 w 3895725"/>
              <a:gd name="connsiteY4" fmla="*/ 876304 h 992616"/>
              <a:gd name="connsiteX5" fmla="*/ 238125 w 3895725"/>
              <a:gd name="connsiteY5" fmla="*/ 885829 h 992616"/>
              <a:gd name="connsiteX6" fmla="*/ 276225 w 3895725"/>
              <a:gd name="connsiteY6" fmla="*/ 904879 h 992616"/>
              <a:gd name="connsiteX7" fmla="*/ 428625 w 3895725"/>
              <a:gd name="connsiteY7" fmla="*/ 933454 h 992616"/>
              <a:gd name="connsiteX8" fmla="*/ 485775 w 3895725"/>
              <a:gd name="connsiteY8" fmla="*/ 952504 h 992616"/>
              <a:gd name="connsiteX9" fmla="*/ 514350 w 3895725"/>
              <a:gd name="connsiteY9" fmla="*/ 962029 h 992616"/>
              <a:gd name="connsiteX10" fmla="*/ 676275 w 3895725"/>
              <a:gd name="connsiteY10" fmla="*/ 981079 h 992616"/>
              <a:gd name="connsiteX11" fmla="*/ 714375 w 3895725"/>
              <a:gd name="connsiteY11" fmla="*/ 990604 h 992616"/>
              <a:gd name="connsiteX12" fmla="*/ 952500 w 3895725"/>
              <a:gd name="connsiteY12" fmla="*/ 971554 h 992616"/>
              <a:gd name="connsiteX13" fmla="*/ 981075 w 3895725"/>
              <a:gd name="connsiteY13" fmla="*/ 914404 h 992616"/>
              <a:gd name="connsiteX14" fmla="*/ 1000125 w 3895725"/>
              <a:gd name="connsiteY14" fmla="*/ 885829 h 992616"/>
              <a:gd name="connsiteX15" fmla="*/ 1009650 w 3895725"/>
              <a:gd name="connsiteY15" fmla="*/ 857254 h 992616"/>
              <a:gd name="connsiteX16" fmla="*/ 1038225 w 3895725"/>
              <a:gd name="connsiteY16" fmla="*/ 838204 h 992616"/>
              <a:gd name="connsiteX17" fmla="*/ 1304925 w 3895725"/>
              <a:gd name="connsiteY17" fmla="*/ 857254 h 992616"/>
              <a:gd name="connsiteX18" fmla="*/ 1419225 w 3895725"/>
              <a:gd name="connsiteY18" fmla="*/ 885829 h 992616"/>
              <a:gd name="connsiteX19" fmla="*/ 1504950 w 3895725"/>
              <a:gd name="connsiteY19" fmla="*/ 904879 h 992616"/>
              <a:gd name="connsiteX20" fmla="*/ 1638300 w 3895725"/>
              <a:gd name="connsiteY20" fmla="*/ 914404 h 992616"/>
              <a:gd name="connsiteX21" fmla="*/ 1714500 w 3895725"/>
              <a:gd name="connsiteY21" fmla="*/ 923929 h 992616"/>
              <a:gd name="connsiteX22" fmla="*/ 1990725 w 3895725"/>
              <a:gd name="connsiteY22" fmla="*/ 914404 h 992616"/>
              <a:gd name="connsiteX23" fmla="*/ 2076450 w 3895725"/>
              <a:gd name="connsiteY23" fmla="*/ 876304 h 992616"/>
              <a:gd name="connsiteX24" fmla="*/ 2152650 w 3895725"/>
              <a:gd name="connsiteY24" fmla="*/ 847729 h 992616"/>
              <a:gd name="connsiteX25" fmla="*/ 2209800 w 3895725"/>
              <a:gd name="connsiteY25" fmla="*/ 809629 h 992616"/>
              <a:gd name="connsiteX26" fmla="*/ 2266950 w 3895725"/>
              <a:gd name="connsiteY26" fmla="*/ 781054 h 992616"/>
              <a:gd name="connsiteX27" fmla="*/ 2324100 w 3895725"/>
              <a:gd name="connsiteY27" fmla="*/ 762004 h 992616"/>
              <a:gd name="connsiteX28" fmla="*/ 2352675 w 3895725"/>
              <a:gd name="connsiteY28" fmla="*/ 742954 h 992616"/>
              <a:gd name="connsiteX29" fmla="*/ 2457450 w 3895725"/>
              <a:gd name="connsiteY29" fmla="*/ 704854 h 992616"/>
              <a:gd name="connsiteX30" fmla="*/ 2514600 w 3895725"/>
              <a:gd name="connsiteY30" fmla="*/ 666754 h 992616"/>
              <a:gd name="connsiteX31" fmla="*/ 2543175 w 3895725"/>
              <a:gd name="connsiteY31" fmla="*/ 647704 h 992616"/>
              <a:gd name="connsiteX32" fmla="*/ 2600325 w 3895725"/>
              <a:gd name="connsiteY32" fmla="*/ 619129 h 992616"/>
              <a:gd name="connsiteX33" fmla="*/ 2667000 w 3895725"/>
              <a:gd name="connsiteY33" fmla="*/ 647704 h 992616"/>
              <a:gd name="connsiteX34" fmla="*/ 2724150 w 3895725"/>
              <a:gd name="connsiteY34" fmla="*/ 695329 h 992616"/>
              <a:gd name="connsiteX35" fmla="*/ 2781300 w 3895725"/>
              <a:gd name="connsiteY35" fmla="*/ 714379 h 992616"/>
              <a:gd name="connsiteX36" fmla="*/ 2867025 w 3895725"/>
              <a:gd name="connsiteY36" fmla="*/ 752479 h 992616"/>
              <a:gd name="connsiteX37" fmla="*/ 2990850 w 3895725"/>
              <a:gd name="connsiteY37" fmla="*/ 771529 h 992616"/>
              <a:gd name="connsiteX38" fmla="*/ 3076575 w 3895725"/>
              <a:gd name="connsiteY38" fmla="*/ 762004 h 992616"/>
              <a:gd name="connsiteX39" fmla="*/ 3095625 w 3895725"/>
              <a:gd name="connsiteY39" fmla="*/ 733429 h 992616"/>
              <a:gd name="connsiteX40" fmla="*/ 3124200 w 3895725"/>
              <a:gd name="connsiteY40" fmla="*/ 647704 h 992616"/>
              <a:gd name="connsiteX41" fmla="*/ 3133725 w 3895725"/>
              <a:gd name="connsiteY41" fmla="*/ 9529 h 992616"/>
              <a:gd name="connsiteX42" fmla="*/ 3162300 w 3895725"/>
              <a:gd name="connsiteY42" fmla="*/ 4 h 992616"/>
              <a:gd name="connsiteX43" fmla="*/ 3286125 w 3895725"/>
              <a:gd name="connsiteY43" fmla="*/ 9529 h 992616"/>
              <a:gd name="connsiteX44" fmla="*/ 3381375 w 3895725"/>
              <a:gd name="connsiteY44" fmla="*/ 57154 h 992616"/>
              <a:gd name="connsiteX45" fmla="*/ 3438525 w 3895725"/>
              <a:gd name="connsiteY45" fmla="*/ 133354 h 992616"/>
              <a:gd name="connsiteX46" fmla="*/ 3448050 w 3895725"/>
              <a:gd name="connsiteY46" fmla="*/ 161929 h 992616"/>
              <a:gd name="connsiteX47" fmla="*/ 3467100 w 3895725"/>
              <a:gd name="connsiteY47" fmla="*/ 190504 h 992616"/>
              <a:gd name="connsiteX48" fmla="*/ 3476625 w 3895725"/>
              <a:gd name="connsiteY48" fmla="*/ 247654 h 992616"/>
              <a:gd name="connsiteX49" fmla="*/ 3486150 w 3895725"/>
              <a:gd name="connsiteY49" fmla="*/ 390529 h 992616"/>
              <a:gd name="connsiteX50" fmla="*/ 3505200 w 3895725"/>
              <a:gd name="connsiteY50" fmla="*/ 523879 h 992616"/>
              <a:gd name="connsiteX51" fmla="*/ 3514725 w 3895725"/>
              <a:gd name="connsiteY51" fmla="*/ 552454 h 992616"/>
              <a:gd name="connsiteX52" fmla="*/ 3571875 w 3895725"/>
              <a:gd name="connsiteY52" fmla="*/ 609604 h 992616"/>
              <a:gd name="connsiteX53" fmla="*/ 3629025 w 3895725"/>
              <a:gd name="connsiteY53" fmla="*/ 600079 h 992616"/>
              <a:gd name="connsiteX54" fmla="*/ 3667125 w 3895725"/>
              <a:gd name="connsiteY54" fmla="*/ 571504 h 992616"/>
              <a:gd name="connsiteX55" fmla="*/ 3695700 w 3895725"/>
              <a:gd name="connsiteY55" fmla="*/ 552454 h 992616"/>
              <a:gd name="connsiteX56" fmla="*/ 3714750 w 3895725"/>
              <a:gd name="connsiteY56" fmla="*/ 495304 h 992616"/>
              <a:gd name="connsiteX57" fmla="*/ 3724275 w 3895725"/>
              <a:gd name="connsiteY57" fmla="*/ 466729 h 992616"/>
              <a:gd name="connsiteX58" fmla="*/ 3733800 w 3895725"/>
              <a:gd name="connsiteY58" fmla="*/ 428629 h 992616"/>
              <a:gd name="connsiteX59" fmla="*/ 3752850 w 3895725"/>
              <a:gd name="connsiteY59" fmla="*/ 400054 h 992616"/>
              <a:gd name="connsiteX60" fmla="*/ 3810000 w 3895725"/>
              <a:gd name="connsiteY60" fmla="*/ 381004 h 992616"/>
              <a:gd name="connsiteX61" fmla="*/ 3838575 w 3895725"/>
              <a:gd name="connsiteY61" fmla="*/ 371479 h 992616"/>
              <a:gd name="connsiteX62" fmla="*/ 3867150 w 3895725"/>
              <a:gd name="connsiteY62" fmla="*/ 285754 h 992616"/>
              <a:gd name="connsiteX63" fmla="*/ 3876675 w 3895725"/>
              <a:gd name="connsiteY63" fmla="*/ 257179 h 992616"/>
              <a:gd name="connsiteX64" fmla="*/ 3895725 w 3895725"/>
              <a:gd name="connsiteY64" fmla="*/ 228604 h 99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895725" h="992616">
                <a:moveTo>
                  <a:pt x="0" y="685804"/>
                </a:moveTo>
                <a:cubicBezTo>
                  <a:pt x="19050" y="698504"/>
                  <a:pt x="40038" y="708693"/>
                  <a:pt x="57150" y="723904"/>
                </a:cubicBezTo>
                <a:cubicBezTo>
                  <a:pt x="69015" y="734451"/>
                  <a:pt x="75105" y="750204"/>
                  <a:pt x="85725" y="762004"/>
                </a:cubicBezTo>
                <a:cubicBezTo>
                  <a:pt x="166894" y="852192"/>
                  <a:pt x="113784" y="790136"/>
                  <a:pt x="180975" y="847729"/>
                </a:cubicBezTo>
                <a:cubicBezTo>
                  <a:pt x="191202" y="856495"/>
                  <a:pt x="198342" y="868832"/>
                  <a:pt x="209550" y="876304"/>
                </a:cubicBezTo>
                <a:cubicBezTo>
                  <a:pt x="217904" y="881873"/>
                  <a:pt x="228897" y="881874"/>
                  <a:pt x="238125" y="885829"/>
                </a:cubicBezTo>
                <a:cubicBezTo>
                  <a:pt x="251176" y="891422"/>
                  <a:pt x="262755" y="900389"/>
                  <a:pt x="276225" y="904879"/>
                </a:cubicBezTo>
                <a:cubicBezTo>
                  <a:pt x="336845" y="925086"/>
                  <a:pt x="365957" y="925621"/>
                  <a:pt x="428625" y="933454"/>
                </a:cubicBezTo>
                <a:lnTo>
                  <a:pt x="485775" y="952504"/>
                </a:lnTo>
                <a:cubicBezTo>
                  <a:pt x="495300" y="955679"/>
                  <a:pt x="504411" y="960609"/>
                  <a:pt x="514350" y="962029"/>
                </a:cubicBezTo>
                <a:cubicBezTo>
                  <a:pt x="612613" y="976067"/>
                  <a:pt x="558686" y="969320"/>
                  <a:pt x="676275" y="981079"/>
                </a:cubicBezTo>
                <a:cubicBezTo>
                  <a:pt x="688975" y="984254"/>
                  <a:pt x="701284" y="990604"/>
                  <a:pt x="714375" y="990604"/>
                </a:cubicBezTo>
                <a:cubicBezTo>
                  <a:pt x="904012" y="990604"/>
                  <a:pt x="861891" y="1001757"/>
                  <a:pt x="952500" y="971554"/>
                </a:cubicBezTo>
                <a:cubicBezTo>
                  <a:pt x="1007095" y="889662"/>
                  <a:pt x="941640" y="993274"/>
                  <a:pt x="981075" y="914404"/>
                </a:cubicBezTo>
                <a:cubicBezTo>
                  <a:pt x="986195" y="904165"/>
                  <a:pt x="995005" y="896068"/>
                  <a:pt x="1000125" y="885829"/>
                </a:cubicBezTo>
                <a:cubicBezTo>
                  <a:pt x="1004615" y="876849"/>
                  <a:pt x="1003378" y="865094"/>
                  <a:pt x="1009650" y="857254"/>
                </a:cubicBezTo>
                <a:cubicBezTo>
                  <a:pt x="1016801" y="848315"/>
                  <a:pt x="1028700" y="844554"/>
                  <a:pt x="1038225" y="838204"/>
                </a:cubicBezTo>
                <a:cubicBezTo>
                  <a:pt x="1112660" y="841749"/>
                  <a:pt x="1221953" y="840660"/>
                  <a:pt x="1304925" y="857254"/>
                </a:cubicBezTo>
                <a:cubicBezTo>
                  <a:pt x="1352550" y="866779"/>
                  <a:pt x="1376362" y="876304"/>
                  <a:pt x="1419225" y="885829"/>
                </a:cubicBezTo>
                <a:cubicBezTo>
                  <a:pt x="1447800" y="892179"/>
                  <a:pt x="1475924" y="901093"/>
                  <a:pt x="1504950" y="904879"/>
                </a:cubicBezTo>
                <a:cubicBezTo>
                  <a:pt x="1549139" y="910643"/>
                  <a:pt x="1593920" y="910369"/>
                  <a:pt x="1638300" y="914404"/>
                </a:cubicBezTo>
                <a:cubicBezTo>
                  <a:pt x="1663793" y="916722"/>
                  <a:pt x="1689100" y="920754"/>
                  <a:pt x="1714500" y="923929"/>
                </a:cubicBezTo>
                <a:cubicBezTo>
                  <a:pt x="1806575" y="920754"/>
                  <a:pt x="1898932" y="922272"/>
                  <a:pt x="1990725" y="914404"/>
                </a:cubicBezTo>
                <a:cubicBezTo>
                  <a:pt x="2064778" y="908057"/>
                  <a:pt x="2027722" y="897187"/>
                  <a:pt x="2076450" y="876304"/>
                </a:cubicBezTo>
                <a:cubicBezTo>
                  <a:pt x="2155574" y="842394"/>
                  <a:pt x="2073285" y="895348"/>
                  <a:pt x="2152650" y="847729"/>
                </a:cubicBezTo>
                <a:cubicBezTo>
                  <a:pt x="2172283" y="835949"/>
                  <a:pt x="2188080" y="816869"/>
                  <a:pt x="2209800" y="809629"/>
                </a:cubicBezTo>
                <a:cubicBezTo>
                  <a:pt x="2314013" y="774891"/>
                  <a:pt x="2156163" y="830293"/>
                  <a:pt x="2266950" y="781054"/>
                </a:cubicBezTo>
                <a:cubicBezTo>
                  <a:pt x="2285300" y="772899"/>
                  <a:pt x="2307392" y="773143"/>
                  <a:pt x="2324100" y="762004"/>
                </a:cubicBezTo>
                <a:cubicBezTo>
                  <a:pt x="2333625" y="755654"/>
                  <a:pt x="2342214" y="747603"/>
                  <a:pt x="2352675" y="742954"/>
                </a:cubicBezTo>
                <a:cubicBezTo>
                  <a:pt x="2394679" y="724286"/>
                  <a:pt x="2417888" y="726433"/>
                  <a:pt x="2457450" y="704854"/>
                </a:cubicBezTo>
                <a:cubicBezTo>
                  <a:pt x="2477550" y="693891"/>
                  <a:pt x="2495550" y="679454"/>
                  <a:pt x="2514600" y="666754"/>
                </a:cubicBezTo>
                <a:cubicBezTo>
                  <a:pt x="2524125" y="660404"/>
                  <a:pt x="2532315" y="651324"/>
                  <a:pt x="2543175" y="647704"/>
                </a:cubicBezTo>
                <a:cubicBezTo>
                  <a:pt x="2582610" y="634559"/>
                  <a:pt x="2563396" y="643748"/>
                  <a:pt x="2600325" y="619129"/>
                </a:cubicBezTo>
                <a:cubicBezTo>
                  <a:pt x="2636636" y="628207"/>
                  <a:pt x="2638809" y="624212"/>
                  <a:pt x="2667000" y="647704"/>
                </a:cubicBezTo>
                <a:cubicBezTo>
                  <a:pt x="2692635" y="669067"/>
                  <a:pt x="2693744" y="681815"/>
                  <a:pt x="2724150" y="695329"/>
                </a:cubicBezTo>
                <a:cubicBezTo>
                  <a:pt x="2742500" y="703484"/>
                  <a:pt x="2764592" y="703240"/>
                  <a:pt x="2781300" y="714379"/>
                </a:cubicBezTo>
                <a:cubicBezTo>
                  <a:pt x="2813659" y="735952"/>
                  <a:pt x="2821685" y="744922"/>
                  <a:pt x="2867025" y="752479"/>
                </a:cubicBezTo>
                <a:cubicBezTo>
                  <a:pt x="2946320" y="765695"/>
                  <a:pt x="2905056" y="759273"/>
                  <a:pt x="2990850" y="771529"/>
                </a:cubicBezTo>
                <a:cubicBezTo>
                  <a:pt x="3019425" y="768354"/>
                  <a:pt x="3049555" y="771829"/>
                  <a:pt x="3076575" y="762004"/>
                </a:cubicBezTo>
                <a:cubicBezTo>
                  <a:pt x="3087333" y="758092"/>
                  <a:pt x="3091222" y="743996"/>
                  <a:pt x="3095625" y="733429"/>
                </a:cubicBezTo>
                <a:cubicBezTo>
                  <a:pt x="3107210" y="705625"/>
                  <a:pt x="3124200" y="647704"/>
                  <a:pt x="3124200" y="647704"/>
                </a:cubicBezTo>
                <a:cubicBezTo>
                  <a:pt x="3127375" y="434979"/>
                  <a:pt x="3121232" y="221911"/>
                  <a:pt x="3133725" y="9529"/>
                </a:cubicBezTo>
                <a:cubicBezTo>
                  <a:pt x="3134315" y="-494"/>
                  <a:pt x="3152260" y="4"/>
                  <a:pt x="3162300" y="4"/>
                </a:cubicBezTo>
                <a:cubicBezTo>
                  <a:pt x="3203697" y="4"/>
                  <a:pt x="3244850" y="6354"/>
                  <a:pt x="3286125" y="9529"/>
                </a:cubicBezTo>
                <a:cubicBezTo>
                  <a:pt x="3322495" y="18622"/>
                  <a:pt x="3355205" y="22261"/>
                  <a:pt x="3381375" y="57154"/>
                </a:cubicBezTo>
                <a:lnTo>
                  <a:pt x="3438525" y="133354"/>
                </a:lnTo>
                <a:cubicBezTo>
                  <a:pt x="3441700" y="142879"/>
                  <a:pt x="3443560" y="152949"/>
                  <a:pt x="3448050" y="161929"/>
                </a:cubicBezTo>
                <a:cubicBezTo>
                  <a:pt x="3453170" y="172168"/>
                  <a:pt x="3463480" y="179644"/>
                  <a:pt x="3467100" y="190504"/>
                </a:cubicBezTo>
                <a:cubicBezTo>
                  <a:pt x="3473207" y="208826"/>
                  <a:pt x="3473450" y="228604"/>
                  <a:pt x="3476625" y="247654"/>
                </a:cubicBezTo>
                <a:cubicBezTo>
                  <a:pt x="3479800" y="295279"/>
                  <a:pt x="3482186" y="342963"/>
                  <a:pt x="3486150" y="390529"/>
                </a:cubicBezTo>
                <a:cubicBezTo>
                  <a:pt x="3489854" y="434982"/>
                  <a:pt x="3494321" y="480362"/>
                  <a:pt x="3505200" y="523879"/>
                </a:cubicBezTo>
                <a:cubicBezTo>
                  <a:pt x="3507635" y="533619"/>
                  <a:pt x="3508561" y="544529"/>
                  <a:pt x="3514725" y="552454"/>
                </a:cubicBezTo>
                <a:cubicBezTo>
                  <a:pt x="3531265" y="573720"/>
                  <a:pt x="3571875" y="609604"/>
                  <a:pt x="3571875" y="609604"/>
                </a:cubicBezTo>
                <a:cubicBezTo>
                  <a:pt x="3590925" y="606429"/>
                  <a:pt x="3611094" y="607252"/>
                  <a:pt x="3629025" y="600079"/>
                </a:cubicBezTo>
                <a:cubicBezTo>
                  <a:pt x="3643765" y="594183"/>
                  <a:pt x="3654207" y="580731"/>
                  <a:pt x="3667125" y="571504"/>
                </a:cubicBezTo>
                <a:cubicBezTo>
                  <a:pt x="3676440" y="564850"/>
                  <a:pt x="3686175" y="558804"/>
                  <a:pt x="3695700" y="552454"/>
                </a:cubicBezTo>
                <a:lnTo>
                  <a:pt x="3714750" y="495304"/>
                </a:lnTo>
                <a:cubicBezTo>
                  <a:pt x="3717925" y="485779"/>
                  <a:pt x="3721840" y="476469"/>
                  <a:pt x="3724275" y="466729"/>
                </a:cubicBezTo>
                <a:cubicBezTo>
                  <a:pt x="3727450" y="454029"/>
                  <a:pt x="3728643" y="440661"/>
                  <a:pt x="3733800" y="428629"/>
                </a:cubicBezTo>
                <a:cubicBezTo>
                  <a:pt x="3738309" y="418107"/>
                  <a:pt x="3743142" y="406121"/>
                  <a:pt x="3752850" y="400054"/>
                </a:cubicBezTo>
                <a:cubicBezTo>
                  <a:pt x="3769878" y="389411"/>
                  <a:pt x="3790950" y="387354"/>
                  <a:pt x="3810000" y="381004"/>
                </a:cubicBezTo>
                <a:lnTo>
                  <a:pt x="3838575" y="371479"/>
                </a:lnTo>
                <a:lnTo>
                  <a:pt x="3867150" y="285754"/>
                </a:lnTo>
                <a:cubicBezTo>
                  <a:pt x="3870325" y="276229"/>
                  <a:pt x="3871106" y="265533"/>
                  <a:pt x="3876675" y="257179"/>
                </a:cubicBezTo>
                <a:lnTo>
                  <a:pt x="3895725" y="228604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Elipse"/>
          <p:cNvSpPr/>
          <p:nvPr/>
        </p:nvSpPr>
        <p:spPr>
          <a:xfrm>
            <a:off x="4572000" y="602128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74 CuadroTexto"/>
          <p:cNvSpPr txBox="1"/>
          <p:nvPr/>
        </p:nvSpPr>
        <p:spPr>
          <a:xfrm>
            <a:off x="4716016" y="6099162"/>
            <a:ext cx="528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latin typeface="Times New Roman"/>
              </a:rPr>
              <a:t>0417</a:t>
            </a:r>
          </a:p>
          <a:p>
            <a:endParaRPr lang="es-MX" sz="1100" dirty="0"/>
          </a:p>
        </p:txBody>
      </p:sp>
      <p:sp>
        <p:nvSpPr>
          <p:cNvPr id="82" name="27 Elipse"/>
          <p:cNvSpPr/>
          <p:nvPr/>
        </p:nvSpPr>
        <p:spPr>
          <a:xfrm>
            <a:off x="5338169" y="2416436"/>
            <a:ext cx="181345" cy="2378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/>
          <p:cNvSpPr txBox="1"/>
          <p:nvPr/>
        </p:nvSpPr>
        <p:spPr>
          <a:xfrm>
            <a:off x="5761502" y="2348880"/>
            <a:ext cx="855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= </a:t>
            </a:r>
            <a:r>
              <a:rPr lang="es-MX" sz="1050" b="1" dirty="0" smtClean="0"/>
              <a:t>Parcela T0</a:t>
            </a:r>
            <a:endParaRPr lang="es-MX" sz="1050" b="1" dirty="0"/>
          </a:p>
        </p:txBody>
      </p:sp>
    </p:spTree>
    <p:extLst>
      <p:ext uri="{BB962C8B-B14F-4D97-AF65-F5344CB8AC3E}">
        <p14:creationId xmlns:p14="http://schemas.microsoft.com/office/powerpoint/2010/main" val="31305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27406"/>
              </p:ext>
            </p:extLst>
          </p:nvPr>
        </p:nvGraphicFramePr>
        <p:xfrm>
          <a:off x="7020272" y="2480083"/>
          <a:ext cx="1944216" cy="3631956"/>
        </p:xfrm>
        <a:graphic>
          <a:graphicData uri="http://schemas.openxmlformats.org/drawingml/2006/table">
            <a:tbl>
              <a:tblPr/>
              <a:tblGrid>
                <a:gridCol w="486054"/>
                <a:gridCol w="1458162"/>
              </a:tblGrid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0501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Francisco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Sebastián  Girón López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0503(B)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0504(B)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Luis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A. Pérez Hernández 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David Santiz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Gómez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Alonso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Hernández López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0508(B)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Pedro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2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Miguel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Jiménez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Genaro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Díaz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34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Agustín Hernández Gómez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latin typeface="Times New Roman"/>
                        </a:rPr>
                        <a:t>0512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Salvador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0513(B)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Genaro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Pérez </a:t>
                      </a:r>
                      <a:r>
                        <a:rPr lang="es-MX" sz="1000" b="0" i="0" u="none" strike="noStrike" dirty="0">
                          <a:latin typeface="Times New Roman"/>
                        </a:rPr>
                        <a:t>Heredia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Diego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Pérez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Lázaro Méndez Pérez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0519(B)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 smtClean="0">
                          <a:latin typeface="Times New Roman"/>
                        </a:rPr>
                        <a:t>Agustín Pérez Hernández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 smtClean="0">
                          <a:latin typeface="Times New Roman"/>
                        </a:rPr>
                        <a:t>0520(B)</a:t>
                      </a:r>
                      <a:endParaRPr lang="es-MX" sz="10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Juan Santiz 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latin typeface="Times New Roman"/>
                        </a:rPr>
                        <a:t>Petrona </a:t>
                      </a:r>
                      <a:r>
                        <a:rPr lang="es-MX" sz="1000" b="0" i="0" u="none" strike="noStrike" dirty="0" smtClean="0">
                          <a:latin typeface="Times New Roman"/>
                        </a:rPr>
                        <a:t>Méndez Girón</a:t>
                      </a:r>
                      <a:endParaRPr lang="es-MX" sz="1000" b="0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Antonia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Santiz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Gómez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Juan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latin typeface="Times New Roman"/>
                        </a:rPr>
                        <a:t>0528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Amalia </a:t>
                      </a:r>
                      <a:r>
                        <a:rPr lang="es-MX" sz="10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Díaz 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Ruiz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Botón de acción: Inicio">
            <a:hlinkClick r:id="" action="ppaction://hlinkshowjump?jump=firstslide" highlightClick="1"/>
          </p:cNvPr>
          <p:cNvSpPr/>
          <p:nvPr/>
        </p:nvSpPr>
        <p:spPr>
          <a:xfrm>
            <a:off x="2411760" y="357301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2195736" y="29969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39752" y="299695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0527</a:t>
            </a:r>
            <a:endParaRPr lang="es-MX" sz="1100" b="1" dirty="0"/>
          </a:p>
        </p:txBody>
      </p:sp>
      <p:sp>
        <p:nvSpPr>
          <p:cNvPr id="9" name="8 Elipse"/>
          <p:cNvSpPr/>
          <p:nvPr/>
        </p:nvSpPr>
        <p:spPr>
          <a:xfrm>
            <a:off x="1979712" y="27089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Elipse"/>
          <p:cNvSpPr/>
          <p:nvPr/>
        </p:nvSpPr>
        <p:spPr>
          <a:xfrm>
            <a:off x="2771800" y="393305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2915816" y="393305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0509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123728" y="27089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0512</a:t>
            </a:r>
            <a:endParaRPr lang="es-MX" sz="1100" b="1" dirty="0"/>
          </a:p>
        </p:txBody>
      </p:sp>
      <p:sp>
        <p:nvSpPr>
          <p:cNvPr id="13" name="12 Elipse"/>
          <p:cNvSpPr/>
          <p:nvPr/>
        </p:nvSpPr>
        <p:spPr>
          <a:xfrm>
            <a:off x="1187624" y="249289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1331640" y="242088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0513</a:t>
            </a:r>
            <a:endParaRPr lang="es-MX" sz="1100" b="1" dirty="0"/>
          </a:p>
        </p:txBody>
      </p:sp>
      <p:sp>
        <p:nvSpPr>
          <p:cNvPr id="15" name="14 Elipse"/>
          <p:cNvSpPr/>
          <p:nvPr/>
        </p:nvSpPr>
        <p:spPr>
          <a:xfrm>
            <a:off x="755576" y="278092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CuadroTexto"/>
          <p:cNvSpPr txBox="1"/>
          <p:nvPr/>
        </p:nvSpPr>
        <p:spPr>
          <a:xfrm>
            <a:off x="899592" y="273534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0511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539552" y="350100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151215" y="338679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0510</a:t>
            </a:r>
            <a:endParaRPr lang="es-MX" sz="1100" b="1" dirty="0"/>
          </a:p>
        </p:txBody>
      </p:sp>
      <p:sp>
        <p:nvSpPr>
          <p:cNvPr id="20" name="19 Elipse"/>
          <p:cNvSpPr/>
          <p:nvPr/>
        </p:nvSpPr>
        <p:spPr>
          <a:xfrm>
            <a:off x="1115616" y="357301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5730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0506</a:t>
            </a:r>
            <a:endParaRPr lang="es-MX" sz="1100" b="1" dirty="0"/>
          </a:p>
        </p:txBody>
      </p:sp>
      <p:sp>
        <p:nvSpPr>
          <p:cNvPr id="22" name="21 Elipse"/>
          <p:cNvSpPr/>
          <p:nvPr/>
        </p:nvSpPr>
        <p:spPr>
          <a:xfrm>
            <a:off x="323528" y="40770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CuadroTexto"/>
          <p:cNvSpPr txBox="1"/>
          <p:nvPr/>
        </p:nvSpPr>
        <p:spPr>
          <a:xfrm>
            <a:off x="-36512" y="403148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0525</a:t>
            </a:r>
            <a:endParaRPr lang="es-MX" sz="1100" b="1" dirty="0"/>
          </a:p>
        </p:txBody>
      </p:sp>
      <p:sp>
        <p:nvSpPr>
          <p:cNvPr id="24" name="23 Elipse"/>
          <p:cNvSpPr/>
          <p:nvPr/>
        </p:nvSpPr>
        <p:spPr>
          <a:xfrm>
            <a:off x="971600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400506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0504</a:t>
            </a:r>
            <a:endParaRPr lang="es-MX" sz="1100" b="1" dirty="0"/>
          </a:p>
        </p:txBody>
      </p:sp>
      <p:sp>
        <p:nvSpPr>
          <p:cNvPr id="26" name="25 Elipse"/>
          <p:cNvSpPr/>
          <p:nvPr/>
        </p:nvSpPr>
        <p:spPr>
          <a:xfrm>
            <a:off x="107504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251520" y="28073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0528</a:t>
            </a:r>
            <a:endParaRPr lang="es-MX" sz="1100" b="1" dirty="0"/>
          </a:p>
        </p:txBody>
      </p:sp>
      <p:sp>
        <p:nvSpPr>
          <p:cNvPr id="28" name="27 Elipse"/>
          <p:cNvSpPr/>
          <p:nvPr/>
        </p:nvSpPr>
        <p:spPr>
          <a:xfrm>
            <a:off x="1187624" y="4365105"/>
            <a:ext cx="194320" cy="1943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827584" y="431951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0503</a:t>
            </a:r>
            <a:endParaRPr lang="es-MX" sz="1100" b="1" dirty="0"/>
          </a:p>
        </p:txBody>
      </p:sp>
      <p:sp>
        <p:nvSpPr>
          <p:cNvPr id="30" name="29 Elipse"/>
          <p:cNvSpPr/>
          <p:nvPr/>
        </p:nvSpPr>
        <p:spPr>
          <a:xfrm>
            <a:off x="1331640" y="28529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1475656" y="280735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0508</a:t>
            </a:r>
            <a:endParaRPr lang="es-MX" sz="1100" b="1" dirty="0"/>
          </a:p>
        </p:txBody>
      </p:sp>
      <p:sp>
        <p:nvSpPr>
          <p:cNvPr id="32" name="31 Elipse"/>
          <p:cNvSpPr/>
          <p:nvPr/>
        </p:nvSpPr>
        <p:spPr>
          <a:xfrm>
            <a:off x="1259632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uadroTexto"/>
          <p:cNvSpPr txBox="1"/>
          <p:nvPr/>
        </p:nvSpPr>
        <p:spPr>
          <a:xfrm>
            <a:off x="1403648" y="3239398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b="1" dirty="0" smtClean="0"/>
              <a:t>0519</a:t>
            </a:r>
            <a:endParaRPr lang="es-MX" sz="1100" b="1" dirty="0"/>
          </a:p>
        </p:txBody>
      </p:sp>
      <p:sp>
        <p:nvSpPr>
          <p:cNvPr id="34" name="33 Elipse"/>
          <p:cNvSpPr/>
          <p:nvPr/>
        </p:nvSpPr>
        <p:spPr>
          <a:xfrm>
            <a:off x="1835696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1979712" y="321297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0520</a:t>
            </a:r>
            <a:endParaRPr lang="es-MX" sz="1100" b="1" dirty="0"/>
          </a:p>
        </p:txBody>
      </p:sp>
      <p:sp>
        <p:nvSpPr>
          <p:cNvPr id="40" name="39 Elipse"/>
          <p:cNvSpPr/>
          <p:nvPr/>
        </p:nvSpPr>
        <p:spPr>
          <a:xfrm>
            <a:off x="399593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CuadroTexto"/>
          <p:cNvSpPr txBox="1"/>
          <p:nvPr/>
        </p:nvSpPr>
        <p:spPr>
          <a:xfrm>
            <a:off x="4067944" y="386104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0502</a:t>
            </a:r>
            <a:endParaRPr lang="es-MX" sz="1100" b="1" dirty="0"/>
          </a:p>
        </p:txBody>
      </p:sp>
      <p:sp>
        <p:nvSpPr>
          <p:cNvPr id="42" name="41 Elipse"/>
          <p:cNvSpPr/>
          <p:nvPr/>
        </p:nvSpPr>
        <p:spPr>
          <a:xfrm>
            <a:off x="4211960" y="422108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CuadroTexto"/>
          <p:cNvSpPr txBox="1"/>
          <p:nvPr/>
        </p:nvSpPr>
        <p:spPr>
          <a:xfrm>
            <a:off x="3851920" y="422108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0501</a:t>
            </a:r>
            <a:endParaRPr lang="es-MX" sz="1100" b="1" dirty="0"/>
          </a:p>
        </p:txBody>
      </p:sp>
      <p:sp>
        <p:nvSpPr>
          <p:cNvPr id="44" name="43 Elipse"/>
          <p:cNvSpPr/>
          <p:nvPr/>
        </p:nvSpPr>
        <p:spPr>
          <a:xfrm>
            <a:off x="4499992" y="436510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CuadroTexto"/>
          <p:cNvSpPr txBox="1"/>
          <p:nvPr/>
        </p:nvSpPr>
        <p:spPr>
          <a:xfrm>
            <a:off x="4067944" y="443711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0507</a:t>
            </a:r>
            <a:endParaRPr lang="es-MX" sz="1100" b="1" dirty="0"/>
          </a:p>
        </p:txBody>
      </p:sp>
      <p:sp>
        <p:nvSpPr>
          <p:cNvPr id="46" name="45 Elipse"/>
          <p:cNvSpPr/>
          <p:nvPr/>
        </p:nvSpPr>
        <p:spPr>
          <a:xfrm>
            <a:off x="4572000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CuadroTexto"/>
          <p:cNvSpPr txBox="1"/>
          <p:nvPr/>
        </p:nvSpPr>
        <p:spPr>
          <a:xfrm>
            <a:off x="4355976" y="364502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0519B</a:t>
            </a:r>
            <a:endParaRPr lang="es-MX" sz="1100" b="1" dirty="0"/>
          </a:p>
        </p:txBody>
      </p:sp>
      <p:sp>
        <p:nvSpPr>
          <p:cNvPr id="50" name="49 Elipse"/>
          <p:cNvSpPr/>
          <p:nvPr/>
        </p:nvSpPr>
        <p:spPr>
          <a:xfrm>
            <a:off x="5436096" y="46531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580112" y="458112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0517</a:t>
            </a:r>
            <a:endParaRPr lang="es-MX" sz="1100" b="1" dirty="0"/>
          </a:p>
        </p:txBody>
      </p:sp>
      <p:sp>
        <p:nvSpPr>
          <p:cNvPr id="52" name="51 Elipse"/>
          <p:cNvSpPr/>
          <p:nvPr/>
        </p:nvSpPr>
        <p:spPr>
          <a:xfrm>
            <a:off x="5220072" y="46531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4860032" y="467955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0518</a:t>
            </a:r>
            <a:endParaRPr lang="es-MX" sz="1100" b="1" dirty="0"/>
          </a:p>
        </p:txBody>
      </p:sp>
      <p:sp>
        <p:nvSpPr>
          <p:cNvPr id="54" name="53 Elipse"/>
          <p:cNvSpPr/>
          <p:nvPr/>
        </p:nvSpPr>
        <p:spPr>
          <a:xfrm>
            <a:off x="5148064" y="40770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uadroTexto"/>
          <p:cNvSpPr txBox="1"/>
          <p:nvPr/>
        </p:nvSpPr>
        <p:spPr>
          <a:xfrm>
            <a:off x="4716016" y="407707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0504B</a:t>
            </a:r>
            <a:endParaRPr lang="es-MX" sz="1100" b="1" dirty="0"/>
          </a:p>
        </p:txBody>
      </p:sp>
      <p:sp>
        <p:nvSpPr>
          <p:cNvPr id="56" name="55 Elipse"/>
          <p:cNvSpPr/>
          <p:nvPr/>
        </p:nvSpPr>
        <p:spPr>
          <a:xfrm>
            <a:off x="5220072" y="386104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CuadroTexto"/>
          <p:cNvSpPr txBox="1"/>
          <p:nvPr/>
        </p:nvSpPr>
        <p:spPr>
          <a:xfrm>
            <a:off x="4860032" y="37890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0526</a:t>
            </a:r>
            <a:endParaRPr lang="es-MX" sz="1100" b="1" dirty="0"/>
          </a:p>
        </p:txBody>
      </p:sp>
      <p:sp>
        <p:nvSpPr>
          <p:cNvPr id="58" name="57 Elipse"/>
          <p:cNvSpPr/>
          <p:nvPr/>
        </p:nvSpPr>
        <p:spPr>
          <a:xfrm>
            <a:off x="5364088" y="36450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CuadroTexto"/>
          <p:cNvSpPr txBox="1"/>
          <p:nvPr/>
        </p:nvSpPr>
        <p:spPr>
          <a:xfrm>
            <a:off x="4932040" y="3599438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0503B</a:t>
            </a:r>
            <a:endParaRPr lang="es-MX" sz="1100" b="1" dirty="0"/>
          </a:p>
        </p:txBody>
      </p:sp>
      <p:sp>
        <p:nvSpPr>
          <p:cNvPr id="60" name="59 Elipse"/>
          <p:cNvSpPr/>
          <p:nvPr/>
        </p:nvSpPr>
        <p:spPr>
          <a:xfrm>
            <a:off x="5436096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CuadroTexto"/>
          <p:cNvSpPr txBox="1"/>
          <p:nvPr/>
        </p:nvSpPr>
        <p:spPr>
          <a:xfrm>
            <a:off x="5580112" y="4005064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0508B</a:t>
            </a:r>
            <a:endParaRPr lang="es-MX" sz="1100" b="1" dirty="0"/>
          </a:p>
        </p:txBody>
      </p:sp>
      <p:sp>
        <p:nvSpPr>
          <p:cNvPr id="62" name="61 Elipse"/>
          <p:cNvSpPr/>
          <p:nvPr/>
        </p:nvSpPr>
        <p:spPr>
          <a:xfrm>
            <a:off x="5364088" y="335699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4932040" y="335699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smtClean="0"/>
              <a:t>0520B</a:t>
            </a:r>
            <a:endParaRPr lang="es-MX" sz="1100" b="1"/>
          </a:p>
        </p:txBody>
      </p:sp>
      <p:sp>
        <p:nvSpPr>
          <p:cNvPr id="64" name="63 Elipse"/>
          <p:cNvSpPr/>
          <p:nvPr/>
        </p:nvSpPr>
        <p:spPr>
          <a:xfrm>
            <a:off x="5652120" y="342900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5796136" y="34290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0513B</a:t>
            </a:r>
            <a:endParaRPr lang="es-MX" sz="1100" b="1" dirty="0"/>
          </a:p>
        </p:txBody>
      </p:sp>
      <p:sp>
        <p:nvSpPr>
          <p:cNvPr id="66" name="65 Elipse"/>
          <p:cNvSpPr/>
          <p:nvPr/>
        </p:nvSpPr>
        <p:spPr>
          <a:xfrm>
            <a:off x="5652120" y="364502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5796136" y="364502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0505</a:t>
            </a:r>
            <a:endParaRPr lang="es-MX" sz="1100" b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1547664" y="378904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Comunidad E. Zapata</a:t>
            </a:r>
            <a:endParaRPr lang="es-MX" sz="1100" b="1" dirty="0"/>
          </a:p>
        </p:txBody>
      </p:sp>
      <p:sp>
        <p:nvSpPr>
          <p:cNvPr id="69" name="68 Botón de acción: Inicio">
            <a:hlinkClick r:id="" action="ppaction://hlinkshowjump?jump=firstslide" highlightClick="1"/>
          </p:cNvPr>
          <p:cNvSpPr/>
          <p:nvPr/>
        </p:nvSpPr>
        <p:spPr>
          <a:xfrm>
            <a:off x="6012160" y="5301208"/>
            <a:ext cx="288032" cy="288032"/>
          </a:xfrm>
          <a:prstGeom prst="actionButtonHom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CuadroTexto"/>
          <p:cNvSpPr txBox="1"/>
          <p:nvPr/>
        </p:nvSpPr>
        <p:spPr>
          <a:xfrm>
            <a:off x="5724128" y="551723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Cabañas</a:t>
            </a:r>
            <a:endParaRPr lang="es-MX" sz="1100" b="1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07504" y="18864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Emiliano  Zapata</a:t>
            </a:r>
            <a:endParaRPr lang="es-MX" sz="2000" b="1" u="sng" dirty="0"/>
          </a:p>
        </p:txBody>
      </p:sp>
      <p:sp>
        <p:nvSpPr>
          <p:cNvPr id="72" name="71 Botón de acción: Inicio">
            <a:hlinkClick r:id="" action="ppaction://hlinkshowjump?jump=firstslide" highlightClick="1"/>
          </p:cNvPr>
          <p:cNvSpPr/>
          <p:nvPr/>
        </p:nvSpPr>
        <p:spPr>
          <a:xfrm>
            <a:off x="2195736" y="476672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CuadroTexto"/>
          <p:cNvSpPr txBox="1"/>
          <p:nvPr/>
        </p:nvSpPr>
        <p:spPr>
          <a:xfrm>
            <a:off x="2411760" y="40466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75" name="74 Forma libre"/>
          <p:cNvSpPr/>
          <p:nvPr/>
        </p:nvSpPr>
        <p:spPr>
          <a:xfrm>
            <a:off x="899592" y="2924944"/>
            <a:ext cx="5184577" cy="2839238"/>
          </a:xfrm>
          <a:custGeom>
            <a:avLst/>
            <a:gdLst>
              <a:gd name="connsiteX0" fmla="*/ 0 w 5217543"/>
              <a:gd name="connsiteY0" fmla="*/ 0 h 2839238"/>
              <a:gd name="connsiteX1" fmla="*/ 38100 w 5217543"/>
              <a:gd name="connsiteY1" fmla="*/ 66675 h 2839238"/>
              <a:gd name="connsiteX2" fmla="*/ 123825 w 5217543"/>
              <a:gd name="connsiteY2" fmla="*/ 85725 h 2839238"/>
              <a:gd name="connsiteX3" fmla="*/ 152400 w 5217543"/>
              <a:gd name="connsiteY3" fmla="*/ 142875 h 2839238"/>
              <a:gd name="connsiteX4" fmla="*/ 142875 w 5217543"/>
              <a:gd name="connsiteY4" fmla="*/ 200025 h 2839238"/>
              <a:gd name="connsiteX5" fmla="*/ 123825 w 5217543"/>
              <a:gd name="connsiteY5" fmla="*/ 228600 h 2839238"/>
              <a:gd name="connsiteX6" fmla="*/ 114300 w 5217543"/>
              <a:gd name="connsiteY6" fmla="*/ 257175 h 2839238"/>
              <a:gd name="connsiteX7" fmla="*/ 123825 w 5217543"/>
              <a:gd name="connsiteY7" fmla="*/ 304800 h 2839238"/>
              <a:gd name="connsiteX8" fmla="*/ 180975 w 5217543"/>
              <a:gd name="connsiteY8" fmla="*/ 333375 h 2839238"/>
              <a:gd name="connsiteX9" fmla="*/ 209550 w 5217543"/>
              <a:gd name="connsiteY9" fmla="*/ 447675 h 2839238"/>
              <a:gd name="connsiteX10" fmla="*/ 238125 w 5217543"/>
              <a:gd name="connsiteY10" fmla="*/ 457200 h 2839238"/>
              <a:gd name="connsiteX11" fmla="*/ 304800 w 5217543"/>
              <a:gd name="connsiteY11" fmla="*/ 466725 h 2839238"/>
              <a:gd name="connsiteX12" fmla="*/ 333375 w 5217543"/>
              <a:gd name="connsiteY12" fmla="*/ 485775 h 2839238"/>
              <a:gd name="connsiteX13" fmla="*/ 323850 w 5217543"/>
              <a:gd name="connsiteY13" fmla="*/ 571500 h 2839238"/>
              <a:gd name="connsiteX14" fmla="*/ 295275 w 5217543"/>
              <a:gd name="connsiteY14" fmla="*/ 581025 h 2839238"/>
              <a:gd name="connsiteX15" fmla="*/ 276225 w 5217543"/>
              <a:gd name="connsiteY15" fmla="*/ 609600 h 2839238"/>
              <a:gd name="connsiteX16" fmla="*/ 285750 w 5217543"/>
              <a:gd name="connsiteY16" fmla="*/ 714375 h 2839238"/>
              <a:gd name="connsiteX17" fmla="*/ 295275 w 5217543"/>
              <a:gd name="connsiteY17" fmla="*/ 742950 h 2839238"/>
              <a:gd name="connsiteX18" fmla="*/ 371475 w 5217543"/>
              <a:gd name="connsiteY18" fmla="*/ 809625 h 2839238"/>
              <a:gd name="connsiteX19" fmla="*/ 400050 w 5217543"/>
              <a:gd name="connsiteY19" fmla="*/ 819150 h 2839238"/>
              <a:gd name="connsiteX20" fmla="*/ 428625 w 5217543"/>
              <a:gd name="connsiteY20" fmla="*/ 838200 h 2839238"/>
              <a:gd name="connsiteX21" fmla="*/ 438150 w 5217543"/>
              <a:gd name="connsiteY21" fmla="*/ 866775 h 2839238"/>
              <a:gd name="connsiteX22" fmla="*/ 495300 w 5217543"/>
              <a:gd name="connsiteY22" fmla="*/ 885825 h 2839238"/>
              <a:gd name="connsiteX23" fmla="*/ 552450 w 5217543"/>
              <a:gd name="connsiteY23" fmla="*/ 914400 h 2839238"/>
              <a:gd name="connsiteX24" fmla="*/ 571500 w 5217543"/>
              <a:gd name="connsiteY24" fmla="*/ 942975 h 2839238"/>
              <a:gd name="connsiteX25" fmla="*/ 552450 w 5217543"/>
              <a:gd name="connsiteY25" fmla="*/ 1019175 h 2839238"/>
              <a:gd name="connsiteX26" fmla="*/ 571500 w 5217543"/>
              <a:gd name="connsiteY26" fmla="*/ 1047750 h 2839238"/>
              <a:gd name="connsiteX27" fmla="*/ 533400 w 5217543"/>
              <a:gd name="connsiteY27" fmla="*/ 1085850 h 2839238"/>
              <a:gd name="connsiteX28" fmla="*/ 504825 w 5217543"/>
              <a:gd name="connsiteY28" fmla="*/ 1104900 h 2839238"/>
              <a:gd name="connsiteX29" fmla="*/ 428625 w 5217543"/>
              <a:gd name="connsiteY29" fmla="*/ 1123950 h 2839238"/>
              <a:gd name="connsiteX30" fmla="*/ 371475 w 5217543"/>
              <a:gd name="connsiteY30" fmla="*/ 1143000 h 2839238"/>
              <a:gd name="connsiteX31" fmla="*/ 342900 w 5217543"/>
              <a:gd name="connsiteY31" fmla="*/ 1152525 h 2839238"/>
              <a:gd name="connsiteX32" fmla="*/ 333375 w 5217543"/>
              <a:gd name="connsiteY32" fmla="*/ 1181100 h 2839238"/>
              <a:gd name="connsiteX33" fmla="*/ 295275 w 5217543"/>
              <a:gd name="connsiteY33" fmla="*/ 1238250 h 2839238"/>
              <a:gd name="connsiteX34" fmla="*/ 266700 w 5217543"/>
              <a:gd name="connsiteY34" fmla="*/ 1257300 h 2839238"/>
              <a:gd name="connsiteX35" fmla="*/ 190500 w 5217543"/>
              <a:gd name="connsiteY35" fmla="*/ 1276350 h 2839238"/>
              <a:gd name="connsiteX36" fmla="*/ 161925 w 5217543"/>
              <a:gd name="connsiteY36" fmla="*/ 1285875 h 2839238"/>
              <a:gd name="connsiteX37" fmla="*/ 390525 w 5217543"/>
              <a:gd name="connsiteY37" fmla="*/ 1323975 h 2839238"/>
              <a:gd name="connsiteX38" fmla="*/ 400050 w 5217543"/>
              <a:gd name="connsiteY38" fmla="*/ 1352550 h 2839238"/>
              <a:gd name="connsiteX39" fmla="*/ 428625 w 5217543"/>
              <a:gd name="connsiteY39" fmla="*/ 1362075 h 2839238"/>
              <a:gd name="connsiteX40" fmla="*/ 457200 w 5217543"/>
              <a:gd name="connsiteY40" fmla="*/ 1381125 h 2839238"/>
              <a:gd name="connsiteX41" fmla="*/ 476250 w 5217543"/>
              <a:gd name="connsiteY41" fmla="*/ 1409700 h 2839238"/>
              <a:gd name="connsiteX42" fmla="*/ 495300 w 5217543"/>
              <a:gd name="connsiteY42" fmla="*/ 1495425 h 2839238"/>
              <a:gd name="connsiteX43" fmla="*/ 552450 w 5217543"/>
              <a:gd name="connsiteY43" fmla="*/ 1543050 h 2839238"/>
              <a:gd name="connsiteX44" fmla="*/ 581025 w 5217543"/>
              <a:gd name="connsiteY44" fmla="*/ 1552575 h 2839238"/>
              <a:gd name="connsiteX45" fmla="*/ 609600 w 5217543"/>
              <a:gd name="connsiteY45" fmla="*/ 1571625 h 2839238"/>
              <a:gd name="connsiteX46" fmla="*/ 628650 w 5217543"/>
              <a:gd name="connsiteY46" fmla="*/ 1600200 h 2839238"/>
              <a:gd name="connsiteX47" fmla="*/ 714375 w 5217543"/>
              <a:gd name="connsiteY47" fmla="*/ 1647825 h 2839238"/>
              <a:gd name="connsiteX48" fmla="*/ 790575 w 5217543"/>
              <a:gd name="connsiteY48" fmla="*/ 1657350 h 2839238"/>
              <a:gd name="connsiteX49" fmla="*/ 809625 w 5217543"/>
              <a:gd name="connsiteY49" fmla="*/ 1695450 h 2839238"/>
              <a:gd name="connsiteX50" fmla="*/ 838200 w 5217543"/>
              <a:gd name="connsiteY50" fmla="*/ 1714500 h 2839238"/>
              <a:gd name="connsiteX51" fmla="*/ 866775 w 5217543"/>
              <a:gd name="connsiteY51" fmla="*/ 1743075 h 2839238"/>
              <a:gd name="connsiteX52" fmla="*/ 914400 w 5217543"/>
              <a:gd name="connsiteY52" fmla="*/ 1828800 h 2839238"/>
              <a:gd name="connsiteX53" fmla="*/ 1000125 w 5217543"/>
              <a:gd name="connsiteY53" fmla="*/ 1857375 h 2839238"/>
              <a:gd name="connsiteX54" fmla="*/ 1028700 w 5217543"/>
              <a:gd name="connsiteY54" fmla="*/ 1866900 h 2839238"/>
              <a:gd name="connsiteX55" fmla="*/ 1057275 w 5217543"/>
              <a:gd name="connsiteY55" fmla="*/ 1885950 h 2839238"/>
              <a:gd name="connsiteX56" fmla="*/ 1085850 w 5217543"/>
              <a:gd name="connsiteY56" fmla="*/ 1895475 h 2839238"/>
              <a:gd name="connsiteX57" fmla="*/ 1143000 w 5217543"/>
              <a:gd name="connsiteY57" fmla="*/ 1933575 h 2839238"/>
              <a:gd name="connsiteX58" fmla="*/ 1171575 w 5217543"/>
              <a:gd name="connsiteY58" fmla="*/ 2238375 h 2839238"/>
              <a:gd name="connsiteX59" fmla="*/ 1190625 w 5217543"/>
              <a:gd name="connsiteY59" fmla="*/ 2295525 h 2839238"/>
              <a:gd name="connsiteX60" fmla="*/ 1257300 w 5217543"/>
              <a:gd name="connsiteY60" fmla="*/ 2381250 h 2839238"/>
              <a:gd name="connsiteX61" fmla="*/ 1266825 w 5217543"/>
              <a:gd name="connsiteY61" fmla="*/ 2409825 h 2839238"/>
              <a:gd name="connsiteX62" fmla="*/ 1323975 w 5217543"/>
              <a:gd name="connsiteY62" fmla="*/ 2457450 h 2839238"/>
              <a:gd name="connsiteX63" fmla="*/ 1352550 w 5217543"/>
              <a:gd name="connsiteY63" fmla="*/ 2466975 h 2839238"/>
              <a:gd name="connsiteX64" fmla="*/ 1495425 w 5217543"/>
              <a:gd name="connsiteY64" fmla="*/ 2457450 h 2839238"/>
              <a:gd name="connsiteX65" fmla="*/ 1524000 w 5217543"/>
              <a:gd name="connsiteY65" fmla="*/ 2438400 h 2839238"/>
              <a:gd name="connsiteX66" fmla="*/ 1590675 w 5217543"/>
              <a:gd name="connsiteY66" fmla="*/ 2390775 h 2839238"/>
              <a:gd name="connsiteX67" fmla="*/ 1600200 w 5217543"/>
              <a:gd name="connsiteY67" fmla="*/ 2362200 h 2839238"/>
              <a:gd name="connsiteX68" fmla="*/ 1609725 w 5217543"/>
              <a:gd name="connsiteY68" fmla="*/ 2324100 h 2839238"/>
              <a:gd name="connsiteX69" fmla="*/ 1657350 w 5217543"/>
              <a:gd name="connsiteY69" fmla="*/ 2266950 h 2839238"/>
              <a:gd name="connsiteX70" fmla="*/ 1714500 w 5217543"/>
              <a:gd name="connsiteY70" fmla="*/ 2209800 h 2839238"/>
              <a:gd name="connsiteX71" fmla="*/ 1800225 w 5217543"/>
              <a:gd name="connsiteY71" fmla="*/ 2219325 h 2839238"/>
              <a:gd name="connsiteX72" fmla="*/ 1857375 w 5217543"/>
              <a:gd name="connsiteY72" fmla="*/ 2257425 h 2839238"/>
              <a:gd name="connsiteX73" fmla="*/ 1895475 w 5217543"/>
              <a:gd name="connsiteY73" fmla="*/ 2352675 h 2839238"/>
              <a:gd name="connsiteX74" fmla="*/ 1933575 w 5217543"/>
              <a:gd name="connsiteY74" fmla="*/ 2428875 h 2839238"/>
              <a:gd name="connsiteX75" fmla="*/ 1962150 w 5217543"/>
              <a:gd name="connsiteY75" fmla="*/ 2524125 h 2839238"/>
              <a:gd name="connsiteX76" fmla="*/ 1981200 w 5217543"/>
              <a:gd name="connsiteY76" fmla="*/ 2552700 h 2839238"/>
              <a:gd name="connsiteX77" fmla="*/ 2009775 w 5217543"/>
              <a:gd name="connsiteY77" fmla="*/ 2628900 h 2839238"/>
              <a:gd name="connsiteX78" fmla="*/ 2047875 w 5217543"/>
              <a:gd name="connsiteY78" fmla="*/ 2638425 h 2839238"/>
              <a:gd name="connsiteX79" fmla="*/ 2219325 w 5217543"/>
              <a:gd name="connsiteY79" fmla="*/ 2600325 h 2839238"/>
              <a:gd name="connsiteX80" fmla="*/ 2247900 w 5217543"/>
              <a:gd name="connsiteY80" fmla="*/ 2562225 h 2839238"/>
              <a:gd name="connsiteX81" fmla="*/ 2286000 w 5217543"/>
              <a:gd name="connsiteY81" fmla="*/ 2466975 h 2839238"/>
              <a:gd name="connsiteX82" fmla="*/ 2295525 w 5217543"/>
              <a:gd name="connsiteY82" fmla="*/ 2438400 h 2839238"/>
              <a:gd name="connsiteX83" fmla="*/ 2352675 w 5217543"/>
              <a:gd name="connsiteY83" fmla="*/ 2362200 h 2839238"/>
              <a:gd name="connsiteX84" fmla="*/ 2419350 w 5217543"/>
              <a:gd name="connsiteY84" fmla="*/ 2333625 h 2839238"/>
              <a:gd name="connsiteX85" fmla="*/ 2524125 w 5217543"/>
              <a:gd name="connsiteY85" fmla="*/ 2362200 h 2839238"/>
              <a:gd name="connsiteX86" fmla="*/ 2600325 w 5217543"/>
              <a:gd name="connsiteY86" fmla="*/ 2390775 h 2839238"/>
              <a:gd name="connsiteX87" fmla="*/ 2695575 w 5217543"/>
              <a:gd name="connsiteY87" fmla="*/ 2447925 h 2839238"/>
              <a:gd name="connsiteX88" fmla="*/ 2724150 w 5217543"/>
              <a:gd name="connsiteY88" fmla="*/ 2476500 h 2839238"/>
              <a:gd name="connsiteX89" fmla="*/ 2733675 w 5217543"/>
              <a:gd name="connsiteY89" fmla="*/ 2505075 h 2839238"/>
              <a:gd name="connsiteX90" fmla="*/ 2752725 w 5217543"/>
              <a:gd name="connsiteY90" fmla="*/ 2543175 h 2839238"/>
              <a:gd name="connsiteX91" fmla="*/ 2762250 w 5217543"/>
              <a:gd name="connsiteY91" fmla="*/ 2676525 h 2839238"/>
              <a:gd name="connsiteX92" fmla="*/ 2771775 w 5217543"/>
              <a:gd name="connsiteY92" fmla="*/ 2790825 h 2839238"/>
              <a:gd name="connsiteX93" fmla="*/ 2781300 w 5217543"/>
              <a:gd name="connsiteY93" fmla="*/ 2819400 h 2839238"/>
              <a:gd name="connsiteX94" fmla="*/ 2809875 w 5217543"/>
              <a:gd name="connsiteY94" fmla="*/ 2838450 h 2839238"/>
              <a:gd name="connsiteX95" fmla="*/ 2914650 w 5217543"/>
              <a:gd name="connsiteY95" fmla="*/ 2828925 h 2839238"/>
              <a:gd name="connsiteX96" fmla="*/ 2933700 w 5217543"/>
              <a:gd name="connsiteY96" fmla="*/ 2800350 h 2839238"/>
              <a:gd name="connsiteX97" fmla="*/ 2962275 w 5217543"/>
              <a:gd name="connsiteY97" fmla="*/ 2743200 h 2839238"/>
              <a:gd name="connsiteX98" fmla="*/ 2971800 w 5217543"/>
              <a:gd name="connsiteY98" fmla="*/ 2647950 h 2839238"/>
              <a:gd name="connsiteX99" fmla="*/ 2981325 w 5217543"/>
              <a:gd name="connsiteY99" fmla="*/ 2619375 h 2839238"/>
              <a:gd name="connsiteX100" fmla="*/ 2990850 w 5217543"/>
              <a:gd name="connsiteY100" fmla="*/ 2571750 h 2839238"/>
              <a:gd name="connsiteX101" fmla="*/ 3000375 w 5217543"/>
              <a:gd name="connsiteY101" fmla="*/ 2543175 h 2839238"/>
              <a:gd name="connsiteX102" fmla="*/ 3009900 w 5217543"/>
              <a:gd name="connsiteY102" fmla="*/ 2505075 h 2839238"/>
              <a:gd name="connsiteX103" fmla="*/ 3038475 w 5217543"/>
              <a:gd name="connsiteY103" fmla="*/ 2486025 h 2839238"/>
              <a:gd name="connsiteX104" fmla="*/ 3124200 w 5217543"/>
              <a:gd name="connsiteY104" fmla="*/ 2495550 h 2839238"/>
              <a:gd name="connsiteX105" fmla="*/ 3209925 w 5217543"/>
              <a:gd name="connsiteY105" fmla="*/ 2552700 h 2839238"/>
              <a:gd name="connsiteX106" fmla="*/ 3228975 w 5217543"/>
              <a:gd name="connsiteY106" fmla="*/ 2581275 h 2839238"/>
              <a:gd name="connsiteX107" fmla="*/ 3267075 w 5217543"/>
              <a:gd name="connsiteY107" fmla="*/ 2686050 h 2839238"/>
              <a:gd name="connsiteX108" fmla="*/ 3276600 w 5217543"/>
              <a:gd name="connsiteY108" fmla="*/ 2714625 h 2839238"/>
              <a:gd name="connsiteX109" fmla="*/ 3305175 w 5217543"/>
              <a:gd name="connsiteY109" fmla="*/ 2724150 h 2839238"/>
              <a:gd name="connsiteX110" fmla="*/ 3333750 w 5217543"/>
              <a:gd name="connsiteY110" fmla="*/ 2714625 h 2839238"/>
              <a:gd name="connsiteX111" fmla="*/ 3390900 w 5217543"/>
              <a:gd name="connsiteY111" fmla="*/ 2667000 h 2839238"/>
              <a:gd name="connsiteX112" fmla="*/ 3429000 w 5217543"/>
              <a:gd name="connsiteY112" fmla="*/ 2609850 h 2839238"/>
              <a:gd name="connsiteX113" fmla="*/ 3486150 w 5217543"/>
              <a:gd name="connsiteY113" fmla="*/ 2571750 h 2839238"/>
              <a:gd name="connsiteX114" fmla="*/ 3505200 w 5217543"/>
              <a:gd name="connsiteY114" fmla="*/ 2543175 h 2839238"/>
              <a:gd name="connsiteX115" fmla="*/ 3590925 w 5217543"/>
              <a:gd name="connsiteY115" fmla="*/ 2495550 h 2839238"/>
              <a:gd name="connsiteX116" fmla="*/ 3648075 w 5217543"/>
              <a:gd name="connsiteY116" fmla="*/ 2514600 h 2839238"/>
              <a:gd name="connsiteX117" fmla="*/ 3667125 w 5217543"/>
              <a:gd name="connsiteY117" fmla="*/ 2552700 h 2839238"/>
              <a:gd name="connsiteX118" fmla="*/ 3714750 w 5217543"/>
              <a:gd name="connsiteY118" fmla="*/ 2600325 h 2839238"/>
              <a:gd name="connsiteX119" fmla="*/ 3771900 w 5217543"/>
              <a:gd name="connsiteY119" fmla="*/ 2571750 h 2839238"/>
              <a:gd name="connsiteX120" fmla="*/ 3829050 w 5217543"/>
              <a:gd name="connsiteY120" fmla="*/ 2543175 h 2839238"/>
              <a:gd name="connsiteX121" fmla="*/ 3857625 w 5217543"/>
              <a:gd name="connsiteY121" fmla="*/ 2571750 h 2839238"/>
              <a:gd name="connsiteX122" fmla="*/ 3867150 w 5217543"/>
              <a:gd name="connsiteY122" fmla="*/ 2600325 h 2839238"/>
              <a:gd name="connsiteX123" fmla="*/ 3924300 w 5217543"/>
              <a:gd name="connsiteY123" fmla="*/ 2667000 h 2839238"/>
              <a:gd name="connsiteX124" fmla="*/ 3952875 w 5217543"/>
              <a:gd name="connsiteY124" fmla="*/ 2676525 h 2839238"/>
              <a:gd name="connsiteX125" fmla="*/ 4267200 w 5217543"/>
              <a:gd name="connsiteY125" fmla="*/ 2667000 h 2839238"/>
              <a:gd name="connsiteX126" fmla="*/ 4305300 w 5217543"/>
              <a:gd name="connsiteY126" fmla="*/ 2609850 h 2839238"/>
              <a:gd name="connsiteX127" fmla="*/ 4333875 w 5217543"/>
              <a:gd name="connsiteY127" fmla="*/ 2571750 h 2839238"/>
              <a:gd name="connsiteX128" fmla="*/ 4343400 w 5217543"/>
              <a:gd name="connsiteY128" fmla="*/ 2543175 h 2839238"/>
              <a:gd name="connsiteX129" fmla="*/ 4362450 w 5217543"/>
              <a:gd name="connsiteY129" fmla="*/ 2505075 h 2839238"/>
              <a:gd name="connsiteX130" fmla="*/ 4391025 w 5217543"/>
              <a:gd name="connsiteY130" fmla="*/ 2438400 h 2839238"/>
              <a:gd name="connsiteX131" fmla="*/ 4419600 w 5217543"/>
              <a:gd name="connsiteY131" fmla="*/ 2428875 h 2839238"/>
              <a:gd name="connsiteX132" fmla="*/ 4457700 w 5217543"/>
              <a:gd name="connsiteY132" fmla="*/ 2438400 h 2839238"/>
              <a:gd name="connsiteX133" fmla="*/ 4514850 w 5217543"/>
              <a:gd name="connsiteY133" fmla="*/ 2457450 h 2839238"/>
              <a:gd name="connsiteX134" fmla="*/ 4648200 w 5217543"/>
              <a:gd name="connsiteY134" fmla="*/ 2486025 h 2839238"/>
              <a:gd name="connsiteX135" fmla="*/ 4676775 w 5217543"/>
              <a:gd name="connsiteY135" fmla="*/ 2495550 h 2839238"/>
              <a:gd name="connsiteX136" fmla="*/ 4733925 w 5217543"/>
              <a:gd name="connsiteY136" fmla="*/ 2543175 h 2839238"/>
              <a:gd name="connsiteX137" fmla="*/ 4791075 w 5217543"/>
              <a:gd name="connsiteY137" fmla="*/ 2562225 h 2839238"/>
              <a:gd name="connsiteX138" fmla="*/ 4876800 w 5217543"/>
              <a:gd name="connsiteY138" fmla="*/ 2552700 h 2839238"/>
              <a:gd name="connsiteX139" fmla="*/ 4905375 w 5217543"/>
              <a:gd name="connsiteY139" fmla="*/ 2543175 h 2839238"/>
              <a:gd name="connsiteX140" fmla="*/ 4924425 w 5217543"/>
              <a:gd name="connsiteY140" fmla="*/ 2514600 h 2839238"/>
              <a:gd name="connsiteX141" fmla="*/ 4981575 w 5217543"/>
              <a:gd name="connsiteY141" fmla="*/ 2495550 h 2839238"/>
              <a:gd name="connsiteX142" fmla="*/ 5095875 w 5217543"/>
              <a:gd name="connsiteY142" fmla="*/ 2505075 h 2839238"/>
              <a:gd name="connsiteX143" fmla="*/ 5153025 w 5217543"/>
              <a:gd name="connsiteY143" fmla="*/ 2524125 h 283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217543" h="2839238">
                <a:moveTo>
                  <a:pt x="0" y="0"/>
                </a:moveTo>
                <a:cubicBezTo>
                  <a:pt x="3296" y="6592"/>
                  <a:pt x="28003" y="59943"/>
                  <a:pt x="38100" y="66675"/>
                </a:cubicBezTo>
                <a:cubicBezTo>
                  <a:pt x="43865" y="70518"/>
                  <a:pt x="122775" y="85515"/>
                  <a:pt x="123825" y="85725"/>
                </a:cubicBezTo>
                <a:cubicBezTo>
                  <a:pt x="133457" y="100172"/>
                  <a:pt x="152400" y="123157"/>
                  <a:pt x="152400" y="142875"/>
                </a:cubicBezTo>
                <a:cubicBezTo>
                  <a:pt x="152400" y="162188"/>
                  <a:pt x="148982" y="181703"/>
                  <a:pt x="142875" y="200025"/>
                </a:cubicBezTo>
                <a:cubicBezTo>
                  <a:pt x="139255" y="210885"/>
                  <a:pt x="128945" y="218361"/>
                  <a:pt x="123825" y="228600"/>
                </a:cubicBezTo>
                <a:cubicBezTo>
                  <a:pt x="119335" y="237580"/>
                  <a:pt x="117475" y="247650"/>
                  <a:pt x="114300" y="257175"/>
                </a:cubicBezTo>
                <a:cubicBezTo>
                  <a:pt x="117475" y="273050"/>
                  <a:pt x="115793" y="290744"/>
                  <a:pt x="123825" y="304800"/>
                </a:cubicBezTo>
                <a:cubicBezTo>
                  <a:pt x="132514" y="320006"/>
                  <a:pt x="166308" y="328486"/>
                  <a:pt x="180975" y="333375"/>
                </a:cubicBezTo>
                <a:cubicBezTo>
                  <a:pt x="229788" y="406594"/>
                  <a:pt x="222839" y="367941"/>
                  <a:pt x="209550" y="447675"/>
                </a:cubicBezTo>
                <a:cubicBezTo>
                  <a:pt x="219075" y="450850"/>
                  <a:pt x="228280" y="455231"/>
                  <a:pt x="238125" y="457200"/>
                </a:cubicBezTo>
                <a:cubicBezTo>
                  <a:pt x="260140" y="461603"/>
                  <a:pt x="283296" y="460274"/>
                  <a:pt x="304800" y="466725"/>
                </a:cubicBezTo>
                <a:cubicBezTo>
                  <a:pt x="315765" y="470014"/>
                  <a:pt x="323850" y="479425"/>
                  <a:pt x="333375" y="485775"/>
                </a:cubicBezTo>
                <a:cubicBezTo>
                  <a:pt x="330200" y="514350"/>
                  <a:pt x="334528" y="544806"/>
                  <a:pt x="323850" y="571500"/>
                </a:cubicBezTo>
                <a:cubicBezTo>
                  <a:pt x="320121" y="580822"/>
                  <a:pt x="303115" y="574753"/>
                  <a:pt x="295275" y="581025"/>
                </a:cubicBezTo>
                <a:cubicBezTo>
                  <a:pt x="286336" y="588176"/>
                  <a:pt x="282575" y="600075"/>
                  <a:pt x="276225" y="609600"/>
                </a:cubicBezTo>
                <a:cubicBezTo>
                  <a:pt x="279400" y="644525"/>
                  <a:pt x="280790" y="679658"/>
                  <a:pt x="285750" y="714375"/>
                </a:cubicBezTo>
                <a:cubicBezTo>
                  <a:pt x="287170" y="724314"/>
                  <a:pt x="290785" y="733970"/>
                  <a:pt x="295275" y="742950"/>
                </a:cubicBezTo>
                <a:cubicBezTo>
                  <a:pt x="310833" y="774065"/>
                  <a:pt x="337185" y="798195"/>
                  <a:pt x="371475" y="809625"/>
                </a:cubicBezTo>
                <a:cubicBezTo>
                  <a:pt x="381000" y="812800"/>
                  <a:pt x="391070" y="814660"/>
                  <a:pt x="400050" y="819150"/>
                </a:cubicBezTo>
                <a:cubicBezTo>
                  <a:pt x="410289" y="824270"/>
                  <a:pt x="419100" y="831850"/>
                  <a:pt x="428625" y="838200"/>
                </a:cubicBezTo>
                <a:cubicBezTo>
                  <a:pt x="431800" y="847725"/>
                  <a:pt x="429980" y="860939"/>
                  <a:pt x="438150" y="866775"/>
                </a:cubicBezTo>
                <a:cubicBezTo>
                  <a:pt x="454490" y="878447"/>
                  <a:pt x="476250" y="879475"/>
                  <a:pt x="495300" y="885825"/>
                </a:cubicBezTo>
                <a:cubicBezTo>
                  <a:pt x="534735" y="898970"/>
                  <a:pt x="515521" y="889781"/>
                  <a:pt x="552450" y="914400"/>
                </a:cubicBezTo>
                <a:cubicBezTo>
                  <a:pt x="558800" y="923925"/>
                  <a:pt x="570080" y="931616"/>
                  <a:pt x="571500" y="942975"/>
                </a:cubicBezTo>
                <a:cubicBezTo>
                  <a:pt x="573590" y="959694"/>
                  <a:pt x="558670" y="1000514"/>
                  <a:pt x="552450" y="1019175"/>
                </a:cubicBezTo>
                <a:cubicBezTo>
                  <a:pt x="558800" y="1028700"/>
                  <a:pt x="569618" y="1036458"/>
                  <a:pt x="571500" y="1047750"/>
                </a:cubicBezTo>
                <a:cubicBezTo>
                  <a:pt x="577362" y="1082919"/>
                  <a:pt x="552938" y="1076081"/>
                  <a:pt x="533400" y="1085850"/>
                </a:cubicBezTo>
                <a:cubicBezTo>
                  <a:pt x="523161" y="1090970"/>
                  <a:pt x="515064" y="1099780"/>
                  <a:pt x="504825" y="1104900"/>
                </a:cubicBezTo>
                <a:cubicBezTo>
                  <a:pt x="481704" y="1116460"/>
                  <a:pt x="452536" y="1117429"/>
                  <a:pt x="428625" y="1123950"/>
                </a:cubicBezTo>
                <a:cubicBezTo>
                  <a:pt x="409252" y="1129234"/>
                  <a:pt x="390525" y="1136650"/>
                  <a:pt x="371475" y="1143000"/>
                </a:cubicBezTo>
                <a:lnTo>
                  <a:pt x="342900" y="1152525"/>
                </a:lnTo>
                <a:cubicBezTo>
                  <a:pt x="339725" y="1162050"/>
                  <a:pt x="338251" y="1172323"/>
                  <a:pt x="333375" y="1181100"/>
                </a:cubicBezTo>
                <a:cubicBezTo>
                  <a:pt x="322256" y="1201114"/>
                  <a:pt x="314325" y="1225550"/>
                  <a:pt x="295275" y="1238250"/>
                </a:cubicBezTo>
                <a:cubicBezTo>
                  <a:pt x="285750" y="1244600"/>
                  <a:pt x="276939" y="1252180"/>
                  <a:pt x="266700" y="1257300"/>
                </a:cubicBezTo>
                <a:cubicBezTo>
                  <a:pt x="244927" y="1268186"/>
                  <a:pt x="212237" y="1270916"/>
                  <a:pt x="190500" y="1276350"/>
                </a:cubicBezTo>
                <a:cubicBezTo>
                  <a:pt x="180760" y="1278785"/>
                  <a:pt x="171450" y="1282700"/>
                  <a:pt x="161925" y="1285875"/>
                </a:cubicBezTo>
                <a:cubicBezTo>
                  <a:pt x="195933" y="1387898"/>
                  <a:pt x="151458" y="1284131"/>
                  <a:pt x="390525" y="1323975"/>
                </a:cubicBezTo>
                <a:cubicBezTo>
                  <a:pt x="400429" y="1325626"/>
                  <a:pt x="392950" y="1345450"/>
                  <a:pt x="400050" y="1352550"/>
                </a:cubicBezTo>
                <a:cubicBezTo>
                  <a:pt x="407150" y="1359650"/>
                  <a:pt x="419645" y="1357585"/>
                  <a:pt x="428625" y="1362075"/>
                </a:cubicBezTo>
                <a:cubicBezTo>
                  <a:pt x="438864" y="1367195"/>
                  <a:pt x="447675" y="1374775"/>
                  <a:pt x="457200" y="1381125"/>
                </a:cubicBezTo>
                <a:cubicBezTo>
                  <a:pt x="463550" y="1390650"/>
                  <a:pt x="472630" y="1398840"/>
                  <a:pt x="476250" y="1409700"/>
                </a:cubicBezTo>
                <a:cubicBezTo>
                  <a:pt x="479708" y="1420073"/>
                  <a:pt x="483680" y="1477995"/>
                  <a:pt x="495300" y="1495425"/>
                </a:cubicBezTo>
                <a:cubicBezTo>
                  <a:pt x="505833" y="1511224"/>
                  <a:pt x="534879" y="1534265"/>
                  <a:pt x="552450" y="1543050"/>
                </a:cubicBezTo>
                <a:cubicBezTo>
                  <a:pt x="561430" y="1547540"/>
                  <a:pt x="572045" y="1548085"/>
                  <a:pt x="581025" y="1552575"/>
                </a:cubicBezTo>
                <a:cubicBezTo>
                  <a:pt x="591264" y="1557695"/>
                  <a:pt x="600075" y="1565275"/>
                  <a:pt x="609600" y="1571625"/>
                </a:cubicBezTo>
                <a:cubicBezTo>
                  <a:pt x="615950" y="1581150"/>
                  <a:pt x="620035" y="1592662"/>
                  <a:pt x="628650" y="1600200"/>
                </a:cubicBezTo>
                <a:cubicBezTo>
                  <a:pt x="649398" y="1618354"/>
                  <a:pt x="683706" y="1642249"/>
                  <a:pt x="714375" y="1647825"/>
                </a:cubicBezTo>
                <a:cubicBezTo>
                  <a:pt x="739560" y="1652404"/>
                  <a:pt x="765175" y="1654175"/>
                  <a:pt x="790575" y="1657350"/>
                </a:cubicBezTo>
                <a:cubicBezTo>
                  <a:pt x="796925" y="1670050"/>
                  <a:pt x="800535" y="1684542"/>
                  <a:pt x="809625" y="1695450"/>
                </a:cubicBezTo>
                <a:cubicBezTo>
                  <a:pt x="816954" y="1704244"/>
                  <a:pt x="829406" y="1707171"/>
                  <a:pt x="838200" y="1714500"/>
                </a:cubicBezTo>
                <a:cubicBezTo>
                  <a:pt x="848548" y="1723124"/>
                  <a:pt x="857250" y="1733550"/>
                  <a:pt x="866775" y="1743075"/>
                </a:cubicBezTo>
                <a:cubicBezTo>
                  <a:pt x="875162" y="1768236"/>
                  <a:pt x="889836" y="1820612"/>
                  <a:pt x="914400" y="1828800"/>
                </a:cubicBezTo>
                <a:lnTo>
                  <a:pt x="1000125" y="1857375"/>
                </a:lnTo>
                <a:cubicBezTo>
                  <a:pt x="1009650" y="1860550"/>
                  <a:pt x="1020346" y="1861331"/>
                  <a:pt x="1028700" y="1866900"/>
                </a:cubicBezTo>
                <a:cubicBezTo>
                  <a:pt x="1038225" y="1873250"/>
                  <a:pt x="1047036" y="1880830"/>
                  <a:pt x="1057275" y="1885950"/>
                </a:cubicBezTo>
                <a:cubicBezTo>
                  <a:pt x="1066255" y="1890440"/>
                  <a:pt x="1077073" y="1890599"/>
                  <a:pt x="1085850" y="1895475"/>
                </a:cubicBezTo>
                <a:cubicBezTo>
                  <a:pt x="1105864" y="1906594"/>
                  <a:pt x="1143000" y="1933575"/>
                  <a:pt x="1143000" y="1933575"/>
                </a:cubicBezTo>
                <a:cubicBezTo>
                  <a:pt x="1215256" y="2041959"/>
                  <a:pt x="1144744" y="1925341"/>
                  <a:pt x="1171575" y="2238375"/>
                </a:cubicBezTo>
                <a:cubicBezTo>
                  <a:pt x="1173290" y="2258382"/>
                  <a:pt x="1179486" y="2278817"/>
                  <a:pt x="1190625" y="2295525"/>
                </a:cubicBezTo>
                <a:cubicBezTo>
                  <a:pt x="1236197" y="2363883"/>
                  <a:pt x="1212536" y="2336486"/>
                  <a:pt x="1257300" y="2381250"/>
                </a:cubicBezTo>
                <a:cubicBezTo>
                  <a:pt x="1260475" y="2390775"/>
                  <a:pt x="1261256" y="2401471"/>
                  <a:pt x="1266825" y="2409825"/>
                </a:cubicBezTo>
                <a:cubicBezTo>
                  <a:pt x="1277358" y="2425624"/>
                  <a:pt x="1306404" y="2448665"/>
                  <a:pt x="1323975" y="2457450"/>
                </a:cubicBezTo>
                <a:cubicBezTo>
                  <a:pt x="1332955" y="2461940"/>
                  <a:pt x="1343025" y="2463800"/>
                  <a:pt x="1352550" y="2466975"/>
                </a:cubicBezTo>
                <a:cubicBezTo>
                  <a:pt x="1400175" y="2463800"/>
                  <a:pt x="1448344" y="2465297"/>
                  <a:pt x="1495425" y="2457450"/>
                </a:cubicBezTo>
                <a:cubicBezTo>
                  <a:pt x="1506717" y="2455568"/>
                  <a:pt x="1514061" y="2444080"/>
                  <a:pt x="1524000" y="2438400"/>
                </a:cubicBezTo>
                <a:cubicBezTo>
                  <a:pt x="1582506" y="2404968"/>
                  <a:pt x="1544131" y="2437319"/>
                  <a:pt x="1590675" y="2390775"/>
                </a:cubicBezTo>
                <a:cubicBezTo>
                  <a:pt x="1593850" y="2381250"/>
                  <a:pt x="1597442" y="2371854"/>
                  <a:pt x="1600200" y="2362200"/>
                </a:cubicBezTo>
                <a:cubicBezTo>
                  <a:pt x="1603796" y="2349613"/>
                  <a:pt x="1604568" y="2336132"/>
                  <a:pt x="1609725" y="2324100"/>
                </a:cubicBezTo>
                <a:cubicBezTo>
                  <a:pt x="1625922" y="2286306"/>
                  <a:pt x="1632829" y="2301279"/>
                  <a:pt x="1657350" y="2266950"/>
                </a:cubicBezTo>
                <a:cubicBezTo>
                  <a:pt x="1699683" y="2207683"/>
                  <a:pt x="1646767" y="2243667"/>
                  <a:pt x="1714500" y="2209800"/>
                </a:cubicBezTo>
                <a:cubicBezTo>
                  <a:pt x="1743075" y="2212975"/>
                  <a:pt x="1772950" y="2210233"/>
                  <a:pt x="1800225" y="2219325"/>
                </a:cubicBezTo>
                <a:cubicBezTo>
                  <a:pt x="1821945" y="2226565"/>
                  <a:pt x="1857375" y="2257425"/>
                  <a:pt x="1857375" y="2257425"/>
                </a:cubicBezTo>
                <a:cubicBezTo>
                  <a:pt x="1894129" y="2367686"/>
                  <a:pt x="1858101" y="2268584"/>
                  <a:pt x="1895475" y="2352675"/>
                </a:cubicBezTo>
                <a:cubicBezTo>
                  <a:pt x="1926544" y="2422580"/>
                  <a:pt x="1899840" y="2378273"/>
                  <a:pt x="1933575" y="2428875"/>
                </a:cubicBezTo>
                <a:cubicBezTo>
                  <a:pt x="1942498" y="2473490"/>
                  <a:pt x="1941265" y="2482354"/>
                  <a:pt x="1962150" y="2524125"/>
                </a:cubicBezTo>
                <a:cubicBezTo>
                  <a:pt x="1967270" y="2534364"/>
                  <a:pt x="1974850" y="2543175"/>
                  <a:pt x="1981200" y="2552700"/>
                </a:cubicBezTo>
                <a:cubicBezTo>
                  <a:pt x="1985347" y="2573434"/>
                  <a:pt x="1987135" y="2613807"/>
                  <a:pt x="2009775" y="2628900"/>
                </a:cubicBezTo>
                <a:cubicBezTo>
                  <a:pt x="2020667" y="2636162"/>
                  <a:pt x="2035175" y="2635250"/>
                  <a:pt x="2047875" y="2638425"/>
                </a:cubicBezTo>
                <a:cubicBezTo>
                  <a:pt x="2091437" y="2632617"/>
                  <a:pt x="2177139" y="2642511"/>
                  <a:pt x="2219325" y="2600325"/>
                </a:cubicBezTo>
                <a:cubicBezTo>
                  <a:pt x="2230550" y="2589100"/>
                  <a:pt x="2238375" y="2574925"/>
                  <a:pt x="2247900" y="2562225"/>
                </a:cubicBezTo>
                <a:cubicBezTo>
                  <a:pt x="2291261" y="2432143"/>
                  <a:pt x="2243955" y="2565081"/>
                  <a:pt x="2286000" y="2466975"/>
                </a:cubicBezTo>
                <a:cubicBezTo>
                  <a:pt x="2289955" y="2457747"/>
                  <a:pt x="2290135" y="2446871"/>
                  <a:pt x="2295525" y="2438400"/>
                </a:cubicBezTo>
                <a:cubicBezTo>
                  <a:pt x="2312571" y="2411614"/>
                  <a:pt x="2324277" y="2376399"/>
                  <a:pt x="2352675" y="2362200"/>
                </a:cubicBezTo>
                <a:cubicBezTo>
                  <a:pt x="2399755" y="2338660"/>
                  <a:pt x="2377305" y="2347640"/>
                  <a:pt x="2419350" y="2333625"/>
                </a:cubicBezTo>
                <a:cubicBezTo>
                  <a:pt x="2444910" y="2338737"/>
                  <a:pt x="2503408" y="2348389"/>
                  <a:pt x="2524125" y="2362200"/>
                </a:cubicBezTo>
                <a:cubicBezTo>
                  <a:pt x="2566170" y="2390230"/>
                  <a:pt x="2541475" y="2379005"/>
                  <a:pt x="2600325" y="2390775"/>
                </a:cubicBezTo>
                <a:cubicBezTo>
                  <a:pt x="2605972" y="2394002"/>
                  <a:pt x="2677439" y="2432812"/>
                  <a:pt x="2695575" y="2447925"/>
                </a:cubicBezTo>
                <a:cubicBezTo>
                  <a:pt x="2705923" y="2456549"/>
                  <a:pt x="2714625" y="2466975"/>
                  <a:pt x="2724150" y="2476500"/>
                </a:cubicBezTo>
                <a:cubicBezTo>
                  <a:pt x="2727325" y="2486025"/>
                  <a:pt x="2729720" y="2495847"/>
                  <a:pt x="2733675" y="2505075"/>
                </a:cubicBezTo>
                <a:cubicBezTo>
                  <a:pt x="2739268" y="2518126"/>
                  <a:pt x="2750391" y="2529169"/>
                  <a:pt x="2752725" y="2543175"/>
                </a:cubicBezTo>
                <a:cubicBezTo>
                  <a:pt x="2760051" y="2587132"/>
                  <a:pt x="2758832" y="2632093"/>
                  <a:pt x="2762250" y="2676525"/>
                </a:cubicBezTo>
                <a:cubicBezTo>
                  <a:pt x="2765182" y="2714644"/>
                  <a:pt x="2766722" y="2752928"/>
                  <a:pt x="2771775" y="2790825"/>
                </a:cubicBezTo>
                <a:cubicBezTo>
                  <a:pt x="2773102" y="2800777"/>
                  <a:pt x="2775028" y="2811560"/>
                  <a:pt x="2781300" y="2819400"/>
                </a:cubicBezTo>
                <a:cubicBezTo>
                  <a:pt x="2788451" y="2828339"/>
                  <a:pt x="2800350" y="2832100"/>
                  <a:pt x="2809875" y="2838450"/>
                </a:cubicBezTo>
                <a:cubicBezTo>
                  <a:pt x="2844800" y="2835275"/>
                  <a:pt x="2881132" y="2839238"/>
                  <a:pt x="2914650" y="2828925"/>
                </a:cubicBezTo>
                <a:cubicBezTo>
                  <a:pt x="2925591" y="2825558"/>
                  <a:pt x="2928580" y="2810589"/>
                  <a:pt x="2933700" y="2800350"/>
                </a:cubicBezTo>
                <a:cubicBezTo>
                  <a:pt x="2973135" y="2721480"/>
                  <a:pt x="2907680" y="2825092"/>
                  <a:pt x="2962275" y="2743200"/>
                </a:cubicBezTo>
                <a:cubicBezTo>
                  <a:pt x="2965450" y="2711450"/>
                  <a:pt x="2966948" y="2679487"/>
                  <a:pt x="2971800" y="2647950"/>
                </a:cubicBezTo>
                <a:cubicBezTo>
                  <a:pt x="2973327" y="2638027"/>
                  <a:pt x="2978890" y="2629115"/>
                  <a:pt x="2981325" y="2619375"/>
                </a:cubicBezTo>
                <a:cubicBezTo>
                  <a:pt x="2985252" y="2603669"/>
                  <a:pt x="2986923" y="2587456"/>
                  <a:pt x="2990850" y="2571750"/>
                </a:cubicBezTo>
                <a:cubicBezTo>
                  <a:pt x="2993285" y="2562010"/>
                  <a:pt x="2997617" y="2552829"/>
                  <a:pt x="3000375" y="2543175"/>
                </a:cubicBezTo>
                <a:cubicBezTo>
                  <a:pt x="3003971" y="2530588"/>
                  <a:pt x="3002638" y="2515967"/>
                  <a:pt x="3009900" y="2505075"/>
                </a:cubicBezTo>
                <a:cubicBezTo>
                  <a:pt x="3016250" y="2495550"/>
                  <a:pt x="3028950" y="2492375"/>
                  <a:pt x="3038475" y="2486025"/>
                </a:cubicBezTo>
                <a:cubicBezTo>
                  <a:pt x="3067050" y="2489200"/>
                  <a:pt x="3095840" y="2490823"/>
                  <a:pt x="3124200" y="2495550"/>
                </a:cubicBezTo>
                <a:cubicBezTo>
                  <a:pt x="3158433" y="2501255"/>
                  <a:pt x="3188522" y="2527017"/>
                  <a:pt x="3209925" y="2552700"/>
                </a:cubicBezTo>
                <a:cubicBezTo>
                  <a:pt x="3217254" y="2561494"/>
                  <a:pt x="3223855" y="2571036"/>
                  <a:pt x="3228975" y="2581275"/>
                </a:cubicBezTo>
                <a:cubicBezTo>
                  <a:pt x="3242229" y="2607783"/>
                  <a:pt x="3258184" y="2659377"/>
                  <a:pt x="3267075" y="2686050"/>
                </a:cubicBezTo>
                <a:cubicBezTo>
                  <a:pt x="3270250" y="2695575"/>
                  <a:pt x="3267075" y="2711450"/>
                  <a:pt x="3276600" y="2714625"/>
                </a:cubicBezTo>
                <a:lnTo>
                  <a:pt x="3305175" y="2724150"/>
                </a:lnTo>
                <a:cubicBezTo>
                  <a:pt x="3314700" y="2720975"/>
                  <a:pt x="3324770" y="2719115"/>
                  <a:pt x="3333750" y="2714625"/>
                </a:cubicBezTo>
                <a:cubicBezTo>
                  <a:pt x="3353762" y="2704619"/>
                  <a:pt x="3377495" y="2684235"/>
                  <a:pt x="3390900" y="2667000"/>
                </a:cubicBezTo>
                <a:cubicBezTo>
                  <a:pt x="3404956" y="2648928"/>
                  <a:pt x="3409950" y="2622550"/>
                  <a:pt x="3429000" y="2609850"/>
                </a:cubicBezTo>
                <a:lnTo>
                  <a:pt x="3486150" y="2571750"/>
                </a:lnTo>
                <a:cubicBezTo>
                  <a:pt x="3492500" y="2562225"/>
                  <a:pt x="3496585" y="2550713"/>
                  <a:pt x="3505200" y="2543175"/>
                </a:cubicBezTo>
                <a:cubicBezTo>
                  <a:pt x="3545510" y="2507904"/>
                  <a:pt x="3551678" y="2508632"/>
                  <a:pt x="3590925" y="2495550"/>
                </a:cubicBezTo>
                <a:cubicBezTo>
                  <a:pt x="3609975" y="2501900"/>
                  <a:pt x="3632011" y="2502552"/>
                  <a:pt x="3648075" y="2514600"/>
                </a:cubicBezTo>
                <a:cubicBezTo>
                  <a:pt x="3659434" y="2523119"/>
                  <a:pt x="3660080" y="2540372"/>
                  <a:pt x="3667125" y="2552700"/>
                </a:cubicBezTo>
                <a:cubicBezTo>
                  <a:pt x="3686663" y="2586892"/>
                  <a:pt x="3682512" y="2578833"/>
                  <a:pt x="3714750" y="2600325"/>
                </a:cubicBezTo>
                <a:cubicBezTo>
                  <a:pt x="3786574" y="2576384"/>
                  <a:pt x="3698042" y="2608679"/>
                  <a:pt x="3771900" y="2571750"/>
                </a:cubicBezTo>
                <a:cubicBezTo>
                  <a:pt x="3850770" y="2532315"/>
                  <a:pt x="3747158" y="2597770"/>
                  <a:pt x="3829050" y="2543175"/>
                </a:cubicBezTo>
                <a:cubicBezTo>
                  <a:pt x="3838575" y="2552700"/>
                  <a:pt x="3850153" y="2560542"/>
                  <a:pt x="3857625" y="2571750"/>
                </a:cubicBezTo>
                <a:cubicBezTo>
                  <a:pt x="3863194" y="2580104"/>
                  <a:pt x="3862169" y="2591608"/>
                  <a:pt x="3867150" y="2600325"/>
                </a:cubicBezTo>
                <a:cubicBezTo>
                  <a:pt x="3875276" y="2614545"/>
                  <a:pt x="3908709" y="2656606"/>
                  <a:pt x="3924300" y="2667000"/>
                </a:cubicBezTo>
                <a:cubicBezTo>
                  <a:pt x="3932654" y="2672569"/>
                  <a:pt x="3943350" y="2673350"/>
                  <a:pt x="3952875" y="2676525"/>
                </a:cubicBezTo>
                <a:cubicBezTo>
                  <a:pt x="4057650" y="2673350"/>
                  <a:pt x="4163018" y="2678576"/>
                  <a:pt x="4267200" y="2667000"/>
                </a:cubicBezTo>
                <a:cubicBezTo>
                  <a:pt x="4297631" y="2663619"/>
                  <a:pt x="4295423" y="2627134"/>
                  <a:pt x="4305300" y="2609850"/>
                </a:cubicBezTo>
                <a:cubicBezTo>
                  <a:pt x="4313176" y="2596067"/>
                  <a:pt x="4324350" y="2584450"/>
                  <a:pt x="4333875" y="2571750"/>
                </a:cubicBezTo>
                <a:cubicBezTo>
                  <a:pt x="4337050" y="2562225"/>
                  <a:pt x="4339445" y="2552403"/>
                  <a:pt x="4343400" y="2543175"/>
                </a:cubicBezTo>
                <a:cubicBezTo>
                  <a:pt x="4348993" y="2530124"/>
                  <a:pt x="4357464" y="2518370"/>
                  <a:pt x="4362450" y="2505075"/>
                </a:cubicBezTo>
                <a:cubicBezTo>
                  <a:pt x="4372255" y="2478928"/>
                  <a:pt x="4366897" y="2457703"/>
                  <a:pt x="4391025" y="2438400"/>
                </a:cubicBezTo>
                <a:cubicBezTo>
                  <a:pt x="4398865" y="2432128"/>
                  <a:pt x="4410075" y="2432050"/>
                  <a:pt x="4419600" y="2428875"/>
                </a:cubicBezTo>
                <a:cubicBezTo>
                  <a:pt x="4432300" y="2432050"/>
                  <a:pt x="4445161" y="2434638"/>
                  <a:pt x="4457700" y="2438400"/>
                </a:cubicBezTo>
                <a:cubicBezTo>
                  <a:pt x="4476934" y="2444170"/>
                  <a:pt x="4495159" y="2453512"/>
                  <a:pt x="4514850" y="2457450"/>
                </a:cubicBezTo>
                <a:cubicBezTo>
                  <a:pt x="4551299" y="2464740"/>
                  <a:pt x="4607651" y="2474440"/>
                  <a:pt x="4648200" y="2486025"/>
                </a:cubicBezTo>
                <a:cubicBezTo>
                  <a:pt x="4657854" y="2488783"/>
                  <a:pt x="4667250" y="2492375"/>
                  <a:pt x="4676775" y="2495550"/>
                </a:cubicBezTo>
                <a:cubicBezTo>
                  <a:pt x="4694720" y="2513495"/>
                  <a:pt x="4710055" y="2532566"/>
                  <a:pt x="4733925" y="2543175"/>
                </a:cubicBezTo>
                <a:cubicBezTo>
                  <a:pt x="4752275" y="2551330"/>
                  <a:pt x="4791075" y="2562225"/>
                  <a:pt x="4791075" y="2562225"/>
                </a:cubicBezTo>
                <a:cubicBezTo>
                  <a:pt x="4819650" y="2559050"/>
                  <a:pt x="4848440" y="2557427"/>
                  <a:pt x="4876800" y="2552700"/>
                </a:cubicBezTo>
                <a:cubicBezTo>
                  <a:pt x="4886704" y="2551049"/>
                  <a:pt x="4897535" y="2549447"/>
                  <a:pt x="4905375" y="2543175"/>
                </a:cubicBezTo>
                <a:cubicBezTo>
                  <a:pt x="4914314" y="2536024"/>
                  <a:pt x="4914717" y="2520667"/>
                  <a:pt x="4924425" y="2514600"/>
                </a:cubicBezTo>
                <a:cubicBezTo>
                  <a:pt x="4941453" y="2503957"/>
                  <a:pt x="4981575" y="2495550"/>
                  <a:pt x="4981575" y="2495550"/>
                </a:cubicBezTo>
                <a:cubicBezTo>
                  <a:pt x="5019675" y="2498725"/>
                  <a:pt x="5058385" y="2497577"/>
                  <a:pt x="5095875" y="2505075"/>
                </a:cubicBezTo>
                <a:cubicBezTo>
                  <a:pt x="5217543" y="2529409"/>
                  <a:pt x="5042139" y="2524125"/>
                  <a:pt x="5153025" y="252412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Forma libre"/>
          <p:cNvSpPr/>
          <p:nvPr/>
        </p:nvSpPr>
        <p:spPr>
          <a:xfrm>
            <a:off x="2203650" y="729208"/>
            <a:ext cx="4384574" cy="4499992"/>
          </a:xfrm>
          <a:custGeom>
            <a:avLst/>
            <a:gdLst>
              <a:gd name="connsiteX0" fmla="*/ 3954883 w 4384574"/>
              <a:gd name="connsiteY0" fmla="*/ 4572000 h 4572000"/>
              <a:gd name="connsiteX1" fmla="*/ 3888208 w 4384574"/>
              <a:gd name="connsiteY1" fmla="*/ 4486275 h 4572000"/>
              <a:gd name="connsiteX2" fmla="*/ 3840583 w 4384574"/>
              <a:gd name="connsiteY2" fmla="*/ 4429125 h 4572000"/>
              <a:gd name="connsiteX3" fmla="*/ 3850108 w 4384574"/>
              <a:gd name="connsiteY3" fmla="*/ 4343400 h 4572000"/>
              <a:gd name="connsiteX4" fmla="*/ 4050133 w 4384574"/>
              <a:gd name="connsiteY4" fmla="*/ 4305300 h 4572000"/>
              <a:gd name="connsiteX5" fmla="*/ 4050133 w 4384574"/>
              <a:gd name="connsiteY5" fmla="*/ 4191000 h 4572000"/>
              <a:gd name="connsiteX6" fmla="*/ 4031083 w 4384574"/>
              <a:gd name="connsiteY6" fmla="*/ 4162425 h 4572000"/>
              <a:gd name="connsiteX7" fmla="*/ 4021558 w 4384574"/>
              <a:gd name="connsiteY7" fmla="*/ 4133850 h 4572000"/>
              <a:gd name="connsiteX8" fmla="*/ 4031083 w 4384574"/>
              <a:gd name="connsiteY8" fmla="*/ 4067175 h 4572000"/>
              <a:gd name="connsiteX9" fmla="*/ 4069183 w 4384574"/>
              <a:gd name="connsiteY9" fmla="*/ 4010025 h 4572000"/>
              <a:gd name="connsiteX10" fmla="*/ 4126333 w 4384574"/>
              <a:gd name="connsiteY10" fmla="*/ 3933825 h 4572000"/>
              <a:gd name="connsiteX11" fmla="*/ 4154908 w 4384574"/>
              <a:gd name="connsiteY11" fmla="*/ 3924300 h 4572000"/>
              <a:gd name="connsiteX12" fmla="*/ 4183483 w 4384574"/>
              <a:gd name="connsiteY12" fmla="*/ 3905250 h 4572000"/>
              <a:gd name="connsiteX13" fmla="*/ 4297783 w 4384574"/>
              <a:gd name="connsiteY13" fmla="*/ 3895725 h 4572000"/>
              <a:gd name="connsiteX14" fmla="*/ 4335883 w 4384574"/>
              <a:gd name="connsiteY14" fmla="*/ 3838575 h 4572000"/>
              <a:gd name="connsiteX15" fmla="*/ 4364458 w 4384574"/>
              <a:gd name="connsiteY15" fmla="*/ 3781425 h 4572000"/>
              <a:gd name="connsiteX16" fmla="*/ 4354933 w 4384574"/>
              <a:gd name="connsiteY16" fmla="*/ 3638550 h 4572000"/>
              <a:gd name="connsiteX17" fmla="*/ 4278733 w 4384574"/>
              <a:gd name="connsiteY17" fmla="*/ 3619500 h 4572000"/>
              <a:gd name="connsiteX18" fmla="*/ 4269208 w 4384574"/>
              <a:gd name="connsiteY18" fmla="*/ 3590925 h 4572000"/>
              <a:gd name="connsiteX19" fmla="*/ 4297783 w 4384574"/>
              <a:gd name="connsiteY19" fmla="*/ 3438525 h 4572000"/>
              <a:gd name="connsiteX20" fmla="*/ 4307308 w 4384574"/>
              <a:gd name="connsiteY20" fmla="*/ 3409950 h 4572000"/>
              <a:gd name="connsiteX21" fmla="*/ 4364458 w 4384574"/>
              <a:gd name="connsiteY21" fmla="*/ 3381375 h 4572000"/>
              <a:gd name="connsiteX22" fmla="*/ 4364458 w 4384574"/>
              <a:gd name="connsiteY22" fmla="*/ 3295650 h 4572000"/>
              <a:gd name="connsiteX23" fmla="*/ 4278733 w 4384574"/>
              <a:gd name="connsiteY23" fmla="*/ 3257550 h 4572000"/>
              <a:gd name="connsiteX24" fmla="*/ 4250158 w 4384574"/>
              <a:gd name="connsiteY24" fmla="*/ 3248025 h 4572000"/>
              <a:gd name="connsiteX25" fmla="*/ 4231108 w 4384574"/>
              <a:gd name="connsiteY25" fmla="*/ 3086100 h 4572000"/>
              <a:gd name="connsiteX26" fmla="*/ 4221583 w 4384574"/>
              <a:gd name="connsiteY26" fmla="*/ 3057525 h 4572000"/>
              <a:gd name="connsiteX27" fmla="*/ 4212058 w 4384574"/>
              <a:gd name="connsiteY27" fmla="*/ 3019425 h 4572000"/>
              <a:gd name="connsiteX28" fmla="*/ 4221583 w 4384574"/>
              <a:gd name="connsiteY28" fmla="*/ 2886075 h 4572000"/>
              <a:gd name="connsiteX29" fmla="*/ 4250158 w 4384574"/>
              <a:gd name="connsiteY29" fmla="*/ 2867025 h 4572000"/>
              <a:gd name="connsiteX30" fmla="*/ 4278733 w 4384574"/>
              <a:gd name="connsiteY30" fmla="*/ 2800350 h 4572000"/>
              <a:gd name="connsiteX31" fmla="*/ 4297783 w 4384574"/>
              <a:gd name="connsiteY31" fmla="*/ 2771775 h 4572000"/>
              <a:gd name="connsiteX32" fmla="*/ 4231108 w 4384574"/>
              <a:gd name="connsiteY32" fmla="*/ 2667000 h 4572000"/>
              <a:gd name="connsiteX33" fmla="*/ 4173958 w 4384574"/>
              <a:gd name="connsiteY33" fmla="*/ 2647950 h 4572000"/>
              <a:gd name="connsiteX34" fmla="*/ 4135858 w 4384574"/>
              <a:gd name="connsiteY34" fmla="*/ 2590800 h 4572000"/>
              <a:gd name="connsiteX35" fmla="*/ 4107283 w 4384574"/>
              <a:gd name="connsiteY35" fmla="*/ 2476500 h 4572000"/>
              <a:gd name="connsiteX36" fmla="*/ 4097758 w 4384574"/>
              <a:gd name="connsiteY36" fmla="*/ 2286000 h 4572000"/>
              <a:gd name="connsiteX37" fmla="*/ 4050133 w 4384574"/>
              <a:gd name="connsiteY37" fmla="*/ 2238375 h 4572000"/>
              <a:gd name="connsiteX38" fmla="*/ 3992983 w 4384574"/>
              <a:gd name="connsiteY38" fmla="*/ 2219325 h 4572000"/>
              <a:gd name="connsiteX39" fmla="*/ 3964408 w 4384574"/>
              <a:gd name="connsiteY39" fmla="*/ 2209800 h 4572000"/>
              <a:gd name="connsiteX40" fmla="*/ 3907258 w 4384574"/>
              <a:gd name="connsiteY40" fmla="*/ 2181225 h 4572000"/>
              <a:gd name="connsiteX41" fmla="*/ 3859633 w 4384574"/>
              <a:gd name="connsiteY41" fmla="*/ 2095500 h 4572000"/>
              <a:gd name="connsiteX42" fmla="*/ 3869158 w 4384574"/>
              <a:gd name="connsiteY42" fmla="*/ 2000250 h 4572000"/>
              <a:gd name="connsiteX43" fmla="*/ 3926308 w 4384574"/>
              <a:gd name="connsiteY43" fmla="*/ 1981200 h 4572000"/>
              <a:gd name="connsiteX44" fmla="*/ 3954883 w 4384574"/>
              <a:gd name="connsiteY44" fmla="*/ 1962150 h 4572000"/>
              <a:gd name="connsiteX45" fmla="*/ 3973933 w 4384574"/>
              <a:gd name="connsiteY45" fmla="*/ 1933575 h 4572000"/>
              <a:gd name="connsiteX46" fmla="*/ 3954883 w 4384574"/>
              <a:gd name="connsiteY46" fmla="*/ 1819275 h 4572000"/>
              <a:gd name="connsiteX47" fmla="*/ 3897733 w 4384574"/>
              <a:gd name="connsiteY47" fmla="*/ 1771650 h 4572000"/>
              <a:gd name="connsiteX48" fmla="*/ 3869158 w 4384574"/>
              <a:gd name="connsiteY48" fmla="*/ 1762125 h 4572000"/>
              <a:gd name="connsiteX49" fmla="*/ 3840583 w 4384574"/>
              <a:gd name="connsiteY49" fmla="*/ 1743075 h 4572000"/>
              <a:gd name="connsiteX50" fmla="*/ 3726283 w 4384574"/>
              <a:gd name="connsiteY50" fmla="*/ 1733550 h 4572000"/>
              <a:gd name="connsiteX51" fmla="*/ 3697708 w 4384574"/>
              <a:gd name="connsiteY51" fmla="*/ 1714500 h 4572000"/>
              <a:gd name="connsiteX52" fmla="*/ 3611983 w 4384574"/>
              <a:gd name="connsiteY52" fmla="*/ 1638300 h 4572000"/>
              <a:gd name="connsiteX53" fmla="*/ 3583408 w 4384574"/>
              <a:gd name="connsiteY53" fmla="*/ 1628775 h 4572000"/>
              <a:gd name="connsiteX54" fmla="*/ 3497683 w 4384574"/>
              <a:gd name="connsiteY54" fmla="*/ 1638300 h 4572000"/>
              <a:gd name="connsiteX55" fmla="*/ 3440533 w 4384574"/>
              <a:gd name="connsiteY55" fmla="*/ 1647825 h 4572000"/>
              <a:gd name="connsiteX56" fmla="*/ 3421483 w 4384574"/>
              <a:gd name="connsiteY56" fmla="*/ 1590675 h 4572000"/>
              <a:gd name="connsiteX57" fmla="*/ 3383383 w 4384574"/>
              <a:gd name="connsiteY57" fmla="*/ 1533525 h 4572000"/>
              <a:gd name="connsiteX58" fmla="*/ 3354808 w 4384574"/>
              <a:gd name="connsiteY58" fmla="*/ 1476375 h 4572000"/>
              <a:gd name="connsiteX59" fmla="*/ 3345283 w 4384574"/>
              <a:gd name="connsiteY59" fmla="*/ 1419225 h 4572000"/>
              <a:gd name="connsiteX60" fmla="*/ 3250033 w 4384574"/>
              <a:gd name="connsiteY60" fmla="*/ 1428750 h 4572000"/>
              <a:gd name="connsiteX61" fmla="*/ 3135733 w 4384574"/>
              <a:gd name="connsiteY61" fmla="*/ 1409700 h 4572000"/>
              <a:gd name="connsiteX62" fmla="*/ 3116683 w 4384574"/>
              <a:gd name="connsiteY62" fmla="*/ 1381125 h 4572000"/>
              <a:gd name="connsiteX63" fmla="*/ 3088108 w 4384574"/>
              <a:gd name="connsiteY63" fmla="*/ 1352550 h 4572000"/>
              <a:gd name="connsiteX64" fmla="*/ 3078583 w 4384574"/>
              <a:gd name="connsiteY64" fmla="*/ 1314450 h 4572000"/>
              <a:gd name="connsiteX65" fmla="*/ 3059533 w 4384574"/>
              <a:gd name="connsiteY65" fmla="*/ 1228725 h 4572000"/>
              <a:gd name="connsiteX66" fmla="*/ 3040483 w 4384574"/>
              <a:gd name="connsiteY66" fmla="*/ 1266825 h 4572000"/>
              <a:gd name="connsiteX67" fmla="*/ 3002383 w 4384574"/>
              <a:gd name="connsiteY67" fmla="*/ 1323975 h 4572000"/>
              <a:gd name="connsiteX68" fmla="*/ 2983333 w 4384574"/>
              <a:gd name="connsiteY68" fmla="*/ 1352550 h 4572000"/>
              <a:gd name="connsiteX69" fmla="*/ 2964283 w 4384574"/>
              <a:gd name="connsiteY69" fmla="*/ 1381125 h 4572000"/>
              <a:gd name="connsiteX70" fmla="*/ 2907133 w 4384574"/>
              <a:gd name="connsiteY70" fmla="*/ 1400175 h 4572000"/>
              <a:gd name="connsiteX71" fmla="*/ 2821408 w 4384574"/>
              <a:gd name="connsiteY71" fmla="*/ 1362075 h 4572000"/>
              <a:gd name="connsiteX72" fmla="*/ 2802358 w 4384574"/>
              <a:gd name="connsiteY72" fmla="*/ 1190625 h 4572000"/>
              <a:gd name="connsiteX73" fmla="*/ 2792833 w 4384574"/>
              <a:gd name="connsiteY73" fmla="*/ 1162050 h 4572000"/>
              <a:gd name="connsiteX74" fmla="*/ 2707108 w 4384574"/>
              <a:gd name="connsiteY74" fmla="*/ 1123950 h 4572000"/>
              <a:gd name="connsiteX75" fmla="*/ 2678533 w 4384574"/>
              <a:gd name="connsiteY75" fmla="*/ 1114425 h 4572000"/>
              <a:gd name="connsiteX76" fmla="*/ 2659483 w 4384574"/>
              <a:gd name="connsiteY76" fmla="*/ 1085850 h 4572000"/>
              <a:gd name="connsiteX77" fmla="*/ 2411833 w 4384574"/>
              <a:gd name="connsiteY77" fmla="*/ 942975 h 4572000"/>
              <a:gd name="connsiteX78" fmla="*/ 2326108 w 4384574"/>
              <a:gd name="connsiteY78" fmla="*/ 933450 h 4572000"/>
              <a:gd name="connsiteX79" fmla="*/ 2316583 w 4384574"/>
              <a:gd name="connsiteY79" fmla="*/ 904875 h 4572000"/>
              <a:gd name="connsiteX80" fmla="*/ 2307058 w 4384574"/>
              <a:gd name="connsiteY80" fmla="*/ 866775 h 4572000"/>
              <a:gd name="connsiteX81" fmla="*/ 2145133 w 4384574"/>
              <a:gd name="connsiteY81" fmla="*/ 876300 h 4572000"/>
              <a:gd name="connsiteX82" fmla="*/ 2059408 w 4384574"/>
              <a:gd name="connsiteY82" fmla="*/ 847725 h 4572000"/>
              <a:gd name="connsiteX83" fmla="*/ 1992733 w 4384574"/>
              <a:gd name="connsiteY83" fmla="*/ 819150 h 4572000"/>
              <a:gd name="connsiteX84" fmla="*/ 1926058 w 4384574"/>
              <a:gd name="connsiteY84" fmla="*/ 733425 h 4572000"/>
              <a:gd name="connsiteX85" fmla="*/ 1907008 w 4384574"/>
              <a:gd name="connsiteY85" fmla="*/ 676275 h 4572000"/>
              <a:gd name="connsiteX86" fmla="*/ 1897483 w 4384574"/>
              <a:gd name="connsiteY86" fmla="*/ 647700 h 4572000"/>
              <a:gd name="connsiteX87" fmla="*/ 1868908 w 4384574"/>
              <a:gd name="connsiteY87" fmla="*/ 619125 h 4572000"/>
              <a:gd name="connsiteX88" fmla="*/ 1687933 w 4384574"/>
              <a:gd name="connsiteY88" fmla="*/ 647700 h 4572000"/>
              <a:gd name="connsiteX89" fmla="*/ 1659358 w 4384574"/>
              <a:gd name="connsiteY89" fmla="*/ 657225 h 4572000"/>
              <a:gd name="connsiteX90" fmla="*/ 1630783 w 4384574"/>
              <a:gd name="connsiteY90" fmla="*/ 666750 h 4572000"/>
              <a:gd name="connsiteX91" fmla="*/ 1535533 w 4384574"/>
              <a:gd name="connsiteY91" fmla="*/ 657225 h 4572000"/>
              <a:gd name="connsiteX92" fmla="*/ 1506958 w 4384574"/>
              <a:gd name="connsiteY92" fmla="*/ 647700 h 4572000"/>
              <a:gd name="connsiteX93" fmla="*/ 1478383 w 4384574"/>
              <a:gd name="connsiteY93" fmla="*/ 590550 h 4572000"/>
              <a:gd name="connsiteX94" fmla="*/ 1468858 w 4384574"/>
              <a:gd name="connsiteY94" fmla="*/ 542925 h 4572000"/>
              <a:gd name="connsiteX95" fmla="*/ 1345033 w 4384574"/>
              <a:gd name="connsiteY95" fmla="*/ 552450 h 4572000"/>
              <a:gd name="connsiteX96" fmla="*/ 1306933 w 4384574"/>
              <a:gd name="connsiteY96" fmla="*/ 609600 h 4572000"/>
              <a:gd name="connsiteX97" fmla="*/ 1249783 w 4384574"/>
              <a:gd name="connsiteY97" fmla="*/ 619125 h 4572000"/>
              <a:gd name="connsiteX98" fmla="*/ 1154533 w 4384574"/>
              <a:gd name="connsiteY98" fmla="*/ 609600 h 4572000"/>
              <a:gd name="connsiteX99" fmla="*/ 1116433 w 4384574"/>
              <a:gd name="connsiteY99" fmla="*/ 561975 h 4572000"/>
              <a:gd name="connsiteX100" fmla="*/ 1097383 w 4384574"/>
              <a:gd name="connsiteY100" fmla="*/ 523875 h 4572000"/>
              <a:gd name="connsiteX101" fmla="*/ 1087858 w 4384574"/>
              <a:gd name="connsiteY101" fmla="*/ 495300 h 4572000"/>
              <a:gd name="connsiteX102" fmla="*/ 1030708 w 4384574"/>
              <a:gd name="connsiteY102" fmla="*/ 457200 h 4572000"/>
              <a:gd name="connsiteX103" fmla="*/ 1011658 w 4384574"/>
              <a:gd name="connsiteY103" fmla="*/ 485775 h 4572000"/>
              <a:gd name="connsiteX104" fmla="*/ 925933 w 4384574"/>
              <a:gd name="connsiteY104" fmla="*/ 533400 h 4572000"/>
              <a:gd name="connsiteX105" fmla="*/ 897358 w 4384574"/>
              <a:gd name="connsiteY105" fmla="*/ 552450 h 4572000"/>
              <a:gd name="connsiteX106" fmla="*/ 849733 w 4384574"/>
              <a:gd name="connsiteY106" fmla="*/ 561975 h 4572000"/>
              <a:gd name="connsiteX107" fmla="*/ 821158 w 4384574"/>
              <a:gd name="connsiteY107" fmla="*/ 571500 h 4572000"/>
              <a:gd name="connsiteX108" fmla="*/ 754483 w 4384574"/>
              <a:gd name="connsiteY108" fmla="*/ 561975 h 4572000"/>
              <a:gd name="connsiteX109" fmla="*/ 725908 w 4384574"/>
              <a:gd name="connsiteY109" fmla="*/ 552450 h 4572000"/>
              <a:gd name="connsiteX110" fmla="*/ 706858 w 4384574"/>
              <a:gd name="connsiteY110" fmla="*/ 523875 h 4572000"/>
              <a:gd name="connsiteX111" fmla="*/ 687808 w 4384574"/>
              <a:gd name="connsiteY111" fmla="*/ 466725 h 4572000"/>
              <a:gd name="connsiteX112" fmla="*/ 659233 w 4384574"/>
              <a:gd name="connsiteY112" fmla="*/ 447675 h 4572000"/>
              <a:gd name="connsiteX113" fmla="*/ 583033 w 4384574"/>
              <a:gd name="connsiteY113" fmla="*/ 457200 h 4572000"/>
              <a:gd name="connsiteX114" fmla="*/ 554458 w 4384574"/>
              <a:gd name="connsiteY114" fmla="*/ 466725 h 4572000"/>
              <a:gd name="connsiteX115" fmla="*/ 497308 w 4384574"/>
              <a:gd name="connsiteY115" fmla="*/ 457200 h 4572000"/>
              <a:gd name="connsiteX116" fmla="*/ 487783 w 4384574"/>
              <a:gd name="connsiteY116" fmla="*/ 390525 h 4572000"/>
              <a:gd name="connsiteX117" fmla="*/ 430633 w 4384574"/>
              <a:gd name="connsiteY117" fmla="*/ 381000 h 4572000"/>
              <a:gd name="connsiteX118" fmla="*/ 392533 w 4384574"/>
              <a:gd name="connsiteY118" fmla="*/ 371475 h 4572000"/>
              <a:gd name="connsiteX119" fmla="*/ 306808 w 4384574"/>
              <a:gd name="connsiteY119" fmla="*/ 304800 h 4572000"/>
              <a:gd name="connsiteX120" fmla="*/ 259183 w 4384574"/>
              <a:gd name="connsiteY120" fmla="*/ 361950 h 4572000"/>
              <a:gd name="connsiteX121" fmla="*/ 192508 w 4384574"/>
              <a:gd name="connsiteY121" fmla="*/ 352425 h 4572000"/>
              <a:gd name="connsiteX122" fmla="*/ 173458 w 4384574"/>
              <a:gd name="connsiteY122" fmla="*/ 285750 h 4572000"/>
              <a:gd name="connsiteX123" fmla="*/ 163933 w 4384574"/>
              <a:gd name="connsiteY123" fmla="*/ 257175 h 4572000"/>
              <a:gd name="connsiteX124" fmla="*/ 106783 w 4384574"/>
              <a:gd name="connsiteY124" fmla="*/ 228600 h 4572000"/>
              <a:gd name="connsiteX125" fmla="*/ 78208 w 4384574"/>
              <a:gd name="connsiteY125" fmla="*/ 209550 h 4572000"/>
              <a:gd name="connsiteX126" fmla="*/ 49633 w 4384574"/>
              <a:gd name="connsiteY126" fmla="*/ 152400 h 4572000"/>
              <a:gd name="connsiteX127" fmla="*/ 11533 w 4384574"/>
              <a:gd name="connsiteY127" fmla="*/ 47625 h 4572000"/>
              <a:gd name="connsiteX128" fmla="*/ 2008 w 4384574"/>
              <a:gd name="connsiteY128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384574" h="4572000">
                <a:moveTo>
                  <a:pt x="3954883" y="4572000"/>
                </a:moveTo>
                <a:cubicBezTo>
                  <a:pt x="3927152" y="4530403"/>
                  <a:pt x="3932171" y="4535733"/>
                  <a:pt x="3888208" y="4486275"/>
                </a:cubicBezTo>
                <a:cubicBezTo>
                  <a:pt x="3839315" y="4431270"/>
                  <a:pt x="3877493" y="4484490"/>
                  <a:pt x="3840583" y="4429125"/>
                </a:cubicBezTo>
                <a:cubicBezTo>
                  <a:pt x="3843758" y="4400550"/>
                  <a:pt x="3824392" y="4356258"/>
                  <a:pt x="3850108" y="4343400"/>
                </a:cubicBezTo>
                <a:cubicBezTo>
                  <a:pt x="4128592" y="4204158"/>
                  <a:pt x="3981263" y="4408606"/>
                  <a:pt x="4050133" y="4305300"/>
                </a:cubicBezTo>
                <a:cubicBezTo>
                  <a:pt x="4062644" y="4255257"/>
                  <a:pt x="4067583" y="4254984"/>
                  <a:pt x="4050133" y="4191000"/>
                </a:cubicBezTo>
                <a:cubicBezTo>
                  <a:pt x="4047121" y="4179956"/>
                  <a:pt x="4036203" y="4172664"/>
                  <a:pt x="4031083" y="4162425"/>
                </a:cubicBezTo>
                <a:cubicBezTo>
                  <a:pt x="4026593" y="4153445"/>
                  <a:pt x="4024733" y="4143375"/>
                  <a:pt x="4021558" y="4133850"/>
                </a:cubicBezTo>
                <a:cubicBezTo>
                  <a:pt x="4024733" y="4111625"/>
                  <a:pt x="4023024" y="4088129"/>
                  <a:pt x="4031083" y="4067175"/>
                </a:cubicBezTo>
                <a:cubicBezTo>
                  <a:pt x="4039302" y="4045806"/>
                  <a:pt x="4058944" y="4030503"/>
                  <a:pt x="4069183" y="4010025"/>
                </a:cubicBezTo>
                <a:cubicBezTo>
                  <a:pt x="4087808" y="3972775"/>
                  <a:pt x="4088891" y="3960570"/>
                  <a:pt x="4126333" y="3933825"/>
                </a:cubicBezTo>
                <a:cubicBezTo>
                  <a:pt x="4134503" y="3927989"/>
                  <a:pt x="4145928" y="3928790"/>
                  <a:pt x="4154908" y="3924300"/>
                </a:cubicBezTo>
                <a:cubicBezTo>
                  <a:pt x="4165147" y="3919180"/>
                  <a:pt x="4172258" y="3907495"/>
                  <a:pt x="4183483" y="3905250"/>
                </a:cubicBezTo>
                <a:cubicBezTo>
                  <a:pt x="4220973" y="3897752"/>
                  <a:pt x="4259683" y="3898900"/>
                  <a:pt x="4297783" y="3895725"/>
                </a:cubicBezTo>
                <a:cubicBezTo>
                  <a:pt x="4314522" y="3845507"/>
                  <a:pt x="4296245" y="3886141"/>
                  <a:pt x="4335883" y="3838575"/>
                </a:cubicBezTo>
                <a:cubicBezTo>
                  <a:pt x="4356399" y="3813956"/>
                  <a:pt x="4354912" y="3810064"/>
                  <a:pt x="4364458" y="3781425"/>
                </a:cubicBezTo>
                <a:cubicBezTo>
                  <a:pt x="4361283" y="3733800"/>
                  <a:pt x="4377266" y="3680734"/>
                  <a:pt x="4354933" y="3638550"/>
                </a:cubicBezTo>
                <a:cubicBezTo>
                  <a:pt x="4342683" y="3615411"/>
                  <a:pt x="4278733" y="3619500"/>
                  <a:pt x="4278733" y="3619500"/>
                </a:cubicBezTo>
                <a:cubicBezTo>
                  <a:pt x="4275558" y="3609975"/>
                  <a:pt x="4269208" y="3600965"/>
                  <a:pt x="4269208" y="3590925"/>
                </a:cubicBezTo>
                <a:cubicBezTo>
                  <a:pt x="4269208" y="3510263"/>
                  <a:pt x="4275894" y="3504191"/>
                  <a:pt x="4297783" y="3438525"/>
                </a:cubicBezTo>
                <a:cubicBezTo>
                  <a:pt x="4300958" y="3429000"/>
                  <a:pt x="4297783" y="3413125"/>
                  <a:pt x="4307308" y="3409950"/>
                </a:cubicBezTo>
                <a:cubicBezTo>
                  <a:pt x="4346743" y="3396805"/>
                  <a:pt x="4327529" y="3405994"/>
                  <a:pt x="4364458" y="3381375"/>
                </a:cubicBezTo>
                <a:cubicBezTo>
                  <a:pt x="4375442" y="3348422"/>
                  <a:pt x="4384574" y="3335882"/>
                  <a:pt x="4364458" y="3295650"/>
                </a:cubicBezTo>
                <a:cubicBezTo>
                  <a:pt x="4355401" y="3277537"/>
                  <a:pt x="4283198" y="3259038"/>
                  <a:pt x="4278733" y="3257550"/>
                </a:cubicBezTo>
                <a:lnTo>
                  <a:pt x="4250158" y="3248025"/>
                </a:lnTo>
                <a:cubicBezTo>
                  <a:pt x="4224234" y="3170252"/>
                  <a:pt x="4251589" y="3260186"/>
                  <a:pt x="4231108" y="3086100"/>
                </a:cubicBezTo>
                <a:cubicBezTo>
                  <a:pt x="4229935" y="3076129"/>
                  <a:pt x="4224341" y="3067179"/>
                  <a:pt x="4221583" y="3057525"/>
                </a:cubicBezTo>
                <a:cubicBezTo>
                  <a:pt x="4217987" y="3044938"/>
                  <a:pt x="4215233" y="3032125"/>
                  <a:pt x="4212058" y="3019425"/>
                </a:cubicBezTo>
                <a:cubicBezTo>
                  <a:pt x="4215233" y="2974975"/>
                  <a:pt x="4210775" y="2929308"/>
                  <a:pt x="4221583" y="2886075"/>
                </a:cubicBezTo>
                <a:cubicBezTo>
                  <a:pt x="4224359" y="2874969"/>
                  <a:pt x="4242829" y="2875819"/>
                  <a:pt x="4250158" y="2867025"/>
                </a:cubicBezTo>
                <a:cubicBezTo>
                  <a:pt x="4274933" y="2837294"/>
                  <a:pt x="4263844" y="2830127"/>
                  <a:pt x="4278733" y="2800350"/>
                </a:cubicBezTo>
                <a:cubicBezTo>
                  <a:pt x="4283853" y="2790111"/>
                  <a:pt x="4291433" y="2781300"/>
                  <a:pt x="4297783" y="2771775"/>
                </a:cubicBezTo>
                <a:cubicBezTo>
                  <a:pt x="4288738" y="2708460"/>
                  <a:pt x="4303147" y="2691013"/>
                  <a:pt x="4231108" y="2667000"/>
                </a:cubicBezTo>
                <a:lnTo>
                  <a:pt x="4173958" y="2647950"/>
                </a:lnTo>
                <a:cubicBezTo>
                  <a:pt x="4161258" y="2628900"/>
                  <a:pt x="4143098" y="2612520"/>
                  <a:pt x="4135858" y="2590800"/>
                </a:cubicBezTo>
                <a:cubicBezTo>
                  <a:pt x="4110701" y="2515328"/>
                  <a:pt x="4120109" y="2553457"/>
                  <a:pt x="4107283" y="2476500"/>
                </a:cubicBezTo>
                <a:cubicBezTo>
                  <a:pt x="4104108" y="2413000"/>
                  <a:pt x="4105981" y="2349045"/>
                  <a:pt x="4097758" y="2286000"/>
                </a:cubicBezTo>
                <a:cubicBezTo>
                  <a:pt x="4095218" y="2266527"/>
                  <a:pt x="4065373" y="2245148"/>
                  <a:pt x="4050133" y="2238375"/>
                </a:cubicBezTo>
                <a:cubicBezTo>
                  <a:pt x="4031783" y="2230220"/>
                  <a:pt x="4012033" y="2225675"/>
                  <a:pt x="3992983" y="2219325"/>
                </a:cubicBezTo>
                <a:cubicBezTo>
                  <a:pt x="3983458" y="2216150"/>
                  <a:pt x="3972762" y="2215369"/>
                  <a:pt x="3964408" y="2209800"/>
                </a:cubicBezTo>
                <a:cubicBezTo>
                  <a:pt x="3927479" y="2185181"/>
                  <a:pt x="3946693" y="2194370"/>
                  <a:pt x="3907258" y="2181225"/>
                </a:cubicBezTo>
                <a:cubicBezTo>
                  <a:pt x="3863589" y="2115721"/>
                  <a:pt x="3876398" y="2145795"/>
                  <a:pt x="3859633" y="2095500"/>
                </a:cubicBezTo>
                <a:cubicBezTo>
                  <a:pt x="3862808" y="2063750"/>
                  <a:pt x="3853080" y="2027812"/>
                  <a:pt x="3869158" y="2000250"/>
                </a:cubicBezTo>
                <a:cubicBezTo>
                  <a:pt x="3879276" y="1982905"/>
                  <a:pt x="3909600" y="1992339"/>
                  <a:pt x="3926308" y="1981200"/>
                </a:cubicBezTo>
                <a:lnTo>
                  <a:pt x="3954883" y="1962150"/>
                </a:lnTo>
                <a:cubicBezTo>
                  <a:pt x="3961233" y="1952625"/>
                  <a:pt x="3972897" y="1944976"/>
                  <a:pt x="3973933" y="1933575"/>
                </a:cubicBezTo>
                <a:cubicBezTo>
                  <a:pt x="3973969" y="1933179"/>
                  <a:pt x="3964896" y="1836798"/>
                  <a:pt x="3954883" y="1819275"/>
                </a:cubicBezTo>
                <a:cubicBezTo>
                  <a:pt x="3946457" y="1804529"/>
                  <a:pt x="3913514" y="1779540"/>
                  <a:pt x="3897733" y="1771650"/>
                </a:cubicBezTo>
                <a:cubicBezTo>
                  <a:pt x="3888753" y="1767160"/>
                  <a:pt x="3878138" y="1766615"/>
                  <a:pt x="3869158" y="1762125"/>
                </a:cubicBezTo>
                <a:cubicBezTo>
                  <a:pt x="3858919" y="1757005"/>
                  <a:pt x="3851808" y="1745320"/>
                  <a:pt x="3840583" y="1743075"/>
                </a:cubicBezTo>
                <a:cubicBezTo>
                  <a:pt x="3803093" y="1735577"/>
                  <a:pt x="3764383" y="1736725"/>
                  <a:pt x="3726283" y="1733550"/>
                </a:cubicBezTo>
                <a:cubicBezTo>
                  <a:pt x="3716758" y="1727200"/>
                  <a:pt x="3706264" y="1722105"/>
                  <a:pt x="3697708" y="1714500"/>
                </a:cubicBezTo>
                <a:cubicBezTo>
                  <a:pt x="3665251" y="1685650"/>
                  <a:pt x="3649042" y="1656829"/>
                  <a:pt x="3611983" y="1638300"/>
                </a:cubicBezTo>
                <a:cubicBezTo>
                  <a:pt x="3603003" y="1633810"/>
                  <a:pt x="3592933" y="1631950"/>
                  <a:pt x="3583408" y="1628775"/>
                </a:cubicBezTo>
                <a:cubicBezTo>
                  <a:pt x="3554833" y="1631950"/>
                  <a:pt x="3525575" y="1631327"/>
                  <a:pt x="3497683" y="1638300"/>
                </a:cubicBezTo>
                <a:cubicBezTo>
                  <a:pt x="3434376" y="1654127"/>
                  <a:pt x="3503103" y="1668682"/>
                  <a:pt x="3440533" y="1647825"/>
                </a:cubicBezTo>
                <a:cubicBezTo>
                  <a:pt x="3434183" y="1628775"/>
                  <a:pt x="3432622" y="1607383"/>
                  <a:pt x="3421483" y="1590675"/>
                </a:cubicBezTo>
                <a:cubicBezTo>
                  <a:pt x="3408783" y="1571625"/>
                  <a:pt x="3390623" y="1555245"/>
                  <a:pt x="3383383" y="1533525"/>
                </a:cubicBezTo>
                <a:cubicBezTo>
                  <a:pt x="3370238" y="1494090"/>
                  <a:pt x="3379427" y="1513304"/>
                  <a:pt x="3354808" y="1476375"/>
                </a:cubicBezTo>
                <a:cubicBezTo>
                  <a:pt x="3351633" y="1457325"/>
                  <a:pt x="3362865" y="1427217"/>
                  <a:pt x="3345283" y="1419225"/>
                </a:cubicBezTo>
                <a:cubicBezTo>
                  <a:pt x="3316235" y="1406021"/>
                  <a:pt x="3281908" y="1430199"/>
                  <a:pt x="3250033" y="1428750"/>
                </a:cubicBezTo>
                <a:cubicBezTo>
                  <a:pt x="3211447" y="1426996"/>
                  <a:pt x="3173833" y="1416050"/>
                  <a:pt x="3135733" y="1409700"/>
                </a:cubicBezTo>
                <a:cubicBezTo>
                  <a:pt x="3129383" y="1400175"/>
                  <a:pt x="3124012" y="1389919"/>
                  <a:pt x="3116683" y="1381125"/>
                </a:cubicBezTo>
                <a:cubicBezTo>
                  <a:pt x="3108059" y="1370777"/>
                  <a:pt x="3094791" y="1364246"/>
                  <a:pt x="3088108" y="1352550"/>
                </a:cubicBezTo>
                <a:cubicBezTo>
                  <a:pt x="3081613" y="1341184"/>
                  <a:pt x="3082179" y="1327037"/>
                  <a:pt x="3078583" y="1314450"/>
                </a:cubicBezTo>
                <a:cubicBezTo>
                  <a:pt x="3059824" y="1248795"/>
                  <a:pt x="3076722" y="1331862"/>
                  <a:pt x="3059533" y="1228725"/>
                </a:cubicBezTo>
                <a:cubicBezTo>
                  <a:pt x="3053183" y="1241425"/>
                  <a:pt x="3047788" y="1254649"/>
                  <a:pt x="3040483" y="1266825"/>
                </a:cubicBezTo>
                <a:cubicBezTo>
                  <a:pt x="3028703" y="1286458"/>
                  <a:pt x="3015083" y="1304925"/>
                  <a:pt x="3002383" y="1323975"/>
                </a:cubicBezTo>
                <a:lnTo>
                  <a:pt x="2983333" y="1352550"/>
                </a:lnTo>
                <a:cubicBezTo>
                  <a:pt x="2976983" y="1362075"/>
                  <a:pt x="2975143" y="1377505"/>
                  <a:pt x="2964283" y="1381125"/>
                </a:cubicBezTo>
                <a:lnTo>
                  <a:pt x="2907133" y="1400175"/>
                </a:lnTo>
                <a:cubicBezTo>
                  <a:pt x="2839123" y="1377505"/>
                  <a:pt x="2866691" y="1392264"/>
                  <a:pt x="2821408" y="1362075"/>
                </a:cubicBezTo>
                <a:cubicBezTo>
                  <a:pt x="2797320" y="1265723"/>
                  <a:pt x="2825597" y="1388159"/>
                  <a:pt x="2802358" y="1190625"/>
                </a:cubicBezTo>
                <a:cubicBezTo>
                  <a:pt x="2801185" y="1180654"/>
                  <a:pt x="2799105" y="1169890"/>
                  <a:pt x="2792833" y="1162050"/>
                </a:cubicBezTo>
                <a:cubicBezTo>
                  <a:pt x="2776366" y="1141467"/>
                  <a:pt x="2724571" y="1129771"/>
                  <a:pt x="2707108" y="1123950"/>
                </a:cubicBezTo>
                <a:lnTo>
                  <a:pt x="2678533" y="1114425"/>
                </a:lnTo>
                <a:cubicBezTo>
                  <a:pt x="2672183" y="1104900"/>
                  <a:pt x="2661268" y="1097158"/>
                  <a:pt x="2659483" y="1085850"/>
                </a:cubicBezTo>
                <a:cubicBezTo>
                  <a:pt x="2623040" y="855045"/>
                  <a:pt x="2735094" y="930045"/>
                  <a:pt x="2411833" y="942975"/>
                </a:cubicBezTo>
                <a:cubicBezTo>
                  <a:pt x="2383258" y="939800"/>
                  <a:pt x="2352802" y="944128"/>
                  <a:pt x="2326108" y="933450"/>
                </a:cubicBezTo>
                <a:cubicBezTo>
                  <a:pt x="2316786" y="929721"/>
                  <a:pt x="2319341" y="914529"/>
                  <a:pt x="2316583" y="904875"/>
                </a:cubicBezTo>
                <a:cubicBezTo>
                  <a:pt x="2312987" y="892288"/>
                  <a:pt x="2310233" y="879475"/>
                  <a:pt x="2307058" y="866775"/>
                </a:cubicBezTo>
                <a:cubicBezTo>
                  <a:pt x="2253083" y="869950"/>
                  <a:pt x="2199042" y="880447"/>
                  <a:pt x="2145133" y="876300"/>
                </a:cubicBezTo>
                <a:cubicBezTo>
                  <a:pt x="2115101" y="873990"/>
                  <a:pt x="2087983" y="857250"/>
                  <a:pt x="2059408" y="847725"/>
                </a:cubicBezTo>
                <a:cubicBezTo>
                  <a:pt x="2017363" y="833710"/>
                  <a:pt x="2039813" y="842690"/>
                  <a:pt x="1992733" y="819150"/>
                </a:cubicBezTo>
                <a:cubicBezTo>
                  <a:pt x="1947161" y="750792"/>
                  <a:pt x="1970822" y="778189"/>
                  <a:pt x="1926058" y="733425"/>
                </a:cubicBezTo>
                <a:lnTo>
                  <a:pt x="1907008" y="676275"/>
                </a:lnTo>
                <a:cubicBezTo>
                  <a:pt x="1903833" y="666750"/>
                  <a:pt x="1904583" y="654800"/>
                  <a:pt x="1897483" y="647700"/>
                </a:cubicBezTo>
                <a:lnTo>
                  <a:pt x="1868908" y="619125"/>
                </a:lnTo>
                <a:cubicBezTo>
                  <a:pt x="1725062" y="630190"/>
                  <a:pt x="1784356" y="615559"/>
                  <a:pt x="1687933" y="647700"/>
                </a:cubicBezTo>
                <a:lnTo>
                  <a:pt x="1659358" y="657225"/>
                </a:lnTo>
                <a:lnTo>
                  <a:pt x="1630783" y="666750"/>
                </a:lnTo>
                <a:cubicBezTo>
                  <a:pt x="1599033" y="663575"/>
                  <a:pt x="1567070" y="662077"/>
                  <a:pt x="1535533" y="657225"/>
                </a:cubicBezTo>
                <a:cubicBezTo>
                  <a:pt x="1525610" y="655698"/>
                  <a:pt x="1514798" y="653972"/>
                  <a:pt x="1506958" y="647700"/>
                </a:cubicBezTo>
                <a:cubicBezTo>
                  <a:pt x="1492408" y="636060"/>
                  <a:pt x="1482697" y="607805"/>
                  <a:pt x="1478383" y="590550"/>
                </a:cubicBezTo>
                <a:cubicBezTo>
                  <a:pt x="1474456" y="574844"/>
                  <a:pt x="1472033" y="558800"/>
                  <a:pt x="1468858" y="542925"/>
                </a:cubicBezTo>
                <a:lnTo>
                  <a:pt x="1345033" y="552450"/>
                </a:lnTo>
                <a:cubicBezTo>
                  <a:pt x="1323862" y="561167"/>
                  <a:pt x="1329517" y="605836"/>
                  <a:pt x="1306933" y="609600"/>
                </a:cubicBezTo>
                <a:lnTo>
                  <a:pt x="1249783" y="619125"/>
                </a:lnTo>
                <a:cubicBezTo>
                  <a:pt x="1218033" y="615950"/>
                  <a:pt x="1185624" y="616775"/>
                  <a:pt x="1154533" y="609600"/>
                </a:cubicBezTo>
                <a:cubicBezTo>
                  <a:pt x="1120508" y="601748"/>
                  <a:pt x="1127031" y="586704"/>
                  <a:pt x="1116433" y="561975"/>
                </a:cubicBezTo>
                <a:cubicBezTo>
                  <a:pt x="1110840" y="548924"/>
                  <a:pt x="1102976" y="536926"/>
                  <a:pt x="1097383" y="523875"/>
                </a:cubicBezTo>
                <a:cubicBezTo>
                  <a:pt x="1093428" y="514647"/>
                  <a:pt x="1094958" y="502400"/>
                  <a:pt x="1087858" y="495300"/>
                </a:cubicBezTo>
                <a:cubicBezTo>
                  <a:pt x="1071669" y="479111"/>
                  <a:pt x="1030708" y="457200"/>
                  <a:pt x="1030708" y="457200"/>
                </a:cubicBezTo>
                <a:cubicBezTo>
                  <a:pt x="1024358" y="466725"/>
                  <a:pt x="1020273" y="478237"/>
                  <a:pt x="1011658" y="485775"/>
                </a:cubicBezTo>
                <a:cubicBezTo>
                  <a:pt x="931571" y="555851"/>
                  <a:pt x="982623" y="505055"/>
                  <a:pt x="925933" y="533400"/>
                </a:cubicBezTo>
                <a:cubicBezTo>
                  <a:pt x="915694" y="538520"/>
                  <a:pt x="908077" y="548430"/>
                  <a:pt x="897358" y="552450"/>
                </a:cubicBezTo>
                <a:cubicBezTo>
                  <a:pt x="882199" y="558134"/>
                  <a:pt x="865439" y="558048"/>
                  <a:pt x="849733" y="561975"/>
                </a:cubicBezTo>
                <a:cubicBezTo>
                  <a:pt x="839993" y="564410"/>
                  <a:pt x="830683" y="568325"/>
                  <a:pt x="821158" y="571500"/>
                </a:cubicBezTo>
                <a:cubicBezTo>
                  <a:pt x="798933" y="568325"/>
                  <a:pt x="776498" y="566378"/>
                  <a:pt x="754483" y="561975"/>
                </a:cubicBezTo>
                <a:cubicBezTo>
                  <a:pt x="744638" y="560006"/>
                  <a:pt x="733748" y="558722"/>
                  <a:pt x="725908" y="552450"/>
                </a:cubicBezTo>
                <a:cubicBezTo>
                  <a:pt x="716969" y="545299"/>
                  <a:pt x="711507" y="534336"/>
                  <a:pt x="706858" y="523875"/>
                </a:cubicBezTo>
                <a:cubicBezTo>
                  <a:pt x="698703" y="505525"/>
                  <a:pt x="704516" y="477864"/>
                  <a:pt x="687808" y="466725"/>
                </a:cubicBezTo>
                <a:lnTo>
                  <a:pt x="659233" y="447675"/>
                </a:lnTo>
                <a:cubicBezTo>
                  <a:pt x="633833" y="450850"/>
                  <a:pt x="608218" y="452621"/>
                  <a:pt x="583033" y="457200"/>
                </a:cubicBezTo>
                <a:cubicBezTo>
                  <a:pt x="573155" y="458996"/>
                  <a:pt x="564498" y="466725"/>
                  <a:pt x="554458" y="466725"/>
                </a:cubicBezTo>
                <a:cubicBezTo>
                  <a:pt x="535145" y="466725"/>
                  <a:pt x="516358" y="460375"/>
                  <a:pt x="497308" y="457200"/>
                </a:cubicBezTo>
                <a:cubicBezTo>
                  <a:pt x="494133" y="434975"/>
                  <a:pt x="502567" y="407421"/>
                  <a:pt x="487783" y="390525"/>
                </a:cubicBezTo>
                <a:cubicBezTo>
                  <a:pt x="475065" y="375991"/>
                  <a:pt x="449571" y="384788"/>
                  <a:pt x="430633" y="381000"/>
                </a:cubicBezTo>
                <a:cubicBezTo>
                  <a:pt x="417796" y="378433"/>
                  <a:pt x="405233" y="374650"/>
                  <a:pt x="392533" y="371475"/>
                </a:cubicBezTo>
                <a:cubicBezTo>
                  <a:pt x="328283" y="307225"/>
                  <a:pt x="360941" y="322844"/>
                  <a:pt x="306808" y="304800"/>
                </a:cubicBezTo>
                <a:cubicBezTo>
                  <a:pt x="299463" y="315817"/>
                  <a:pt x="273287" y="359129"/>
                  <a:pt x="259183" y="361950"/>
                </a:cubicBezTo>
                <a:cubicBezTo>
                  <a:pt x="237168" y="366353"/>
                  <a:pt x="214733" y="355600"/>
                  <a:pt x="192508" y="352425"/>
                </a:cubicBezTo>
                <a:cubicBezTo>
                  <a:pt x="169670" y="283912"/>
                  <a:pt x="197378" y="369471"/>
                  <a:pt x="173458" y="285750"/>
                </a:cubicBezTo>
                <a:cubicBezTo>
                  <a:pt x="170700" y="276096"/>
                  <a:pt x="170205" y="265015"/>
                  <a:pt x="163933" y="257175"/>
                </a:cubicBezTo>
                <a:cubicBezTo>
                  <a:pt x="145735" y="234427"/>
                  <a:pt x="129790" y="240104"/>
                  <a:pt x="106783" y="228600"/>
                </a:cubicBezTo>
                <a:cubicBezTo>
                  <a:pt x="96544" y="223480"/>
                  <a:pt x="87733" y="215900"/>
                  <a:pt x="78208" y="209550"/>
                </a:cubicBezTo>
                <a:cubicBezTo>
                  <a:pt x="63580" y="187609"/>
                  <a:pt x="54015" y="178690"/>
                  <a:pt x="49633" y="152400"/>
                </a:cubicBezTo>
                <a:cubicBezTo>
                  <a:pt x="32775" y="51251"/>
                  <a:pt x="66447" y="84234"/>
                  <a:pt x="11533" y="47625"/>
                </a:cubicBezTo>
                <a:cubicBezTo>
                  <a:pt x="0" y="13026"/>
                  <a:pt x="2008" y="29090"/>
                  <a:pt x="2008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76 Botón de acción: Inicio">
            <a:hlinkClick r:id="" action="ppaction://hlinkshowjump?jump=firstslide" highlightClick="1"/>
          </p:cNvPr>
          <p:cNvSpPr/>
          <p:nvPr/>
        </p:nvSpPr>
        <p:spPr>
          <a:xfrm>
            <a:off x="6228184" y="2996952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5652120" y="2924944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Soledad</a:t>
            </a:r>
            <a:endParaRPr lang="es-MX" sz="1100" b="1" dirty="0"/>
          </a:p>
        </p:txBody>
      </p:sp>
      <p:sp>
        <p:nvSpPr>
          <p:cNvPr id="79" name="78 Llamada de flecha izquierda y derecha"/>
          <p:cNvSpPr/>
          <p:nvPr/>
        </p:nvSpPr>
        <p:spPr>
          <a:xfrm rot="9232515">
            <a:off x="6018118" y="2380491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79 Forma libre"/>
          <p:cNvSpPr/>
          <p:nvPr/>
        </p:nvSpPr>
        <p:spPr>
          <a:xfrm>
            <a:off x="6084168" y="2331030"/>
            <a:ext cx="357099" cy="161866"/>
          </a:xfrm>
          <a:custGeom>
            <a:avLst/>
            <a:gdLst>
              <a:gd name="connsiteX0" fmla="*/ 14199 w 357099"/>
              <a:gd name="connsiteY0" fmla="*/ 152400 h 161866"/>
              <a:gd name="connsiteX1" fmla="*/ 71349 w 357099"/>
              <a:gd name="connsiteY1" fmla="*/ 114300 h 161866"/>
              <a:gd name="connsiteX2" fmla="*/ 157074 w 357099"/>
              <a:gd name="connsiteY2" fmla="*/ 95250 h 161866"/>
              <a:gd name="connsiteX3" fmla="*/ 166599 w 357099"/>
              <a:gd name="connsiteY3" fmla="*/ 66675 h 161866"/>
              <a:gd name="connsiteX4" fmla="*/ 271374 w 357099"/>
              <a:gd name="connsiteY4" fmla="*/ 38100 h 161866"/>
              <a:gd name="connsiteX5" fmla="*/ 290424 w 357099"/>
              <a:gd name="connsiteY5" fmla="*/ 9525 h 161866"/>
              <a:gd name="connsiteX6" fmla="*/ 357099 w 357099"/>
              <a:gd name="connsiteY6" fmla="*/ 0 h 16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099" h="161866">
                <a:moveTo>
                  <a:pt x="14199" y="152400"/>
                </a:moveTo>
                <a:cubicBezTo>
                  <a:pt x="82143" y="129752"/>
                  <a:pt x="0" y="161866"/>
                  <a:pt x="71349" y="114300"/>
                </a:cubicBezTo>
                <a:cubicBezTo>
                  <a:pt x="86981" y="103879"/>
                  <a:pt x="150159" y="96403"/>
                  <a:pt x="157074" y="95250"/>
                </a:cubicBezTo>
                <a:cubicBezTo>
                  <a:pt x="160249" y="85725"/>
                  <a:pt x="160327" y="74515"/>
                  <a:pt x="166599" y="66675"/>
                </a:cubicBezTo>
                <a:cubicBezTo>
                  <a:pt x="190612" y="36659"/>
                  <a:pt x="241640" y="41817"/>
                  <a:pt x="271374" y="38100"/>
                </a:cubicBezTo>
                <a:cubicBezTo>
                  <a:pt x="277724" y="28575"/>
                  <a:pt x="279963" y="14174"/>
                  <a:pt x="290424" y="9525"/>
                </a:cubicBezTo>
                <a:cubicBezTo>
                  <a:pt x="310940" y="407"/>
                  <a:pt x="357099" y="0"/>
                  <a:pt x="357099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80 CuadroTexto"/>
          <p:cNvSpPr txBox="1"/>
          <p:nvPr/>
        </p:nvSpPr>
        <p:spPr>
          <a:xfrm>
            <a:off x="4572000" y="2375302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 F.ca Cuxtepec</a:t>
            </a:r>
            <a:endParaRPr lang="es-MX" sz="1100" b="1" dirty="0"/>
          </a:p>
        </p:txBody>
      </p:sp>
      <p:sp>
        <p:nvSpPr>
          <p:cNvPr id="85" name="84 Flecha abajo"/>
          <p:cNvSpPr/>
          <p:nvPr/>
        </p:nvSpPr>
        <p:spPr>
          <a:xfrm rot="14498317">
            <a:off x="5249793" y="1374635"/>
            <a:ext cx="131778" cy="366200"/>
          </a:xfrm>
          <a:prstGeom prst="downArrow">
            <a:avLst>
              <a:gd name="adj1" fmla="val 20796"/>
              <a:gd name="adj2" fmla="val 98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85 CuadroTexto"/>
          <p:cNvSpPr txBox="1"/>
          <p:nvPr/>
        </p:nvSpPr>
        <p:spPr>
          <a:xfrm flipH="1">
            <a:off x="3707904" y="1628800"/>
            <a:ext cx="1327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a Plan Baja</a:t>
            </a:r>
            <a:endParaRPr lang="es-MX" sz="1100" b="1" dirty="0"/>
          </a:p>
        </p:txBody>
      </p:sp>
      <p:sp>
        <p:nvSpPr>
          <p:cNvPr id="87" name="86 Forma libre"/>
          <p:cNvSpPr/>
          <p:nvPr/>
        </p:nvSpPr>
        <p:spPr>
          <a:xfrm>
            <a:off x="4788024" y="1556792"/>
            <a:ext cx="514350" cy="163576"/>
          </a:xfrm>
          <a:custGeom>
            <a:avLst/>
            <a:gdLst>
              <a:gd name="connsiteX0" fmla="*/ 0 w 514350"/>
              <a:gd name="connsiteY0" fmla="*/ 123825 h 163576"/>
              <a:gd name="connsiteX1" fmla="*/ 38100 w 514350"/>
              <a:gd name="connsiteY1" fmla="*/ 142875 h 163576"/>
              <a:gd name="connsiteX2" fmla="*/ 66675 w 514350"/>
              <a:gd name="connsiteY2" fmla="*/ 161925 h 163576"/>
              <a:gd name="connsiteX3" fmla="*/ 95250 w 514350"/>
              <a:gd name="connsiteY3" fmla="*/ 152400 h 163576"/>
              <a:gd name="connsiteX4" fmla="*/ 142875 w 514350"/>
              <a:gd name="connsiteY4" fmla="*/ 76200 h 163576"/>
              <a:gd name="connsiteX5" fmla="*/ 209550 w 514350"/>
              <a:gd name="connsiteY5" fmla="*/ 66675 h 163576"/>
              <a:gd name="connsiteX6" fmla="*/ 238125 w 514350"/>
              <a:gd name="connsiteY6" fmla="*/ 57150 h 163576"/>
              <a:gd name="connsiteX7" fmla="*/ 295275 w 514350"/>
              <a:gd name="connsiteY7" fmla="*/ 76200 h 163576"/>
              <a:gd name="connsiteX8" fmla="*/ 352425 w 514350"/>
              <a:gd name="connsiteY8" fmla="*/ 66675 h 163576"/>
              <a:gd name="connsiteX9" fmla="*/ 419100 w 514350"/>
              <a:gd name="connsiteY9" fmla="*/ 57150 h 163576"/>
              <a:gd name="connsiteX10" fmla="*/ 428625 w 514350"/>
              <a:gd name="connsiteY10" fmla="*/ 0 h 163576"/>
              <a:gd name="connsiteX11" fmla="*/ 514350 w 514350"/>
              <a:gd name="connsiteY11" fmla="*/ 9525 h 16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4350" h="163576">
                <a:moveTo>
                  <a:pt x="0" y="123825"/>
                </a:moveTo>
                <a:cubicBezTo>
                  <a:pt x="12700" y="130175"/>
                  <a:pt x="25772" y="135830"/>
                  <a:pt x="38100" y="142875"/>
                </a:cubicBezTo>
                <a:cubicBezTo>
                  <a:pt x="48039" y="148555"/>
                  <a:pt x="55383" y="160043"/>
                  <a:pt x="66675" y="161925"/>
                </a:cubicBezTo>
                <a:cubicBezTo>
                  <a:pt x="76579" y="163576"/>
                  <a:pt x="85725" y="155575"/>
                  <a:pt x="95250" y="152400"/>
                </a:cubicBezTo>
                <a:cubicBezTo>
                  <a:pt x="107133" y="116751"/>
                  <a:pt x="103742" y="87940"/>
                  <a:pt x="142875" y="76200"/>
                </a:cubicBezTo>
                <a:cubicBezTo>
                  <a:pt x="164379" y="69749"/>
                  <a:pt x="187325" y="69850"/>
                  <a:pt x="209550" y="66675"/>
                </a:cubicBezTo>
                <a:cubicBezTo>
                  <a:pt x="219075" y="63500"/>
                  <a:pt x="228146" y="56041"/>
                  <a:pt x="238125" y="57150"/>
                </a:cubicBezTo>
                <a:cubicBezTo>
                  <a:pt x="258083" y="59368"/>
                  <a:pt x="295275" y="76200"/>
                  <a:pt x="295275" y="76200"/>
                </a:cubicBezTo>
                <a:lnTo>
                  <a:pt x="352425" y="66675"/>
                </a:lnTo>
                <a:cubicBezTo>
                  <a:pt x="374615" y="63261"/>
                  <a:pt x="402204" y="71934"/>
                  <a:pt x="419100" y="57150"/>
                </a:cubicBezTo>
                <a:cubicBezTo>
                  <a:pt x="433634" y="44432"/>
                  <a:pt x="425450" y="19050"/>
                  <a:pt x="428625" y="0"/>
                </a:cubicBezTo>
                <a:cubicBezTo>
                  <a:pt x="495170" y="11091"/>
                  <a:pt x="466462" y="9525"/>
                  <a:pt x="514350" y="95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88 Forma libre"/>
          <p:cNvSpPr/>
          <p:nvPr/>
        </p:nvSpPr>
        <p:spPr>
          <a:xfrm>
            <a:off x="35496" y="2132856"/>
            <a:ext cx="6744983" cy="4248673"/>
          </a:xfrm>
          <a:custGeom>
            <a:avLst/>
            <a:gdLst>
              <a:gd name="connsiteX0" fmla="*/ 0 w 6744983"/>
              <a:gd name="connsiteY0" fmla="*/ 2218538 h 4248673"/>
              <a:gd name="connsiteX1" fmla="*/ 38100 w 6744983"/>
              <a:gd name="connsiteY1" fmla="*/ 2313788 h 4248673"/>
              <a:gd name="connsiteX2" fmla="*/ 76200 w 6744983"/>
              <a:gd name="connsiteY2" fmla="*/ 2370938 h 4248673"/>
              <a:gd name="connsiteX3" fmla="*/ 104775 w 6744983"/>
              <a:gd name="connsiteY3" fmla="*/ 2399513 h 4248673"/>
              <a:gd name="connsiteX4" fmla="*/ 276225 w 6744983"/>
              <a:gd name="connsiteY4" fmla="*/ 2409038 h 4248673"/>
              <a:gd name="connsiteX5" fmla="*/ 314325 w 6744983"/>
              <a:gd name="connsiteY5" fmla="*/ 2475713 h 4248673"/>
              <a:gd name="connsiteX6" fmla="*/ 323850 w 6744983"/>
              <a:gd name="connsiteY6" fmla="*/ 2542388 h 4248673"/>
              <a:gd name="connsiteX7" fmla="*/ 361950 w 6744983"/>
              <a:gd name="connsiteY7" fmla="*/ 2609063 h 4248673"/>
              <a:gd name="connsiteX8" fmla="*/ 390525 w 6744983"/>
              <a:gd name="connsiteY8" fmla="*/ 2637638 h 4248673"/>
              <a:gd name="connsiteX9" fmla="*/ 438150 w 6744983"/>
              <a:gd name="connsiteY9" fmla="*/ 2647163 h 4248673"/>
              <a:gd name="connsiteX10" fmla="*/ 552450 w 6744983"/>
              <a:gd name="connsiteY10" fmla="*/ 2666213 h 4248673"/>
              <a:gd name="connsiteX11" fmla="*/ 609600 w 6744983"/>
              <a:gd name="connsiteY11" fmla="*/ 2723363 h 4248673"/>
              <a:gd name="connsiteX12" fmla="*/ 619125 w 6744983"/>
              <a:gd name="connsiteY12" fmla="*/ 2770988 h 4248673"/>
              <a:gd name="connsiteX13" fmla="*/ 657225 w 6744983"/>
              <a:gd name="connsiteY13" fmla="*/ 2847188 h 4248673"/>
              <a:gd name="connsiteX14" fmla="*/ 723900 w 6744983"/>
              <a:gd name="connsiteY14" fmla="*/ 2913863 h 4248673"/>
              <a:gd name="connsiteX15" fmla="*/ 885825 w 6744983"/>
              <a:gd name="connsiteY15" fmla="*/ 2942438 h 4248673"/>
              <a:gd name="connsiteX16" fmla="*/ 962025 w 6744983"/>
              <a:gd name="connsiteY16" fmla="*/ 2999588 h 4248673"/>
              <a:gd name="connsiteX17" fmla="*/ 981075 w 6744983"/>
              <a:gd name="connsiteY17" fmla="*/ 3037688 h 4248673"/>
              <a:gd name="connsiteX18" fmla="*/ 1009650 w 6744983"/>
              <a:gd name="connsiteY18" fmla="*/ 3075788 h 4248673"/>
              <a:gd name="connsiteX19" fmla="*/ 1019175 w 6744983"/>
              <a:gd name="connsiteY19" fmla="*/ 3104363 h 4248673"/>
              <a:gd name="connsiteX20" fmla="*/ 1047750 w 6744983"/>
              <a:gd name="connsiteY20" fmla="*/ 3113888 h 4248673"/>
              <a:gd name="connsiteX21" fmla="*/ 1209675 w 6744983"/>
              <a:gd name="connsiteY21" fmla="*/ 3132938 h 4248673"/>
              <a:gd name="connsiteX22" fmla="*/ 1228725 w 6744983"/>
              <a:gd name="connsiteY22" fmla="*/ 3171038 h 4248673"/>
              <a:gd name="connsiteX23" fmla="*/ 1285875 w 6744983"/>
              <a:gd name="connsiteY23" fmla="*/ 3247238 h 4248673"/>
              <a:gd name="connsiteX24" fmla="*/ 1314450 w 6744983"/>
              <a:gd name="connsiteY24" fmla="*/ 3285338 h 4248673"/>
              <a:gd name="connsiteX25" fmla="*/ 1333500 w 6744983"/>
              <a:gd name="connsiteY25" fmla="*/ 3323438 h 4248673"/>
              <a:gd name="connsiteX26" fmla="*/ 1381125 w 6744983"/>
              <a:gd name="connsiteY26" fmla="*/ 3371063 h 4248673"/>
              <a:gd name="connsiteX27" fmla="*/ 1524000 w 6744983"/>
              <a:gd name="connsiteY27" fmla="*/ 3380588 h 4248673"/>
              <a:gd name="connsiteX28" fmla="*/ 1581150 w 6744983"/>
              <a:gd name="connsiteY28" fmla="*/ 3428213 h 4248673"/>
              <a:gd name="connsiteX29" fmla="*/ 1628775 w 6744983"/>
              <a:gd name="connsiteY29" fmla="*/ 3456788 h 4248673"/>
              <a:gd name="connsiteX30" fmla="*/ 1657350 w 6744983"/>
              <a:gd name="connsiteY30" fmla="*/ 3466313 h 4248673"/>
              <a:gd name="connsiteX31" fmla="*/ 1819275 w 6744983"/>
              <a:gd name="connsiteY31" fmla="*/ 3485363 h 4248673"/>
              <a:gd name="connsiteX32" fmla="*/ 1876425 w 6744983"/>
              <a:gd name="connsiteY32" fmla="*/ 3542513 h 4248673"/>
              <a:gd name="connsiteX33" fmla="*/ 1933575 w 6744983"/>
              <a:gd name="connsiteY33" fmla="*/ 3599663 h 4248673"/>
              <a:gd name="connsiteX34" fmla="*/ 1981200 w 6744983"/>
              <a:gd name="connsiteY34" fmla="*/ 3656813 h 4248673"/>
              <a:gd name="connsiteX35" fmla="*/ 2133600 w 6744983"/>
              <a:gd name="connsiteY35" fmla="*/ 3656813 h 4248673"/>
              <a:gd name="connsiteX36" fmla="*/ 2162175 w 6744983"/>
              <a:gd name="connsiteY36" fmla="*/ 3694913 h 4248673"/>
              <a:gd name="connsiteX37" fmla="*/ 2171700 w 6744983"/>
              <a:gd name="connsiteY37" fmla="*/ 3723488 h 4248673"/>
              <a:gd name="connsiteX38" fmla="*/ 2247900 w 6744983"/>
              <a:gd name="connsiteY38" fmla="*/ 3818738 h 4248673"/>
              <a:gd name="connsiteX39" fmla="*/ 2333625 w 6744983"/>
              <a:gd name="connsiteY39" fmla="*/ 3837788 h 4248673"/>
              <a:gd name="connsiteX40" fmla="*/ 2362200 w 6744983"/>
              <a:gd name="connsiteY40" fmla="*/ 3828263 h 4248673"/>
              <a:gd name="connsiteX41" fmla="*/ 2419350 w 6744983"/>
              <a:gd name="connsiteY41" fmla="*/ 3799688 h 4248673"/>
              <a:gd name="connsiteX42" fmla="*/ 2447925 w 6744983"/>
              <a:gd name="connsiteY42" fmla="*/ 3809213 h 4248673"/>
              <a:gd name="connsiteX43" fmla="*/ 2543175 w 6744983"/>
              <a:gd name="connsiteY43" fmla="*/ 3885413 h 4248673"/>
              <a:gd name="connsiteX44" fmla="*/ 2562225 w 6744983"/>
              <a:gd name="connsiteY44" fmla="*/ 3913988 h 4248673"/>
              <a:gd name="connsiteX45" fmla="*/ 2638425 w 6744983"/>
              <a:gd name="connsiteY45" fmla="*/ 3961613 h 4248673"/>
              <a:gd name="connsiteX46" fmla="*/ 2676525 w 6744983"/>
              <a:gd name="connsiteY46" fmla="*/ 3990188 h 4248673"/>
              <a:gd name="connsiteX47" fmla="*/ 2733675 w 6744983"/>
              <a:gd name="connsiteY47" fmla="*/ 4018763 h 4248673"/>
              <a:gd name="connsiteX48" fmla="*/ 2762250 w 6744983"/>
              <a:gd name="connsiteY48" fmla="*/ 4037813 h 4248673"/>
              <a:gd name="connsiteX49" fmla="*/ 2847975 w 6744983"/>
              <a:gd name="connsiteY49" fmla="*/ 4066388 h 4248673"/>
              <a:gd name="connsiteX50" fmla="*/ 3009900 w 6744983"/>
              <a:gd name="connsiteY50" fmla="*/ 4056863 h 4248673"/>
              <a:gd name="connsiteX51" fmla="*/ 3124200 w 6744983"/>
              <a:gd name="connsiteY51" fmla="*/ 4047338 h 4248673"/>
              <a:gd name="connsiteX52" fmla="*/ 3152775 w 6744983"/>
              <a:gd name="connsiteY52" fmla="*/ 4056863 h 4248673"/>
              <a:gd name="connsiteX53" fmla="*/ 3190875 w 6744983"/>
              <a:gd name="connsiteY53" fmla="*/ 4114013 h 4248673"/>
              <a:gd name="connsiteX54" fmla="*/ 3371850 w 6744983"/>
              <a:gd name="connsiteY54" fmla="*/ 4142588 h 4248673"/>
              <a:gd name="connsiteX55" fmla="*/ 3419475 w 6744983"/>
              <a:gd name="connsiteY55" fmla="*/ 4152113 h 4248673"/>
              <a:gd name="connsiteX56" fmla="*/ 3743325 w 6744983"/>
              <a:gd name="connsiteY56" fmla="*/ 4180688 h 4248673"/>
              <a:gd name="connsiteX57" fmla="*/ 3771900 w 6744983"/>
              <a:gd name="connsiteY57" fmla="*/ 4209263 h 4248673"/>
              <a:gd name="connsiteX58" fmla="*/ 3800475 w 6744983"/>
              <a:gd name="connsiteY58" fmla="*/ 4218788 h 4248673"/>
              <a:gd name="connsiteX59" fmla="*/ 3876675 w 6744983"/>
              <a:gd name="connsiteY59" fmla="*/ 4247363 h 4248673"/>
              <a:gd name="connsiteX60" fmla="*/ 3943350 w 6744983"/>
              <a:gd name="connsiteY60" fmla="*/ 4228313 h 4248673"/>
              <a:gd name="connsiteX61" fmla="*/ 3990975 w 6744983"/>
              <a:gd name="connsiteY61" fmla="*/ 4142588 h 4248673"/>
              <a:gd name="connsiteX62" fmla="*/ 4029075 w 6744983"/>
              <a:gd name="connsiteY62" fmla="*/ 4104488 h 4248673"/>
              <a:gd name="connsiteX63" fmla="*/ 4057650 w 6744983"/>
              <a:gd name="connsiteY63" fmla="*/ 4066388 h 4248673"/>
              <a:gd name="connsiteX64" fmla="*/ 4086225 w 6744983"/>
              <a:gd name="connsiteY64" fmla="*/ 4056863 h 4248673"/>
              <a:gd name="connsiteX65" fmla="*/ 4114800 w 6744983"/>
              <a:gd name="connsiteY65" fmla="*/ 4037813 h 4248673"/>
              <a:gd name="connsiteX66" fmla="*/ 4248150 w 6744983"/>
              <a:gd name="connsiteY66" fmla="*/ 4047338 h 4248673"/>
              <a:gd name="connsiteX67" fmla="*/ 4305300 w 6744983"/>
              <a:gd name="connsiteY67" fmla="*/ 4056863 h 4248673"/>
              <a:gd name="connsiteX68" fmla="*/ 4495800 w 6744983"/>
              <a:gd name="connsiteY68" fmla="*/ 4066388 h 4248673"/>
              <a:gd name="connsiteX69" fmla="*/ 4552950 w 6744983"/>
              <a:gd name="connsiteY69" fmla="*/ 4056863 h 4248673"/>
              <a:gd name="connsiteX70" fmla="*/ 4572000 w 6744983"/>
              <a:gd name="connsiteY70" fmla="*/ 4028288 h 4248673"/>
              <a:gd name="connsiteX71" fmla="*/ 4600575 w 6744983"/>
              <a:gd name="connsiteY71" fmla="*/ 4018763 h 4248673"/>
              <a:gd name="connsiteX72" fmla="*/ 4676775 w 6744983"/>
              <a:gd name="connsiteY72" fmla="*/ 4028288 h 4248673"/>
              <a:gd name="connsiteX73" fmla="*/ 4705350 w 6744983"/>
              <a:gd name="connsiteY73" fmla="*/ 4037813 h 4248673"/>
              <a:gd name="connsiteX74" fmla="*/ 4733925 w 6744983"/>
              <a:gd name="connsiteY74" fmla="*/ 4009238 h 4248673"/>
              <a:gd name="connsiteX75" fmla="*/ 4781550 w 6744983"/>
              <a:gd name="connsiteY75" fmla="*/ 3961613 h 4248673"/>
              <a:gd name="connsiteX76" fmla="*/ 4819650 w 6744983"/>
              <a:gd name="connsiteY76" fmla="*/ 3952088 h 4248673"/>
              <a:gd name="connsiteX77" fmla="*/ 5076825 w 6744983"/>
              <a:gd name="connsiteY77" fmla="*/ 3923513 h 4248673"/>
              <a:gd name="connsiteX78" fmla="*/ 5133975 w 6744983"/>
              <a:gd name="connsiteY78" fmla="*/ 3809213 h 4248673"/>
              <a:gd name="connsiteX79" fmla="*/ 5162550 w 6744983"/>
              <a:gd name="connsiteY79" fmla="*/ 3790163 h 4248673"/>
              <a:gd name="connsiteX80" fmla="*/ 5334000 w 6744983"/>
              <a:gd name="connsiteY80" fmla="*/ 3780638 h 4248673"/>
              <a:gd name="connsiteX81" fmla="*/ 5353050 w 6744983"/>
              <a:gd name="connsiteY81" fmla="*/ 3742538 h 4248673"/>
              <a:gd name="connsiteX82" fmla="*/ 5391150 w 6744983"/>
              <a:gd name="connsiteY82" fmla="*/ 3656813 h 4248673"/>
              <a:gd name="connsiteX83" fmla="*/ 5419725 w 6744983"/>
              <a:gd name="connsiteY83" fmla="*/ 3647288 h 4248673"/>
              <a:gd name="connsiteX84" fmla="*/ 5486400 w 6744983"/>
              <a:gd name="connsiteY84" fmla="*/ 3637763 h 4248673"/>
              <a:gd name="connsiteX85" fmla="*/ 5543550 w 6744983"/>
              <a:gd name="connsiteY85" fmla="*/ 3599663 h 4248673"/>
              <a:gd name="connsiteX86" fmla="*/ 5610225 w 6744983"/>
              <a:gd name="connsiteY86" fmla="*/ 3580613 h 4248673"/>
              <a:gd name="connsiteX87" fmla="*/ 5648325 w 6744983"/>
              <a:gd name="connsiteY87" fmla="*/ 3523463 h 4248673"/>
              <a:gd name="connsiteX88" fmla="*/ 5657850 w 6744983"/>
              <a:gd name="connsiteY88" fmla="*/ 3494888 h 4248673"/>
              <a:gd name="connsiteX89" fmla="*/ 5686425 w 6744983"/>
              <a:gd name="connsiteY89" fmla="*/ 3485363 h 4248673"/>
              <a:gd name="connsiteX90" fmla="*/ 5905500 w 6744983"/>
              <a:gd name="connsiteY90" fmla="*/ 3475838 h 4248673"/>
              <a:gd name="connsiteX91" fmla="*/ 5934075 w 6744983"/>
              <a:gd name="connsiteY91" fmla="*/ 3447263 h 4248673"/>
              <a:gd name="connsiteX92" fmla="*/ 6134100 w 6744983"/>
              <a:gd name="connsiteY92" fmla="*/ 3418688 h 4248673"/>
              <a:gd name="connsiteX93" fmla="*/ 6181725 w 6744983"/>
              <a:gd name="connsiteY93" fmla="*/ 3409163 h 4248673"/>
              <a:gd name="connsiteX94" fmla="*/ 6248400 w 6744983"/>
              <a:gd name="connsiteY94" fmla="*/ 3342488 h 4248673"/>
              <a:gd name="connsiteX95" fmla="*/ 6276975 w 6744983"/>
              <a:gd name="connsiteY95" fmla="*/ 3332963 h 4248673"/>
              <a:gd name="connsiteX96" fmla="*/ 6305550 w 6744983"/>
              <a:gd name="connsiteY96" fmla="*/ 3132938 h 4248673"/>
              <a:gd name="connsiteX97" fmla="*/ 6324600 w 6744983"/>
              <a:gd name="connsiteY97" fmla="*/ 3104363 h 4248673"/>
              <a:gd name="connsiteX98" fmla="*/ 6334125 w 6744983"/>
              <a:gd name="connsiteY98" fmla="*/ 3075788 h 4248673"/>
              <a:gd name="connsiteX99" fmla="*/ 6343650 w 6744983"/>
              <a:gd name="connsiteY99" fmla="*/ 2942438 h 4248673"/>
              <a:gd name="connsiteX100" fmla="*/ 6381750 w 6744983"/>
              <a:gd name="connsiteY100" fmla="*/ 2923388 h 4248673"/>
              <a:gd name="connsiteX101" fmla="*/ 6438900 w 6744983"/>
              <a:gd name="connsiteY101" fmla="*/ 2904338 h 4248673"/>
              <a:gd name="connsiteX102" fmla="*/ 6496050 w 6744983"/>
              <a:gd name="connsiteY102" fmla="*/ 2875763 h 4248673"/>
              <a:gd name="connsiteX103" fmla="*/ 6524625 w 6744983"/>
              <a:gd name="connsiteY103" fmla="*/ 2780513 h 4248673"/>
              <a:gd name="connsiteX104" fmla="*/ 6562725 w 6744983"/>
              <a:gd name="connsiteY104" fmla="*/ 2628113 h 4248673"/>
              <a:gd name="connsiteX105" fmla="*/ 6581775 w 6744983"/>
              <a:gd name="connsiteY105" fmla="*/ 2532863 h 4248673"/>
              <a:gd name="connsiteX106" fmla="*/ 6629400 w 6744983"/>
              <a:gd name="connsiteY106" fmla="*/ 2475713 h 4248673"/>
              <a:gd name="connsiteX107" fmla="*/ 6686550 w 6744983"/>
              <a:gd name="connsiteY107" fmla="*/ 2380463 h 4248673"/>
              <a:gd name="connsiteX108" fmla="*/ 6734175 w 6744983"/>
              <a:gd name="connsiteY108" fmla="*/ 2294738 h 4248673"/>
              <a:gd name="connsiteX109" fmla="*/ 6743700 w 6744983"/>
              <a:gd name="connsiteY109" fmla="*/ 2247113 h 4248673"/>
              <a:gd name="connsiteX110" fmla="*/ 6734175 w 6744983"/>
              <a:gd name="connsiteY110" fmla="*/ 2113763 h 4248673"/>
              <a:gd name="connsiteX111" fmla="*/ 6705600 w 6744983"/>
              <a:gd name="connsiteY111" fmla="*/ 2094713 h 4248673"/>
              <a:gd name="connsiteX112" fmla="*/ 6696075 w 6744983"/>
              <a:gd name="connsiteY112" fmla="*/ 2066138 h 4248673"/>
              <a:gd name="connsiteX113" fmla="*/ 6667500 w 6744983"/>
              <a:gd name="connsiteY113" fmla="*/ 2037563 h 4248673"/>
              <a:gd name="connsiteX114" fmla="*/ 6648450 w 6744983"/>
              <a:gd name="connsiteY114" fmla="*/ 1828013 h 4248673"/>
              <a:gd name="connsiteX115" fmla="*/ 6600825 w 6744983"/>
              <a:gd name="connsiteY115" fmla="*/ 1742288 h 4248673"/>
              <a:gd name="connsiteX116" fmla="*/ 6581775 w 6744983"/>
              <a:gd name="connsiteY116" fmla="*/ 1713713 h 4248673"/>
              <a:gd name="connsiteX117" fmla="*/ 6591300 w 6744983"/>
              <a:gd name="connsiteY117" fmla="*/ 1475588 h 4248673"/>
              <a:gd name="connsiteX118" fmla="*/ 6610350 w 6744983"/>
              <a:gd name="connsiteY118" fmla="*/ 1418438 h 4248673"/>
              <a:gd name="connsiteX119" fmla="*/ 6629400 w 6744983"/>
              <a:gd name="connsiteY119" fmla="*/ 1266038 h 4248673"/>
              <a:gd name="connsiteX120" fmla="*/ 6648450 w 6744983"/>
              <a:gd name="connsiteY120" fmla="*/ 1180313 h 4248673"/>
              <a:gd name="connsiteX121" fmla="*/ 6638925 w 6744983"/>
              <a:gd name="connsiteY121" fmla="*/ 1075538 h 4248673"/>
              <a:gd name="connsiteX122" fmla="*/ 6610350 w 6744983"/>
              <a:gd name="connsiteY122" fmla="*/ 1056488 h 4248673"/>
              <a:gd name="connsiteX123" fmla="*/ 6600825 w 6744983"/>
              <a:gd name="connsiteY123" fmla="*/ 1027913 h 4248673"/>
              <a:gd name="connsiteX124" fmla="*/ 6619875 w 6744983"/>
              <a:gd name="connsiteY124" fmla="*/ 999338 h 4248673"/>
              <a:gd name="connsiteX125" fmla="*/ 6619875 w 6744983"/>
              <a:gd name="connsiteY125" fmla="*/ 856463 h 4248673"/>
              <a:gd name="connsiteX126" fmla="*/ 6467475 w 6744983"/>
              <a:gd name="connsiteY126" fmla="*/ 827888 h 4248673"/>
              <a:gd name="connsiteX127" fmla="*/ 6419850 w 6744983"/>
              <a:gd name="connsiteY127" fmla="*/ 770738 h 4248673"/>
              <a:gd name="connsiteX128" fmla="*/ 6362700 w 6744983"/>
              <a:gd name="connsiteY128" fmla="*/ 723113 h 4248673"/>
              <a:gd name="connsiteX129" fmla="*/ 6353175 w 6744983"/>
              <a:gd name="connsiteY129" fmla="*/ 694538 h 4248673"/>
              <a:gd name="connsiteX130" fmla="*/ 6353175 w 6744983"/>
              <a:gd name="connsiteY130" fmla="*/ 627863 h 4248673"/>
              <a:gd name="connsiteX131" fmla="*/ 6324600 w 6744983"/>
              <a:gd name="connsiteY131" fmla="*/ 618338 h 4248673"/>
              <a:gd name="connsiteX132" fmla="*/ 6286500 w 6744983"/>
              <a:gd name="connsiteY132" fmla="*/ 608813 h 4248673"/>
              <a:gd name="connsiteX133" fmla="*/ 6276975 w 6744983"/>
              <a:gd name="connsiteY133" fmla="*/ 580238 h 4248673"/>
              <a:gd name="connsiteX134" fmla="*/ 6219825 w 6744983"/>
              <a:gd name="connsiteY134" fmla="*/ 542138 h 4248673"/>
              <a:gd name="connsiteX135" fmla="*/ 6181725 w 6744983"/>
              <a:gd name="connsiteY135" fmla="*/ 513563 h 4248673"/>
              <a:gd name="connsiteX136" fmla="*/ 6172200 w 6744983"/>
              <a:gd name="connsiteY136" fmla="*/ 484988 h 4248673"/>
              <a:gd name="connsiteX137" fmla="*/ 6162675 w 6744983"/>
              <a:gd name="connsiteY137" fmla="*/ 284963 h 4248673"/>
              <a:gd name="connsiteX138" fmla="*/ 6124575 w 6744983"/>
              <a:gd name="connsiteY138" fmla="*/ 227813 h 4248673"/>
              <a:gd name="connsiteX139" fmla="*/ 6115050 w 6744983"/>
              <a:gd name="connsiteY139" fmla="*/ 199238 h 4248673"/>
              <a:gd name="connsiteX140" fmla="*/ 6105525 w 6744983"/>
              <a:gd name="connsiteY140" fmla="*/ 151613 h 4248673"/>
              <a:gd name="connsiteX141" fmla="*/ 6076950 w 6744983"/>
              <a:gd name="connsiteY141" fmla="*/ 142088 h 4248673"/>
              <a:gd name="connsiteX142" fmla="*/ 6010275 w 6744983"/>
              <a:gd name="connsiteY142" fmla="*/ 132563 h 4248673"/>
              <a:gd name="connsiteX143" fmla="*/ 6000750 w 6744983"/>
              <a:gd name="connsiteY143" fmla="*/ 65888 h 4248673"/>
              <a:gd name="connsiteX144" fmla="*/ 5962650 w 6744983"/>
              <a:gd name="connsiteY144" fmla="*/ 46838 h 42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744983" h="4248673">
                <a:moveTo>
                  <a:pt x="0" y="2218538"/>
                </a:moveTo>
                <a:cubicBezTo>
                  <a:pt x="11543" y="2253168"/>
                  <a:pt x="19124" y="2278547"/>
                  <a:pt x="38100" y="2313788"/>
                </a:cubicBezTo>
                <a:cubicBezTo>
                  <a:pt x="48955" y="2333947"/>
                  <a:pt x="60011" y="2354749"/>
                  <a:pt x="76200" y="2370938"/>
                </a:cubicBezTo>
                <a:cubicBezTo>
                  <a:pt x="85725" y="2380463"/>
                  <a:pt x="91543" y="2396993"/>
                  <a:pt x="104775" y="2399513"/>
                </a:cubicBezTo>
                <a:cubicBezTo>
                  <a:pt x="161002" y="2410223"/>
                  <a:pt x="219075" y="2405863"/>
                  <a:pt x="276225" y="2409038"/>
                </a:cubicBezTo>
                <a:cubicBezTo>
                  <a:pt x="288162" y="2426943"/>
                  <a:pt x="308747" y="2455262"/>
                  <a:pt x="314325" y="2475713"/>
                </a:cubicBezTo>
                <a:cubicBezTo>
                  <a:pt x="320232" y="2497373"/>
                  <a:pt x="317943" y="2520728"/>
                  <a:pt x="323850" y="2542388"/>
                </a:cubicBezTo>
                <a:cubicBezTo>
                  <a:pt x="327627" y="2556237"/>
                  <a:pt x="351465" y="2596481"/>
                  <a:pt x="361950" y="2609063"/>
                </a:cubicBezTo>
                <a:cubicBezTo>
                  <a:pt x="370574" y="2619411"/>
                  <a:pt x="378477" y="2631614"/>
                  <a:pt x="390525" y="2637638"/>
                </a:cubicBezTo>
                <a:cubicBezTo>
                  <a:pt x="405005" y="2644878"/>
                  <a:pt x="422207" y="2644350"/>
                  <a:pt x="438150" y="2647163"/>
                </a:cubicBezTo>
                <a:lnTo>
                  <a:pt x="552450" y="2666213"/>
                </a:lnTo>
                <a:cubicBezTo>
                  <a:pt x="579437" y="2684204"/>
                  <a:pt x="594676" y="2689785"/>
                  <a:pt x="609600" y="2723363"/>
                </a:cubicBezTo>
                <a:cubicBezTo>
                  <a:pt x="616175" y="2738157"/>
                  <a:pt x="615198" y="2755282"/>
                  <a:pt x="619125" y="2770988"/>
                </a:cubicBezTo>
                <a:cubicBezTo>
                  <a:pt x="625962" y="2798336"/>
                  <a:pt x="639236" y="2825601"/>
                  <a:pt x="657225" y="2847188"/>
                </a:cubicBezTo>
                <a:cubicBezTo>
                  <a:pt x="677347" y="2871334"/>
                  <a:pt x="693408" y="2906240"/>
                  <a:pt x="723900" y="2913863"/>
                </a:cubicBezTo>
                <a:cubicBezTo>
                  <a:pt x="827992" y="2939886"/>
                  <a:pt x="774078" y="2930022"/>
                  <a:pt x="885825" y="2942438"/>
                </a:cubicBezTo>
                <a:cubicBezTo>
                  <a:pt x="908383" y="2957477"/>
                  <a:pt x="946187" y="2981487"/>
                  <a:pt x="962025" y="2999588"/>
                </a:cubicBezTo>
                <a:cubicBezTo>
                  <a:pt x="971375" y="3010274"/>
                  <a:pt x="973550" y="3025647"/>
                  <a:pt x="981075" y="3037688"/>
                </a:cubicBezTo>
                <a:cubicBezTo>
                  <a:pt x="989489" y="3051150"/>
                  <a:pt x="1000125" y="3063088"/>
                  <a:pt x="1009650" y="3075788"/>
                </a:cubicBezTo>
                <a:cubicBezTo>
                  <a:pt x="1012825" y="3085313"/>
                  <a:pt x="1012075" y="3097263"/>
                  <a:pt x="1019175" y="3104363"/>
                </a:cubicBezTo>
                <a:cubicBezTo>
                  <a:pt x="1026275" y="3111463"/>
                  <a:pt x="1037821" y="3112399"/>
                  <a:pt x="1047750" y="3113888"/>
                </a:cubicBezTo>
                <a:cubicBezTo>
                  <a:pt x="1101496" y="3121950"/>
                  <a:pt x="1155700" y="3126588"/>
                  <a:pt x="1209675" y="3132938"/>
                </a:cubicBezTo>
                <a:cubicBezTo>
                  <a:pt x="1216025" y="3145638"/>
                  <a:pt x="1220849" y="3159224"/>
                  <a:pt x="1228725" y="3171038"/>
                </a:cubicBezTo>
                <a:cubicBezTo>
                  <a:pt x="1246337" y="3197456"/>
                  <a:pt x="1266825" y="3221838"/>
                  <a:pt x="1285875" y="3247238"/>
                </a:cubicBezTo>
                <a:cubicBezTo>
                  <a:pt x="1295400" y="3259938"/>
                  <a:pt x="1307350" y="3271139"/>
                  <a:pt x="1314450" y="3285338"/>
                </a:cubicBezTo>
                <a:cubicBezTo>
                  <a:pt x="1320800" y="3298038"/>
                  <a:pt x="1326455" y="3311110"/>
                  <a:pt x="1333500" y="3323438"/>
                </a:cubicBezTo>
                <a:cubicBezTo>
                  <a:pt x="1342858" y="3339814"/>
                  <a:pt x="1359067" y="3367387"/>
                  <a:pt x="1381125" y="3371063"/>
                </a:cubicBezTo>
                <a:cubicBezTo>
                  <a:pt x="1428206" y="3378910"/>
                  <a:pt x="1476375" y="3377413"/>
                  <a:pt x="1524000" y="3380588"/>
                </a:cubicBezTo>
                <a:cubicBezTo>
                  <a:pt x="1540269" y="3429396"/>
                  <a:pt x="1521925" y="3398600"/>
                  <a:pt x="1581150" y="3428213"/>
                </a:cubicBezTo>
                <a:cubicBezTo>
                  <a:pt x="1597709" y="3436492"/>
                  <a:pt x="1612216" y="3448509"/>
                  <a:pt x="1628775" y="3456788"/>
                </a:cubicBezTo>
                <a:cubicBezTo>
                  <a:pt x="1637755" y="3461278"/>
                  <a:pt x="1647696" y="3463555"/>
                  <a:pt x="1657350" y="3466313"/>
                </a:cubicBezTo>
                <a:cubicBezTo>
                  <a:pt x="1722224" y="3484848"/>
                  <a:pt x="1724730" y="3478090"/>
                  <a:pt x="1819275" y="3485363"/>
                </a:cubicBezTo>
                <a:cubicBezTo>
                  <a:pt x="1855650" y="3539926"/>
                  <a:pt x="1817352" y="3489348"/>
                  <a:pt x="1876425" y="3542513"/>
                </a:cubicBezTo>
                <a:cubicBezTo>
                  <a:pt x="1896450" y="3560535"/>
                  <a:pt x="1918631" y="3577247"/>
                  <a:pt x="1933575" y="3599663"/>
                </a:cubicBezTo>
                <a:cubicBezTo>
                  <a:pt x="1960097" y="3639446"/>
                  <a:pt x="1944530" y="3620143"/>
                  <a:pt x="1981200" y="3656813"/>
                </a:cubicBezTo>
                <a:cubicBezTo>
                  <a:pt x="2030266" y="3649804"/>
                  <a:pt x="2084561" y="3636380"/>
                  <a:pt x="2133600" y="3656813"/>
                </a:cubicBezTo>
                <a:cubicBezTo>
                  <a:pt x="2148254" y="3662919"/>
                  <a:pt x="2152650" y="3682213"/>
                  <a:pt x="2162175" y="3694913"/>
                </a:cubicBezTo>
                <a:cubicBezTo>
                  <a:pt x="2165350" y="3704438"/>
                  <a:pt x="2166824" y="3714711"/>
                  <a:pt x="2171700" y="3723488"/>
                </a:cubicBezTo>
                <a:cubicBezTo>
                  <a:pt x="2185404" y="3748156"/>
                  <a:pt x="2220563" y="3801653"/>
                  <a:pt x="2247900" y="3818738"/>
                </a:cubicBezTo>
                <a:cubicBezTo>
                  <a:pt x="2254230" y="3822694"/>
                  <a:pt x="2331877" y="3837438"/>
                  <a:pt x="2333625" y="3837788"/>
                </a:cubicBezTo>
                <a:cubicBezTo>
                  <a:pt x="2343150" y="3834613"/>
                  <a:pt x="2353220" y="3832753"/>
                  <a:pt x="2362200" y="3828263"/>
                </a:cubicBezTo>
                <a:cubicBezTo>
                  <a:pt x="2436058" y="3791334"/>
                  <a:pt x="2347526" y="3823629"/>
                  <a:pt x="2419350" y="3799688"/>
                </a:cubicBezTo>
                <a:cubicBezTo>
                  <a:pt x="2428875" y="3802863"/>
                  <a:pt x="2439148" y="3804337"/>
                  <a:pt x="2447925" y="3809213"/>
                </a:cubicBezTo>
                <a:cubicBezTo>
                  <a:pt x="2488037" y="3831497"/>
                  <a:pt x="2513975" y="3851346"/>
                  <a:pt x="2543175" y="3885413"/>
                </a:cubicBezTo>
                <a:cubicBezTo>
                  <a:pt x="2550625" y="3894105"/>
                  <a:pt x="2554130" y="3905893"/>
                  <a:pt x="2562225" y="3913988"/>
                </a:cubicBezTo>
                <a:cubicBezTo>
                  <a:pt x="2598202" y="3949965"/>
                  <a:pt x="2598185" y="3936463"/>
                  <a:pt x="2638425" y="3961613"/>
                </a:cubicBezTo>
                <a:cubicBezTo>
                  <a:pt x="2651887" y="3970027"/>
                  <a:pt x="2662912" y="3982020"/>
                  <a:pt x="2676525" y="3990188"/>
                </a:cubicBezTo>
                <a:cubicBezTo>
                  <a:pt x="2694788" y="4001146"/>
                  <a:pt x="2715057" y="4008420"/>
                  <a:pt x="2733675" y="4018763"/>
                </a:cubicBezTo>
                <a:cubicBezTo>
                  <a:pt x="2743682" y="4024322"/>
                  <a:pt x="2751683" y="4033410"/>
                  <a:pt x="2762250" y="4037813"/>
                </a:cubicBezTo>
                <a:cubicBezTo>
                  <a:pt x="2790054" y="4049398"/>
                  <a:pt x="2847975" y="4066388"/>
                  <a:pt x="2847975" y="4066388"/>
                </a:cubicBezTo>
                <a:cubicBezTo>
                  <a:pt x="2901950" y="4063213"/>
                  <a:pt x="2956375" y="4064509"/>
                  <a:pt x="3009900" y="4056863"/>
                </a:cubicBezTo>
                <a:cubicBezTo>
                  <a:pt x="3152222" y="4036531"/>
                  <a:pt x="2887296" y="4017725"/>
                  <a:pt x="3124200" y="4047338"/>
                </a:cubicBezTo>
                <a:cubicBezTo>
                  <a:pt x="3133725" y="4050513"/>
                  <a:pt x="3145675" y="4049763"/>
                  <a:pt x="3152775" y="4056863"/>
                </a:cubicBezTo>
                <a:cubicBezTo>
                  <a:pt x="3168964" y="4073052"/>
                  <a:pt x="3168424" y="4109523"/>
                  <a:pt x="3190875" y="4114013"/>
                </a:cubicBezTo>
                <a:cubicBezTo>
                  <a:pt x="3301765" y="4136191"/>
                  <a:pt x="3169125" y="4110579"/>
                  <a:pt x="3371850" y="4142588"/>
                </a:cubicBezTo>
                <a:cubicBezTo>
                  <a:pt x="3387841" y="4145113"/>
                  <a:pt x="3403370" y="4150461"/>
                  <a:pt x="3419475" y="4152113"/>
                </a:cubicBezTo>
                <a:cubicBezTo>
                  <a:pt x="3527279" y="4163170"/>
                  <a:pt x="3635375" y="4171163"/>
                  <a:pt x="3743325" y="4180688"/>
                </a:cubicBezTo>
                <a:cubicBezTo>
                  <a:pt x="3752850" y="4190213"/>
                  <a:pt x="3760692" y="4201791"/>
                  <a:pt x="3771900" y="4209263"/>
                </a:cubicBezTo>
                <a:cubicBezTo>
                  <a:pt x="3780254" y="4214832"/>
                  <a:pt x="3791247" y="4214833"/>
                  <a:pt x="3800475" y="4218788"/>
                </a:cubicBezTo>
                <a:cubicBezTo>
                  <a:pt x="3870207" y="4248673"/>
                  <a:pt x="3806431" y="4229802"/>
                  <a:pt x="3876675" y="4247363"/>
                </a:cubicBezTo>
                <a:cubicBezTo>
                  <a:pt x="3898900" y="4241013"/>
                  <a:pt x="3923530" y="4240205"/>
                  <a:pt x="3943350" y="4228313"/>
                </a:cubicBezTo>
                <a:cubicBezTo>
                  <a:pt x="3976277" y="4208557"/>
                  <a:pt x="3972391" y="4170463"/>
                  <a:pt x="3990975" y="4142588"/>
                </a:cubicBezTo>
                <a:cubicBezTo>
                  <a:pt x="4000938" y="4127644"/>
                  <a:pt x="4017248" y="4118005"/>
                  <a:pt x="4029075" y="4104488"/>
                </a:cubicBezTo>
                <a:cubicBezTo>
                  <a:pt x="4039529" y="4092541"/>
                  <a:pt x="4045454" y="4076551"/>
                  <a:pt x="4057650" y="4066388"/>
                </a:cubicBezTo>
                <a:cubicBezTo>
                  <a:pt x="4065363" y="4059960"/>
                  <a:pt x="4077245" y="4061353"/>
                  <a:pt x="4086225" y="4056863"/>
                </a:cubicBezTo>
                <a:cubicBezTo>
                  <a:pt x="4096464" y="4051743"/>
                  <a:pt x="4105275" y="4044163"/>
                  <a:pt x="4114800" y="4037813"/>
                </a:cubicBezTo>
                <a:cubicBezTo>
                  <a:pt x="4159250" y="4040988"/>
                  <a:pt x="4203808" y="4042904"/>
                  <a:pt x="4248150" y="4047338"/>
                </a:cubicBezTo>
                <a:cubicBezTo>
                  <a:pt x="4267367" y="4049260"/>
                  <a:pt x="4286044" y="4055382"/>
                  <a:pt x="4305300" y="4056863"/>
                </a:cubicBezTo>
                <a:cubicBezTo>
                  <a:pt x="4368692" y="4061739"/>
                  <a:pt x="4432300" y="4063213"/>
                  <a:pt x="4495800" y="4066388"/>
                </a:cubicBezTo>
                <a:cubicBezTo>
                  <a:pt x="4514850" y="4063213"/>
                  <a:pt x="4535676" y="4065500"/>
                  <a:pt x="4552950" y="4056863"/>
                </a:cubicBezTo>
                <a:cubicBezTo>
                  <a:pt x="4563189" y="4051743"/>
                  <a:pt x="4563061" y="4035439"/>
                  <a:pt x="4572000" y="4028288"/>
                </a:cubicBezTo>
                <a:cubicBezTo>
                  <a:pt x="4579840" y="4022016"/>
                  <a:pt x="4591050" y="4021938"/>
                  <a:pt x="4600575" y="4018763"/>
                </a:cubicBezTo>
                <a:cubicBezTo>
                  <a:pt x="4625975" y="4021938"/>
                  <a:pt x="4651590" y="4023709"/>
                  <a:pt x="4676775" y="4028288"/>
                </a:cubicBezTo>
                <a:cubicBezTo>
                  <a:pt x="4686653" y="4030084"/>
                  <a:pt x="4695825" y="4040988"/>
                  <a:pt x="4705350" y="4037813"/>
                </a:cubicBezTo>
                <a:cubicBezTo>
                  <a:pt x="4718129" y="4033553"/>
                  <a:pt x="4725301" y="4019586"/>
                  <a:pt x="4733925" y="4009238"/>
                </a:cubicBezTo>
                <a:cubicBezTo>
                  <a:pt x="4757444" y="3981016"/>
                  <a:pt x="4745331" y="3977135"/>
                  <a:pt x="4781550" y="3961613"/>
                </a:cubicBezTo>
                <a:cubicBezTo>
                  <a:pt x="4793582" y="3956456"/>
                  <a:pt x="4806871" y="3954928"/>
                  <a:pt x="4819650" y="3952088"/>
                </a:cubicBezTo>
                <a:cubicBezTo>
                  <a:pt x="4916352" y="3930599"/>
                  <a:pt x="4936493" y="3936270"/>
                  <a:pt x="5076825" y="3923513"/>
                </a:cubicBezTo>
                <a:cubicBezTo>
                  <a:pt x="5101081" y="3850744"/>
                  <a:pt x="5087938" y="3847577"/>
                  <a:pt x="5133975" y="3809213"/>
                </a:cubicBezTo>
                <a:cubicBezTo>
                  <a:pt x="5142769" y="3801884"/>
                  <a:pt x="5153025" y="3796513"/>
                  <a:pt x="5162550" y="3790163"/>
                </a:cubicBezTo>
                <a:cubicBezTo>
                  <a:pt x="5222345" y="3796807"/>
                  <a:pt x="5276229" y="3812149"/>
                  <a:pt x="5334000" y="3780638"/>
                </a:cubicBezTo>
                <a:cubicBezTo>
                  <a:pt x="5346465" y="3773839"/>
                  <a:pt x="5347777" y="3755721"/>
                  <a:pt x="5353050" y="3742538"/>
                </a:cubicBezTo>
                <a:cubicBezTo>
                  <a:pt x="5360583" y="3723706"/>
                  <a:pt x="5369591" y="3674060"/>
                  <a:pt x="5391150" y="3656813"/>
                </a:cubicBezTo>
                <a:cubicBezTo>
                  <a:pt x="5398990" y="3650541"/>
                  <a:pt x="5409880" y="3649257"/>
                  <a:pt x="5419725" y="3647288"/>
                </a:cubicBezTo>
                <a:cubicBezTo>
                  <a:pt x="5441740" y="3642885"/>
                  <a:pt x="5464175" y="3640938"/>
                  <a:pt x="5486400" y="3637763"/>
                </a:cubicBezTo>
                <a:cubicBezTo>
                  <a:pt x="5505450" y="3625063"/>
                  <a:pt x="5521338" y="3605216"/>
                  <a:pt x="5543550" y="3599663"/>
                </a:cubicBezTo>
                <a:cubicBezTo>
                  <a:pt x="5591390" y="3587703"/>
                  <a:pt x="5569231" y="3594278"/>
                  <a:pt x="5610225" y="3580613"/>
                </a:cubicBezTo>
                <a:cubicBezTo>
                  <a:pt x="5633526" y="3464109"/>
                  <a:pt x="5597069" y="3574719"/>
                  <a:pt x="5648325" y="3523463"/>
                </a:cubicBezTo>
                <a:cubicBezTo>
                  <a:pt x="5655425" y="3516363"/>
                  <a:pt x="5650750" y="3501988"/>
                  <a:pt x="5657850" y="3494888"/>
                </a:cubicBezTo>
                <a:cubicBezTo>
                  <a:pt x="5664950" y="3487788"/>
                  <a:pt x="5676414" y="3486133"/>
                  <a:pt x="5686425" y="3485363"/>
                </a:cubicBezTo>
                <a:cubicBezTo>
                  <a:pt x="5759304" y="3479757"/>
                  <a:pt x="5832475" y="3479013"/>
                  <a:pt x="5905500" y="3475838"/>
                </a:cubicBezTo>
                <a:cubicBezTo>
                  <a:pt x="5915025" y="3466313"/>
                  <a:pt x="5923727" y="3455887"/>
                  <a:pt x="5934075" y="3447263"/>
                </a:cubicBezTo>
                <a:cubicBezTo>
                  <a:pt x="5993946" y="3397370"/>
                  <a:pt x="6032863" y="3424312"/>
                  <a:pt x="6134100" y="3418688"/>
                </a:cubicBezTo>
                <a:cubicBezTo>
                  <a:pt x="6149975" y="3415513"/>
                  <a:pt x="6166931" y="3415738"/>
                  <a:pt x="6181725" y="3409163"/>
                </a:cubicBezTo>
                <a:cubicBezTo>
                  <a:pt x="6241596" y="3382553"/>
                  <a:pt x="6201229" y="3381798"/>
                  <a:pt x="6248400" y="3342488"/>
                </a:cubicBezTo>
                <a:cubicBezTo>
                  <a:pt x="6256113" y="3336060"/>
                  <a:pt x="6267450" y="3336138"/>
                  <a:pt x="6276975" y="3332963"/>
                </a:cubicBezTo>
                <a:cubicBezTo>
                  <a:pt x="6331839" y="3250667"/>
                  <a:pt x="6275070" y="3346298"/>
                  <a:pt x="6305550" y="3132938"/>
                </a:cubicBezTo>
                <a:cubicBezTo>
                  <a:pt x="6307169" y="3121605"/>
                  <a:pt x="6319480" y="3114602"/>
                  <a:pt x="6324600" y="3104363"/>
                </a:cubicBezTo>
                <a:cubicBezTo>
                  <a:pt x="6329090" y="3095383"/>
                  <a:pt x="6330950" y="3085313"/>
                  <a:pt x="6334125" y="3075788"/>
                </a:cubicBezTo>
                <a:cubicBezTo>
                  <a:pt x="6337300" y="3031338"/>
                  <a:pt x="6330358" y="2984973"/>
                  <a:pt x="6343650" y="2942438"/>
                </a:cubicBezTo>
                <a:cubicBezTo>
                  <a:pt x="6347885" y="2928885"/>
                  <a:pt x="6368567" y="2928661"/>
                  <a:pt x="6381750" y="2923388"/>
                </a:cubicBezTo>
                <a:cubicBezTo>
                  <a:pt x="6400394" y="2915930"/>
                  <a:pt x="6422192" y="2915477"/>
                  <a:pt x="6438900" y="2904338"/>
                </a:cubicBezTo>
                <a:cubicBezTo>
                  <a:pt x="6475829" y="2879719"/>
                  <a:pt x="6456615" y="2888908"/>
                  <a:pt x="6496050" y="2875763"/>
                </a:cubicBezTo>
                <a:cubicBezTo>
                  <a:pt x="6519377" y="2829108"/>
                  <a:pt x="6518695" y="2839810"/>
                  <a:pt x="6524625" y="2780513"/>
                </a:cubicBezTo>
                <a:cubicBezTo>
                  <a:pt x="6539397" y="2632790"/>
                  <a:pt x="6495933" y="2672641"/>
                  <a:pt x="6562725" y="2628113"/>
                </a:cubicBezTo>
                <a:cubicBezTo>
                  <a:pt x="6566235" y="2603542"/>
                  <a:pt x="6568475" y="2559462"/>
                  <a:pt x="6581775" y="2532863"/>
                </a:cubicBezTo>
                <a:cubicBezTo>
                  <a:pt x="6602197" y="2492019"/>
                  <a:pt x="6599908" y="2513631"/>
                  <a:pt x="6629400" y="2475713"/>
                </a:cubicBezTo>
                <a:cubicBezTo>
                  <a:pt x="6690838" y="2396721"/>
                  <a:pt x="6647672" y="2445260"/>
                  <a:pt x="6686550" y="2380463"/>
                </a:cubicBezTo>
                <a:cubicBezTo>
                  <a:pt x="6716954" y="2329789"/>
                  <a:pt x="6723227" y="2338530"/>
                  <a:pt x="6734175" y="2294738"/>
                </a:cubicBezTo>
                <a:cubicBezTo>
                  <a:pt x="6738102" y="2279032"/>
                  <a:pt x="6740525" y="2262988"/>
                  <a:pt x="6743700" y="2247113"/>
                </a:cubicBezTo>
                <a:cubicBezTo>
                  <a:pt x="6740525" y="2202663"/>
                  <a:pt x="6744983" y="2156996"/>
                  <a:pt x="6734175" y="2113763"/>
                </a:cubicBezTo>
                <a:cubicBezTo>
                  <a:pt x="6731399" y="2102657"/>
                  <a:pt x="6712751" y="2103652"/>
                  <a:pt x="6705600" y="2094713"/>
                </a:cubicBezTo>
                <a:cubicBezTo>
                  <a:pt x="6699328" y="2086873"/>
                  <a:pt x="6701644" y="2074492"/>
                  <a:pt x="6696075" y="2066138"/>
                </a:cubicBezTo>
                <a:cubicBezTo>
                  <a:pt x="6688603" y="2054930"/>
                  <a:pt x="6677025" y="2047088"/>
                  <a:pt x="6667500" y="2037563"/>
                </a:cubicBezTo>
                <a:cubicBezTo>
                  <a:pt x="6661150" y="1967713"/>
                  <a:pt x="6656807" y="1897651"/>
                  <a:pt x="6648450" y="1828013"/>
                </a:cubicBezTo>
                <a:cubicBezTo>
                  <a:pt x="6644770" y="1797345"/>
                  <a:pt x="6614656" y="1763035"/>
                  <a:pt x="6600825" y="1742288"/>
                </a:cubicBezTo>
                <a:lnTo>
                  <a:pt x="6581775" y="1713713"/>
                </a:lnTo>
                <a:cubicBezTo>
                  <a:pt x="6584950" y="1634338"/>
                  <a:pt x="6583648" y="1554657"/>
                  <a:pt x="6591300" y="1475588"/>
                </a:cubicBezTo>
                <a:cubicBezTo>
                  <a:pt x="6593234" y="1455601"/>
                  <a:pt x="6610350" y="1418438"/>
                  <a:pt x="6610350" y="1418438"/>
                </a:cubicBezTo>
                <a:cubicBezTo>
                  <a:pt x="6616700" y="1367638"/>
                  <a:pt x="6622160" y="1316719"/>
                  <a:pt x="6629400" y="1266038"/>
                </a:cubicBezTo>
                <a:cubicBezTo>
                  <a:pt x="6633431" y="1237823"/>
                  <a:pt x="6641517" y="1208044"/>
                  <a:pt x="6648450" y="1180313"/>
                </a:cubicBezTo>
                <a:cubicBezTo>
                  <a:pt x="6645275" y="1145388"/>
                  <a:pt x="6649238" y="1109056"/>
                  <a:pt x="6638925" y="1075538"/>
                </a:cubicBezTo>
                <a:cubicBezTo>
                  <a:pt x="6635558" y="1064597"/>
                  <a:pt x="6617501" y="1065427"/>
                  <a:pt x="6610350" y="1056488"/>
                </a:cubicBezTo>
                <a:cubicBezTo>
                  <a:pt x="6604078" y="1048648"/>
                  <a:pt x="6604000" y="1037438"/>
                  <a:pt x="6600825" y="1027913"/>
                </a:cubicBezTo>
                <a:cubicBezTo>
                  <a:pt x="6607175" y="1018388"/>
                  <a:pt x="6615366" y="1009860"/>
                  <a:pt x="6619875" y="999338"/>
                </a:cubicBezTo>
                <a:cubicBezTo>
                  <a:pt x="6635748" y="962302"/>
                  <a:pt x="6636366" y="880283"/>
                  <a:pt x="6619875" y="856463"/>
                </a:cubicBezTo>
                <a:cubicBezTo>
                  <a:pt x="6610303" y="842637"/>
                  <a:pt x="6480233" y="829483"/>
                  <a:pt x="6467475" y="827888"/>
                </a:cubicBezTo>
                <a:cubicBezTo>
                  <a:pt x="6383993" y="744406"/>
                  <a:pt x="6486155" y="850304"/>
                  <a:pt x="6419850" y="770738"/>
                </a:cubicBezTo>
                <a:cubicBezTo>
                  <a:pt x="6396931" y="743236"/>
                  <a:pt x="6390797" y="741844"/>
                  <a:pt x="6362700" y="723113"/>
                </a:cubicBezTo>
                <a:cubicBezTo>
                  <a:pt x="6359525" y="713588"/>
                  <a:pt x="6353175" y="704578"/>
                  <a:pt x="6353175" y="694538"/>
                </a:cubicBezTo>
                <a:cubicBezTo>
                  <a:pt x="6353175" y="661689"/>
                  <a:pt x="6382952" y="665084"/>
                  <a:pt x="6353175" y="627863"/>
                </a:cubicBezTo>
                <a:cubicBezTo>
                  <a:pt x="6346903" y="620023"/>
                  <a:pt x="6334254" y="621096"/>
                  <a:pt x="6324600" y="618338"/>
                </a:cubicBezTo>
                <a:cubicBezTo>
                  <a:pt x="6312013" y="614742"/>
                  <a:pt x="6299200" y="611988"/>
                  <a:pt x="6286500" y="608813"/>
                </a:cubicBezTo>
                <a:cubicBezTo>
                  <a:pt x="6283325" y="599288"/>
                  <a:pt x="6284075" y="587338"/>
                  <a:pt x="6276975" y="580238"/>
                </a:cubicBezTo>
                <a:cubicBezTo>
                  <a:pt x="6260786" y="564049"/>
                  <a:pt x="6238141" y="555875"/>
                  <a:pt x="6219825" y="542138"/>
                </a:cubicBezTo>
                <a:lnTo>
                  <a:pt x="6181725" y="513563"/>
                </a:lnTo>
                <a:cubicBezTo>
                  <a:pt x="6178550" y="504038"/>
                  <a:pt x="6173034" y="494994"/>
                  <a:pt x="6172200" y="484988"/>
                </a:cubicBezTo>
                <a:cubicBezTo>
                  <a:pt x="6166657" y="418468"/>
                  <a:pt x="6174830" y="350598"/>
                  <a:pt x="6162675" y="284963"/>
                </a:cubicBezTo>
                <a:cubicBezTo>
                  <a:pt x="6158506" y="262451"/>
                  <a:pt x="6131815" y="249533"/>
                  <a:pt x="6124575" y="227813"/>
                </a:cubicBezTo>
                <a:cubicBezTo>
                  <a:pt x="6121400" y="218288"/>
                  <a:pt x="6117485" y="208978"/>
                  <a:pt x="6115050" y="199238"/>
                </a:cubicBezTo>
                <a:cubicBezTo>
                  <a:pt x="6111123" y="183532"/>
                  <a:pt x="6114505" y="165083"/>
                  <a:pt x="6105525" y="151613"/>
                </a:cubicBezTo>
                <a:cubicBezTo>
                  <a:pt x="6099956" y="143259"/>
                  <a:pt x="6086795" y="144057"/>
                  <a:pt x="6076950" y="142088"/>
                </a:cubicBezTo>
                <a:cubicBezTo>
                  <a:pt x="6054935" y="137685"/>
                  <a:pt x="6032500" y="135738"/>
                  <a:pt x="6010275" y="132563"/>
                </a:cubicBezTo>
                <a:cubicBezTo>
                  <a:pt x="6007100" y="110338"/>
                  <a:pt x="6012649" y="84926"/>
                  <a:pt x="6000750" y="65888"/>
                </a:cubicBezTo>
                <a:cubicBezTo>
                  <a:pt x="5959570" y="0"/>
                  <a:pt x="5962650" y="82937"/>
                  <a:pt x="5962650" y="468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89 Forma libre"/>
          <p:cNvSpPr/>
          <p:nvPr/>
        </p:nvSpPr>
        <p:spPr>
          <a:xfrm>
            <a:off x="3059832" y="260648"/>
            <a:ext cx="2952750" cy="1876425"/>
          </a:xfrm>
          <a:custGeom>
            <a:avLst/>
            <a:gdLst>
              <a:gd name="connsiteX0" fmla="*/ 2952750 w 2952750"/>
              <a:gd name="connsiteY0" fmla="*/ 1876425 h 1876425"/>
              <a:gd name="connsiteX1" fmla="*/ 2924175 w 2952750"/>
              <a:gd name="connsiteY1" fmla="*/ 1857375 h 1876425"/>
              <a:gd name="connsiteX2" fmla="*/ 2752725 w 2952750"/>
              <a:gd name="connsiteY2" fmla="*/ 1828800 h 1876425"/>
              <a:gd name="connsiteX3" fmla="*/ 2724150 w 2952750"/>
              <a:gd name="connsiteY3" fmla="*/ 1771650 h 1876425"/>
              <a:gd name="connsiteX4" fmla="*/ 2714625 w 2952750"/>
              <a:gd name="connsiteY4" fmla="*/ 1743075 h 1876425"/>
              <a:gd name="connsiteX5" fmla="*/ 2657475 w 2952750"/>
              <a:gd name="connsiteY5" fmla="*/ 1762125 h 1876425"/>
              <a:gd name="connsiteX6" fmla="*/ 2562225 w 2952750"/>
              <a:gd name="connsiteY6" fmla="*/ 1838325 h 1876425"/>
              <a:gd name="connsiteX7" fmla="*/ 2533650 w 2952750"/>
              <a:gd name="connsiteY7" fmla="*/ 1752600 h 1876425"/>
              <a:gd name="connsiteX8" fmla="*/ 2505075 w 2952750"/>
              <a:gd name="connsiteY8" fmla="*/ 1695450 h 1876425"/>
              <a:gd name="connsiteX9" fmla="*/ 2476500 w 2952750"/>
              <a:gd name="connsiteY9" fmla="*/ 1676400 h 1876425"/>
              <a:gd name="connsiteX10" fmla="*/ 2409825 w 2952750"/>
              <a:gd name="connsiteY10" fmla="*/ 1657350 h 1876425"/>
              <a:gd name="connsiteX11" fmla="*/ 2381250 w 2952750"/>
              <a:gd name="connsiteY11" fmla="*/ 1647825 h 1876425"/>
              <a:gd name="connsiteX12" fmla="*/ 2371725 w 2952750"/>
              <a:gd name="connsiteY12" fmla="*/ 1619250 h 1876425"/>
              <a:gd name="connsiteX13" fmla="*/ 2343150 w 2952750"/>
              <a:gd name="connsiteY13" fmla="*/ 1609725 h 1876425"/>
              <a:gd name="connsiteX14" fmla="*/ 2247900 w 2952750"/>
              <a:gd name="connsiteY14" fmla="*/ 1600200 h 1876425"/>
              <a:gd name="connsiteX15" fmla="*/ 2228850 w 2952750"/>
              <a:gd name="connsiteY15" fmla="*/ 1571625 h 1876425"/>
              <a:gd name="connsiteX16" fmla="*/ 2143125 w 2952750"/>
              <a:gd name="connsiteY16" fmla="*/ 1533525 h 1876425"/>
              <a:gd name="connsiteX17" fmla="*/ 2114550 w 2952750"/>
              <a:gd name="connsiteY17" fmla="*/ 1524000 h 1876425"/>
              <a:gd name="connsiteX18" fmla="*/ 2066925 w 2952750"/>
              <a:gd name="connsiteY18" fmla="*/ 1447800 h 1876425"/>
              <a:gd name="connsiteX19" fmla="*/ 2000250 w 2952750"/>
              <a:gd name="connsiteY19" fmla="*/ 1438275 h 1876425"/>
              <a:gd name="connsiteX20" fmla="*/ 1971675 w 2952750"/>
              <a:gd name="connsiteY20" fmla="*/ 1304925 h 1876425"/>
              <a:gd name="connsiteX21" fmla="*/ 1943100 w 2952750"/>
              <a:gd name="connsiteY21" fmla="*/ 1295400 h 1876425"/>
              <a:gd name="connsiteX22" fmla="*/ 1914525 w 2952750"/>
              <a:gd name="connsiteY22" fmla="*/ 1238250 h 1876425"/>
              <a:gd name="connsiteX23" fmla="*/ 1876425 w 2952750"/>
              <a:gd name="connsiteY23" fmla="*/ 1162050 h 1876425"/>
              <a:gd name="connsiteX24" fmla="*/ 1857375 w 2952750"/>
              <a:gd name="connsiteY24" fmla="*/ 1133475 h 1876425"/>
              <a:gd name="connsiteX25" fmla="*/ 1828800 w 2952750"/>
              <a:gd name="connsiteY25" fmla="*/ 1123950 h 1876425"/>
              <a:gd name="connsiteX26" fmla="*/ 1762125 w 2952750"/>
              <a:gd name="connsiteY26" fmla="*/ 1114425 h 1876425"/>
              <a:gd name="connsiteX27" fmla="*/ 1724025 w 2952750"/>
              <a:gd name="connsiteY27" fmla="*/ 1038225 h 1876425"/>
              <a:gd name="connsiteX28" fmla="*/ 1657350 w 2952750"/>
              <a:gd name="connsiteY28" fmla="*/ 1009650 h 1876425"/>
              <a:gd name="connsiteX29" fmla="*/ 1590675 w 2952750"/>
              <a:gd name="connsiteY29" fmla="*/ 933450 h 1876425"/>
              <a:gd name="connsiteX30" fmla="*/ 1514475 w 2952750"/>
              <a:gd name="connsiteY30" fmla="*/ 923925 h 1876425"/>
              <a:gd name="connsiteX31" fmla="*/ 1504950 w 2952750"/>
              <a:gd name="connsiteY31" fmla="*/ 895350 h 1876425"/>
              <a:gd name="connsiteX32" fmla="*/ 1495425 w 2952750"/>
              <a:gd name="connsiteY32" fmla="*/ 800100 h 1876425"/>
              <a:gd name="connsiteX33" fmla="*/ 1466850 w 2952750"/>
              <a:gd name="connsiteY33" fmla="*/ 790575 h 1876425"/>
              <a:gd name="connsiteX34" fmla="*/ 1047750 w 2952750"/>
              <a:gd name="connsiteY34" fmla="*/ 809625 h 1876425"/>
              <a:gd name="connsiteX35" fmla="*/ 1019175 w 2952750"/>
              <a:gd name="connsiteY35" fmla="*/ 819150 h 1876425"/>
              <a:gd name="connsiteX36" fmla="*/ 1000125 w 2952750"/>
              <a:gd name="connsiteY36" fmla="*/ 790575 h 1876425"/>
              <a:gd name="connsiteX37" fmla="*/ 971550 w 2952750"/>
              <a:gd name="connsiteY37" fmla="*/ 771525 h 1876425"/>
              <a:gd name="connsiteX38" fmla="*/ 857250 w 2952750"/>
              <a:gd name="connsiteY38" fmla="*/ 752475 h 1876425"/>
              <a:gd name="connsiteX39" fmla="*/ 838200 w 2952750"/>
              <a:gd name="connsiteY39" fmla="*/ 723900 h 1876425"/>
              <a:gd name="connsiteX40" fmla="*/ 800100 w 2952750"/>
              <a:gd name="connsiteY40" fmla="*/ 714375 h 1876425"/>
              <a:gd name="connsiteX41" fmla="*/ 628650 w 2952750"/>
              <a:gd name="connsiteY41" fmla="*/ 695325 h 1876425"/>
              <a:gd name="connsiteX42" fmla="*/ 581025 w 2952750"/>
              <a:gd name="connsiteY42" fmla="*/ 647700 h 1876425"/>
              <a:gd name="connsiteX43" fmla="*/ 552450 w 2952750"/>
              <a:gd name="connsiteY43" fmla="*/ 590550 h 1876425"/>
              <a:gd name="connsiteX44" fmla="*/ 523875 w 2952750"/>
              <a:gd name="connsiteY44" fmla="*/ 581025 h 1876425"/>
              <a:gd name="connsiteX45" fmla="*/ 457200 w 2952750"/>
              <a:gd name="connsiteY45" fmla="*/ 571500 h 1876425"/>
              <a:gd name="connsiteX46" fmla="*/ 447675 w 2952750"/>
              <a:gd name="connsiteY46" fmla="*/ 533400 h 1876425"/>
              <a:gd name="connsiteX47" fmla="*/ 438150 w 2952750"/>
              <a:gd name="connsiteY47" fmla="*/ 466725 h 1876425"/>
              <a:gd name="connsiteX48" fmla="*/ 428625 w 2952750"/>
              <a:gd name="connsiteY48" fmla="*/ 438150 h 1876425"/>
              <a:gd name="connsiteX49" fmla="*/ 371475 w 2952750"/>
              <a:gd name="connsiteY49" fmla="*/ 419100 h 1876425"/>
              <a:gd name="connsiteX50" fmla="*/ 342900 w 2952750"/>
              <a:gd name="connsiteY50" fmla="*/ 390525 h 1876425"/>
              <a:gd name="connsiteX51" fmla="*/ 333375 w 2952750"/>
              <a:gd name="connsiteY51" fmla="*/ 352425 h 1876425"/>
              <a:gd name="connsiteX52" fmla="*/ 276225 w 2952750"/>
              <a:gd name="connsiteY52" fmla="*/ 323850 h 1876425"/>
              <a:gd name="connsiteX53" fmla="*/ 266700 w 2952750"/>
              <a:gd name="connsiteY53" fmla="*/ 257175 h 1876425"/>
              <a:gd name="connsiteX54" fmla="*/ 238125 w 2952750"/>
              <a:gd name="connsiteY54" fmla="*/ 247650 h 1876425"/>
              <a:gd name="connsiteX55" fmla="*/ 209550 w 2952750"/>
              <a:gd name="connsiteY55" fmla="*/ 190500 h 1876425"/>
              <a:gd name="connsiteX56" fmla="*/ 133350 w 2952750"/>
              <a:gd name="connsiteY56" fmla="*/ 161925 h 1876425"/>
              <a:gd name="connsiteX57" fmla="*/ 123825 w 2952750"/>
              <a:gd name="connsiteY57" fmla="*/ 123825 h 1876425"/>
              <a:gd name="connsiteX58" fmla="*/ 9525 w 2952750"/>
              <a:gd name="connsiteY58" fmla="*/ 85725 h 1876425"/>
              <a:gd name="connsiteX59" fmla="*/ 0 w 2952750"/>
              <a:gd name="connsiteY59" fmla="*/ 0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52750" h="1876425">
                <a:moveTo>
                  <a:pt x="2952750" y="1876425"/>
                </a:moveTo>
                <a:cubicBezTo>
                  <a:pt x="2943225" y="1870075"/>
                  <a:pt x="2934636" y="1862024"/>
                  <a:pt x="2924175" y="1857375"/>
                </a:cubicBezTo>
                <a:cubicBezTo>
                  <a:pt x="2859500" y="1828630"/>
                  <a:pt x="2832308" y="1835432"/>
                  <a:pt x="2752725" y="1828800"/>
                </a:cubicBezTo>
                <a:cubicBezTo>
                  <a:pt x="2728784" y="1756976"/>
                  <a:pt x="2761079" y="1845508"/>
                  <a:pt x="2724150" y="1771650"/>
                </a:cubicBezTo>
                <a:cubicBezTo>
                  <a:pt x="2719660" y="1762670"/>
                  <a:pt x="2717800" y="1752600"/>
                  <a:pt x="2714625" y="1743075"/>
                </a:cubicBezTo>
                <a:cubicBezTo>
                  <a:pt x="2695575" y="1749425"/>
                  <a:pt x="2673985" y="1750695"/>
                  <a:pt x="2657475" y="1762125"/>
                </a:cubicBezTo>
                <a:cubicBezTo>
                  <a:pt x="2520465" y="1856978"/>
                  <a:pt x="2640818" y="1812127"/>
                  <a:pt x="2562225" y="1838325"/>
                </a:cubicBezTo>
                <a:lnTo>
                  <a:pt x="2533650" y="1752600"/>
                </a:lnTo>
                <a:cubicBezTo>
                  <a:pt x="2525903" y="1729359"/>
                  <a:pt x="2523539" y="1713914"/>
                  <a:pt x="2505075" y="1695450"/>
                </a:cubicBezTo>
                <a:cubicBezTo>
                  <a:pt x="2496980" y="1687355"/>
                  <a:pt x="2486739" y="1681520"/>
                  <a:pt x="2476500" y="1676400"/>
                </a:cubicBezTo>
                <a:cubicBezTo>
                  <a:pt x="2461275" y="1668787"/>
                  <a:pt x="2424067" y="1661419"/>
                  <a:pt x="2409825" y="1657350"/>
                </a:cubicBezTo>
                <a:cubicBezTo>
                  <a:pt x="2400171" y="1654592"/>
                  <a:pt x="2390775" y="1651000"/>
                  <a:pt x="2381250" y="1647825"/>
                </a:cubicBezTo>
                <a:cubicBezTo>
                  <a:pt x="2378075" y="1638300"/>
                  <a:pt x="2378825" y="1626350"/>
                  <a:pt x="2371725" y="1619250"/>
                </a:cubicBezTo>
                <a:cubicBezTo>
                  <a:pt x="2364625" y="1612150"/>
                  <a:pt x="2353073" y="1611252"/>
                  <a:pt x="2343150" y="1609725"/>
                </a:cubicBezTo>
                <a:cubicBezTo>
                  <a:pt x="2311613" y="1604873"/>
                  <a:pt x="2279650" y="1603375"/>
                  <a:pt x="2247900" y="1600200"/>
                </a:cubicBezTo>
                <a:cubicBezTo>
                  <a:pt x="2241550" y="1590675"/>
                  <a:pt x="2236945" y="1579720"/>
                  <a:pt x="2228850" y="1571625"/>
                </a:cubicBezTo>
                <a:cubicBezTo>
                  <a:pt x="2206209" y="1548984"/>
                  <a:pt x="2171419" y="1542956"/>
                  <a:pt x="2143125" y="1533525"/>
                </a:cubicBezTo>
                <a:lnTo>
                  <a:pt x="2114550" y="1524000"/>
                </a:lnTo>
                <a:cubicBezTo>
                  <a:pt x="2102667" y="1488351"/>
                  <a:pt x="2106058" y="1459540"/>
                  <a:pt x="2066925" y="1447800"/>
                </a:cubicBezTo>
                <a:cubicBezTo>
                  <a:pt x="2045421" y="1441349"/>
                  <a:pt x="2022475" y="1441450"/>
                  <a:pt x="2000250" y="1438275"/>
                </a:cubicBezTo>
                <a:cubicBezTo>
                  <a:pt x="1997783" y="1411141"/>
                  <a:pt x="2007535" y="1333613"/>
                  <a:pt x="1971675" y="1304925"/>
                </a:cubicBezTo>
                <a:cubicBezTo>
                  <a:pt x="1963835" y="1298653"/>
                  <a:pt x="1952625" y="1298575"/>
                  <a:pt x="1943100" y="1295400"/>
                </a:cubicBezTo>
                <a:cubicBezTo>
                  <a:pt x="1923786" y="1237457"/>
                  <a:pt x="1946178" y="1296281"/>
                  <a:pt x="1914525" y="1238250"/>
                </a:cubicBezTo>
                <a:cubicBezTo>
                  <a:pt x="1900927" y="1213319"/>
                  <a:pt x="1892177" y="1185679"/>
                  <a:pt x="1876425" y="1162050"/>
                </a:cubicBezTo>
                <a:cubicBezTo>
                  <a:pt x="1870075" y="1152525"/>
                  <a:pt x="1866314" y="1140626"/>
                  <a:pt x="1857375" y="1133475"/>
                </a:cubicBezTo>
                <a:cubicBezTo>
                  <a:pt x="1849535" y="1127203"/>
                  <a:pt x="1838645" y="1125919"/>
                  <a:pt x="1828800" y="1123950"/>
                </a:cubicBezTo>
                <a:cubicBezTo>
                  <a:pt x="1806785" y="1119547"/>
                  <a:pt x="1784350" y="1117600"/>
                  <a:pt x="1762125" y="1114425"/>
                </a:cubicBezTo>
                <a:cubicBezTo>
                  <a:pt x="1700121" y="1093757"/>
                  <a:pt x="1762094" y="1123881"/>
                  <a:pt x="1724025" y="1038225"/>
                </a:cubicBezTo>
                <a:cubicBezTo>
                  <a:pt x="1715803" y="1019725"/>
                  <a:pt x="1670826" y="1013019"/>
                  <a:pt x="1657350" y="1009650"/>
                </a:cubicBezTo>
                <a:cubicBezTo>
                  <a:pt x="1643474" y="988836"/>
                  <a:pt x="1623013" y="942269"/>
                  <a:pt x="1590675" y="933450"/>
                </a:cubicBezTo>
                <a:cubicBezTo>
                  <a:pt x="1565979" y="926715"/>
                  <a:pt x="1539875" y="927100"/>
                  <a:pt x="1514475" y="923925"/>
                </a:cubicBezTo>
                <a:cubicBezTo>
                  <a:pt x="1511300" y="914400"/>
                  <a:pt x="1506477" y="905273"/>
                  <a:pt x="1504950" y="895350"/>
                </a:cubicBezTo>
                <a:cubicBezTo>
                  <a:pt x="1500098" y="863813"/>
                  <a:pt x="1506329" y="830087"/>
                  <a:pt x="1495425" y="800100"/>
                </a:cubicBezTo>
                <a:cubicBezTo>
                  <a:pt x="1491994" y="790664"/>
                  <a:pt x="1476375" y="793750"/>
                  <a:pt x="1466850" y="790575"/>
                </a:cubicBezTo>
                <a:cubicBezTo>
                  <a:pt x="1287254" y="795065"/>
                  <a:pt x="1186994" y="769841"/>
                  <a:pt x="1047750" y="809625"/>
                </a:cubicBezTo>
                <a:cubicBezTo>
                  <a:pt x="1038096" y="812383"/>
                  <a:pt x="1028700" y="815975"/>
                  <a:pt x="1019175" y="819150"/>
                </a:cubicBezTo>
                <a:cubicBezTo>
                  <a:pt x="1012825" y="809625"/>
                  <a:pt x="1008220" y="798670"/>
                  <a:pt x="1000125" y="790575"/>
                </a:cubicBezTo>
                <a:cubicBezTo>
                  <a:pt x="992030" y="782480"/>
                  <a:pt x="981789" y="776645"/>
                  <a:pt x="971550" y="771525"/>
                </a:cubicBezTo>
                <a:cubicBezTo>
                  <a:pt x="939635" y="755568"/>
                  <a:pt x="884412" y="755493"/>
                  <a:pt x="857250" y="752475"/>
                </a:cubicBezTo>
                <a:cubicBezTo>
                  <a:pt x="850900" y="742950"/>
                  <a:pt x="847725" y="730250"/>
                  <a:pt x="838200" y="723900"/>
                </a:cubicBezTo>
                <a:cubicBezTo>
                  <a:pt x="827308" y="716638"/>
                  <a:pt x="812687" y="717971"/>
                  <a:pt x="800100" y="714375"/>
                </a:cubicBezTo>
                <a:cubicBezTo>
                  <a:pt x="710188" y="688686"/>
                  <a:pt x="857871" y="710606"/>
                  <a:pt x="628650" y="695325"/>
                </a:cubicBezTo>
                <a:cubicBezTo>
                  <a:pt x="600075" y="676275"/>
                  <a:pt x="596900" y="679450"/>
                  <a:pt x="581025" y="647700"/>
                </a:cubicBezTo>
                <a:cubicBezTo>
                  <a:pt x="569521" y="624693"/>
                  <a:pt x="575198" y="608748"/>
                  <a:pt x="552450" y="590550"/>
                </a:cubicBezTo>
                <a:cubicBezTo>
                  <a:pt x="544610" y="584278"/>
                  <a:pt x="533720" y="582994"/>
                  <a:pt x="523875" y="581025"/>
                </a:cubicBezTo>
                <a:cubicBezTo>
                  <a:pt x="501860" y="576622"/>
                  <a:pt x="479425" y="574675"/>
                  <a:pt x="457200" y="571500"/>
                </a:cubicBezTo>
                <a:cubicBezTo>
                  <a:pt x="454025" y="558800"/>
                  <a:pt x="450017" y="546280"/>
                  <a:pt x="447675" y="533400"/>
                </a:cubicBezTo>
                <a:cubicBezTo>
                  <a:pt x="443659" y="511311"/>
                  <a:pt x="442553" y="488740"/>
                  <a:pt x="438150" y="466725"/>
                </a:cubicBezTo>
                <a:cubicBezTo>
                  <a:pt x="436181" y="456880"/>
                  <a:pt x="436795" y="443986"/>
                  <a:pt x="428625" y="438150"/>
                </a:cubicBezTo>
                <a:cubicBezTo>
                  <a:pt x="412285" y="426478"/>
                  <a:pt x="371475" y="419100"/>
                  <a:pt x="371475" y="419100"/>
                </a:cubicBezTo>
                <a:cubicBezTo>
                  <a:pt x="361950" y="409575"/>
                  <a:pt x="349583" y="402221"/>
                  <a:pt x="342900" y="390525"/>
                </a:cubicBezTo>
                <a:cubicBezTo>
                  <a:pt x="336405" y="379159"/>
                  <a:pt x="340637" y="363317"/>
                  <a:pt x="333375" y="352425"/>
                </a:cubicBezTo>
                <a:cubicBezTo>
                  <a:pt x="322824" y="336598"/>
                  <a:pt x="292525" y="329283"/>
                  <a:pt x="276225" y="323850"/>
                </a:cubicBezTo>
                <a:cubicBezTo>
                  <a:pt x="273050" y="301625"/>
                  <a:pt x="276740" y="277255"/>
                  <a:pt x="266700" y="257175"/>
                </a:cubicBezTo>
                <a:cubicBezTo>
                  <a:pt x="262210" y="248195"/>
                  <a:pt x="245965" y="253922"/>
                  <a:pt x="238125" y="247650"/>
                </a:cubicBezTo>
                <a:cubicBezTo>
                  <a:pt x="193517" y="211964"/>
                  <a:pt x="240226" y="228845"/>
                  <a:pt x="209550" y="190500"/>
                </a:cubicBezTo>
                <a:cubicBezTo>
                  <a:pt x="190863" y="167141"/>
                  <a:pt x="159166" y="167088"/>
                  <a:pt x="133350" y="161925"/>
                </a:cubicBezTo>
                <a:cubicBezTo>
                  <a:pt x="130175" y="149225"/>
                  <a:pt x="128982" y="135857"/>
                  <a:pt x="123825" y="123825"/>
                </a:cubicBezTo>
                <a:cubicBezTo>
                  <a:pt x="100788" y="70072"/>
                  <a:pt x="77944" y="92567"/>
                  <a:pt x="9525" y="85725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92 CuadroTexto"/>
          <p:cNvSpPr txBox="1"/>
          <p:nvPr/>
        </p:nvSpPr>
        <p:spPr>
          <a:xfrm>
            <a:off x="6372200" y="7656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Simbología</a:t>
            </a:r>
            <a:endParaRPr lang="es-MX" sz="2000" b="1" dirty="0"/>
          </a:p>
        </p:txBody>
      </p:sp>
      <p:sp>
        <p:nvSpPr>
          <p:cNvPr id="123" name="122 Rectángulo"/>
          <p:cNvSpPr/>
          <p:nvPr/>
        </p:nvSpPr>
        <p:spPr>
          <a:xfrm>
            <a:off x="6444208" y="404664"/>
            <a:ext cx="1728192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123 Botón de acción: Inicio">
            <a:hlinkClick r:id="" action="ppaction://hlinkshowjump?jump=firstslide" highlightClick="1"/>
          </p:cNvPr>
          <p:cNvSpPr/>
          <p:nvPr/>
        </p:nvSpPr>
        <p:spPr>
          <a:xfrm>
            <a:off x="6588224" y="476672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124 CuadroTexto"/>
          <p:cNvSpPr txBox="1"/>
          <p:nvPr/>
        </p:nvSpPr>
        <p:spPr>
          <a:xfrm>
            <a:off x="7164288" y="43108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126" name="125 Llamada de flecha izquierda y derecha"/>
          <p:cNvSpPr/>
          <p:nvPr/>
        </p:nvSpPr>
        <p:spPr>
          <a:xfrm>
            <a:off x="6516216" y="836712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126 CuadroTexto"/>
          <p:cNvSpPr txBox="1"/>
          <p:nvPr/>
        </p:nvSpPr>
        <p:spPr>
          <a:xfrm>
            <a:off x="7164288" y="79112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</a:t>
            </a:r>
            <a:endParaRPr lang="es-MX" sz="1100" b="1" dirty="0"/>
          </a:p>
        </p:txBody>
      </p:sp>
      <p:sp>
        <p:nvSpPr>
          <p:cNvPr id="128" name="127 Elipse"/>
          <p:cNvSpPr/>
          <p:nvPr/>
        </p:nvSpPr>
        <p:spPr>
          <a:xfrm>
            <a:off x="6660232" y="105273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128 CuadroTexto"/>
          <p:cNvSpPr txBox="1"/>
          <p:nvPr/>
        </p:nvSpPr>
        <p:spPr>
          <a:xfrm>
            <a:off x="6876256" y="105273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130" name="129 Forma libre"/>
          <p:cNvSpPr/>
          <p:nvPr/>
        </p:nvSpPr>
        <p:spPr>
          <a:xfrm>
            <a:off x="6588224" y="1700808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130 CuadroTexto"/>
          <p:cNvSpPr txBox="1"/>
          <p:nvPr/>
        </p:nvSpPr>
        <p:spPr>
          <a:xfrm>
            <a:off x="7092280" y="1628800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132" name="131 Forma libre"/>
          <p:cNvSpPr/>
          <p:nvPr/>
        </p:nvSpPr>
        <p:spPr>
          <a:xfrm>
            <a:off x="6516216" y="1916832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132 CuadroTexto"/>
          <p:cNvSpPr txBox="1"/>
          <p:nvPr/>
        </p:nvSpPr>
        <p:spPr>
          <a:xfrm>
            <a:off x="7092280" y="184482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134" name="133 Forma libre"/>
          <p:cNvSpPr/>
          <p:nvPr/>
        </p:nvSpPr>
        <p:spPr>
          <a:xfrm flipV="1">
            <a:off x="6516216" y="206084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134 Elipse"/>
          <p:cNvSpPr/>
          <p:nvPr/>
        </p:nvSpPr>
        <p:spPr>
          <a:xfrm>
            <a:off x="6660232" y="134076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135 Flecha cuádruple"/>
          <p:cNvSpPr/>
          <p:nvPr/>
        </p:nvSpPr>
        <p:spPr>
          <a:xfrm>
            <a:off x="8388424" y="476672"/>
            <a:ext cx="576064" cy="648072"/>
          </a:xfrm>
          <a:prstGeom prst="quadArrow">
            <a:avLst>
              <a:gd name="adj1" fmla="val 1469"/>
              <a:gd name="adj2" fmla="val 7803"/>
              <a:gd name="adj3" fmla="val 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138 CuadroTexto"/>
          <p:cNvSpPr txBox="1"/>
          <p:nvPr/>
        </p:nvSpPr>
        <p:spPr>
          <a:xfrm>
            <a:off x="8460432" y="11663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MX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6876256" y="1268760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7092280" y="198884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Ríos(Arroyos)</a:t>
            </a:r>
            <a:endParaRPr lang="es-MX" sz="1100" b="1" dirty="0"/>
          </a:p>
        </p:txBody>
      </p:sp>
      <p:sp>
        <p:nvSpPr>
          <p:cNvPr id="143" name="142 Forma libre"/>
          <p:cNvSpPr/>
          <p:nvPr/>
        </p:nvSpPr>
        <p:spPr>
          <a:xfrm>
            <a:off x="304800" y="2820521"/>
            <a:ext cx="419100" cy="124096"/>
          </a:xfrm>
          <a:custGeom>
            <a:avLst/>
            <a:gdLst>
              <a:gd name="connsiteX0" fmla="*/ 419100 w 419100"/>
              <a:gd name="connsiteY0" fmla="*/ 103654 h 124096"/>
              <a:gd name="connsiteX1" fmla="*/ 352425 w 419100"/>
              <a:gd name="connsiteY1" fmla="*/ 65554 h 124096"/>
              <a:gd name="connsiteX2" fmla="*/ 333375 w 419100"/>
              <a:gd name="connsiteY2" fmla="*/ 8404 h 124096"/>
              <a:gd name="connsiteX3" fmla="*/ 295275 w 419100"/>
              <a:gd name="connsiteY3" fmla="*/ 17929 h 124096"/>
              <a:gd name="connsiteX4" fmla="*/ 266700 w 419100"/>
              <a:gd name="connsiteY4" fmla="*/ 27454 h 124096"/>
              <a:gd name="connsiteX5" fmla="*/ 152400 w 419100"/>
              <a:gd name="connsiteY5" fmla="*/ 17929 h 124096"/>
              <a:gd name="connsiteX6" fmla="*/ 95250 w 419100"/>
              <a:gd name="connsiteY6" fmla="*/ 17929 h 124096"/>
              <a:gd name="connsiteX7" fmla="*/ 66675 w 419100"/>
              <a:gd name="connsiteY7" fmla="*/ 75079 h 124096"/>
              <a:gd name="connsiteX8" fmla="*/ 47625 w 419100"/>
              <a:gd name="connsiteY8" fmla="*/ 103654 h 124096"/>
              <a:gd name="connsiteX9" fmla="*/ 19050 w 419100"/>
              <a:gd name="connsiteY9" fmla="*/ 122704 h 124096"/>
              <a:gd name="connsiteX10" fmla="*/ 0 w 419100"/>
              <a:gd name="connsiteY10" fmla="*/ 113179 h 12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9100" h="124096">
                <a:moveTo>
                  <a:pt x="419100" y="103654"/>
                </a:moveTo>
                <a:cubicBezTo>
                  <a:pt x="386908" y="95606"/>
                  <a:pt x="370731" y="98504"/>
                  <a:pt x="352425" y="65554"/>
                </a:cubicBezTo>
                <a:cubicBezTo>
                  <a:pt x="342673" y="48001"/>
                  <a:pt x="333375" y="8404"/>
                  <a:pt x="333375" y="8404"/>
                </a:cubicBezTo>
                <a:cubicBezTo>
                  <a:pt x="320675" y="11579"/>
                  <a:pt x="307862" y="14333"/>
                  <a:pt x="295275" y="17929"/>
                </a:cubicBezTo>
                <a:cubicBezTo>
                  <a:pt x="285621" y="20687"/>
                  <a:pt x="276740" y="27454"/>
                  <a:pt x="266700" y="27454"/>
                </a:cubicBezTo>
                <a:cubicBezTo>
                  <a:pt x="228468" y="27454"/>
                  <a:pt x="190500" y="21104"/>
                  <a:pt x="152400" y="17929"/>
                </a:cubicBezTo>
                <a:cubicBezTo>
                  <a:pt x="129988" y="10458"/>
                  <a:pt x="117662" y="0"/>
                  <a:pt x="95250" y="17929"/>
                </a:cubicBezTo>
                <a:cubicBezTo>
                  <a:pt x="72502" y="36127"/>
                  <a:pt x="78179" y="52072"/>
                  <a:pt x="66675" y="75079"/>
                </a:cubicBezTo>
                <a:cubicBezTo>
                  <a:pt x="61555" y="85318"/>
                  <a:pt x="55720" y="95559"/>
                  <a:pt x="47625" y="103654"/>
                </a:cubicBezTo>
                <a:cubicBezTo>
                  <a:pt x="39530" y="111749"/>
                  <a:pt x="30275" y="120459"/>
                  <a:pt x="19050" y="122704"/>
                </a:cubicBezTo>
                <a:cubicBezTo>
                  <a:pt x="12088" y="124096"/>
                  <a:pt x="6350" y="116354"/>
                  <a:pt x="0" y="11317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4" name="143 Forma libre"/>
          <p:cNvSpPr/>
          <p:nvPr/>
        </p:nvSpPr>
        <p:spPr>
          <a:xfrm>
            <a:off x="685030" y="3027299"/>
            <a:ext cx="200795" cy="496951"/>
          </a:xfrm>
          <a:custGeom>
            <a:avLst/>
            <a:gdLst>
              <a:gd name="connsiteX0" fmla="*/ 200795 w 200795"/>
              <a:gd name="connsiteY0" fmla="*/ 11176 h 496951"/>
              <a:gd name="connsiteX1" fmla="*/ 172220 w 200795"/>
              <a:gd name="connsiteY1" fmla="*/ 1651 h 496951"/>
              <a:gd name="connsiteX2" fmla="*/ 143645 w 200795"/>
              <a:gd name="connsiteY2" fmla="*/ 20701 h 496951"/>
              <a:gd name="connsiteX3" fmla="*/ 115070 w 200795"/>
              <a:gd name="connsiteY3" fmla="*/ 30226 h 496951"/>
              <a:gd name="connsiteX4" fmla="*/ 96020 w 200795"/>
              <a:gd name="connsiteY4" fmla="*/ 58801 h 496951"/>
              <a:gd name="connsiteX5" fmla="*/ 96020 w 200795"/>
              <a:gd name="connsiteY5" fmla="*/ 220726 h 496951"/>
              <a:gd name="connsiteX6" fmla="*/ 38870 w 200795"/>
              <a:gd name="connsiteY6" fmla="*/ 239776 h 496951"/>
              <a:gd name="connsiteX7" fmla="*/ 10295 w 200795"/>
              <a:gd name="connsiteY7" fmla="*/ 249301 h 496951"/>
              <a:gd name="connsiteX8" fmla="*/ 19820 w 200795"/>
              <a:gd name="connsiteY8" fmla="*/ 277876 h 496951"/>
              <a:gd name="connsiteX9" fmla="*/ 48395 w 200795"/>
              <a:gd name="connsiteY9" fmla="*/ 296926 h 496951"/>
              <a:gd name="connsiteX10" fmla="*/ 67445 w 200795"/>
              <a:gd name="connsiteY10" fmla="*/ 325501 h 496951"/>
              <a:gd name="connsiteX11" fmla="*/ 29345 w 200795"/>
              <a:gd name="connsiteY11" fmla="*/ 363601 h 496951"/>
              <a:gd name="connsiteX12" fmla="*/ 10295 w 200795"/>
              <a:gd name="connsiteY12" fmla="*/ 392176 h 496951"/>
              <a:gd name="connsiteX13" fmla="*/ 19820 w 200795"/>
              <a:gd name="connsiteY13" fmla="*/ 420751 h 496951"/>
              <a:gd name="connsiteX14" fmla="*/ 770 w 200795"/>
              <a:gd name="connsiteY14" fmla="*/ 487426 h 496951"/>
              <a:gd name="connsiteX15" fmla="*/ 770 w 200795"/>
              <a:gd name="connsiteY15" fmla="*/ 496951 h 4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0795" h="496951">
                <a:moveTo>
                  <a:pt x="200795" y="11176"/>
                </a:moveTo>
                <a:cubicBezTo>
                  <a:pt x="191270" y="8001"/>
                  <a:pt x="182124" y="0"/>
                  <a:pt x="172220" y="1651"/>
                </a:cubicBezTo>
                <a:cubicBezTo>
                  <a:pt x="160928" y="3533"/>
                  <a:pt x="153884" y="15581"/>
                  <a:pt x="143645" y="20701"/>
                </a:cubicBezTo>
                <a:cubicBezTo>
                  <a:pt x="134665" y="25191"/>
                  <a:pt x="124595" y="27051"/>
                  <a:pt x="115070" y="30226"/>
                </a:cubicBezTo>
                <a:cubicBezTo>
                  <a:pt x="108720" y="39751"/>
                  <a:pt x="97284" y="47423"/>
                  <a:pt x="96020" y="58801"/>
                </a:cubicBezTo>
                <a:cubicBezTo>
                  <a:pt x="87147" y="138654"/>
                  <a:pt x="151170" y="118305"/>
                  <a:pt x="96020" y="220726"/>
                </a:cubicBezTo>
                <a:cubicBezTo>
                  <a:pt x="86500" y="238406"/>
                  <a:pt x="57920" y="233426"/>
                  <a:pt x="38870" y="239776"/>
                </a:cubicBezTo>
                <a:lnTo>
                  <a:pt x="10295" y="249301"/>
                </a:lnTo>
                <a:cubicBezTo>
                  <a:pt x="13470" y="258826"/>
                  <a:pt x="13548" y="270036"/>
                  <a:pt x="19820" y="277876"/>
                </a:cubicBezTo>
                <a:cubicBezTo>
                  <a:pt x="26971" y="286815"/>
                  <a:pt x="40300" y="288831"/>
                  <a:pt x="48395" y="296926"/>
                </a:cubicBezTo>
                <a:cubicBezTo>
                  <a:pt x="56490" y="305021"/>
                  <a:pt x="61095" y="315976"/>
                  <a:pt x="67445" y="325501"/>
                </a:cubicBezTo>
                <a:cubicBezTo>
                  <a:pt x="46663" y="387846"/>
                  <a:pt x="75527" y="326656"/>
                  <a:pt x="29345" y="363601"/>
                </a:cubicBezTo>
                <a:cubicBezTo>
                  <a:pt x="20406" y="370752"/>
                  <a:pt x="16645" y="382651"/>
                  <a:pt x="10295" y="392176"/>
                </a:cubicBezTo>
                <a:cubicBezTo>
                  <a:pt x="13470" y="401701"/>
                  <a:pt x="19820" y="410711"/>
                  <a:pt x="19820" y="420751"/>
                </a:cubicBezTo>
                <a:cubicBezTo>
                  <a:pt x="19820" y="438568"/>
                  <a:pt x="5262" y="469459"/>
                  <a:pt x="770" y="487426"/>
                </a:cubicBezTo>
                <a:cubicBezTo>
                  <a:pt x="0" y="490506"/>
                  <a:pt x="770" y="493776"/>
                  <a:pt x="770" y="49695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5" name="144 Forma libre"/>
          <p:cNvSpPr/>
          <p:nvPr/>
        </p:nvSpPr>
        <p:spPr>
          <a:xfrm>
            <a:off x="457200" y="3731555"/>
            <a:ext cx="171450" cy="373720"/>
          </a:xfrm>
          <a:custGeom>
            <a:avLst/>
            <a:gdLst>
              <a:gd name="connsiteX0" fmla="*/ 171450 w 171450"/>
              <a:gd name="connsiteY0" fmla="*/ 30820 h 373720"/>
              <a:gd name="connsiteX1" fmla="*/ 142875 w 171450"/>
              <a:gd name="connsiteY1" fmla="*/ 21295 h 373720"/>
              <a:gd name="connsiteX2" fmla="*/ 114300 w 171450"/>
              <a:gd name="connsiteY2" fmla="*/ 2245 h 373720"/>
              <a:gd name="connsiteX3" fmla="*/ 95250 w 171450"/>
              <a:gd name="connsiteY3" fmla="*/ 30820 h 373720"/>
              <a:gd name="connsiteX4" fmla="*/ 104775 w 171450"/>
              <a:gd name="connsiteY4" fmla="*/ 97495 h 373720"/>
              <a:gd name="connsiteX5" fmla="*/ 133350 w 171450"/>
              <a:gd name="connsiteY5" fmla="*/ 107020 h 373720"/>
              <a:gd name="connsiteX6" fmla="*/ 142875 w 171450"/>
              <a:gd name="connsiteY6" fmla="*/ 135595 h 373720"/>
              <a:gd name="connsiteX7" fmla="*/ 123825 w 171450"/>
              <a:gd name="connsiteY7" fmla="*/ 164170 h 373720"/>
              <a:gd name="connsiteX8" fmla="*/ 57150 w 171450"/>
              <a:gd name="connsiteY8" fmla="*/ 173695 h 373720"/>
              <a:gd name="connsiteX9" fmla="*/ 66675 w 171450"/>
              <a:gd name="connsiteY9" fmla="*/ 211795 h 373720"/>
              <a:gd name="connsiteX10" fmla="*/ 104775 w 171450"/>
              <a:gd name="connsiteY10" fmla="*/ 268945 h 373720"/>
              <a:gd name="connsiteX11" fmla="*/ 28575 w 171450"/>
              <a:gd name="connsiteY11" fmla="*/ 316570 h 373720"/>
              <a:gd name="connsiteX12" fmla="*/ 0 w 171450"/>
              <a:gd name="connsiteY12" fmla="*/ 373720 h 37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50" h="373720">
                <a:moveTo>
                  <a:pt x="171450" y="30820"/>
                </a:moveTo>
                <a:cubicBezTo>
                  <a:pt x="161925" y="27645"/>
                  <a:pt x="151855" y="25785"/>
                  <a:pt x="142875" y="21295"/>
                </a:cubicBezTo>
                <a:cubicBezTo>
                  <a:pt x="132636" y="16175"/>
                  <a:pt x="125525" y="0"/>
                  <a:pt x="114300" y="2245"/>
                </a:cubicBezTo>
                <a:cubicBezTo>
                  <a:pt x="103075" y="4490"/>
                  <a:pt x="101600" y="21295"/>
                  <a:pt x="95250" y="30820"/>
                </a:cubicBezTo>
                <a:cubicBezTo>
                  <a:pt x="98425" y="53045"/>
                  <a:pt x="94735" y="77415"/>
                  <a:pt x="104775" y="97495"/>
                </a:cubicBezTo>
                <a:cubicBezTo>
                  <a:pt x="109265" y="106475"/>
                  <a:pt x="126250" y="99920"/>
                  <a:pt x="133350" y="107020"/>
                </a:cubicBezTo>
                <a:cubicBezTo>
                  <a:pt x="140450" y="114120"/>
                  <a:pt x="139700" y="126070"/>
                  <a:pt x="142875" y="135595"/>
                </a:cubicBezTo>
                <a:cubicBezTo>
                  <a:pt x="136525" y="145120"/>
                  <a:pt x="134286" y="159521"/>
                  <a:pt x="123825" y="164170"/>
                </a:cubicBezTo>
                <a:cubicBezTo>
                  <a:pt x="103309" y="173288"/>
                  <a:pt x="74397" y="159322"/>
                  <a:pt x="57150" y="173695"/>
                </a:cubicBezTo>
                <a:cubicBezTo>
                  <a:pt x="47093" y="182076"/>
                  <a:pt x="60821" y="200086"/>
                  <a:pt x="66675" y="211795"/>
                </a:cubicBezTo>
                <a:cubicBezTo>
                  <a:pt x="76914" y="232273"/>
                  <a:pt x="104775" y="268945"/>
                  <a:pt x="104775" y="268945"/>
                </a:cubicBezTo>
                <a:cubicBezTo>
                  <a:pt x="36765" y="291615"/>
                  <a:pt x="58764" y="271287"/>
                  <a:pt x="28575" y="316570"/>
                </a:cubicBezTo>
                <a:cubicBezTo>
                  <a:pt x="16872" y="363382"/>
                  <a:pt x="28307" y="345413"/>
                  <a:pt x="0" y="37372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145 Forma libre"/>
          <p:cNvSpPr/>
          <p:nvPr/>
        </p:nvSpPr>
        <p:spPr>
          <a:xfrm>
            <a:off x="2114035" y="2914650"/>
            <a:ext cx="371990" cy="647700"/>
          </a:xfrm>
          <a:custGeom>
            <a:avLst/>
            <a:gdLst>
              <a:gd name="connsiteX0" fmla="*/ 371990 w 371990"/>
              <a:gd name="connsiteY0" fmla="*/ 647700 h 647700"/>
              <a:gd name="connsiteX1" fmla="*/ 362465 w 371990"/>
              <a:gd name="connsiteY1" fmla="*/ 552450 h 647700"/>
              <a:gd name="connsiteX2" fmla="*/ 343415 w 371990"/>
              <a:gd name="connsiteY2" fmla="*/ 523875 h 647700"/>
              <a:gd name="connsiteX3" fmla="*/ 248165 w 371990"/>
              <a:gd name="connsiteY3" fmla="*/ 514350 h 647700"/>
              <a:gd name="connsiteX4" fmla="*/ 248165 w 371990"/>
              <a:gd name="connsiteY4" fmla="*/ 457200 h 647700"/>
              <a:gd name="connsiteX5" fmla="*/ 295790 w 371990"/>
              <a:gd name="connsiteY5" fmla="*/ 447675 h 647700"/>
              <a:gd name="connsiteX6" fmla="*/ 286265 w 371990"/>
              <a:gd name="connsiteY6" fmla="*/ 390525 h 647700"/>
              <a:gd name="connsiteX7" fmla="*/ 210065 w 371990"/>
              <a:gd name="connsiteY7" fmla="*/ 381000 h 647700"/>
              <a:gd name="connsiteX8" fmla="*/ 181490 w 371990"/>
              <a:gd name="connsiteY8" fmla="*/ 371475 h 647700"/>
              <a:gd name="connsiteX9" fmla="*/ 162440 w 371990"/>
              <a:gd name="connsiteY9" fmla="*/ 314325 h 647700"/>
              <a:gd name="connsiteX10" fmla="*/ 105290 w 371990"/>
              <a:gd name="connsiteY10" fmla="*/ 295275 h 647700"/>
              <a:gd name="connsiteX11" fmla="*/ 86240 w 371990"/>
              <a:gd name="connsiteY11" fmla="*/ 238125 h 647700"/>
              <a:gd name="connsiteX12" fmla="*/ 76715 w 371990"/>
              <a:gd name="connsiteY12" fmla="*/ 152400 h 647700"/>
              <a:gd name="connsiteX13" fmla="*/ 19565 w 371990"/>
              <a:gd name="connsiteY13" fmla="*/ 123825 h 647700"/>
              <a:gd name="connsiteX14" fmla="*/ 10040 w 371990"/>
              <a:gd name="connsiteY14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1990" h="647700">
                <a:moveTo>
                  <a:pt x="371990" y="647700"/>
                </a:moveTo>
                <a:cubicBezTo>
                  <a:pt x="368815" y="615950"/>
                  <a:pt x="369640" y="583541"/>
                  <a:pt x="362465" y="552450"/>
                </a:cubicBezTo>
                <a:cubicBezTo>
                  <a:pt x="359891" y="541296"/>
                  <a:pt x="354275" y="527495"/>
                  <a:pt x="343415" y="523875"/>
                </a:cubicBezTo>
                <a:cubicBezTo>
                  <a:pt x="313144" y="513785"/>
                  <a:pt x="279915" y="517525"/>
                  <a:pt x="248165" y="514350"/>
                </a:cubicBezTo>
                <a:cubicBezTo>
                  <a:pt x="243547" y="500495"/>
                  <a:pt x="227383" y="471055"/>
                  <a:pt x="248165" y="457200"/>
                </a:cubicBezTo>
                <a:cubicBezTo>
                  <a:pt x="261635" y="448220"/>
                  <a:pt x="279915" y="450850"/>
                  <a:pt x="295790" y="447675"/>
                </a:cubicBezTo>
                <a:cubicBezTo>
                  <a:pt x="292615" y="428625"/>
                  <a:pt x="301510" y="402382"/>
                  <a:pt x="286265" y="390525"/>
                </a:cubicBezTo>
                <a:cubicBezTo>
                  <a:pt x="266059" y="374810"/>
                  <a:pt x="235250" y="385579"/>
                  <a:pt x="210065" y="381000"/>
                </a:cubicBezTo>
                <a:cubicBezTo>
                  <a:pt x="200187" y="379204"/>
                  <a:pt x="191015" y="374650"/>
                  <a:pt x="181490" y="371475"/>
                </a:cubicBezTo>
                <a:cubicBezTo>
                  <a:pt x="175140" y="352425"/>
                  <a:pt x="181490" y="320675"/>
                  <a:pt x="162440" y="314325"/>
                </a:cubicBezTo>
                <a:lnTo>
                  <a:pt x="105290" y="295275"/>
                </a:lnTo>
                <a:cubicBezTo>
                  <a:pt x="98940" y="276225"/>
                  <a:pt x="88458" y="258083"/>
                  <a:pt x="86240" y="238125"/>
                </a:cubicBezTo>
                <a:cubicBezTo>
                  <a:pt x="83065" y="209550"/>
                  <a:pt x="86540" y="179420"/>
                  <a:pt x="76715" y="152400"/>
                </a:cubicBezTo>
                <a:cubicBezTo>
                  <a:pt x="71621" y="138392"/>
                  <a:pt x="31079" y="127663"/>
                  <a:pt x="19565" y="123825"/>
                </a:cubicBezTo>
                <a:cubicBezTo>
                  <a:pt x="0" y="65129"/>
                  <a:pt x="10040" y="105290"/>
                  <a:pt x="10040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7" name="146 Forma libre"/>
          <p:cNvSpPr/>
          <p:nvPr/>
        </p:nvSpPr>
        <p:spPr>
          <a:xfrm>
            <a:off x="1238250" y="2638425"/>
            <a:ext cx="692150" cy="804590"/>
          </a:xfrm>
          <a:custGeom>
            <a:avLst/>
            <a:gdLst>
              <a:gd name="connsiteX0" fmla="*/ 0 w 692150"/>
              <a:gd name="connsiteY0" fmla="*/ 781050 h 804590"/>
              <a:gd name="connsiteX1" fmla="*/ 85725 w 692150"/>
              <a:gd name="connsiteY1" fmla="*/ 790575 h 804590"/>
              <a:gd name="connsiteX2" fmla="*/ 114300 w 692150"/>
              <a:gd name="connsiteY2" fmla="*/ 800100 h 804590"/>
              <a:gd name="connsiteX3" fmla="*/ 123825 w 692150"/>
              <a:gd name="connsiteY3" fmla="*/ 771525 h 804590"/>
              <a:gd name="connsiteX4" fmla="*/ 133350 w 692150"/>
              <a:gd name="connsiteY4" fmla="*/ 685800 h 804590"/>
              <a:gd name="connsiteX5" fmla="*/ 161925 w 692150"/>
              <a:gd name="connsiteY5" fmla="*/ 676275 h 804590"/>
              <a:gd name="connsiteX6" fmla="*/ 219075 w 692150"/>
              <a:gd name="connsiteY6" fmla="*/ 666750 h 804590"/>
              <a:gd name="connsiteX7" fmla="*/ 238125 w 692150"/>
              <a:gd name="connsiteY7" fmla="*/ 638175 h 804590"/>
              <a:gd name="connsiteX8" fmla="*/ 314325 w 692150"/>
              <a:gd name="connsiteY8" fmla="*/ 609600 h 804590"/>
              <a:gd name="connsiteX9" fmla="*/ 390525 w 692150"/>
              <a:gd name="connsiteY9" fmla="*/ 628650 h 804590"/>
              <a:gd name="connsiteX10" fmla="*/ 485775 w 692150"/>
              <a:gd name="connsiteY10" fmla="*/ 657225 h 804590"/>
              <a:gd name="connsiteX11" fmla="*/ 514350 w 692150"/>
              <a:gd name="connsiteY11" fmla="*/ 666750 h 804590"/>
              <a:gd name="connsiteX12" fmla="*/ 676275 w 692150"/>
              <a:gd name="connsiteY12" fmla="*/ 676275 h 804590"/>
              <a:gd name="connsiteX13" fmla="*/ 628650 w 692150"/>
              <a:gd name="connsiteY13" fmla="*/ 628650 h 804590"/>
              <a:gd name="connsiteX14" fmla="*/ 609600 w 692150"/>
              <a:gd name="connsiteY14" fmla="*/ 600075 h 804590"/>
              <a:gd name="connsiteX15" fmla="*/ 523875 w 692150"/>
              <a:gd name="connsiteY15" fmla="*/ 552450 h 804590"/>
              <a:gd name="connsiteX16" fmla="*/ 342900 w 692150"/>
              <a:gd name="connsiteY16" fmla="*/ 552450 h 804590"/>
              <a:gd name="connsiteX17" fmla="*/ 333375 w 692150"/>
              <a:gd name="connsiteY17" fmla="*/ 523875 h 804590"/>
              <a:gd name="connsiteX18" fmla="*/ 323850 w 692150"/>
              <a:gd name="connsiteY18" fmla="*/ 476250 h 804590"/>
              <a:gd name="connsiteX19" fmla="*/ 285750 w 692150"/>
              <a:gd name="connsiteY19" fmla="*/ 466725 h 804590"/>
              <a:gd name="connsiteX20" fmla="*/ 257175 w 692150"/>
              <a:gd name="connsiteY20" fmla="*/ 457200 h 804590"/>
              <a:gd name="connsiteX21" fmla="*/ 238125 w 692150"/>
              <a:gd name="connsiteY21" fmla="*/ 400050 h 804590"/>
              <a:gd name="connsiteX22" fmla="*/ 228600 w 692150"/>
              <a:gd name="connsiteY22" fmla="*/ 371475 h 804590"/>
              <a:gd name="connsiteX23" fmla="*/ 209550 w 692150"/>
              <a:gd name="connsiteY23" fmla="*/ 304800 h 804590"/>
              <a:gd name="connsiteX24" fmla="*/ 152400 w 692150"/>
              <a:gd name="connsiteY24" fmla="*/ 266700 h 804590"/>
              <a:gd name="connsiteX25" fmla="*/ 142875 w 692150"/>
              <a:gd name="connsiteY25" fmla="*/ 238125 h 804590"/>
              <a:gd name="connsiteX26" fmla="*/ 133350 w 692150"/>
              <a:gd name="connsiteY26" fmla="*/ 171450 h 804590"/>
              <a:gd name="connsiteX27" fmla="*/ 114300 w 692150"/>
              <a:gd name="connsiteY27" fmla="*/ 142875 h 804590"/>
              <a:gd name="connsiteX28" fmla="*/ 95250 w 692150"/>
              <a:gd name="connsiteY28" fmla="*/ 85725 h 804590"/>
              <a:gd name="connsiteX29" fmla="*/ 66675 w 692150"/>
              <a:gd name="connsiteY29" fmla="*/ 0 h 80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2150" h="804590">
                <a:moveTo>
                  <a:pt x="0" y="781050"/>
                </a:moveTo>
                <a:cubicBezTo>
                  <a:pt x="28575" y="784225"/>
                  <a:pt x="57365" y="785848"/>
                  <a:pt x="85725" y="790575"/>
                </a:cubicBezTo>
                <a:cubicBezTo>
                  <a:pt x="95629" y="792226"/>
                  <a:pt x="105320" y="804590"/>
                  <a:pt x="114300" y="800100"/>
                </a:cubicBezTo>
                <a:cubicBezTo>
                  <a:pt x="123280" y="795610"/>
                  <a:pt x="120650" y="781050"/>
                  <a:pt x="123825" y="771525"/>
                </a:cubicBezTo>
                <a:cubicBezTo>
                  <a:pt x="127000" y="742950"/>
                  <a:pt x="122672" y="712494"/>
                  <a:pt x="133350" y="685800"/>
                </a:cubicBezTo>
                <a:cubicBezTo>
                  <a:pt x="137079" y="676478"/>
                  <a:pt x="152124" y="678453"/>
                  <a:pt x="161925" y="676275"/>
                </a:cubicBezTo>
                <a:cubicBezTo>
                  <a:pt x="180778" y="672085"/>
                  <a:pt x="200025" y="669925"/>
                  <a:pt x="219075" y="666750"/>
                </a:cubicBezTo>
                <a:cubicBezTo>
                  <a:pt x="225425" y="657225"/>
                  <a:pt x="230030" y="646270"/>
                  <a:pt x="238125" y="638175"/>
                </a:cubicBezTo>
                <a:cubicBezTo>
                  <a:pt x="262651" y="613649"/>
                  <a:pt x="280250" y="616415"/>
                  <a:pt x="314325" y="609600"/>
                </a:cubicBezTo>
                <a:cubicBezTo>
                  <a:pt x="339725" y="615950"/>
                  <a:pt x="365687" y="620371"/>
                  <a:pt x="390525" y="628650"/>
                </a:cubicBezTo>
                <a:cubicBezTo>
                  <a:pt x="455238" y="650221"/>
                  <a:pt x="376734" y="624513"/>
                  <a:pt x="485775" y="657225"/>
                </a:cubicBezTo>
                <a:cubicBezTo>
                  <a:pt x="495392" y="660110"/>
                  <a:pt x="504360" y="665751"/>
                  <a:pt x="514350" y="666750"/>
                </a:cubicBezTo>
                <a:cubicBezTo>
                  <a:pt x="568150" y="672130"/>
                  <a:pt x="622300" y="673100"/>
                  <a:pt x="676275" y="676275"/>
                </a:cubicBezTo>
                <a:cubicBezTo>
                  <a:pt x="625475" y="600075"/>
                  <a:pt x="692150" y="692150"/>
                  <a:pt x="628650" y="628650"/>
                </a:cubicBezTo>
                <a:cubicBezTo>
                  <a:pt x="620555" y="620555"/>
                  <a:pt x="618215" y="607613"/>
                  <a:pt x="609600" y="600075"/>
                </a:cubicBezTo>
                <a:cubicBezTo>
                  <a:pt x="569290" y="564804"/>
                  <a:pt x="563122" y="565532"/>
                  <a:pt x="523875" y="552450"/>
                </a:cubicBezTo>
                <a:cubicBezTo>
                  <a:pt x="468411" y="558613"/>
                  <a:pt x="397977" y="572478"/>
                  <a:pt x="342900" y="552450"/>
                </a:cubicBezTo>
                <a:cubicBezTo>
                  <a:pt x="333464" y="549019"/>
                  <a:pt x="335810" y="533615"/>
                  <a:pt x="333375" y="523875"/>
                </a:cubicBezTo>
                <a:cubicBezTo>
                  <a:pt x="329448" y="508169"/>
                  <a:pt x="334214" y="488687"/>
                  <a:pt x="323850" y="476250"/>
                </a:cubicBezTo>
                <a:cubicBezTo>
                  <a:pt x="315469" y="466193"/>
                  <a:pt x="298337" y="470321"/>
                  <a:pt x="285750" y="466725"/>
                </a:cubicBezTo>
                <a:cubicBezTo>
                  <a:pt x="276096" y="463967"/>
                  <a:pt x="266700" y="460375"/>
                  <a:pt x="257175" y="457200"/>
                </a:cubicBezTo>
                <a:lnTo>
                  <a:pt x="238125" y="400050"/>
                </a:lnTo>
                <a:cubicBezTo>
                  <a:pt x="234950" y="390525"/>
                  <a:pt x="231035" y="381215"/>
                  <a:pt x="228600" y="371475"/>
                </a:cubicBezTo>
                <a:cubicBezTo>
                  <a:pt x="227330" y="366394"/>
                  <a:pt x="215016" y="312999"/>
                  <a:pt x="209550" y="304800"/>
                </a:cubicBezTo>
                <a:cubicBezTo>
                  <a:pt x="189165" y="274222"/>
                  <a:pt x="182358" y="276686"/>
                  <a:pt x="152400" y="266700"/>
                </a:cubicBezTo>
                <a:cubicBezTo>
                  <a:pt x="149225" y="257175"/>
                  <a:pt x="144844" y="247970"/>
                  <a:pt x="142875" y="238125"/>
                </a:cubicBezTo>
                <a:cubicBezTo>
                  <a:pt x="138472" y="216110"/>
                  <a:pt x="139801" y="192954"/>
                  <a:pt x="133350" y="171450"/>
                </a:cubicBezTo>
                <a:cubicBezTo>
                  <a:pt x="130061" y="160485"/>
                  <a:pt x="118949" y="153336"/>
                  <a:pt x="114300" y="142875"/>
                </a:cubicBezTo>
                <a:cubicBezTo>
                  <a:pt x="106145" y="124525"/>
                  <a:pt x="100120" y="105206"/>
                  <a:pt x="95250" y="85725"/>
                </a:cubicBezTo>
                <a:cubicBezTo>
                  <a:pt x="75111" y="5169"/>
                  <a:pt x="94713" y="28038"/>
                  <a:pt x="66675" y="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147 Forma libre"/>
          <p:cNvSpPr/>
          <p:nvPr/>
        </p:nvSpPr>
        <p:spPr>
          <a:xfrm>
            <a:off x="2705100" y="3686175"/>
            <a:ext cx="2029106" cy="788150"/>
          </a:xfrm>
          <a:custGeom>
            <a:avLst/>
            <a:gdLst>
              <a:gd name="connsiteX0" fmla="*/ 0 w 2029106"/>
              <a:gd name="connsiteY0" fmla="*/ 85725 h 788150"/>
              <a:gd name="connsiteX1" fmla="*/ 28575 w 2029106"/>
              <a:gd name="connsiteY1" fmla="*/ 104775 h 788150"/>
              <a:gd name="connsiteX2" fmla="*/ 95250 w 2029106"/>
              <a:gd name="connsiteY2" fmla="*/ 123825 h 788150"/>
              <a:gd name="connsiteX3" fmla="*/ 114300 w 2029106"/>
              <a:gd name="connsiteY3" fmla="*/ 152400 h 788150"/>
              <a:gd name="connsiteX4" fmla="*/ 142875 w 2029106"/>
              <a:gd name="connsiteY4" fmla="*/ 171450 h 788150"/>
              <a:gd name="connsiteX5" fmla="*/ 180975 w 2029106"/>
              <a:gd name="connsiteY5" fmla="*/ 228600 h 788150"/>
              <a:gd name="connsiteX6" fmla="*/ 200025 w 2029106"/>
              <a:gd name="connsiteY6" fmla="*/ 257175 h 788150"/>
              <a:gd name="connsiteX7" fmla="*/ 209550 w 2029106"/>
              <a:gd name="connsiteY7" fmla="*/ 304800 h 788150"/>
              <a:gd name="connsiteX8" fmla="*/ 247650 w 2029106"/>
              <a:gd name="connsiteY8" fmla="*/ 295275 h 788150"/>
              <a:gd name="connsiteX9" fmla="*/ 276225 w 2029106"/>
              <a:gd name="connsiteY9" fmla="*/ 285750 h 788150"/>
              <a:gd name="connsiteX10" fmla="*/ 304800 w 2029106"/>
              <a:gd name="connsiteY10" fmla="*/ 266700 h 788150"/>
              <a:gd name="connsiteX11" fmla="*/ 419100 w 2029106"/>
              <a:gd name="connsiteY11" fmla="*/ 257175 h 788150"/>
              <a:gd name="connsiteX12" fmla="*/ 447675 w 2029106"/>
              <a:gd name="connsiteY12" fmla="*/ 247650 h 788150"/>
              <a:gd name="connsiteX13" fmla="*/ 504825 w 2029106"/>
              <a:gd name="connsiteY13" fmla="*/ 219075 h 788150"/>
              <a:gd name="connsiteX14" fmla="*/ 561975 w 2029106"/>
              <a:gd name="connsiteY14" fmla="*/ 228600 h 788150"/>
              <a:gd name="connsiteX15" fmla="*/ 619125 w 2029106"/>
              <a:gd name="connsiteY15" fmla="*/ 247650 h 788150"/>
              <a:gd name="connsiteX16" fmla="*/ 676275 w 2029106"/>
              <a:gd name="connsiteY16" fmla="*/ 295275 h 788150"/>
              <a:gd name="connsiteX17" fmla="*/ 704850 w 2029106"/>
              <a:gd name="connsiteY17" fmla="*/ 304800 h 788150"/>
              <a:gd name="connsiteX18" fmla="*/ 752475 w 2029106"/>
              <a:gd name="connsiteY18" fmla="*/ 219075 h 788150"/>
              <a:gd name="connsiteX19" fmla="*/ 762000 w 2029106"/>
              <a:gd name="connsiteY19" fmla="*/ 161925 h 788150"/>
              <a:gd name="connsiteX20" fmla="*/ 819150 w 2029106"/>
              <a:gd name="connsiteY20" fmla="*/ 142875 h 788150"/>
              <a:gd name="connsiteX21" fmla="*/ 847725 w 2029106"/>
              <a:gd name="connsiteY21" fmla="*/ 123825 h 788150"/>
              <a:gd name="connsiteX22" fmla="*/ 866775 w 2029106"/>
              <a:gd name="connsiteY22" fmla="*/ 66675 h 788150"/>
              <a:gd name="connsiteX23" fmla="*/ 895350 w 2029106"/>
              <a:gd name="connsiteY23" fmla="*/ 9525 h 788150"/>
              <a:gd name="connsiteX24" fmla="*/ 923925 w 2029106"/>
              <a:gd name="connsiteY24" fmla="*/ 0 h 788150"/>
              <a:gd name="connsiteX25" fmla="*/ 952500 w 2029106"/>
              <a:gd name="connsiteY25" fmla="*/ 9525 h 788150"/>
              <a:gd name="connsiteX26" fmla="*/ 1000125 w 2029106"/>
              <a:gd name="connsiteY26" fmla="*/ 57150 h 788150"/>
              <a:gd name="connsiteX27" fmla="*/ 1095375 w 2029106"/>
              <a:gd name="connsiteY27" fmla="*/ 85725 h 788150"/>
              <a:gd name="connsiteX28" fmla="*/ 1114425 w 2029106"/>
              <a:gd name="connsiteY28" fmla="*/ 114300 h 788150"/>
              <a:gd name="connsiteX29" fmla="*/ 1143000 w 2029106"/>
              <a:gd name="connsiteY29" fmla="*/ 133350 h 788150"/>
              <a:gd name="connsiteX30" fmla="*/ 1266825 w 2029106"/>
              <a:gd name="connsiteY30" fmla="*/ 161925 h 788150"/>
              <a:gd name="connsiteX31" fmla="*/ 1314450 w 2029106"/>
              <a:gd name="connsiteY31" fmla="*/ 228600 h 788150"/>
              <a:gd name="connsiteX32" fmla="*/ 1362075 w 2029106"/>
              <a:gd name="connsiteY32" fmla="*/ 285750 h 788150"/>
              <a:gd name="connsiteX33" fmla="*/ 1400175 w 2029106"/>
              <a:gd name="connsiteY33" fmla="*/ 342900 h 788150"/>
              <a:gd name="connsiteX34" fmla="*/ 1428750 w 2029106"/>
              <a:gd name="connsiteY34" fmla="*/ 428625 h 788150"/>
              <a:gd name="connsiteX35" fmla="*/ 1457325 w 2029106"/>
              <a:gd name="connsiteY35" fmla="*/ 447675 h 788150"/>
              <a:gd name="connsiteX36" fmla="*/ 1466850 w 2029106"/>
              <a:gd name="connsiteY36" fmla="*/ 476250 h 788150"/>
              <a:gd name="connsiteX37" fmla="*/ 1524000 w 2029106"/>
              <a:gd name="connsiteY37" fmla="*/ 495300 h 788150"/>
              <a:gd name="connsiteX38" fmla="*/ 1552575 w 2029106"/>
              <a:gd name="connsiteY38" fmla="*/ 581025 h 788150"/>
              <a:gd name="connsiteX39" fmla="*/ 1562100 w 2029106"/>
              <a:gd name="connsiteY39" fmla="*/ 609600 h 788150"/>
              <a:gd name="connsiteX40" fmla="*/ 1647825 w 2029106"/>
              <a:gd name="connsiteY40" fmla="*/ 638175 h 788150"/>
              <a:gd name="connsiteX41" fmla="*/ 1676400 w 2029106"/>
              <a:gd name="connsiteY41" fmla="*/ 647700 h 788150"/>
              <a:gd name="connsiteX42" fmla="*/ 1695450 w 2029106"/>
              <a:gd name="connsiteY42" fmla="*/ 676275 h 788150"/>
              <a:gd name="connsiteX43" fmla="*/ 1724025 w 2029106"/>
              <a:gd name="connsiteY43" fmla="*/ 685800 h 788150"/>
              <a:gd name="connsiteX44" fmla="*/ 1781175 w 2029106"/>
              <a:gd name="connsiteY44" fmla="*/ 714375 h 788150"/>
              <a:gd name="connsiteX45" fmla="*/ 1866900 w 2029106"/>
              <a:gd name="connsiteY45" fmla="*/ 733425 h 788150"/>
              <a:gd name="connsiteX46" fmla="*/ 1895475 w 2029106"/>
              <a:gd name="connsiteY46" fmla="*/ 752475 h 788150"/>
              <a:gd name="connsiteX47" fmla="*/ 1905000 w 2029106"/>
              <a:gd name="connsiteY47" fmla="*/ 781050 h 788150"/>
              <a:gd name="connsiteX48" fmla="*/ 1924050 w 2029106"/>
              <a:gd name="connsiteY48" fmla="*/ 723900 h 788150"/>
              <a:gd name="connsiteX49" fmla="*/ 1990725 w 2029106"/>
              <a:gd name="connsiteY49" fmla="*/ 714375 h 788150"/>
              <a:gd name="connsiteX50" fmla="*/ 2000250 w 2029106"/>
              <a:gd name="connsiteY50" fmla="*/ 590550 h 788150"/>
              <a:gd name="connsiteX51" fmla="*/ 1971675 w 2029106"/>
              <a:gd name="connsiteY51" fmla="*/ 581025 h 788150"/>
              <a:gd name="connsiteX52" fmla="*/ 1943100 w 2029106"/>
              <a:gd name="connsiteY52" fmla="*/ 561975 h 788150"/>
              <a:gd name="connsiteX53" fmla="*/ 1933575 w 2029106"/>
              <a:gd name="connsiteY53" fmla="*/ 428625 h 788150"/>
              <a:gd name="connsiteX54" fmla="*/ 1981200 w 2029106"/>
              <a:gd name="connsiteY54" fmla="*/ 342900 h 788150"/>
              <a:gd name="connsiteX55" fmla="*/ 1981200 w 2029106"/>
              <a:gd name="connsiteY55" fmla="*/ 304800 h 78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029106" h="788150">
                <a:moveTo>
                  <a:pt x="0" y="85725"/>
                </a:moveTo>
                <a:cubicBezTo>
                  <a:pt x="9525" y="92075"/>
                  <a:pt x="18336" y="99655"/>
                  <a:pt x="28575" y="104775"/>
                </a:cubicBezTo>
                <a:cubicBezTo>
                  <a:pt x="42240" y="111607"/>
                  <a:pt x="83043" y="120773"/>
                  <a:pt x="95250" y="123825"/>
                </a:cubicBezTo>
                <a:cubicBezTo>
                  <a:pt x="101600" y="133350"/>
                  <a:pt x="106205" y="144305"/>
                  <a:pt x="114300" y="152400"/>
                </a:cubicBezTo>
                <a:cubicBezTo>
                  <a:pt x="122395" y="160495"/>
                  <a:pt x="135337" y="162835"/>
                  <a:pt x="142875" y="171450"/>
                </a:cubicBezTo>
                <a:cubicBezTo>
                  <a:pt x="157952" y="188680"/>
                  <a:pt x="168275" y="209550"/>
                  <a:pt x="180975" y="228600"/>
                </a:cubicBezTo>
                <a:lnTo>
                  <a:pt x="200025" y="257175"/>
                </a:lnTo>
                <a:cubicBezTo>
                  <a:pt x="203200" y="273050"/>
                  <a:pt x="196908" y="294687"/>
                  <a:pt x="209550" y="304800"/>
                </a:cubicBezTo>
                <a:cubicBezTo>
                  <a:pt x="219772" y="312978"/>
                  <a:pt x="235063" y="298871"/>
                  <a:pt x="247650" y="295275"/>
                </a:cubicBezTo>
                <a:cubicBezTo>
                  <a:pt x="257304" y="292517"/>
                  <a:pt x="267245" y="290240"/>
                  <a:pt x="276225" y="285750"/>
                </a:cubicBezTo>
                <a:cubicBezTo>
                  <a:pt x="286464" y="280630"/>
                  <a:pt x="293575" y="268945"/>
                  <a:pt x="304800" y="266700"/>
                </a:cubicBezTo>
                <a:cubicBezTo>
                  <a:pt x="342290" y="259202"/>
                  <a:pt x="381000" y="260350"/>
                  <a:pt x="419100" y="257175"/>
                </a:cubicBezTo>
                <a:cubicBezTo>
                  <a:pt x="428625" y="254000"/>
                  <a:pt x="438695" y="252140"/>
                  <a:pt x="447675" y="247650"/>
                </a:cubicBezTo>
                <a:cubicBezTo>
                  <a:pt x="521533" y="210721"/>
                  <a:pt x="433001" y="243016"/>
                  <a:pt x="504825" y="219075"/>
                </a:cubicBezTo>
                <a:cubicBezTo>
                  <a:pt x="523875" y="222250"/>
                  <a:pt x="543239" y="223916"/>
                  <a:pt x="561975" y="228600"/>
                </a:cubicBezTo>
                <a:cubicBezTo>
                  <a:pt x="581456" y="233470"/>
                  <a:pt x="619125" y="247650"/>
                  <a:pt x="619125" y="247650"/>
                </a:cubicBezTo>
                <a:cubicBezTo>
                  <a:pt x="640191" y="268716"/>
                  <a:pt x="649753" y="282014"/>
                  <a:pt x="676275" y="295275"/>
                </a:cubicBezTo>
                <a:cubicBezTo>
                  <a:pt x="685255" y="299765"/>
                  <a:pt x="695325" y="301625"/>
                  <a:pt x="704850" y="304800"/>
                </a:cubicBezTo>
                <a:cubicBezTo>
                  <a:pt x="729404" y="267969"/>
                  <a:pt x="744092" y="256797"/>
                  <a:pt x="752475" y="219075"/>
                </a:cubicBezTo>
                <a:cubicBezTo>
                  <a:pt x="756665" y="200222"/>
                  <a:pt x="749282" y="176459"/>
                  <a:pt x="762000" y="161925"/>
                </a:cubicBezTo>
                <a:cubicBezTo>
                  <a:pt x="775223" y="146813"/>
                  <a:pt x="802442" y="154014"/>
                  <a:pt x="819150" y="142875"/>
                </a:cubicBezTo>
                <a:lnTo>
                  <a:pt x="847725" y="123825"/>
                </a:lnTo>
                <a:lnTo>
                  <a:pt x="866775" y="66675"/>
                </a:lnTo>
                <a:cubicBezTo>
                  <a:pt x="873050" y="47851"/>
                  <a:pt x="878564" y="22954"/>
                  <a:pt x="895350" y="9525"/>
                </a:cubicBezTo>
                <a:cubicBezTo>
                  <a:pt x="903190" y="3253"/>
                  <a:pt x="914400" y="3175"/>
                  <a:pt x="923925" y="0"/>
                </a:cubicBezTo>
                <a:cubicBezTo>
                  <a:pt x="933450" y="3175"/>
                  <a:pt x="944660" y="3253"/>
                  <a:pt x="952500" y="9525"/>
                </a:cubicBezTo>
                <a:cubicBezTo>
                  <a:pt x="1004094" y="50800"/>
                  <a:pt x="935831" y="28575"/>
                  <a:pt x="1000125" y="57150"/>
                </a:cubicBezTo>
                <a:cubicBezTo>
                  <a:pt x="1029940" y="70401"/>
                  <a:pt x="1063710" y="77809"/>
                  <a:pt x="1095375" y="85725"/>
                </a:cubicBezTo>
                <a:cubicBezTo>
                  <a:pt x="1101725" y="95250"/>
                  <a:pt x="1106330" y="106205"/>
                  <a:pt x="1114425" y="114300"/>
                </a:cubicBezTo>
                <a:cubicBezTo>
                  <a:pt x="1122520" y="122395"/>
                  <a:pt x="1132539" y="128701"/>
                  <a:pt x="1143000" y="133350"/>
                </a:cubicBezTo>
                <a:cubicBezTo>
                  <a:pt x="1192546" y="155371"/>
                  <a:pt x="1212585" y="154176"/>
                  <a:pt x="1266825" y="161925"/>
                </a:cubicBezTo>
                <a:cubicBezTo>
                  <a:pt x="1289050" y="228600"/>
                  <a:pt x="1266825" y="212725"/>
                  <a:pt x="1314450" y="228600"/>
                </a:cubicBezTo>
                <a:cubicBezTo>
                  <a:pt x="1382523" y="330710"/>
                  <a:pt x="1276512" y="175741"/>
                  <a:pt x="1362075" y="285750"/>
                </a:cubicBezTo>
                <a:cubicBezTo>
                  <a:pt x="1376131" y="303822"/>
                  <a:pt x="1400175" y="342900"/>
                  <a:pt x="1400175" y="342900"/>
                </a:cubicBezTo>
                <a:cubicBezTo>
                  <a:pt x="1406561" y="381215"/>
                  <a:pt x="1401963" y="401838"/>
                  <a:pt x="1428750" y="428625"/>
                </a:cubicBezTo>
                <a:cubicBezTo>
                  <a:pt x="1436845" y="436720"/>
                  <a:pt x="1447800" y="441325"/>
                  <a:pt x="1457325" y="447675"/>
                </a:cubicBezTo>
                <a:cubicBezTo>
                  <a:pt x="1460500" y="457200"/>
                  <a:pt x="1458680" y="470414"/>
                  <a:pt x="1466850" y="476250"/>
                </a:cubicBezTo>
                <a:cubicBezTo>
                  <a:pt x="1483190" y="487922"/>
                  <a:pt x="1524000" y="495300"/>
                  <a:pt x="1524000" y="495300"/>
                </a:cubicBezTo>
                <a:lnTo>
                  <a:pt x="1552575" y="581025"/>
                </a:lnTo>
                <a:cubicBezTo>
                  <a:pt x="1555750" y="590550"/>
                  <a:pt x="1552575" y="606425"/>
                  <a:pt x="1562100" y="609600"/>
                </a:cubicBezTo>
                <a:lnTo>
                  <a:pt x="1647825" y="638175"/>
                </a:lnTo>
                <a:lnTo>
                  <a:pt x="1676400" y="647700"/>
                </a:lnTo>
                <a:cubicBezTo>
                  <a:pt x="1682750" y="657225"/>
                  <a:pt x="1686511" y="669124"/>
                  <a:pt x="1695450" y="676275"/>
                </a:cubicBezTo>
                <a:cubicBezTo>
                  <a:pt x="1703290" y="682547"/>
                  <a:pt x="1715045" y="681310"/>
                  <a:pt x="1724025" y="685800"/>
                </a:cubicBezTo>
                <a:cubicBezTo>
                  <a:pt x="1765126" y="706351"/>
                  <a:pt x="1738081" y="704798"/>
                  <a:pt x="1781175" y="714375"/>
                </a:cubicBezTo>
                <a:cubicBezTo>
                  <a:pt x="1807515" y="720228"/>
                  <a:pt x="1841169" y="720560"/>
                  <a:pt x="1866900" y="733425"/>
                </a:cubicBezTo>
                <a:cubicBezTo>
                  <a:pt x="1877139" y="738545"/>
                  <a:pt x="1885950" y="746125"/>
                  <a:pt x="1895475" y="752475"/>
                </a:cubicBezTo>
                <a:cubicBezTo>
                  <a:pt x="1898650" y="762000"/>
                  <a:pt x="1897900" y="788150"/>
                  <a:pt x="1905000" y="781050"/>
                </a:cubicBezTo>
                <a:cubicBezTo>
                  <a:pt x="1919199" y="766851"/>
                  <a:pt x="1904171" y="726740"/>
                  <a:pt x="1924050" y="723900"/>
                </a:cubicBezTo>
                <a:lnTo>
                  <a:pt x="1990725" y="714375"/>
                </a:lnTo>
                <a:cubicBezTo>
                  <a:pt x="2020948" y="669040"/>
                  <a:pt x="2029106" y="669903"/>
                  <a:pt x="2000250" y="590550"/>
                </a:cubicBezTo>
                <a:cubicBezTo>
                  <a:pt x="1996819" y="581114"/>
                  <a:pt x="1980655" y="585515"/>
                  <a:pt x="1971675" y="581025"/>
                </a:cubicBezTo>
                <a:cubicBezTo>
                  <a:pt x="1961436" y="575905"/>
                  <a:pt x="1952625" y="568325"/>
                  <a:pt x="1943100" y="561975"/>
                </a:cubicBezTo>
                <a:cubicBezTo>
                  <a:pt x="1924406" y="505893"/>
                  <a:pt x="1910787" y="492432"/>
                  <a:pt x="1933575" y="428625"/>
                </a:cubicBezTo>
                <a:cubicBezTo>
                  <a:pt x="1954351" y="370452"/>
                  <a:pt x="1974474" y="389981"/>
                  <a:pt x="1981200" y="342900"/>
                </a:cubicBezTo>
                <a:cubicBezTo>
                  <a:pt x="1982996" y="330328"/>
                  <a:pt x="1981200" y="317500"/>
                  <a:pt x="1981200" y="3048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148 Forma libre"/>
          <p:cNvSpPr/>
          <p:nvPr/>
        </p:nvSpPr>
        <p:spPr>
          <a:xfrm>
            <a:off x="4752975" y="3571875"/>
            <a:ext cx="926937" cy="817979"/>
          </a:xfrm>
          <a:custGeom>
            <a:avLst/>
            <a:gdLst>
              <a:gd name="connsiteX0" fmla="*/ 0 w 926937"/>
              <a:gd name="connsiteY0" fmla="*/ 771525 h 817979"/>
              <a:gd name="connsiteX1" fmla="*/ 28575 w 926937"/>
              <a:gd name="connsiteY1" fmla="*/ 781050 h 817979"/>
              <a:gd name="connsiteX2" fmla="*/ 85725 w 926937"/>
              <a:gd name="connsiteY2" fmla="*/ 809625 h 817979"/>
              <a:gd name="connsiteX3" fmla="*/ 142875 w 926937"/>
              <a:gd name="connsiteY3" fmla="*/ 800100 h 817979"/>
              <a:gd name="connsiteX4" fmla="*/ 238125 w 926937"/>
              <a:gd name="connsiteY4" fmla="*/ 781050 h 817979"/>
              <a:gd name="connsiteX5" fmla="*/ 447675 w 926937"/>
              <a:gd name="connsiteY5" fmla="*/ 771525 h 817979"/>
              <a:gd name="connsiteX6" fmla="*/ 466725 w 926937"/>
              <a:gd name="connsiteY6" fmla="*/ 742950 h 817979"/>
              <a:gd name="connsiteX7" fmla="*/ 476250 w 926937"/>
              <a:gd name="connsiteY7" fmla="*/ 685800 h 817979"/>
              <a:gd name="connsiteX8" fmla="*/ 533400 w 926937"/>
              <a:gd name="connsiteY8" fmla="*/ 647700 h 817979"/>
              <a:gd name="connsiteX9" fmla="*/ 542925 w 926937"/>
              <a:gd name="connsiteY9" fmla="*/ 590550 h 817979"/>
              <a:gd name="connsiteX10" fmla="*/ 571500 w 926937"/>
              <a:gd name="connsiteY10" fmla="*/ 581025 h 817979"/>
              <a:gd name="connsiteX11" fmla="*/ 590550 w 926937"/>
              <a:gd name="connsiteY11" fmla="*/ 552450 h 817979"/>
              <a:gd name="connsiteX12" fmla="*/ 600075 w 926937"/>
              <a:gd name="connsiteY12" fmla="*/ 495300 h 817979"/>
              <a:gd name="connsiteX13" fmla="*/ 609600 w 926937"/>
              <a:gd name="connsiteY13" fmla="*/ 466725 h 817979"/>
              <a:gd name="connsiteX14" fmla="*/ 638175 w 926937"/>
              <a:gd name="connsiteY14" fmla="*/ 457200 h 817979"/>
              <a:gd name="connsiteX15" fmla="*/ 733425 w 926937"/>
              <a:gd name="connsiteY15" fmla="*/ 476250 h 817979"/>
              <a:gd name="connsiteX16" fmla="*/ 762000 w 926937"/>
              <a:gd name="connsiteY16" fmla="*/ 495300 h 817979"/>
              <a:gd name="connsiteX17" fmla="*/ 790575 w 926937"/>
              <a:gd name="connsiteY17" fmla="*/ 485775 h 817979"/>
              <a:gd name="connsiteX18" fmla="*/ 752475 w 926937"/>
              <a:gd name="connsiteY18" fmla="*/ 381000 h 817979"/>
              <a:gd name="connsiteX19" fmla="*/ 742950 w 926937"/>
              <a:gd name="connsiteY19" fmla="*/ 352425 h 817979"/>
              <a:gd name="connsiteX20" fmla="*/ 733425 w 926937"/>
              <a:gd name="connsiteY20" fmla="*/ 276225 h 817979"/>
              <a:gd name="connsiteX21" fmla="*/ 714375 w 926937"/>
              <a:gd name="connsiteY21" fmla="*/ 247650 h 817979"/>
              <a:gd name="connsiteX22" fmla="*/ 723900 w 926937"/>
              <a:gd name="connsiteY22" fmla="*/ 171450 h 817979"/>
              <a:gd name="connsiteX23" fmla="*/ 762000 w 926937"/>
              <a:gd name="connsiteY23" fmla="*/ 161925 h 817979"/>
              <a:gd name="connsiteX24" fmla="*/ 723900 w 926937"/>
              <a:gd name="connsiteY24" fmla="*/ 104775 h 817979"/>
              <a:gd name="connsiteX25" fmla="*/ 723900 w 926937"/>
              <a:gd name="connsiteY25" fmla="*/ 19050 h 817979"/>
              <a:gd name="connsiteX26" fmla="*/ 800100 w 926937"/>
              <a:gd name="connsiteY26" fmla="*/ 9525 h 817979"/>
              <a:gd name="connsiteX27" fmla="*/ 828675 w 926937"/>
              <a:gd name="connsiteY27" fmla="*/ 0 h 817979"/>
              <a:gd name="connsiteX28" fmla="*/ 895350 w 926937"/>
              <a:gd name="connsiteY28" fmla="*/ 28575 h 817979"/>
              <a:gd name="connsiteX29" fmla="*/ 923925 w 926937"/>
              <a:gd name="connsiteY29" fmla="*/ 47625 h 8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26937" h="817979">
                <a:moveTo>
                  <a:pt x="0" y="771525"/>
                </a:moveTo>
                <a:cubicBezTo>
                  <a:pt x="9525" y="774700"/>
                  <a:pt x="19595" y="776560"/>
                  <a:pt x="28575" y="781050"/>
                </a:cubicBezTo>
                <a:cubicBezTo>
                  <a:pt x="102433" y="817979"/>
                  <a:pt x="13901" y="785684"/>
                  <a:pt x="85725" y="809625"/>
                </a:cubicBezTo>
                <a:cubicBezTo>
                  <a:pt x="104775" y="806450"/>
                  <a:pt x="124022" y="804290"/>
                  <a:pt x="142875" y="800100"/>
                </a:cubicBezTo>
                <a:cubicBezTo>
                  <a:pt x="212387" y="784653"/>
                  <a:pt x="117597" y="789362"/>
                  <a:pt x="238125" y="781050"/>
                </a:cubicBezTo>
                <a:cubicBezTo>
                  <a:pt x="307881" y="776239"/>
                  <a:pt x="377825" y="774700"/>
                  <a:pt x="447675" y="771525"/>
                </a:cubicBezTo>
                <a:cubicBezTo>
                  <a:pt x="454025" y="762000"/>
                  <a:pt x="463105" y="753810"/>
                  <a:pt x="466725" y="742950"/>
                </a:cubicBezTo>
                <a:cubicBezTo>
                  <a:pt x="472832" y="724628"/>
                  <a:pt x="465175" y="701622"/>
                  <a:pt x="476250" y="685800"/>
                </a:cubicBezTo>
                <a:cubicBezTo>
                  <a:pt x="489380" y="667043"/>
                  <a:pt x="533400" y="647700"/>
                  <a:pt x="533400" y="647700"/>
                </a:cubicBezTo>
                <a:cubicBezTo>
                  <a:pt x="536575" y="628650"/>
                  <a:pt x="533343" y="607318"/>
                  <a:pt x="542925" y="590550"/>
                </a:cubicBezTo>
                <a:cubicBezTo>
                  <a:pt x="547906" y="581833"/>
                  <a:pt x="563660" y="587297"/>
                  <a:pt x="571500" y="581025"/>
                </a:cubicBezTo>
                <a:cubicBezTo>
                  <a:pt x="580439" y="573874"/>
                  <a:pt x="584200" y="561975"/>
                  <a:pt x="590550" y="552450"/>
                </a:cubicBezTo>
                <a:cubicBezTo>
                  <a:pt x="593725" y="533400"/>
                  <a:pt x="595885" y="514153"/>
                  <a:pt x="600075" y="495300"/>
                </a:cubicBezTo>
                <a:cubicBezTo>
                  <a:pt x="602253" y="485499"/>
                  <a:pt x="602500" y="473825"/>
                  <a:pt x="609600" y="466725"/>
                </a:cubicBezTo>
                <a:cubicBezTo>
                  <a:pt x="616700" y="459625"/>
                  <a:pt x="628650" y="460375"/>
                  <a:pt x="638175" y="457200"/>
                </a:cubicBezTo>
                <a:cubicBezTo>
                  <a:pt x="662746" y="460710"/>
                  <a:pt x="706826" y="462950"/>
                  <a:pt x="733425" y="476250"/>
                </a:cubicBezTo>
                <a:cubicBezTo>
                  <a:pt x="743664" y="481370"/>
                  <a:pt x="752475" y="488950"/>
                  <a:pt x="762000" y="495300"/>
                </a:cubicBezTo>
                <a:cubicBezTo>
                  <a:pt x="771525" y="492125"/>
                  <a:pt x="788779" y="495653"/>
                  <a:pt x="790575" y="485775"/>
                </a:cubicBezTo>
                <a:cubicBezTo>
                  <a:pt x="808015" y="389856"/>
                  <a:pt x="802522" y="397682"/>
                  <a:pt x="752475" y="381000"/>
                </a:cubicBezTo>
                <a:cubicBezTo>
                  <a:pt x="749300" y="371475"/>
                  <a:pt x="744746" y="362303"/>
                  <a:pt x="742950" y="352425"/>
                </a:cubicBezTo>
                <a:cubicBezTo>
                  <a:pt x="738371" y="327240"/>
                  <a:pt x="740160" y="300921"/>
                  <a:pt x="733425" y="276225"/>
                </a:cubicBezTo>
                <a:cubicBezTo>
                  <a:pt x="730413" y="265181"/>
                  <a:pt x="720725" y="257175"/>
                  <a:pt x="714375" y="247650"/>
                </a:cubicBezTo>
                <a:cubicBezTo>
                  <a:pt x="717550" y="222250"/>
                  <a:pt x="711469" y="193826"/>
                  <a:pt x="723900" y="171450"/>
                </a:cubicBezTo>
                <a:cubicBezTo>
                  <a:pt x="730257" y="160007"/>
                  <a:pt x="755265" y="173150"/>
                  <a:pt x="762000" y="161925"/>
                </a:cubicBezTo>
                <a:cubicBezTo>
                  <a:pt x="779574" y="132636"/>
                  <a:pt x="737242" y="113670"/>
                  <a:pt x="723900" y="104775"/>
                </a:cubicBezTo>
                <a:cubicBezTo>
                  <a:pt x="716299" y="81972"/>
                  <a:pt x="697276" y="39758"/>
                  <a:pt x="723900" y="19050"/>
                </a:cubicBezTo>
                <a:cubicBezTo>
                  <a:pt x="744106" y="3335"/>
                  <a:pt x="774700" y="12700"/>
                  <a:pt x="800100" y="9525"/>
                </a:cubicBezTo>
                <a:cubicBezTo>
                  <a:pt x="809625" y="6350"/>
                  <a:pt x="818635" y="0"/>
                  <a:pt x="828675" y="0"/>
                </a:cubicBezTo>
                <a:cubicBezTo>
                  <a:pt x="868322" y="0"/>
                  <a:pt x="864242" y="13021"/>
                  <a:pt x="895350" y="28575"/>
                </a:cubicBezTo>
                <a:cubicBezTo>
                  <a:pt x="926937" y="44369"/>
                  <a:pt x="923925" y="26395"/>
                  <a:pt x="923925" y="4762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149 Forma libre"/>
          <p:cNvSpPr/>
          <p:nvPr/>
        </p:nvSpPr>
        <p:spPr>
          <a:xfrm>
            <a:off x="5200650" y="4343400"/>
            <a:ext cx="304800" cy="390525"/>
          </a:xfrm>
          <a:custGeom>
            <a:avLst/>
            <a:gdLst>
              <a:gd name="connsiteX0" fmla="*/ 0 w 304800"/>
              <a:gd name="connsiteY0" fmla="*/ 0 h 390525"/>
              <a:gd name="connsiteX1" fmla="*/ 57150 w 304800"/>
              <a:gd name="connsiteY1" fmla="*/ 38100 h 390525"/>
              <a:gd name="connsiteX2" fmla="*/ 104775 w 304800"/>
              <a:gd name="connsiteY2" fmla="*/ 76200 h 390525"/>
              <a:gd name="connsiteX3" fmla="*/ 133350 w 304800"/>
              <a:gd name="connsiteY3" fmla="*/ 133350 h 390525"/>
              <a:gd name="connsiteX4" fmla="*/ 152400 w 304800"/>
              <a:gd name="connsiteY4" fmla="*/ 190500 h 390525"/>
              <a:gd name="connsiteX5" fmla="*/ 161925 w 304800"/>
              <a:gd name="connsiteY5" fmla="*/ 219075 h 390525"/>
              <a:gd name="connsiteX6" fmla="*/ 247650 w 304800"/>
              <a:gd name="connsiteY6" fmla="*/ 247650 h 390525"/>
              <a:gd name="connsiteX7" fmla="*/ 276225 w 304800"/>
              <a:gd name="connsiteY7" fmla="*/ 257175 h 390525"/>
              <a:gd name="connsiteX8" fmla="*/ 304800 w 304800"/>
              <a:gd name="connsiteY8" fmla="*/ 276225 h 390525"/>
              <a:gd name="connsiteX9" fmla="*/ 276225 w 304800"/>
              <a:gd name="connsiteY9" fmla="*/ 285750 h 390525"/>
              <a:gd name="connsiteX10" fmla="*/ 266700 w 304800"/>
              <a:gd name="connsiteY10" fmla="*/ 314325 h 390525"/>
              <a:gd name="connsiteX11" fmla="*/ 209550 w 304800"/>
              <a:gd name="connsiteY11" fmla="*/ 333375 h 390525"/>
              <a:gd name="connsiteX12" fmla="*/ 200025 w 304800"/>
              <a:gd name="connsiteY1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800" h="390525">
                <a:moveTo>
                  <a:pt x="0" y="0"/>
                </a:moveTo>
                <a:cubicBezTo>
                  <a:pt x="19050" y="12700"/>
                  <a:pt x="44450" y="19050"/>
                  <a:pt x="57150" y="38100"/>
                </a:cubicBezTo>
                <a:cubicBezTo>
                  <a:pt x="81769" y="75029"/>
                  <a:pt x="65340" y="63055"/>
                  <a:pt x="104775" y="76200"/>
                </a:cubicBezTo>
                <a:cubicBezTo>
                  <a:pt x="139513" y="180413"/>
                  <a:pt x="84111" y="22563"/>
                  <a:pt x="133350" y="133350"/>
                </a:cubicBezTo>
                <a:cubicBezTo>
                  <a:pt x="141505" y="151700"/>
                  <a:pt x="146050" y="171450"/>
                  <a:pt x="152400" y="190500"/>
                </a:cubicBezTo>
                <a:cubicBezTo>
                  <a:pt x="155575" y="200025"/>
                  <a:pt x="152400" y="215900"/>
                  <a:pt x="161925" y="219075"/>
                </a:cubicBezTo>
                <a:lnTo>
                  <a:pt x="247650" y="247650"/>
                </a:lnTo>
                <a:cubicBezTo>
                  <a:pt x="257175" y="250825"/>
                  <a:pt x="267871" y="251606"/>
                  <a:pt x="276225" y="257175"/>
                </a:cubicBezTo>
                <a:lnTo>
                  <a:pt x="304800" y="276225"/>
                </a:lnTo>
                <a:cubicBezTo>
                  <a:pt x="295275" y="279400"/>
                  <a:pt x="283325" y="278650"/>
                  <a:pt x="276225" y="285750"/>
                </a:cubicBezTo>
                <a:cubicBezTo>
                  <a:pt x="269125" y="292850"/>
                  <a:pt x="274870" y="308489"/>
                  <a:pt x="266700" y="314325"/>
                </a:cubicBezTo>
                <a:cubicBezTo>
                  <a:pt x="250360" y="325997"/>
                  <a:pt x="209550" y="333375"/>
                  <a:pt x="209550" y="333375"/>
                </a:cubicBezTo>
                <a:lnTo>
                  <a:pt x="200025" y="390525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89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orma libre"/>
          <p:cNvSpPr/>
          <p:nvPr/>
        </p:nvSpPr>
        <p:spPr>
          <a:xfrm>
            <a:off x="2314575" y="5657850"/>
            <a:ext cx="219075" cy="66675"/>
          </a:xfrm>
          <a:custGeom>
            <a:avLst/>
            <a:gdLst>
              <a:gd name="connsiteX0" fmla="*/ 0 w 219075"/>
              <a:gd name="connsiteY0" fmla="*/ 0 h 66675"/>
              <a:gd name="connsiteX1" fmla="*/ 19050 w 219075"/>
              <a:gd name="connsiteY1" fmla="*/ 28575 h 66675"/>
              <a:gd name="connsiteX2" fmla="*/ 47625 w 219075"/>
              <a:gd name="connsiteY2" fmla="*/ 38100 h 66675"/>
              <a:gd name="connsiteX3" fmla="*/ 209550 w 219075"/>
              <a:gd name="connsiteY3" fmla="*/ 47625 h 66675"/>
              <a:gd name="connsiteX4" fmla="*/ 219075 w 219075"/>
              <a:gd name="connsiteY4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66675">
                <a:moveTo>
                  <a:pt x="0" y="0"/>
                </a:moveTo>
                <a:cubicBezTo>
                  <a:pt x="6350" y="9525"/>
                  <a:pt x="10111" y="21424"/>
                  <a:pt x="19050" y="28575"/>
                </a:cubicBezTo>
                <a:cubicBezTo>
                  <a:pt x="26890" y="34847"/>
                  <a:pt x="37635" y="37101"/>
                  <a:pt x="47625" y="38100"/>
                </a:cubicBezTo>
                <a:cubicBezTo>
                  <a:pt x="101425" y="43480"/>
                  <a:pt x="156217" y="38736"/>
                  <a:pt x="209550" y="47625"/>
                </a:cubicBezTo>
                <a:cubicBezTo>
                  <a:pt x="216553" y="48792"/>
                  <a:pt x="215900" y="60325"/>
                  <a:pt x="219075" y="6667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Forma libre"/>
          <p:cNvSpPr/>
          <p:nvPr/>
        </p:nvSpPr>
        <p:spPr>
          <a:xfrm>
            <a:off x="4714875" y="1752600"/>
            <a:ext cx="914400" cy="5057775"/>
          </a:xfrm>
          <a:custGeom>
            <a:avLst/>
            <a:gdLst>
              <a:gd name="connsiteX0" fmla="*/ 219075 w 914400"/>
              <a:gd name="connsiteY0" fmla="*/ 5057775 h 5057775"/>
              <a:gd name="connsiteX1" fmla="*/ 209550 w 914400"/>
              <a:gd name="connsiteY1" fmla="*/ 4962525 h 5057775"/>
              <a:gd name="connsiteX2" fmla="*/ 180975 w 914400"/>
              <a:gd name="connsiteY2" fmla="*/ 4933950 h 5057775"/>
              <a:gd name="connsiteX3" fmla="*/ 133350 w 914400"/>
              <a:gd name="connsiteY3" fmla="*/ 4867275 h 5057775"/>
              <a:gd name="connsiteX4" fmla="*/ 123825 w 914400"/>
              <a:gd name="connsiteY4" fmla="*/ 4838700 h 5057775"/>
              <a:gd name="connsiteX5" fmla="*/ 114300 w 914400"/>
              <a:gd name="connsiteY5" fmla="*/ 4657725 h 5057775"/>
              <a:gd name="connsiteX6" fmla="*/ 85725 w 914400"/>
              <a:gd name="connsiteY6" fmla="*/ 4638675 h 5057775"/>
              <a:gd name="connsiteX7" fmla="*/ 57150 w 914400"/>
              <a:gd name="connsiteY7" fmla="*/ 4629150 h 5057775"/>
              <a:gd name="connsiteX8" fmla="*/ 0 w 914400"/>
              <a:gd name="connsiteY8" fmla="*/ 4581525 h 5057775"/>
              <a:gd name="connsiteX9" fmla="*/ 28575 w 914400"/>
              <a:gd name="connsiteY9" fmla="*/ 4552950 h 5057775"/>
              <a:gd name="connsiteX10" fmla="*/ 76200 w 914400"/>
              <a:gd name="connsiteY10" fmla="*/ 4505325 h 5057775"/>
              <a:gd name="connsiteX11" fmla="*/ 95250 w 914400"/>
              <a:gd name="connsiteY11" fmla="*/ 4448175 h 5057775"/>
              <a:gd name="connsiteX12" fmla="*/ 104775 w 914400"/>
              <a:gd name="connsiteY12" fmla="*/ 4419600 h 5057775"/>
              <a:gd name="connsiteX13" fmla="*/ 114300 w 914400"/>
              <a:gd name="connsiteY13" fmla="*/ 4143375 h 5057775"/>
              <a:gd name="connsiteX14" fmla="*/ 133350 w 914400"/>
              <a:gd name="connsiteY14" fmla="*/ 4105275 h 5057775"/>
              <a:gd name="connsiteX15" fmla="*/ 161925 w 914400"/>
              <a:gd name="connsiteY15" fmla="*/ 4010025 h 5057775"/>
              <a:gd name="connsiteX16" fmla="*/ 171450 w 914400"/>
              <a:gd name="connsiteY16" fmla="*/ 3886200 h 5057775"/>
              <a:gd name="connsiteX17" fmla="*/ 200025 w 914400"/>
              <a:gd name="connsiteY17" fmla="*/ 3867150 h 5057775"/>
              <a:gd name="connsiteX18" fmla="*/ 257175 w 914400"/>
              <a:gd name="connsiteY18" fmla="*/ 3819525 h 5057775"/>
              <a:gd name="connsiteX19" fmla="*/ 276225 w 914400"/>
              <a:gd name="connsiteY19" fmla="*/ 3762375 h 5057775"/>
              <a:gd name="connsiteX20" fmla="*/ 285750 w 914400"/>
              <a:gd name="connsiteY20" fmla="*/ 3686175 h 5057775"/>
              <a:gd name="connsiteX21" fmla="*/ 314325 w 914400"/>
              <a:gd name="connsiteY21" fmla="*/ 3667125 h 5057775"/>
              <a:gd name="connsiteX22" fmla="*/ 361950 w 914400"/>
              <a:gd name="connsiteY22" fmla="*/ 3581400 h 5057775"/>
              <a:gd name="connsiteX23" fmla="*/ 352425 w 914400"/>
              <a:gd name="connsiteY23" fmla="*/ 3448050 h 5057775"/>
              <a:gd name="connsiteX24" fmla="*/ 342900 w 914400"/>
              <a:gd name="connsiteY24" fmla="*/ 3419475 h 5057775"/>
              <a:gd name="connsiteX25" fmla="*/ 314325 w 914400"/>
              <a:gd name="connsiteY25" fmla="*/ 3400425 h 5057775"/>
              <a:gd name="connsiteX26" fmla="*/ 304800 w 914400"/>
              <a:gd name="connsiteY26" fmla="*/ 3257550 h 5057775"/>
              <a:gd name="connsiteX27" fmla="*/ 352425 w 914400"/>
              <a:gd name="connsiteY27" fmla="*/ 3248025 h 5057775"/>
              <a:gd name="connsiteX28" fmla="*/ 409575 w 914400"/>
              <a:gd name="connsiteY28" fmla="*/ 3219450 h 5057775"/>
              <a:gd name="connsiteX29" fmla="*/ 400050 w 914400"/>
              <a:gd name="connsiteY29" fmla="*/ 3181350 h 5057775"/>
              <a:gd name="connsiteX30" fmla="*/ 333375 w 914400"/>
              <a:gd name="connsiteY30" fmla="*/ 3105150 h 5057775"/>
              <a:gd name="connsiteX31" fmla="*/ 323850 w 914400"/>
              <a:gd name="connsiteY31" fmla="*/ 3000375 h 5057775"/>
              <a:gd name="connsiteX32" fmla="*/ 352425 w 914400"/>
              <a:gd name="connsiteY32" fmla="*/ 2971800 h 5057775"/>
              <a:gd name="connsiteX33" fmla="*/ 371475 w 914400"/>
              <a:gd name="connsiteY33" fmla="*/ 2943225 h 5057775"/>
              <a:gd name="connsiteX34" fmla="*/ 390525 w 914400"/>
              <a:gd name="connsiteY34" fmla="*/ 2886075 h 5057775"/>
              <a:gd name="connsiteX35" fmla="*/ 381000 w 914400"/>
              <a:gd name="connsiteY35" fmla="*/ 2752725 h 5057775"/>
              <a:gd name="connsiteX36" fmla="*/ 371475 w 914400"/>
              <a:gd name="connsiteY36" fmla="*/ 2724150 h 5057775"/>
              <a:gd name="connsiteX37" fmla="*/ 361950 w 914400"/>
              <a:gd name="connsiteY37" fmla="*/ 2676525 h 5057775"/>
              <a:gd name="connsiteX38" fmla="*/ 371475 w 914400"/>
              <a:gd name="connsiteY38" fmla="*/ 2581275 h 5057775"/>
              <a:gd name="connsiteX39" fmla="*/ 400050 w 914400"/>
              <a:gd name="connsiteY39" fmla="*/ 2562225 h 5057775"/>
              <a:gd name="connsiteX40" fmla="*/ 438150 w 914400"/>
              <a:gd name="connsiteY40" fmla="*/ 2400300 h 5057775"/>
              <a:gd name="connsiteX41" fmla="*/ 466725 w 914400"/>
              <a:gd name="connsiteY41" fmla="*/ 2390775 h 5057775"/>
              <a:gd name="connsiteX42" fmla="*/ 485775 w 914400"/>
              <a:gd name="connsiteY42" fmla="*/ 2333625 h 5057775"/>
              <a:gd name="connsiteX43" fmla="*/ 495300 w 914400"/>
              <a:gd name="connsiteY43" fmla="*/ 2305050 h 5057775"/>
              <a:gd name="connsiteX44" fmla="*/ 485775 w 914400"/>
              <a:gd name="connsiteY44" fmla="*/ 2276475 h 5057775"/>
              <a:gd name="connsiteX45" fmla="*/ 466725 w 914400"/>
              <a:gd name="connsiteY45" fmla="*/ 2247900 h 5057775"/>
              <a:gd name="connsiteX46" fmla="*/ 504825 w 914400"/>
              <a:gd name="connsiteY46" fmla="*/ 2200275 h 5057775"/>
              <a:gd name="connsiteX47" fmla="*/ 533400 w 914400"/>
              <a:gd name="connsiteY47" fmla="*/ 2190750 h 5057775"/>
              <a:gd name="connsiteX48" fmla="*/ 561975 w 914400"/>
              <a:gd name="connsiteY48" fmla="*/ 2171700 h 5057775"/>
              <a:gd name="connsiteX49" fmla="*/ 600075 w 914400"/>
              <a:gd name="connsiteY49" fmla="*/ 2114550 h 5057775"/>
              <a:gd name="connsiteX50" fmla="*/ 657225 w 914400"/>
              <a:gd name="connsiteY50" fmla="*/ 2076450 h 5057775"/>
              <a:gd name="connsiteX51" fmla="*/ 695325 w 914400"/>
              <a:gd name="connsiteY51" fmla="*/ 2019300 h 5057775"/>
              <a:gd name="connsiteX52" fmla="*/ 704850 w 914400"/>
              <a:gd name="connsiteY52" fmla="*/ 1990725 h 5057775"/>
              <a:gd name="connsiteX53" fmla="*/ 723900 w 914400"/>
              <a:gd name="connsiteY53" fmla="*/ 1962150 h 5057775"/>
              <a:gd name="connsiteX54" fmla="*/ 733425 w 914400"/>
              <a:gd name="connsiteY54" fmla="*/ 1933575 h 5057775"/>
              <a:gd name="connsiteX55" fmla="*/ 790575 w 914400"/>
              <a:gd name="connsiteY55" fmla="*/ 1924050 h 5057775"/>
              <a:gd name="connsiteX56" fmla="*/ 847725 w 914400"/>
              <a:gd name="connsiteY56" fmla="*/ 1895475 h 5057775"/>
              <a:gd name="connsiteX57" fmla="*/ 885825 w 914400"/>
              <a:gd name="connsiteY57" fmla="*/ 1838325 h 5057775"/>
              <a:gd name="connsiteX58" fmla="*/ 904875 w 914400"/>
              <a:gd name="connsiteY58" fmla="*/ 1781175 h 5057775"/>
              <a:gd name="connsiteX59" fmla="*/ 876300 w 914400"/>
              <a:gd name="connsiteY59" fmla="*/ 1752600 h 5057775"/>
              <a:gd name="connsiteX60" fmla="*/ 857250 w 914400"/>
              <a:gd name="connsiteY60" fmla="*/ 1695450 h 5057775"/>
              <a:gd name="connsiteX61" fmla="*/ 857250 w 914400"/>
              <a:gd name="connsiteY61" fmla="*/ 1504950 h 5057775"/>
              <a:gd name="connsiteX62" fmla="*/ 828675 w 914400"/>
              <a:gd name="connsiteY62" fmla="*/ 1495425 h 5057775"/>
              <a:gd name="connsiteX63" fmla="*/ 790575 w 914400"/>
              <a:gd name="connsiteY63" fmla="*/ 1409700 h 5057775"/>
              <a:gd name="connsiteX64" fmla="*/ 781050 w 914400"/>
              <a:gd name="connsiteY64" fmla="*/ 1381125 h 5057775"/>
              <a:gd name="connsiteX65" fmla="*/ 790575 w 914400"/>
              <a:gd name="connsiteY65" fmla="*/ 1200150 h 5057775"/>
              <a:gd name="connsiteX66" fmla="*/ 828675 w 914400"/>
              <a:gd name="connsiteY66" fmla="*/ 1143000 h 5057775"/>
              <a:gd name="connsiteX67" fmla="*/ 800100 w 914400"/>
              <a:gd name="connsiteY67" fmla="*/ 1133475 h 5057775"/>
              <a:gd name="connsiteX68" fmla="*/ 790575 w 914400"/>
              <a:gd name="connsiteY68" fmla="*/ 1104900 h 5057775"/>
              <a:gd name="connsiteX69" fmla="*/ 800100 w 914400"/>
              <a:gd name="connsiteY69" fmla="*/ 990600 h 5057775"/>
              <a:gd name="connsiteX70" fmla="*/ 790575 w 914400"/>
              <a:gd name="connsiteY70" fmla="*/ 923925 h 5057775"/>
              <a:gd name="connsiteX71" fmla="*/ 771525 w 914400"/>
              <a:gd name="connsiteY71" fmla="*/ 895350 h 5057775"/>
              <a:gd name="connsiteX72" fmla="*/ 762000 w 914400"/>
              <a:gd name="connsiteY72" fmla="*/ 838200 h 5057775"/>
              <a:gd name="connsiteX73" fmla="*/ 752475 w 914400"/>
              <a:gd name="connsiteY73" fmla="*/ 809625 h 5057775"/>
              <a:gd name="connsiteX74" fmla="*/ 742950 w 914400"/>
              <a:gd name="connsiteY74" fmla="*/ 771525 h 5057775"/>
              <a:gd name="connsiteX75" fmla="*/ 752475 w 914400"/>
              <a:gd name="connsiteY75" fmla="*/ 647700 h 5057775"/>
              <a:gd name="connsiteX76" fmla="*/ 781050 w 914400"/>
              <a:gd name="connsiteY76" fmla="*/ 628650 h 5057775"/>
              <a:gd name="connsiteX77" fmla="*/ 790575 w 914400"/>
              <a:gd name="connsiteY77" fmla="*/ 600075 h 5057775"/>
              <a:gd name="connsiteX78" fmla="*/ 809625 w 914400"/>
              <a:gd name="connsiteY78" fmla="*/ 571500 h 5057775"/>
              <a:gd name="connsiteX79" fmla="*/ 800100 w 914400"/>
              <a:gd name="connsiteY79" fmla="*/ 523875 h 5057775"/>
              <a:gd name="connsiteX80" fmla="*/ 790575 w 914400"/>
              <a:gd name="connsiteY80" fmla="*/ 495300 h 5057775"/>
              <a:gd name="connsiteX81" fmla="*/ 781050 w 914400"/>
              <a:gd name="connsiteY81" fmla="*/ 457200 h 5057775"/>
              <a:gd name="connsiteX82" fmla="*/ 790575 w 914400"/>
              <a:gd name="connsiteY82" fmla="*/ 361950 h 5057775"/>
              <a:gd name="connsiteX83" fmla="*/ 847725 w 914400"/>
              <a:gd name="connsiteY83" fmla="*/ 323850 h 5057775"/>
              <a:gd name="connsiteX84" fmla="*/ 876300 w 914400"/>
              <a:gd name="connsiteY84" fmla="*/ 304800 h 5057775"/>
              <a:gd name="connsiteX85" fmla="*/ 885825 w 914400"/>
              <a:gd name="connsiteY85" fmla="*/ 238125 h 5057775"/>
              <a:gd name="connsiteX86" fmla="*/ 904875 w 914400"/>
              <a:gd name="connsiteY86" fmla="*/ 209550 h 5057775"/>
              <a:gd name="connsiteX87" fmla="*/ 914400 w 914400"/>
              <a:gd name="connsiteY87" fmla="*/ 180975 h 5057775"/>
              <a:gd name="connsiteX88" fmla="*/ 885825 w 914400"/>
              <a:gd name="connsiteY88" fmla="*/ 104775 h 5057775"/>
              <a:gd name="connsiteX89" fmla="*/ 857250 w 914400"/>
              <a:gd name="connsiteY89" fmla="*/ 85725 h 5057775"/>
              <a:gd name="connsiteX90" fmla="*/ 857250 w 914400"/>
              <a:gd name="connsiteY90" fmla="*/ 0 h 505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914400" h="5057775">
                <a:moveTo>
                  <a:pt x="219075" y="5057775"/>
                </a:moveTo>
                <a:cubicBezTo>
                  <a:pt x="215900" y="5026025"/>
                  <a:pt x="218934" y="4993022"/>
                  <a:pt x="209550" y="4962525"/>
                </a:cubicBezTo>
                <a:cubicBezTo>
                  <a:pt x="205589" y="4949650"/>
                  <a:pt x="189741" y="4944177"/>
                  <a:pt x="180975" y="4933950"/>
                </a:cubicBezTo>
                <a:cubicBezTo>
                  <a:pt x="175798" y="4927910"/>
                  <a:pt x="139381" y="4879336"/>
                  <a:pt x="133350" y="4867275"/>
                </a:cubicBezTo>
                <a:cubicBezTo>
                  <a:pt x="128860" y="4858295"/>
                  <a:pt x="127000" y="4848225"/>
                  <a:pt x="123825" y="4838700"/>
                </a:cubicBezTo>
                <a:cubicBezTo>
                  <a:pt x="120650" y="4778375"/>
                  <a:pt x="125603" y="4717067"/>
                  <a:pt x="114300" y="4657725"/>
                </a:cubicBezTo>
                <a:cubicBezTo>
                  <a:pt x="112158" y="4646480"/>
                  <a:pt x="95964" y="4643795"/>
                  <a:pt x="85725" y="4638675"/>
                </a:cubicBezTo>
                <a:cubicBezTo>
                  <a:pt x="76745" y="4634185"/>
                  <a:pt x="66130" y="4633640"/>
                  <a:pt x="57150" y="4629150"/>
                </a:cubicBezTo>
                <a:cubicBezTo>
                  <a:pt x="30628" y="4615889"/>
                  <a:pt x="21066" y="4602591"/>
                  <a:pt x="0" y="4581525"/>
                </a:cubicBezTo>
                <a:cubicBezTo>
                  <a:pt x="9525" y="4572000"/>
                  <a:pt x="18227" y="4561574"/>
                  <a:pt x="28575" y="4552950"/>
                </a:cubicBezTo>
                <a:cubicBezTo>
                  <a:pt x="57710" y="4528671"/>
                  <a:pt x="59765" y="4542304"/>
                  <a:pt x="76200" y="4505325"/>
                </a:cubicBezTo>
                <a:cubicBezTo>
                  <a:pt x="84355" y="4486975"/>
                  <a:pt x="88900" y="4467225"/>
                  <a:pt x="95250" y="4448175"/>
                </a:cubicBezTo>
                <a:lnTo>
                  <a:pt x="104775" y="4419600"/>
                </a:lnTo>
                <a:cubicBezTo>
                  <a:pt x="107950" y="4327525"/>
                  <a:pt x="105959" y="4235126"/>
                  <a:pt x="114300" y="4143375"/>
                </a:cubicBezTo>
                <a:cubicBezTo>
                  <a:pt x="115586" y="4129234"/>
                  <a:pt x="128077" y="4118458"/>
                  <a:pt x="133350" y="4105275"/>
                </a:cubicBezTo>
                <a:cubicBezTo>
                  <a:pt x="148810" y="4066626"/>
                  <a:pt x="152569" y="4047449"/>
                  <a:pt x="161925" y="4010025"/>
                </a:cubicBezTo>
                <a:cubicBezTo>
                  <a:pt x="165100" y="3968750"/>
                  <a:pt x="160784" y="3926199"/>
                  <a:pt x="171450" y="3886200"/>
                </a:cubicBezTo>
                <a:cubicBezTo>
                  <a:pt x="174400" y="3875139"/>
                  <a:pt x="191231" y="3874479"/>
                  <a:pt x="200025" y="3867150"/>
                </a:cubicBezTo>
                <a:cubicBezTo>
                  <a:pt x="273364" y="3806034"/>
                  <a:pt x="186229" y="3866823"/>
                  <a:pt x="257175" y="3819525"/>
                </a:cubicBezTo>
                <a:cubicBezTo>
                  <a:pt x="263525" y="3800475"/>
                  <a:pt x="273734" y="3782300"/>
                  <a:pt x="276225" y="3762375"/>
                </a:cubicBezTo>
                <a:cubicBezTo>
                  <a:pt x="279400" y="3736975"/>
                  <a:pt x="276243" y="3709942"/>
                  <a:pt x="285750" y="3686175"/>
                </a:cubicBezTo>
                <a:cubicBezTo>
                  <a:pt x="290002" y="3675546"/>
                  <a:pt x="304800" y="3673475"/>
                  <a:pt x="314325" y="3667125"/>
                </a:cubicBezTo>
                <a:cubicBezTo>
                  <a:pt x="357994" y="3601621"/>
                  <a:pt x="345185" y="3631695"/>
                  <a:pt x="361950" y="3581400"/>
                </a:cubicBezTo>
                <a:cubicBezTo>
                  <a:pt x="358775" y="3536950"/>
                  <a:pt x="357632" y="3492308"/>
                  <a:pt x="352425" y="3448050"/>
                </a:cubicBezTo>
                <a:cubicBezTo>
                  <a:pt x="351252" y="3438079"/>
                  <a:pt x="349172" y="3427315"/>
                  <a:pt x="342900" y="3419475"/>
                </a:cubicBezTo>
                <a:cubicBezTo>
                  <a:pt x="335749" y="3410536"/>
                  <a:pt x="323850" y="3406775"/>
                  <a:pt x="314325" y="3400425"/>
                </a:cubicBezTo>
                <a:cubicBezTo>
                  <a:pt x="299071" y="3354663"/>
                  <a:pt x="274605" y="3307875"/>
                  <a:pt x="304800" y="3257550"/>
                </a:cubicBezTo>
                <a:cubicBezTo>
                  <a:pt x="313129" y="3243668"/>
                  <a:pt x="336719" y="3251952"/>
                  <a:pt x="352425" y="3248025"/>
                </a:cubicBezTo>
                <a:cubicBezTo>
                  <a:pt x="383973" y="3240138"/>
                  <a:pt x="381639" y="3238074"/>
                  <a:pt x="409575" y="3219450"/>
                </a:cubicBezTo>
                <a:cubicBezTo>
                  <a:pt x="406400" y="3206750"/>
                  <a:pt x="405904" y="3193059"/>
                  <a:pt x="400050" y="3181350"/>
                </a:cubicBezTo>
                <a:cubicBezTo>
                  <a:pt x="372269" y="3125787"/>
                  <a:pt x="372666" y="3131344"/>
                  <a:pt x="333375" y="3105150"/>
                </a:cubicBezTo>
                <a:cubicBezTo>
                  <a:pt x="319225" y="3062699"/>
                  <a:pt x="302309" y="3043457"/>
                  <a:pt x="323850" y="3000375"/>
                </a:cubicBezTo>
                <a:cubicBezTo>
                  <a:pt x="329874" y="2988327"/>
                  <a:pt x="343801" y="2982148"/>
                  <a:pt x="352425" y="2971800"/>
                </a:cubicBezTo>
                <a:cubicBezTo>
                  <a:pt x="359754" y="2963006"/>
                  <a:pt x="366826" y="2953686"/>
                  <a:pt x="371475" y="2943225"/>
                </a:cubicBezTo>
                <a:cubicBezTo>
                  <a:pt x="379630" y="2924875"/>
                  <a:pt x="390525" y="2886075"/>
                  <a:pt x="390525" y="2886075"/>
                </a:cubicBezTo>
                <a:cubicBezTo>
                  <a:pt x="387350" y="2841625"/>
                  <a:pt x="386207" y="2796983"/>
                  <a:pt x="381000" y="2752725"/>
                </a:cubicBezTo>
                <a:cubicBezTo>
                  <a:pt x="379827" y="2742754"/>
                  <a:pt x="373910" y="2733890"/>
                  <a:pt x="371475" y="2724150"/>
                </a:cubicBezTo>
                <a:cubicBezTo>
                  <a:pt x="367548" y="2708444"/>
                  <a:pt x="365125" y="2692400"/>
                  <a:pt x="361950" y="2676525"/>
                </a:cubicBezTo>
                <a:cubicBezTo>
                  <a:pt x="365125" y="2644775"/>
                  <a:pt x="361385" y="2611546"/>
                  <a:pt x="371475" y="2581275"/>
                </a:cubicBezTo>
                <a:cubicBezTo>
                  <a:pt x="375095" y="2570415"/>
                  <a:pt x="397274" y="2573331"/>
                  <a:pt x="400050" y="2562225"/>
                </a:cubicBezTo>
                <a:cubicBezTo>
                  <a:pt x="422111" y="2473981"/>
                  <a:pt x="374565" y="2442690"/>
                  <a:pt x="438150" y="2400300"/>
                </a:cubicBezTo>
                <a:cubicBezTo>
                  <a:pt x="446504" y="2394731"/>
                  <a:pt x="457200" y="2393950"/>
                  <a:pt x="466725" y="2390775"/>
                </a:cubicBezTo>
                <a:lnTo>
                  <a:pt x="485775" y="2333625"/>
                </a:lnTo>
                <a:lnTo>
                  <a:pt x="495300" y="2305050"/>
                </a:lnTo>
                <a:cubicBezTo>
                  <a:pt x="492125" y="2295525"/>
                  <a:pt x="490265" y="2285455"/>
                  <a:pt x="485775" y="2276475"/>
                </a:cubicBezTo>
                <a:cubicBezTo>
                  <a:pt x="480655" y="2266236"/>
                  <a:pt x="468607" y="2259192"/>
                  <a:pt x="466725" y="2247900"/>
                </a:cubicBezTo>
                <a:cubicBezTo>
                  <a:pt x="462500" y="2222548"/>
                  <a:pt x="487701" y="2208837"/>
                  <a:pt x="504825" y="2200275"/>
                </a:cubicBezTo>
                <a:cubicBezTo>
                  <a:pt x="513805" y="2195785"/>
                  <a:pt x="524420" y="2195240"/>
                  <a:pt x="533400" y="2190750"/>
                </a:cubicBezTo>
                <a:cubicBezTo>
                  <a:pt x="543639" y="2185630"/>
                  <a:pt x="552450" y="2178050"/>
                  <a:pt x="561975" y="2171700"/>
                </a:cubicBezTo>
                <a:cubicBezTo>
                  <a:pt x="574675" y="2152650"/>
                  <a:pt x="581025" y="2127250"/>
                  <a:pt x="600075" y="2114550"/>
                </a:cubicBezTo>
                <a:lnTo>
                  <a:pt x="657225" y="2076450"/>
                </a:lnTo>
                <a:cubicBezTo>
                  <a:pt x="669925" y="2057400"/>
                  <a:pt x="688085" y="2041020"/>
                  <a:pt x="695325" y="2019300"/>
                </a:cubicBezTo>
                <a:cubicBezTo>
                  <a:pt x="698500" y="2009775"/>
                  <a:pt x="700360" y="1999705"/>
                  <a:pt x="704850" y="1990725"/>
                </a:cubicBezTo>
                <a:cubicBezTo>
                  <a:pt x="709970" y="1980486"/>
                  <a:pt x="718780" y="1972389"/>
                  <a:pt x="723900" y="1962150"/>
                </a:cubicBezTo>
                <a:cubicBezTo>
                  <a:pt x="728390" y="1953170"/>
                  <a:pt x="724708" y="1938556"/>
                  <a:pt x="733425" y="1933575"/>
                </a:cubicBezTo>
                <a:cubicBezTo>
                  <a:pt x="750193" y="1923993"/>
                  <a:pt x="771722" y="1928240"/>
                  <a:pt x="790575" y="1924050"/>
                </a:cubicBezTo>
                <a:cubicBezTo>
                  <a:pt x="820151" y="1917477"/>
                  <a:pt x="822037" y="1912600"/>
                  <a:pt x="847725" y="1895475"/>
                </a:cubicBezTo>
                <a:cubicBezTo>
                  <a:pt x="860425" y="1876425"/>
                  <a:pt x="878585" y="1860045"/>
                  <a:pt x="885825" y="1838325"/>
                </a:cubicBezTo>
                <a:lnTo>
                  <a:pt x="904875" y="1781175"/>
                </a:lnTo>
                <a:cubicBezTo>
                  <a:pt x="895350" y="1771650"/>
                  <a:pt x="882842" y="1764375"/>
                  <a:pt x="876300" y="1752600"/>
                </a:cubicBezTo>
                <a:cubicBezTo>
                  <a:pt x="866548" y="1735047"/>
                  <a:pt x="857250" y="1695450"/>
                  <a:pt x="857250" y="1695450"/>
                </a:cubicBezTo>
                <a:cubicBezTo>
                  <a:pt x="857659" y="1689728"/>
                  <a:pt x="878648" y="1542397"/>
                  <a:pt x="857250" y="1504950"/>
                </a:cubicBezTo>
                <a:cubicBezTo>
                  <a:pt x="852269" y="1496233"/>
                  <a:pt x="838200" y="1498600"/>
                  <a:pt x="828675" y="1495425"/>
                </a:cubicBezTo>
                <a:cubicBezTo>
                  <a:pt x="798486" y="1450142"/>
                  <a:pt x="813245" y="1477710"/>
                  <a:pt x="790575" y="1409700"/>
                </a:cubicBezTo>
                <a:lnTo>
                  <a:pt x="781050" y="1381125"/>
                </a:lnTo>
                <a:cubicBezTo>
                  <a:pt x="784225" y="1320800"/>
                  <a:pt x="778728" y="1259385"/>
                  <a:pt x="790575" y="1200150"/>
                </a:cubicBezTo>
                <a:cubicBezTo>
                  <a:pt x="795065" y="1177699"/>
                  <a:pt x="828675" y="1143000"/>
                  <a:pt x="828675" y="1143000"/>
                </a:cubicBezTo>
                <a:cubicBezTo>
                  <a:pt x="819150" y="1139825"/>
                  <a:pt x="807200" y="1140575"/>
                  <a:pt x="800100" y="1133475"/>
                </a:cubicBezTo>
                <a:cubicBezTo>
                  <a:pt x="793000" y="1126375"/>
                  <a:pt x="790575" y="1114940"/>
                  <a:pt x="790575" y="1104900"/>
                </a:cubicBezTo>
                <a:cubicBezTo>
                  <a:pt x="790575" y="1066668"/>
                  <a:pt x="796925" y="1028700"/>
                  <a:pt x="800100" y="990600"/>
                </a:cubicBezTo>
                <a:cubicBezTo>
                  <a:pt x="796925" y="968375"/>
                  <a:pt x="797026" y="945429"/>
                  <a:pt x="790575" y="923925"/>
                </a:cubicBezTo>
                <a:cubicBezTo>
                  <a:pt x="787286" y="912960"/>
                  <a:pt x="775145" y="906210"/>
                  <a:pt x="771525" y="895350"/>
                </a:cubicBezTo>
                <a:cubicBezTo>
                  <a:pt x="765418" y="877028"/>
                  <a:pt x="766190" y="857053"/>
                  <a:pt x="762000" y="838200"/>
                </a:cubicBezTo>
                <a:cubicBezTo>
                  <a:pt x="759822" y="828399"/>
                  <a:pt x="755233" y="819279"/>
                  <a:pt x="752475" y="809625"/>
                </a:cubicBezTo>
                <a:cubicBezTo>
                  <a:pt x="748879" y="797038"/>
                  <a:pt x="746125" y="784225"/>
                  <a:pt x="742950" y="771525"/>
                </a:cubicBezTo>
                <a:cubicBezTo>
                  <a:pt x="746125" y="730250"/>
                  <a:pt x="741809" y="687699"/>
                  <a:pt x="752475" y="647700"/>
                </a:cubicBezTo>
                <a:cubicBezTo>
                  <a:pt x="755425" y="636639"/>
                  <a:pt x="773899" y="637589"/>
                  <a:pt x="781050" y="628650"/>
                </a:cubicBezTo>
                <a:cubicBezTo>
                  <a:pt x="787322" y="620810"/>
                  <a:pt x="786085" y="609055"/>
                  <a:pt x="790575" y="600075"/>
                </a:cubicBezTo>
                <a:cubicBezTo>
                  <a:pt x="795695" y="589836"/>
                  <a:pt x="803275" y="581025"/>
                  <a:pt x="809625" y="571500"/>
                </a:cubicBezTo>
                <a:cubicBezTo>
                  <a:pt x="806450" y="555625"/>
                  <a:pt x="804027" y="539581"/>
                  <a:pt x="800100" y="523875"/>
                </a:cubicBezTo>
                <a:cubicBezTo>
                  <a:pt x="797665" y="514135"/>
                  <a:pt x="793333" y="504954"/>
                  <a:pt x="790575" y="495300"/>
                </a:cubicBezTo>
                <a:cubicBezTo>
                  <a:pt x="786979" y="482713"/>
                  <a:pt x="784225" y="469900"/>
                  <a:pt x="781050" y="457200"/>
                </a:cubicBezTo>
                <a:cubicBezTo>
                  <a:pt x="784225" y="425450"/>
                  <a:pt x="776305" y="390490"/>
                  <a:pt x="790575" y="361950"/>
                </a:cubicBezTo>
                <a:cubicBezTo>
                  <a:pt x="800814" y="341472"/>
                  <a:pt x="828675" y="336550"/>
                  <a:pt x="847725" y="323850"/>
                </a:cubicBezTo>
                <a:lnTo>
                  <a:pt x="876300" y="304800"/>
                </a:lnTo>
                <a:cubicBezTo>
                  <a:pt x="879475" y="282575"/>
                  <a:pt x="879374" y="259629"/>
                  <a:pt x="885825" y="238125"/>
                </a:cubicBezTo>
                <a:cubicBezTo>
                  <a:pt x="889114" y="227160"/>
                  <a:pt x="899755" y="219789"/>
                  <a:pt x="904875" y="209550"/>
                </a:cubicBezTo>
                <a:cubicBezTo>
                  <a:pt x="909365" y="200570"/>
                  <a:pt x="911225" y="190500"/>
                  <a:pt x="914400" y="180975"/>
                </a:cubicBezTo>
                <a:cubicBezTo>
                  <a:pt x="907585" y="146900"/>
                  <a:pt x="910351" y="129301"/>
                  <a:pt x="885825" y="104775"/>
                </a:cubicBezTo>
                <a:cubicBezTo>
                  <a:pt x="877730" y="96680"/>
                  <a:pt x="860262" y="96769"/>
                  <a:pt x="857250" y="85725"/>
                </a:cubicBezTo>
                <a:cubicBezTo>
                  <a:pt x="849731" y="58157"/>
                  <a:pt x="857250" y="28575"/>
                  <a:pt x="85725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Forma libre"/>
          <p:cNvSpPr/>
          <p:nvPr/>
        </p:nvSpPr>
        <p:spPr>
          <a:xfrm>
            <a:off x="3648075" y="3667125"/>
            <a:ext cx="1419225" cy="939574"/>
          </a:xfrm>
          <a:custGeom>
            <a:avLst/>
            <a:gdLst>
              <a:gd name="connsiteX0" fmla="*/ 0 w 1419225"/>
              <a:gd name="connsiteY0" fmla="*/ 0 h 939574"/>
              <a:gd name="connsiteX1" fmla="*/ 28575 w 1419225"/>
              <a:gd name="connsiteY1" fmla="*/ 9525 h 939574"/>
              <a:gd name="connsiteX2" fmla="*/ 104775 w 1419225"/>
              <a:gd name="connsiteY2" fmla="*/ 57150 h 939574"/>
              <a:gd name="connsiteX3" fmla="*/ 152400 w 1419225"/>
              <a:gd name="connsiteY3" fmla="*/ 114300 h 939574"/>
              <a:gd name="connsiteX4" fmla="*/ 171450 w 1419225"/>
              <a:gd name="connsiteY4" fmla="*/ 219075 h 939574"/>
              <a:gd name="connsiteX5" fmla="*/ 190500 w 1419225"/>
              <a:gd name="connsiteY5" fmla="*/ 247650 h 939574"/>
              <a:gd name="connsiteX6" fmla="*/ 295275 w 1419225"/>
              <a:gd name="connsiteY6" fmla="*/ 257175 h 939574"/>
              <a:gd name="connsiteX7" fmla="*/ 323850 w 1419225"/>
              <a:gd name="connsiteY7" fmla="*/ 285750 h 939574"/>
              <a:gd name="connsiteX8" fmla="*/ 333375 w 1419225"/>
              <a:gd name="connsiteY8" fmla="*/ 314325 h 939574"/>
              <a:gd name="connsiteX9" fmla="*/ 352425 w 1419225"/>
              <a:gd name="connsiteY9" fmla="*/ 342900 h 939574"/>
              <a:gd name="connsiteX10" fmla="*/ 361950 w 1419225"/>
              <a:gd name="connsiteY10" fmla="*/ 400050 h 939574"/>
              <a:gd name="connsiteX11" fmla="*/ 409575 w 1419225"/>
              <a:gd name="connsiteY11" fmla="*/ 447675 h 939574"/>
              <a:gd name="connsiteX12" fmla="*/ 438150 w 1419225"/>
              <a:gd name="connsiteY12" fmla="*/ 476250 h 939574"/>
              <a:gd name="connsiteX13" fmla="*/ 485775 w 1419225"/>
              <a:gd name="connsiteY13" fmla="*/ 561975 h 939574"/>
              <a:gd name="connsiteX14" fmla="*/ 514350 w 1419225"/>
              <a:gd name="connsiteY14" fmla="*/ 581025 h 939574"/>
              <a:gd name="connsiteX15" fmla="*/ 571500 w 1419225"/>
              <a:gd name="connsiteY15" fmla="*/ 590550 h 939574"/>
              <a:gd name="connsiteX16" fmla="*/ 590550 w 1419225"/>
              <a:gd name="connsiteY16" fmla="*/ 657225 h 939574"/>
              <a:gd name="connsiteX17" fmla="*/ 609600 w 1419225"/>
              <a:gd name="connsiteY17" fmla="*/ 714375 h 939574"/>
              <a:gd name="connsiteX18" fmla="*/ 619125 w 1419225"/>
              <a:gd name="connsiteY18" fmla="*/ 762000 h 939574"/>
              <a:gd name="connsiteX19" fmla="*/ 676275 w 1419225"/>
              <a:gd name="connsiteY19" fmla="*/ 790575 h 939574"/>
              <a:gd name="connsiteX20" fmla="*/ 685800 w 1419225"/>
              <a:gd name="connsiteY20" fmla="*/ 819150 h 939574"/>
              <a:gd name="connsiteX21" fmla="*/ 742950 w 1419225"/>
              <a:gd name="connsiteY21" fmla="*/ 866775 h 939574"/>
              <a:gd name="connsiteX22" fmla="*/ 800100 w 1419225"/>
              <a:gd name="connsiteY22" fmla="*/ 885825 h 939574"/>
              <a:gd name="connsiteX23" fmla="*/ 828675 w 1419225"/>
              <a:gd name="connsiteY23" fmla="*/ 895350 h 939574"/>
              <a:gd name="connsiteX24" fmla="*/ 914400 w 1419225"/>
              <a:gd name="connsiteY24" fmla="*/ 914400 h 939574"/>
              <a:gd name="connsiteX25" fmla="*/ 971550 w 1419225"/>
              <a:gd name="connsiteY25" fmla="*/ 895350 h 939574"/>
              <a:gd name="connsiteX26" fmla="*/ 1133475 w 1419225"/>
              <a:gd name="connsiteY26" fmla="*/ 904875 h 939574"/>
              <a:gd name="connsiteX27" fmla="*/ 1162050 w 1419225"/>
              <a:gd name="connsiteY27" fmla="*/ 923925 h 939574"/>
              <a:gd name="connsiteX28" fmla="*/ 1190625 w 1419225"/>
              <a:gd name="connsiteY28" fmla="*/ 933450 h 939574"/>
              <a:gd name="connsiteX29" fmla="*/ 1266825 w 1419225"/>
              <a:gd name="connsiteY29" fmla="*/ 923925 h 939574"/>
              <a:gd name="connsiteX30" fmla="*/ 1314450 w 1419225"/>
              <a:gd name="connsiteY30" fmla="*/ 838200 h 939574"/>
              <a:gd name="connsiteX31" fmla="*/ 1400175 w 1419225"/>
              <a:gd name="connsiteY31" fmla="*/ 828675 h 939574"/>
              <a:gd name="connsiteX32" fmla="*/ 1419225 w 1419225"/>
              <a:gd name="connsiteY32" fmla="*/ 781050 h 9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19225" h="939574">
                <a:moveTo>
                  <a:pt x="0" y="0"/>
                </a:moveTo>
                <a:cubicBezTo>
                  <a:pt x="9525" y="3175"/>
                  <a:pt x="20061" y="4204"/>
                  <a:pt x="28575" y="9525"/>
                </a:cubicBezTo>
                <a:cubicBezTo>
                  <a:pt x="117319" y="64990"/>
                  <a:pt x="40478" y="35718"/>
                  <a:pt x="104775" y="57150"/>
                </a:cubicBezTo>
                <a:cubicBezTo>
                  <a:pt x="116088" y="68463"/>
                  <a:pt x="147427" y="96066"/>
                  <a:pt x="152400" y="114300"/>
                </a:cubicBezTo>
                <a:cubicBezTo>
                  <a:pt x="164220" y="157641"/>
                  <a:pt x="153418" y="183012"/>
                  <a:pt x="171450" y="219075"/>
                </a:cubicBezTo>
                <a:cubicBezTo>
                  <a:pt x="176570" y="229314"/>
                  <a:pt x="179559" y="244283"/>
                  <a:pt x="190500" y="247650"/>
                </a:cubicBezTo>
                <a:cubicBezTo>
                  <a:pt x="224018" y="257963"/>
                  <a:pt x="260350" y="254000"/>
                  <a:pt x="295275" y="257175"/>
                </a:cubicBezTo>
                <a:cubicBezTo>
                  <a:pt x="304800" y="266700"/>
                  <a:pt x="316378" y="274542"/>
                  <a:pt x="323850" y="285750"/>
                </a:cubicBezTo>
                <a:cubicBezTo>
                  <a:pt x="329419" y="294104"/>
                  <a:pt x="328885" y="305345"/>
                  <a:pt x="333375" y="314325"/>
                </a:cubicBezTo>
                <a:cubicBezTo>
                  <a:pt x="338495" y="324564"/>
                  <a:pt x="346075" y="333375"/>
                  <a:pt x="352425" y="342900"/>
                </a:cubicBezTo>
                <a:cubicBezTo>
                  <a:pt x="355600" y="361950"/>
                  <a:pt x="355843" y="381728"/>
                  <a:pt x="361950" y="400050"/>
                </a:cubicBezTo>
                <a:cubicBezTo>
                  <a:pt x="372696" y="432288"/>
                  <a:pt x="386129" y="428137"/>
                  <a:pt x="409575" y="447675"/>
                </a:cubicBezTo>
                <a:cubicBezTo>
                  <a:pt x="419923" y="456299"/>
                  <a:pt x="428625" y="466725"/>
                  <a:pt x="438150" y="476250"/>
                </a:cubicBezTo>
                <a:cubicBezTo>
                  <a:pt x="448076" y="506027"/>
                  <a:pt x="457702" y="543260"/>
                  <a:pt x="485775" y="561975"/>
                </a:cubicBezTo>
                <a:cubicBezTo>
                  <a:pt x="495300" y="568325"/>
                  <a:pt x="503490" y="577405"/>
                  <a:pt x="514350" y="581025"/>
                </a:cubicBezTo>
                <a:cubicBezTo>
                  <a:pt x="532672" y="587132"/>
                  <a:pt x="552450" y="587375"/>
                  <a:pt x="571500" y="590550"/>
                </a:cubicBezTo>
                <a:cubicBezTo>
                  <a:pt x="603511" y="686582"/>
                  <a:pt x="554670" y="537624"/>
                  <a:pt x="590550" y="657225"/>
                </a:cubicBezTo>
                <a:cubicBezTo>
                  <a:pt x="596320" y="676459"/>
                  <a:pt x="605662" y="694684"/>
                  <a:pt x="609600" y="714375"/>
                </a:cubicBezTo>
                <a:cubicBezTo>
                  <a:pt x="612775" y="730250"/>
                  <a:pt x="611093" y="747944"/>
                  <a:pt x="619125" y="762000"/>
                </a:cubicBezTo>
                <a:cubicBezTo>
                  <a:pt x="627814" y="777206"/>
                  <a:pt x="661608" y="785686"/>
                  <a:pt x="676275" y="790575"/>
                </a:cubicBezTo>
                <a:cubicBezTo>
                  <a:pt x="679450" y="800100"/>
                  <a:pt x="680231" y="810796"/>
                  <a:pt x="685800" y="819150"/>
                </a:cubicBezTo>
                <a:cubicBezTo>
                  <a:pt x="695245" y="833317"/>
                  <a:pt x="726304" y="859377"/>
                  <a:pt x="742950" y="866775"/>
                </a:cubicBezTo>
                <a:cubicBezTo>
                  <a:pt x="761300" y="874930"/>
                  <a:pt x="781050" y="879475"/>
                  <a:pt x="800100" y="885825"/>
                </a:cubicBezTo>
                <a:lnTo>
                  <a:pt x="828675" y="895350"/>
                </a:lnTo>
                <a:cubicBezTo>
                  <a:pt x="858158" y="939574"/>
                  <a:pt x="840355" y="931487"/>
                  <a:pt x="914400" y="914400"/>
                </a:cubicBezTo>
                <a:cubicBezTo>
                  <a:pt x="933966" y="909885"/>
                  <a:pt x="971550" y="895350"/>
                  <a:pt x="971550" y="895350"/>
                </a:cubicBezTo>
                <a:cubicBezTo>
                  <a:pt x="1025525" y="898525"/>
                  <a:pt x="1080005" y="896854"/>
                  <a:pt x="1133475" y="904875"/>
                </a:cubicBezTo>
                <a:cubicBezTo>
                  <a:pt x="1144796" y="906573"/>
                  <a:pt x="1151811" y="918805"/>
                  <a:pt x="1162050" y="923925"/>
                </a:cubicBezTo>
                <a:cubicBezTo>
                  <a:pt x="1171030" y="928415"/>
                  <a:pt x="1181100" y="930275"/>
                  <a:pt x="1190625" y="933450"/>
                </a:cubicBezTo>
                <a:cubicBezTo>
                  <a:pt x="1216025" y="930275"/>
                  <a:pt x="1245855" y="938604"/>
                  <a:pt x="1266825" y="923925"/>
                </a:cubicBezTo>
                <a:cubicBezTo>
                  <a:pt x="1320416" y="886411"/>
                  <a:pt x="1251363" y="859229"/>
                  <a:pt x="1314450" y="838200"/>
                </a:cubicBezTo>
                <a:cubicBezTo>
                  <a:pt x="1341725" y="829108"/>
                  <a:pt x="1371600" y="831850"/>
                  <a:pt x="1400175" y="828675"/>
                </a:cubicBezTo>
                <a:cubicBezTo>
                  <a:pt x="1411945" y="793365"/>
                  <a:pt x="1405210" y="809080"/>
                  <a:pt x="1419225" y="78105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44 Conector curvado"/>
          <p:cNvCxnSpPr/>
          <p:nvPr/>
        </p:nvCxnSpPr>
        <p:spPr>
          <a:xfrm rot="10800000">
            <a:off x="3923928" y="4423902"/>
            <a:ext cx="504056" cy="1308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23 Forma libre"/>
          <p:cNvSpPr/>
          <p:nvPr/>
        </p:nvSpPr>
        <p:spPr>
          <a:xfrm>
            <a:off x="1907704" y="5877272"/>
            <a:ext cx="2398101" cy="780703"/>
          </a:xfrm>
          <a:custGeom>
            <a:avLst/>
            <a:gdLst>
              <a:gd name="connsiteX0" fmla="*/ 0 w 2372230"/>
              <a:gd name="connsiteY0" fmla="*/ 0 h 676275"/>
              <a:gd name="connsiteX1" fmla="*/ 9525 w 2372230"/>
              <a:gd name="connsiteY1" fmla="*/ 95250 h 676275"/>
              <a:gd name="connsiteX2" fmla="*/ 28575 w 2372230"/>
              <a:gd name="connsiteY2" fmla="*/ 152400 h 676275"/>
              <a:gd name="connsiteX3" fmla="*/ 38100 w 2372230"/>
              <a:gd name="connsiteY3" fmla="*/ 228600 h 676275"/>
              <a:gd name="connsiteX4" fmla="*/ 47625 w 2372230"/>
              <a:gd name="connsiteY4" fmla="*/ 295275 h 676275"/>
              <a:gd name="connsiteX5" fmla="*/ 114300 w 2372230"/>
              <a:gd name="connsiteY5" fmla="*/ 323850 h 676275"/>
              <a:gd name="connsiteX6" fmla="*/ 247650 w 2372230"/>
              <a:gd name="connsiteY6" fmla="*/ 352425 h 676275"/>
              <a:gd name="connsiteX7" fmla="*/ 266700 w 2372230"/>
              <a:gd name="connsiteY7" fmla="*/ 381000 h 676275"/>
              <a:gd name="connsiteX8" fmla="*/ 285750 w 2372230"/>
              <a:gd name="connsiteY8" fmla="*/ 438150 h 676275"/>
              <a:gd name="connsiteX9" fmla="*/ 314325 w 2372230"/>
              <a:gd name="connsiteY9" fmla="*/ 447675 h 676275"/>
              <a:gd name="connsiteX10" fmla="*/ 457200 w 2372230"/>
              <a:gd name="connsiteY10" fmla="*/ 438150 h 676275"/>
              <a:gd name="connsiteX11" fmla="*/ 552450 w 2372230"/>
              <a:gd name="connsiteY11" fmla="*/ 447675 h 676275"/>
              <a:gd name="connsiteX12" fmla="*/ 666750 w 2372230"/>
              <a:gd name="connsiteY12" fmla="*/ 457200 h 676275"/>
              <a:gd name="connsiteX13" fmla="*/ 704850 w 2372230"/>
              <a:gd name="connsiteY13" fmla="*/ 514350 h 676275"/>
              <a:gd name="connsiteX14" fmla="*/ 762000 w 2372230"/>
              <a:gd name="connsiteY14" fmla="*/ 542925 h 676275"/>
              <a:gd name="connsiteX15" fmla="*/ 790575 w 2372230"/>
              <a:gd name="connsiteY15" fmla="*/ 561975 h 676275"/>
              <a:gd name="connsiteX16" fmla="*/ 1047750 w 2372230"/>
              <a:gd name="connsiteY16" fmla="*/ 571500 h 676275"/>
              <a:gd name="connsiteX17" fmla="*/ 1057275 w 2372230"/>
              <a:gd name="connsiteY17" fmla="*/ 600075 h 676275"/>
              <a:gd name="connsiteX18" fmla="*/ 1085850 w 2372230"/>
              <a:gd name="connsiteY18" fmla="*/ 609600 h 676275"/>
              <a:gd name="connsiteX19" fmla="*/ 1114425 w 2372230"/>
              <a:gd name="connsiteY19" fmla="*/ 628650 h 676275"/>
              <a:gd name="connsiteX20" fmla="*/ 1190625 w 2372230"/>
              <a:gd name="connsiteY20" fmla="*/ 619125 h 676275"/>
              <a:gd name="connsiteX21" fmla="*/ 1228725 w 2372230"/>
              <a:gd name="connsiteY21" fmla="*/ 609600 h 676275"/>
              <a:gd name="connsiteX22" fmla="*/ 1314450 w 2372230"/>
              <a:gd name="connsiteY22" fmla="*/ 619125 h 676275"/>
              <a:gd name="connsiteX23" fmla="*/ 1371600 w 2372230"/>
              <a:gd name="connsiteY23" fmla="*/ 666750 h 676275"/>
              <a:gd name="connsiteX24" fmla="*/ 1400175 w 2372230"/>
              <a:gd name="connsiteY24" fmla="*/ 676275 h 676275"/>
              <a:gd name="connsiteX25" fmla="*/ 1457325 w 2372230"/>
              <a:gd name="connsiteY25" fmla="*/ 666750 h 676275"/>
              <a:gd name="connsiteX26" fmla="*/ 1504950 w 2372230"/>
              <a:gd name="connsiteY26" fmla="*/ 600075 h 676275"/>
              <a:gd name="connsiteX27" fmla="*/ 1600200 w 2372230"/>
              <a:gd name="connsiteY27" fmla="*/ 638175 h 676275"/>
              <a:gd name="connsiteX28" fmla="*/ 1657350 w 2372230"/>
              <a:gd name="connsiteY28" fmla="*/ 676275 h 676275"/>
              <a:gd name="connsiteX29" fmla="*/ 1666875 w 2372230"/>
              <a:gd name="connsiteY29" fmla="*/ 647700 h 676275"/>
              <a:gd name="connsiteX30" fmla="*/ 1838325 w 2372230"/>
              <a:gd name="connsiteY30" fmla="*/ 638175 h 676275"/>
              <a:gd name="connsiteX31" fmla="*/ 1866900 w 2372230"/>
              <a:gd name="connsiteY31" fmla="*/ 647700 h 676275"/>
              <a:gd name="connsiteX32" fmla="*/ 1933575 w 2372230"/>
              <a:gd name="connsiteY32" fmla="*/ 666750 h 676275"/>
              <a:gd name="connsiteX33" fmla="*/ 1981200 w 2372230"/>
              <a:gd name="connsiteY33" fmla="*/ 657225 h 676275"/>
              <a:gd name="connsiteX34" fmla="*/ 2066925 w 2372230"/>
              <a:gd name="connsiteY34" fmla="*/ 647700 h 676275"/>
              <a:gd name="connsiteX35" fmla="*/ 2095500 w 2372230"/>
              <a:gd name="connsiteY35" fmla="*/ 590550 h 676275"/>
              <a:gd name="connsiteX36" fmla="*/ 2105025 w 2372230"/>
              <a:gd name="connsiteY36" fmla="*/ 552450 h 676275"/>
              <a:gd name="connsiteX37" fmla="*/ 2190750 w 2372230"/>
              <a:gd name="connsiteY37" fmla="*/ 542925 h 676275"/>
              <a:gd name="connsiteX38" fmla="*/ 2200275 w 2372230"/>
              <a:gd name="connsiteY38" fmla="*/ 457200 h 676275"/>
              <a:gd name="connsiteX39" fmla="*/ 2286000 w 2372230"/>
              <a:gd name="connsiteY39" fmla="*/ 428625 h 676275"/>
              <a:gd name="connsiteX40" fmla="*/ 2314575 w 2372230"/>
              <a:gd name="connsiteY40" fmla="*/ 409575 h 676275"/>
              <a:gd name="connsiteX41" fmla="*/ 2276475 w 2372230"/>
              <a:gd name="connsiteY41" fmla="*/ 342900 h 676275"/>
              <a:gd name="connsiteX42" fmla="*/ 2257425 w 2372230"/>
              <a:gd name="connsiteY42" fmla="*/ 314325 h 676275"/>
              <a:gd name="connsiteX43" fmla="*/ 2286000 w 2372230"/>
              <a:gd name="connsiteY43" fmla="*/ 304800 h 676275"/>
              <a:gd name="connsiteX44" fmla="*/ 2352675 w 2372230"/>
              <a:gd name="connsiteY44" fmla="*/ 314325 h 676275"/>
              <a:gd name="connsiteX45" fmla="*/ 2371725 w 2372230"/>
              <a:gd name="connsiteY45" fmla="*/ 285750 h 676275"/>
              <a:gd name="connsiteX46" fmla="*/ 2352675 w 2372230"/>
              <a:gd name="connsiteY46" fmla="*/ 171450 h 676275"/>
              <a:gd name="connsiteX47" fmla="*/ 2333625 w 2372230"/>
              <a:gd name="connsiteY47" fmla="*/ 152400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372230" h="676275">
                <a:moveTo>
                  <a:pt x="0" y="0"/>
                </a:moveTo>
                <a:cubicBezTo>
                  <a:pt x="3175" y="31750"/>
                  <a:pt x="3645" y="63888"/>
                  <a:pt x="9525" y="95250"/>
                </a:cubicBezTo>
                <a:cubicBezTo>
                  <a:pt x="13226" y="114987"/>
                  <a:pt x="28575" y="152400"/>
                  <a:pt x="28575" y="152400"/>
                </a:cubicBezTo>
                <a:cubicBezTo>
                  <a:pt x="31750" y="177800"/>
                  <a:pt x="34717" y="203227"/>
                  <a:pt x="38100" y="228600"/>
                </a:cubicBezTo>
                <a:cubicBezTo>
                  <a:pt x="41067" y="250854"/>
                  <a:pt x="38507" y="274759"/>
                  <a:pt x="47625" y="295275"/>
                </a:cubicBezTo>
                <a:cubicBezTo>
                  <a:pt x="56150" y="314455"/>
                  <a:pt x="100479" y="319704"/>
                  <a:pt x="114300" y="323850"/>
                </a:cubicBezTo>
                <a:cubicBezTo>
                  <a:pt x="211245" y="352934"/>
                  <a:pt x="131752" y="337938"/>
                  <a:pt x="247650" y="352425"/>
                </a:cubicBezTo>
                <a:cubicBezTo>
                  <a:pt x="254000" y="361950"/>
                  <a:pt x="262051" y="370539"/>
                  <a:pt x="266700" y="381000"/>
                </a:cubicBezTo>
                <a:cubicBezTo>
                  <a:pt x="274855" y="399350"/>
                  <a:pt x="266700" y="431800"/>
                  <a:pt x="285750" y="438150"/>
                </a:cubicBezTo>
                <a:lnTo>
                  <a:pt x="314325" y="447675"/>
                </a:lnTo>
                <a:cubicBezTo>
                  <a:pt x="361950" y="444500"/>
                  <a:pt x="409469" y="438150"/>
                  <a:pt x="457200" y="438150"/>
                </a:cubicBezTo>
                <a:cubicBezTo>
                  <a:pt x="489108" y="438150"/>
                  <a:pt x="520673" y="444786"/>
                  <a:pt x="552450" y="447675"/>
                </a:cubicBezTo>
                <a:lnTo>
                  <a:pt x="666750" y="457200"/>
                </a:lnTo>
                <a:cubicBezTo>
                  <a:pt x="679450" y="476250"/>
                  <a:pt x="685800" y="501650"/>
                  <a:pt x="704850" y="514350"/>
                </a:cubicBezTo>
                <a:cubicBezTo>
                  <a:pt x="786742" y="568945"/>
                  <a:pt x="683130" y="503490"/>
                  <a:pt x="762000" y="542925"/>
                </a:cubicBezTo>
                <a:cubicBezTo>
                  <a:pt x="772239" y="548045"/>
                  <a:pt x="779184" y="560836"/>
                  <a:pt x="790575" y="561975"/>
                </a:cubicBezTo>
                <a:cubicBezTo>
                  <a:pt x="875933" y="570511"/>
                  <a:pt x="962025" y="568325"/>
                  <a:pt x="1047750" y="571500"/>
                </a:cubicBezTo>
                <a:cubicBezTo>
                  <a:pt x="1050925" y="581025"/>
                  <a:pt x="1050175" y="592975"/>
                  <a:pt x="1057275" y="600075"/>
                </a:cubicBezTo>
                <a:cubicBezTo>
                  <a:pt x="1064375" y="607175"/>
                  <a:pt x="1076870" y="605110"/>
                  <a:pt x="1085850" y="609600"/>
                </a:cubicBezTo>
                <a:cubicBezTo>
                  <a:pt x="1096089" y="614720"/>
                  <a:pt x="1104900" y="622300"/>
                  <a:pt x="1114425" y="628650"/>
                </a:cubicBezTo>
                <a:cubicBezTo>
                  <a:pt x="1139825" y="625475"/>
                  <a:pt x="1165376" y="623333"/>
                  <a:pt x="1190625" y="619125"/>
                </a:cubicBezTo>
                <a:cubicBezTo>
                  <a:pt x="1203538" y="616973"/>
                  <a:pt x="1215634" y="609600"/>
                  <a:pt x="1228725" y="609600"/>
                </a:cubicBezTo>
                <a:cubicBezTo>
                  <a:pt x="1257476" y="609600"/>
                  <a:pt x="1285875" y="615950"/>
                  <a:pt x="1314450" y="619125"/>
                </a:cubicBezTo>
                <a:cubicBezTo>
                  <a:pt x="1335516" y="640191"/>
                  <a:pt x="1345078" y="653489"/>
                  <a:pt x="1371600" y="666750"/>
                </a:cubicBezTo>
                <a:cubicBezTo>
                  <a:pt x="1380580" y="671240"/>
                  <a:pt x="1390650" y="673100"/>
                  <a:pt x="1400175" y="676275"/>
                </a:cubicBezTo>
                <a:cubicBezTo>
                  <a:pt x="1419225" y="673100"/>
                  <a:pt x="1440051" y="675387"/>
                  <a:pt x="1457325" y="666750"/>
                </a:cubicBezTo>
                <a:cubicBezTo>
                  <a:pt x="1493485" y="648670"/>
                  <a:pt x="1494799" y="630528"/>
                  <a:pt x="1504950" y="600075"/>
                </a:cubicBezTo>
                <a:cubicBezTo>
                  <a:pt x="1654465" y="618764"/>
                  <a:pt x="1539243" y="584838"/>
                  <a:pt x="1600200" y="638175"/>
                </a:cubicBezTo>
                <a:cubicBezTo>
                  <a:pt x="1617430" y="653252"/>
                  <a:pt x="1657350" y="676275"/>
                  <a:pt x="1657350" y="676275"/>
                </a:cubicBezTo>
                <a:cubicBezTo>
                  <a:pt x="1660525" y="666750"/>
                  <a:pt x="1660603" y="655540"/>
                  <a:pt x="1666875" y="647700"/>
                </a:cubicBezTo>
                <a:cubicBezTo>
                  <a:pt x="1704910" y="600157"/>
                  <a:pt x="1810175" y="636298"/>
                  <a:pt x="1838325" y="638175"/>
                </a:cubicBezTo>
                <a:cubicBezTo>
                  <a:pt x="1847850" y="641350"/>
                  <a:pt x="1857246" y="644942"/>
                  <a:pt x="1866900" y="647700"/>
                </a:cubicBezTo>
                <a:cubicBezTo>
                  <a:pt x="1950621" y="671620"/>
                  <a:pt x="1865062" y="643912"/>
                  <a:pt x="1933575" y="666750"/>
                </a:cubicBezTo>
                <a:cubicBezTo>
                  <a:pt x="1949450" y="663575"/>
                  <a:pt x="1965173" y="659515"/>
                  <a:pt x="1981200" y="657225"/>
                </a:cubicBezTo>
                <a:cubicBezTo>
                  <a:pt x="2009662" y="653159"/>
                  <a:pt x="2039905" y="657525"/>
                  <a:pt x="2066925" y="647700"/>
                </a:cubicBezTo>
                <a:cubicBezTo>
                  <a:pt x="2080235" y="642860"/>
                  <a:pt x="2092274" y="601841"/>
                  <a:pt x="2095500" y="590550"/>
                </a:cubicBezTo>
                <a:cubicBezTo>
                  <a:pt x="2099096" y="577963"/>
                  <a:pt x="2093316" y="558304"/>
                  <a:pt x="2105025" y="552450"/>
                </a:cubicBezTo>
                <a:cubicBezTo>
                  <a:pt x="2130741" y="539592"/>
                  <a:pt x="2162175" y="546100"/>
                  <a:pt x="2190750" y="542925"/>
                </a:cubicBezTo>
                <a:cubicBezTo>
                  <a:pt x="2193925" y="514350"/>
                  <a:pt x="2190450" y="484220"/>
                  <a:pt x="2200275" y="457200"/>
                </a:cubicBezTo>
                <a:cubicBezTo>
                  <a:pt x="2208916" y="433438"/>
                  <a:pt x="2278298" y="429909"/>
                  <a:pt x="2286000" y="428625"/>
                </a:cubicBezTo>
                <a:cubicBezTo>
                  <a:pt x="2295525" y="422275"/>
                  <a:pt x="2311430" y="420582"/>
                  <a:pt x="2314575" y="409575"/>
                </a:cubicBezTo>
                <a:cubicBezTo>
                  <a:pt x="2326816" y="366732"/>
                  <a:pt x="2301542" y="359611"/>
                  <a:pt x="2276475" y="342900"/>
                </a:cubicBezTo>
                <a:cubicBezTo>
                  <a:pt x="2270125" y="333375"/>
                  <a:pt x="2254649" y="325431"/>
                  <a:pt x="2257425" y="314325"/>
                </a:cubicBezTo>
                <a:cubicBezTo>
                  <a:pt x="2259860" y="304585"/>
                  <a:pt x="2275960" y="304800"/>
                  <a:pt x="2286000" y="304800"/>
                </a:cubicBezTo>
                <a:cubicBezTo>
                  <a:pt x="2308451" y="304800"/>
                  <a:pt x="2330450" y="311150"/>
                  <a:pt x="2352675" y="314325"/>
                </a:cubicBezTo>
                <a:cubicBezTo>
                  <a:pt x="2359025" y="304800"/>
                  <a:pt x="2370774" y="297158"/>
                  <a:pt x="2371725" y="285750"/>
                </a:cubicBezTo>
                <a:cubicBezTo>
                  <a:pt x="2372230" y="279691"/>
                  <a:pt x="2367402" y="195995"/>
                  <a:pt x="2352675" y="171450"/>
                </a:cubicBezTo>
                <a:cubicBezTo>
                  <a:pt x="2348055" y="163749"/>
                  <a:pt x="2339975" y="158750"/>
                  <a:pt x="2333625" y="15240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1091269" y="3337048"/>
            <a:ext cx="1104467" cy="2473202"/>
          </a:xfrm>
          <a:custGeom>
            <a:avLst/>
            <a:gdLst>
              <a:gd name="connsiteX0" fmla="*/ 880406 w 1223306"/>
              <a:gd name="connsiteY0" fmla="*/ 2473202 h 2473202"/>
              <a:gd name="connsiteX1" fmla="*/ 889931 w 1223306"/>
              <a:gd name="connsiteY1" fmla="*/ 2406527 h 2473202"/>
              <a:gd name="connsiteX2" fmla="*/ 956606 w 1223306"/>
              <a:gd name="connsiteY2" fmla="*/ 2320802 h 2473202"/>
              <a:gd name="connsiteX3" fmla="*/ 1013756 w 1223306"/>
              <a:gd name="connsiteY3" fmla="*/ 2282702 h 2473202"/>
              <a:gd name="connsiteX4" fmla="*/ 1051856 w 1223306"/>
              <a:gd name="connsiteY4" fmla="*/ 2244602 h 2473202"/>
              <a:gd name="connsiteX5" fmla="*/ 1109006 w 1223306"/>
              <a:gd name="connsiteY5" fmla="*/ 2282702 h 2473202"/>
              <a:gd name="connsiteX6" fmla="*/ 1166156 w 1223306"/>
              <a:gd name="connsiteY6" fmla="*/ 2311277 h 2473202"/>
              <a:gd name="connsiteX7" fmla="*/ 1223306 w 1223306"/>
              <a:gd name="connsiteY7" fmla="*/ 2330327 h 2473202"/>
              <a:gd name="connsiteX8" fmla="*/ 1194731 w 1223306"/>
              <a:gd name="connsiteY8" fmla="*/ 2320802 h 2473202"/>
              <a:gd name="connsiteX9" fmla="*/ 1166156 w 1223306"/>
              <a:gd name="connsiteY9" fmla="*/ 2311277 h 2473202"/>
              <a:gd name="connsiteX10" fmla="*/ 1137581 w 1223306"/>
              <a:gd name="connsiteY10" fmla="*/ 2301752 h 2473202"/>
              <a:gd name="connsiteX11" fmla="*/ 1118531 w 1223306"/>
              <a:gd name="connsiteY11" fmla="*/ 2273177 h 2473202"/>
              <a:gd name="connsiteX12" fmla="*/ 1070906 w 1223306"/>
              <a:gd name="connsiteY12" fmla="*/ 2263652 h 2473202"/>
              <a:gd name="connsiteX13" fmla="*/ 1042331 w 1223306"/>
              <a:gd name="connsiteY13" fmla="*/ 2244602 h 2473202"/>
              <a:gd name="connsiteX14" fmla="*/ 1032806 w 1223306"/>
              <a:gd name="connsiteY14" fmla="*/ 2216027 h 2473202"/>
              <a:gd name="connsiteX15" fmla="*/ 1023281 w 1223306"/>
              <a:gd name="connsiteY15" fmla="*/ 2120777 h 2473202"/>
              <a:gd name="connsiteX16" fmla="*/ 1004231 w 1223306"/>
              <a:gd name="connsiteY16" fmla="*/ 2092202 h 2473202"/>
              <a:gd name="connsiteX17" fmla="*/ 994706 w 1223306"/>
              <a:gd name="connsiteY17" fmla="*/ 2063627 h 2473202"/>
              <a:gd name="connsiteX18" fmla="*/ 1004231 w 1223306"/>
              <a:gd name="connsiteY18" fmla="*/ 2006477 h 2473202"/>
              <a:gd name="connsiteX19" fmla="*/ 1032806 w 1223306"/>
              <a:gd name="connsiteY19" fmla="*/ 1987427 h 2473202"/>
              <a:gd name="connsiteX20" fmla="*/ 1051856 w 1223306"/>
              <a:gd name="connsiteY20" fmla="*/ 1930277 h 2473202"/>
              <a:gd name="connsiteX21" fmla="*/ 1023281 w 1223306"/>
              <a:gd name="connsiteY21" fmla="*/ 1863602 h 2473202"/>
              <a:gd name="connsiteX22" fmla="*/ 994706 w 1223306"/>
              <a:gd name="connsiteY22" fmla="*/ 1844552 h 2473202"/>
              <a:gd name="connsiteX23" fmla="*/ 928031 w 1223306"/>
              <a:gd name="connsiteY23" fmla="*/ 1777877 h 2473202"/>
              <a:gd name="connsiteX24" fmla="*/ 880406 w 1223306"/>
              <a:gd name="connsiteY24" fmla="*/ 1730252 h 2473202"/>
              <a:gd name="connsiteX25" fmla="*/ 851831 w 1223306"/>
              <a:gd name="connsiteY25" fmla="*/ 1673102 h 2473202"/>
              <a:gd name="connsiteX26" fmla="*/ 804206 w 1223306"/>
              <a:gd name="connsiteY26" fmla="*/ 1625477 h 2473202"/>
              <a:gd name="connsiteX27" fmla="*/ 785156 w 1223306"/>
              <a:gd name="connsiteY27" fmla="*/ 1596902 h 2473202"/>
              <a:gd name="connsiteX28" fmla="*/ 775631 w 1223306"/>
              <a:gd name="connsiteY28" fmla="*/ 1568327 h 2473202"/>
              <a:gd name="connsiteX29" fmla="*/ 756581 w 1223306"/>
              <a:gd name="connsiteY29" fmla="*/ 1492127 h 2473202"/>
              <a:gd name="connsiteX30" fmla="*/ 737531 w 1223306"/>
              <a:gd name="connsiteY30" fmla="*/ 1425452 h 2473202"/>
              <a:gd name="connsiteX31" fmla="*/ 728006 w 1223306"/>
              <a:gd name="connsiteY31" fmla="*/ 1244477 h 2473202"/>
              <a:gd name="connsiteX32" fmla="*/ 718481 w 1223306"/>
              <a:gd name="connsiteY32" fmla="*/ 1206377 h 2473202"/>
              <a:gd name="connsiteX33" fmla="*/ 699431 w 1223306"/>
              <a:gd name="connsiteY33" fmla="*/ 1149227 h 2473202"/>
              <a:gd name="connsiteX34" fmla="*/ 689906 w 1223306"/>
              <a:gd name="connsiteY34" fmla="*/ 1034927 h 2473202"/>
              <a:gd name="connsiteX35" fmla="*/ 651806 w 1223306"/>
              <a:gd name="connsiteY35" fmla="*/ 1044452 h 2473202"/>
              <a:gd name="connsiteX36" fmla="*/ 642281 w 1223306"/>
              <a:gd name="connsiteY36" fmla="*/ 1073027 h 2473202"/>
              <a:gd name="connsiteX37" fmla="*/ 623231 w 1223306"/>
              <a:gd name="connsiteY37" fmla="*/ 1101602 h 2473202"/>
              <a:gd name="connsiteX38" fmla="*/ 594656 w 1223306"/>
              <a:gd name="connsiteY38" fmla="*/ 1111127 h 2473202"/>
              <a:gd name="connsiteX39" fmla="*/ 537506 w 1223306"/>
              <a:gd name="connsiteY39" fmla="*/ 1139702 h 2473202"/>
              <a:gd name="connsiteX40" fmla="*/ 451781 w 1223306"/>
              <a:gd name="connsiteY40" fmla="*/ 1149227 h 2473202"/>
              <a:gd name="connsiteX41" fmla="*/ 404156 w 1223306"/>
              <a:gd name="connsiteY41" fmla="*/ 1158752 h 2473202"/>
              <a:gd name="connsiteX42" fmla="*/ 299381 w 1223306"/>
              <a:gd name="connsiteY42" fmla="*/ 1139702 h 2473202"/>
              <a:gd name="connsiteX43" fmla="*/ 242231 w 1223306"/>
              <a:gd name="connsiteY43" fmla="*/ 1111127 h 2473202"/>
              <a:gd name="connsiteX44" fmla="*/ 166031 w 1223306"/>
              <a:gd name="connsiteY44" fmla="*/ 1101602 h 2473202"/>
              <a:gd name="connsiteX45" fmla="*/ 137456 w 1223306"/>
              <a:gd name="connsiteY45" fmla="*/ 1082552 h 2473202"/>
              <a:gd name="connsiteX46" fmla="*/ 127931 w 1223306"/>
              <a:gd name="connsiteY46" fmla="*/ 1053977 h 2473202"/>
              <a:gd name="connsiteX47" fmla="*/ 70781 w 1223306"/>
              <a:gd name="connsiteY47" fmla="*/ 1034927 h 2473202"/>
              <a:gd name="connsiteX48" fmla="*/ 32681 w 1223306"/>
              <a:gd name="connsiteY48" fmla="*/ 977777 h 2473202"/>
              <a:gd name="connsiteX49" fmla="*/ 23156 w 1223306"/>
              <a:gd name="connsiteY49" fmla="*/ 949202 h 2473202"/>
              <a:gd name="connsiteX50" fmla="*/ 4106 w 1223306"/>
              <a:gd name="connsiteY50" fmla="*/ 920627 h 2473202"/>
              <a:gd name="connsiteX51" fmla="*/ 13631 w 1223306"/>
              <a:gd name="connsiteY51" fmla="*/ 834902 h 2473202"/>
              <a:gd name="connsiteX52" fmla="*/ 70781 w 1223306"/>
              <a:gd name="connsiteY52" fmla="*/ 796802 h 2473202"/>
              <a:gd name="connsiteX53" fmla="*/ 80306 w 1223306"/>
              <a:gd name="connsiteY53" fmla="*/ 711077 h 2473202"/>
              <a:gd name="connsiteX54" fmla="*/ 89831 w 1223306"/>
              <a:gd name="connsiteY54" fmla="*/ 672977 h 2473202"/>
              <a:gd name="connsiteX55" fmla="*/ 99356 w 1223306"/>
              <a:gd name="connsiteY55" fmla="*/ 539627 h 2473202"/>
              <a:gd name="connsiteX56" fmla="*/ 118406 w 1223306"/>
              <a:gd name="connsiteY56" fmla="*/ 568202 h 2473202"/>
              <a:gd name="connsiteX57" fmla="*/ 204131 w 1223306"/>
              <a:gd name="connsiteY57" fmla="*/ 644402 h 2473202"/>
              <a:gd name="connsiteX58" fmla="*/ 356531 w 1223306"/>
              <a:gd name="connsiteY58" fmla="*/ 644402 h 2473202"/>
              <a:gd name="connsiteX59" fmla="*/ 413681 w 1223306"/>
              <a:gd name="connsiteY59" fmla="*/ 682502 h 2473202"/>
              <a:gd name="connsiteX60" fmla="*/ 442256 w 1223306"/>
              <a:gd name="connsiteY60" fmla="*/ 692027 h 2473202"/>
              <a:gd name="connsiteX61" fmla="*/ 594656 w 1223306"/>
              <a:gd name="connsiteY61" fmla="*/ 682502 h 2473202"/>
              <a:gd name="connsiteX62" fmla="*/ 623231 w 1223306"/>
              <a:gd name="connsiteY62" fmla="*/ 672977 h 2473202"/>
              <a:gd name="connsiteX63" fmla="*/ 642281 w 1223306"/>
              <a:gd name="connsiteY63" fmla="*/ 701552 h 2473202"/>
              <a:gd name="connsiteX64" fmla="*/ 661331 w 1223306"/>
              <a:gd name="connsiteY64" fmla="*/ 768227 h 2473202"/>
              <a:gd name="connsiteX65" fmla="*/ 689906 w 1223306"/>
              <a:gd name="connsiteY65" fmla="*/ 787277 h 2473202"/>
              <a:gd name="connsiteX66" fmla="*/ 728006 w 1223306"/>
              <a:gd name="connsiteY66" fmla="*/ 796802 h 2473202"/>
              <a:gd name="connsiteX67" fmla="*/ 756581 w 1223306"/>
              <a:gd name="connsiteY67" fmla="*/ 815852 h 2473202"/>
              <a:gd name="connsiteX68" fmla="*/ 775631 w 1223306"/>
              <a:gd name="connsiteY68" fmla="*/ 882527 h 2473202"/>
              <a:gd name="connsiteX69" fmla="*/ 804206 w 1223306"/>
              <a:gd name="connsiteY69" fmla="*/ 873002 h 2473202"/>
              <a:gd name="connsiteX70" fmla="*/ 832781 w 1223306"/>
              <a:gd name="connsiteY70" fmla="*/ 768227 h 2473202"/>
              <a:gd name="connsiteX71" fmla="*/ 851831 w 1223306"/>
              <a:gd name="connsiteY71" fmla="*/ 739652 h 2473202"/>
              <a:gd name="connsiteX72" fmla="*/ 889931 w 1223306"/>
              <a:gd name="connsiteY72" fmla="*/ 730127 h 2473202"/>
              <a:gd name="connsiteX73" fmla="*/ 966131 w 1223306"/>
              <a:gd name="connsiteY73" fmla="*/ 720602 h 2473202"/>
              <a:gd name="connsiteX74" fmla="*/ 966131 w 1223306"/>
              <a:gd name="connsiteY74" fmla="*/ 634877 h 2473202"/>
              <a:gd name="connsiteX75" fmla="*/ 928031 w 1223306"/>
              <a:gd name="connsiteY75" fmla="*/ 577727 h 2473202"/>
              <a:gd name="connsiteX76" fmla="*/ 1013756 w 1223306"/>
              <a:gd name="connsiteY76" fmla="*/ 520577 h 2473202"/>
              <a:gd name="connsiteX77" fmla="*/ 1004231 w 1223306"/>
              <a:gd name="connsiteY77" fmla="*/ 492002 h 2473202"/>
              <a:gd name="connsiteX78" fmla="*/ 975656 w 1223306"/>
              <a:gd name="connsiteY78" fmla="*/ 482477 h 2473202"/>
              <a:gd name="connsiteX79" fmla="*/ 908981 w 1223306"/>
              <a:gd name="connsiteY79" fmla="*/ 444377 h 2473202"/>
              <a:gd name="connsiteX80" fmla="*/ 880406 w 1223306"/>
              <a:gd name="connsiteY80" fmla="*/ 434852 h 2473202"/>
              <a:gd name="connsiteX81" fmla="*/ 851831 w 1223306"/>
              <a:gd name="connsiteY81" fmla="*/ 406277 h 2473202"/>
              <a:gd name="connsiteX82" fmla="*/ 823256 w 1223306"/>
              <a:gd name="connsiteY82" fmla="*/ 387227 h 2473202"/>
              <a:gd name="connsiteX83" fmla="*/ 813731 w 1223306"/>
              <a:gd name="connsiteY83" fmla="*/ 358652 h 2473202"/>
              <a:gd name="connsiteX84" fmla="*/ 842306 w 1223306"/>
              <a:gd name="connsiteY84" fmla="*/ 339602 h 2473202"/>
              <a:gd name="connsiteX85" fmla="*/ 889931 w 1223306"/>
              <a:gd name="connsiteY85" fmla="*/ 330077 h 2473202"/>
              <a:gd name="connsiteX86" fmla="*/ 908981 w 1223306"/>
              <a:gd name="connsiteY86" fmla="*/ 301502 h 2473202"/>
              <a:gd name="connsiteX87" fmla="*/ 985181 w 1223306"/>
              <a:gd name="connsiteY87" fmla="*/ 282452 h 2473202"/>
              <a:gd name="connsiteX88" fmla="*/ 1013756 w 1223306"/>
              <a:gd name="connsiteY88" fmla="*/ 272927 h 2473202"/>
              <a:gd name="connsiteX89" fmla="*/ 1051856 w 1223306"/>
              <a:gd name="connsiteY89" fmla="*/ 263402 h 2473202"/>
              <a:gd name="connsiteX90" fmla="*/ 1061381 w 1223306"/>
              <a:gd name="connsiteY90" fmla="*/ 234827 h 2473202"/>
              <a:gd name="connsiteX91" fmla="*/ 1070906 w 1223306"/>
              <a:gd name="connsiteY91" fmla="*/ 177677 h 2473202"/>
              <a:gd name="connsiteX92" fmla="*/ 1109006 w 1223306"/>
              <a:gd name="connsiteY92" fmla="*/ 120527 h 2473202"/>
              <a:gd name="connsiteX93" fmla="*/ 1118531 w 1223306"/>
              <a:gd name="connsiteY93" fmla="*/ 91952 h 2473202"/>
              <a:gd name="connsiteX94" fmla="*/ 1175681 w 1223306"/>
              <a:gd name="connsiteY94" fmla="*/ 15752 h 247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223306" h="2473202">
                <a:moveTo>
                  <a:pt x="880406" y="2473202"/>
                </a:moveTo>
                <a:cubicBezTo>
                  <a:pt x="883581" y="2450977"/>
                  <a:pt x="881872" y="2427481"/>
                  <a:pt x="889931" y="2406527"/>
                </a:cubicBezTo>
                <a:cubicBezTo>
                  <a:pt x="898714" y="2383690"/>
                  <a:pt x="933486" y="2338784"/>
                  <a:pt x="956606" y="2320802"/>
                </a:cubicBezTo>
                <a:cubicBezTo>
                  <a:pt x="974678" y="2306746"/>
                  <a:pt x="1013756" y="2282702"/>
                  <a:pt x="1013756" y="2282702"/>
                </a:cubicBezTo>
                <a:cubicBezTo>
                  <a:pt x="1018836" y="2267462"/>
                  <a:pt x="1021376" y="2234442"/>
                  <a:pt x="1051856" y="2244602"/>
                </a:cubicBezTo>
                <a:cubicBezTo>
                  <a:pt x="1073576" y="2251842"/>
                  <a:pt x="1087286" y="2275462"/>
                  <a:pt x="1109006" y="2282702"/>
                </a:cubicBezTo>
                <a:cubicBezTo>
                  <a:pt x="1213219" y="2317440"/>
                  <a:pt x="1055369" y="2262038"/>
                  <a:pt x="1166156" y="2311277"/>
                </a:cubicBezTo>
                <a:cubicBezTo>
                  <a:pt x="1184506" y="2319432"/>
                  <a:pt x="1204256" y="2323977"/>
                  <a:pt x="1223306" y="2330327"/>
                </a:cubicBezTo>
                <a:lnTo>
                  <a:pt x="1194731" y="2320802"/>
                </a:lnTo>
                <a:lnTo>
                  <a:pt x="1166156" y="2311277"/>
                </a:lnTo>
                <a:lnTo>
                  <a:pt x="1137581" y="2301752"/>
                </a:lnTo>
                <a:cubicBezTo>
                  <a:pt x="1131231" y="2292227"/>
                  <a:pt x="1128470" y="2278857"/>
                  <a:pt x="1118531" y="2273177"/>
                </a:cubicBezTo>
                <a:cubicBezTo>
                  <a:pt x="1104475" y="2265145"/>
                  <a:pt x="1086065" y="2269336"/>
                  <a:pt x="1070906" y="2263652"/>
                </a:cubicBezTo>
                <a:cubicBezTo>
                  <a:pt x="1060187" y="2259632"/>
                  <a:pt x="1051856" y="2250952"/>
                  <a:pt x="1042331" y="2244602"/>
                </a:cubicBezTo>
                <a:cubicBezTo>
                  <a:pt x="1039156" y="2235077"/>
                  <a:pt x="1034333" y="2225950"/>
                  <a:pt x="1032806" y="2216027"/>
                </a:cubicBezTo>
                <a:cubicBezTo>
                  <a:pt x="1027954" y="2184490"/>
                  <a:pt x="1030456" y="2151868"/>
                  <a:pt x="1023281" y="2120777"/>
                </a:cubicBezTo>
                <a:cubicBezTo>
                  <a:pt x="1020707" y="2109623"/>
                  <a:pt x="1009351" y="2102441"/>
                  <a:pt x="1004231" y="2092202"/>
                </a:cubicBezTo>
                <a:cubicBezTo>
                  <a:pt x="999741" y="2083222"/>
                  <a:pt x="997881" y="2073152"/>
                  <a:pt x="994706" y="2063627"/>
                </a:cubicBezTo>
                <a:cubicBezTo>
                  <a:pt x="997881" y="2044577"/>
                  <a:pt x="995594" y="2023751"/>
                  <a:pt x="1004231" y="2006477"/>
                </a:cubicBezTo>
                <a:cubicBezTo>
                  <a:pt x="1009351" y="1996238"/>
                  <a:pt x="1026739" y="1997135"/>
                  <a:pt x="1032806" y="1987427"/>
                </a:cubicBezTo>
                <a:cubicBezTo>
                  <a:pt x="1043449" y="1970399"/>
                  <a:pt x="1051856" y="1930277"/>
                  <a:pt x="1051856" y="1930277"/>
                </a:cubicBezTo>
                <a:cubicBezTo>
                  <a:pt x="1044569" y="1901130"/>
                  <a:pt x="1045207" y="1885528"/>
                  <a:pt x="1023281" y="1863602"/>
                </a:cubicBezTo>
                <a:cubicBezTo>
                  <a:pt x="1015186" y="1855507"/>
                  <a:pt x="1004231" y="1850902"/>
                  <a:pt x="994706" y="1844552"/>
                </a:cubicBezTo>
                <a:cubicBezTo>
                  <a:pt x="951037" y="1779048"/>
                  <a:pt x="978326" y="1794642"/>
                  <a:pt x="928031" y="1777877"/>
                </a:cubicBezTo>
                <a:cubicBezTo>
                  <a:pt x="877231" y="1701677"/>
                  <a:pt x="943906" y="1793752"/>
                  <a:pt x="880406" y="1730252"/>
                </a:cubicBezTo>
                <a:cubicBezTo>
                  <a:pt x="853109" y="1702955"/>
                  <a:pt x="867325" y="1704090"/>
                  <a:pt x="851831" y="1673102"/>
                </a:cubicBezTo>
                <a:cubicBezTo>
                  <a:pt x="835956" y="1641352"/>
                  <a:pt x="832781" y="1644527"/>
                  <a:pt x="804206" y="1625477"/>
                </a:cubicBezTo>
                <a:cubicBezTo>
                  <a:pt x="797856" y="1615952"/>
                  <a:pt x="790276" y="1607141"/>
                  <a:pt x="785156" y="1596902"/>
                </a:cubicBezTo>
                <a:cubicBezTo>
                  <a:pt x="780666" y="1587922"/>
                  <a:pt x="778273" y="1578013"/>
                  <a:pt x="775631" y="1568327"/>
                </a:cubicBezTo>
                <a:cubicBezTo>
                  <a:pt x="768742" y="1543068"/>
                  <a:pt x="762931" y="1517527"/>
                  <a:pt x="756581" y="1492127"/>
                </a:cubicBezTo>
                <a:cubicBezTo>
                  <a:pt x="744621" y="1444287"/>
                  <a:pt x="751196" y="1466446"/>
                  <a:pt x="737531" y="1425452"/>
                </a:cubicBezTo>
                <a:cubicBezTo>
                  <a:pt x="734356" y="1365127"/>
                  <a:pt x="733239" y="1304658"/>
                  <a:pt x="728006" y="1244477"/>
                </a:cubicBezTo>
                <a:cubicBezTo>
                  <a:pt x="726872" y="1231435"/>
                  <a:pt x="722243" y="1218916"/>
                  <a:pt x="718481" y="1206377"/>
                </a:cubicBezTo>
                <a:cubicBezTo>
                  <a:pt x="712711" y="1187143"/>
                  <a:pt x="699431" y="1149227"/>
                  <a:pt x="699431" y="1149227"/>
                </a:cubicBezTo>
                <a:cubicBezTo>
                  <a:pt x="696256" y="1111127"/>
                  <a:pt x="705727" y="1069732"/>
                  <a:pt x="689906" y="1034927"/>
                </a:cubicBezTo>
                <a:cubicBezTo>
                  <a:pt x="684489" y="1023010"/>
                  <a:pt x="662028" y="1036274"/>
                  <a:pt x="651806" y="1044452"/>
                </a:cubicBezTo>
                <a:cubicBezTo>
                  <a:pt x="643966" y="1050724"/>
                  <a:pt x="646771" y="1064047"/>
                  <a:pt x="642281" y="1073027"/>
                </a:cubicBezTo>
                <a:cubicBezTo>
                  <a:pt x="637161" y="1083266"/>
                  <a:pt x="632170" y="1094451"/>
                  <a:pt x="623231" y="1101602"/>
                </a:cubicBezTo>
                <a:cubicBezTo>
                  <a:pt x="615391" y="1107874"/>
                  <a:pt x="603636" y="1106637"/>
                  <a:pt x="594656" y="1111127"/>
                </a:cubicBezTo>
                <a:cubicBezTo>
                  <a:pt x="561744" y="1127583"/>
                  <a:pt x="573418" y="1133717"/>
                  <a:pt x="537506" y="1139702"/>
                </a:cubicBezTo>
                <a:cubicBezTo>
                  <a:pt x="509146" y="1144429"/>
                  <a:pt x="480243" y="1145161"/>
                  <a:pt x="451781" y="1149227"/>
                </a:cubicBezTo>
                <a:cubicBezTo>
                  <a:pt x="435754" y="1151517"/>
                  <a:pt x="420031" y="1155577"/>
                  <a:pt x="404156" y="1158752"/>
                </a:cubicBezTo>
                <a:cubicBezTo>
                  <a:pt x="377889" y="1155469"/>
                  <a:pt x="328747" y="1154385"/>
                  <a:pt x="299381" y="1139702"/>
                </a:cubicBezTo>
                <a:cubicBezTo>
                  <a:pt x="264519" y="1122271"/>
                  <a:pt x="279853" y="1117967"/>
                  <a:pt x="242231" y="1111127"/>
                </a:cubicBezTo>
                <a:cubicBezTo>
                  <a:pt x="217046" y="1106548"/>
                  <a:pt x="191431" y="1104777"/>
                  <a:pt x="166031" y="1101602"/>
                </a:cubicBezTo>
                <a:cubicBezTo>
                  <a:pt x="156506" y="1095252"/>
                  <a:pt x="144607" y="1091491"/>
                  <a:pt x="137456" y="1082552"/>
                </a:cubicBezTo>
                <a:cubicBezTo>
                  <a:pt x="131184" y="1074712"/>
                  <a:pt x="136101" y="1059813"/>
                  <a:pt x="127931" y="1053977"/>
                </a:cubicBezTo>
                <a:cubicBezTo>
                  <a:pt x="111591" y="1042305"/>
                  <a:pt x="70781" y="1034927"/>
                  <a:pt x="70781" y="1034927"/>
                </a:cubicBezTo>
                <a:cubicBezTo>
                  <a:pt x="48133" y="966983"/>
                  <a:pt x="80247" y="1049126"/>
                  <a:pt x="32681" y="977777"/>
                </a:cubicBezTo>
                <a:cubicBezTo>
                  <a:pt x="27112" y="969423"/>
                  <a:pt x="27646" y="958182"/>
                  <a:pt x="23156" y="949202"/>
                </a:cubicBezTo>
                <a:cubicBezTo>
                  <a:pt x="18036" y="938963"/>
                  <a:pt x="10456" y="930152"/>
                  <a:pt x="4106" y="920627"/>
                </a:cubicBezTo>
                <a:cubicBezTo>
                  <a:pt x="7281" y="892052"/>
                  <a:pt x="0" y="860216"/>
                  <a:pt x="13631" y="834902"/>
                </a:cubicBezTo>
                <a:cubicBezTo>
                  <a:pt x="24486" y="814743"/>
                  <a:pt x="70781" y="796802"/>
                  <a:pt x="70781" y="796802"/>
                </a:cubicBezTo>
                <a:cubicBezTo>
                  <a:pt x="73956" y="768227"/>
                  <a:pt x="75934" y="739494"/>
                  <a:pt x="80306" y="711077"/>
                </a:cubicBezTo>
                <a:cubicBezTo>
                  <a:pt x="82297" y="698138"/>
                  <a:pt x="88385" y="685988"/>
                  <a:pt x="89831" y="672977"/>
                </a:cubicBezTo>
                <a:cubicBezTo>
                  <a:pt x="94752" y="628686"/>
                  <a:pt x="96181" y="584077"/>
                  <a:pt x="99356" y="539627"/>
                </a:cubicBezTo>
                <a:cubicBezTo>
                  <a:pt x="105706" y="549152"/>
                  <a:pt x="110801" y="559646"/>
                  <a:pt x="118406" y="568202"/>
                </a:cubicBezTo>
                <a:cubicBezTo>
                  <a:pt x="165857" y="621584"/>
                  <a:pt x="160701" y="615449"/>
                  <a:pt x="204131" y="644402"/>
                </a:cubicBezTo>
                <a:cubicBezTo>
                  <a:pt x="252752" y="639000"/>
                  <a:pt x="307791" y="625656"/>
                  <a:pt x="356531" y="644402"/>
                </a:cubicBezTo>
                <a:cubicBezTo>
                  <a:pt x="377900" y="652621"/>
                  <a:pt x="391961" y="675262"/>
                  <a:pt x="413681" y="682502"/>
                </a:cubicBezTo>
                <a:lnTo>
                  <a:pt x="442256" y="692027"/>
                </a:lnTo>
                <a:cubicBezTo>
                  <a:pt x="493056" y="688852"/>
                  <a:pt x="544037" y="687830"/>
                  <a:pt x="594656" y="682502"/>
                </a:cubicBezTo>
                <a:cubicBezTo>
                  <a:pt x="604641" y="681451"/>
                  <a:pt x="613909" y="669248"/>
                  <a:pt x="623231" y="672977"/>
                </a:cubicBezTo>
                <a:cubicBezTo>
                  <a:pt x="633860" y="677229"/>
                  <a:pt x="635931" y="692027"/>
                  <a:pt x="642281" y="701552"/>
                </a:cubicBezTo>
                <a:cubicBezTo>
                  <a:pt x="642903" y="704041"/>
                  <a:pt x="656362" y="762016"/>
                  <a:pt x="661331" y="768227"/>
                </a:cubicBezTo>
                <a:cubicBezTo>
                  <a:pt x="668482" y="777166"/>
                  <a:pt x="679384" y="782768"/>
                  <a:pt x="689906" y="787277"/>
                </a:cubicBezTo>
                <a:cubicBezTo>
                  <a:pt x="701938" y="792434"/>
                  <a:pt x="715306" y="793627"/>
                  <a:pt x="728006" y="796802"/>
                </a:cubicBezTo>
                <a:cubicBezTo>
                  <a:pt x="737531" y="803152"/>
                  <a:pt x="749430" y="806913"/>
                  <a:pt x="756581" y="815852"/>
                </a:cubicBezTo>
                <a:cubicBezTo>
                  <a:pt x="761550" y="822063"/>
                  <a:pt x="775009" y="880038"/>
                  <a:pt x="775631" y="882527"/>
                </a:cubicBezTo>
                <a:cubicBezTo>
                  <a:pt x="785156" y="879352"/>
                  <a:pt x="798370" y="881172"/>
                  <a:pt x="804206" y="873002"/>
                </a:cubicBezTo>
                <a:cubicBezTo>
                  <a:pt x="828607" y="838841"/>
                  <a:pt x="819131" y="804626"/>
                  <a:pt x="832781" y="768227"/>
                </a:cubicBezTo>
                <a:cubicBezTo>
                  <a:pt x="836801" y="757508"/>
                  <a:pt x="842306" y="746002"/>
                  <a:pt x="851831" y="739652"/>
                </a:cubicBezTo>
                <a:cubicBezTo>
                  <a:pt x="862723" y="732390"/>
                  <a:pt x="877018" y="732279"/>
                  <a:pt x="889931" y="730127"/>
                </a:cubicBezTo>
                <a:cubicBezTo>
                  <a:pt x="915180" y="725919"/>
                  <a:pt x="940731" y="723777"/>
                  <a:pt x="966131" y="720602"/>
                </a:cubicBezTo>
                <a:cubicBezTo>
                  <a:pt x="989858" y="685012"/>
                  <a:pt x="1000136" y="685885"/>
                  <a:pt x="966131" y="634877"/>
                </a:cubicBezTo>
                <a:lnTo>
                  <a:pt x="928031" y="577727"/>
                </a:lnTo>
                <a:cubicBezTo>
                  <a:pt x="948458" y="475590"/>
                  <a:pt x="912191" y="578614"/>
                  <a:pt x="1013756" y="520577"/>
                </a:cubicBezTo>
                <a:cubicBezTo>
                  <a:pt x="1022473" y="515596"/>
                  <a:pt x="1011331" y="499102"/>
                  <a:pt x="1004231" y="492002"/>
                </a:cubicBezTo>
                <a:cubicBezTo>
                  <a:pt x="997131" y="484902"/>
                  <a:pt x="984884" y="486432"/>
                  <a:pt x="975656" y="482477"/>
                </a:cubicBezTo>
                <a:cubicBezTo>
                  <a:pt x="858764" y="432380"/>
                  <a:pt x="1004640" y="492206"/>
                  <a:pt x="908981" y="444377"/>
                </a:cubicBezTo>
                <a:cubicBezTo>
                  <a:pt x="900001" y="439887"/>
                  <a:pt x="889931" y="438027"/>
                  <a:pt x="880406" y="434852"/>
                </a:cubicBezTo>
                <a:cubicBezTo>
                  <a:pt x="870881" y="425327"/>
                  <a:pt x="862179" y="414901"/>
                  <a:pt x="851831" y="406277"/>
                </a:cubicBezTo>
                <a:cubicBezTo>
                  <a:pt x="843037" y="398948"/>
                  <a:pt x="830407" y="396166"/>
                  <a:pt x="823256" y="387227"/>
                </a:cubicBezTo>
                <a:cubicBezTo>
                  <a:pt x="816984" y="379387"/>
                  <a:pt x="816906" y="368177"/>
                  <a:pt x="813731" y="358652"/>
                </a:cubicBezTo>
                <a:cubicBezTo>
                  <a:pt x="823256" y="352302"/>
                  <a:pt x="831587" y="343622"/>
                  <a:pt x="842306" y="339602"/>
                </a:cubicBezTo>
                <a:cubicBezTo>
                  <a:pt x="857465" y="333918"/>
                  <a:pt x="875875" y="338109"/>
                  <a:pt x="889931" y="330077"/>
                </a:cubicBezTo>
                <a:cubicBezTo>
                  <a:pt x="899870" y="324397"/>
                  <a:pt x="900042" y="308653"/>
                  <a:pt x="908981" y="301502"/>
                </a:cubicBezTo>
                <a:cubicBezTo>
                  <a:pt x="918878" y="293585"/>
                  <a:pt x="982594" y="283099"/>
                  <a:pt x="985181" y="282452"/>
                </a:cubicBezTo>
                <a:cubicBezTo>
                  <a:pt x="994921" y="280017"/>
                  <a:pt x="1004102" y="275685"/>
                  <a:pt x="1013756" y="272927"/>
                </a:cubicBezTo>
                <a:cubicBezTo>
                  <a:pt x="1026343" y="269331"/>
                  <a:pt x="1039156" y="266577"/>
                  <a:pt x="1051856" y="263402"/>
                </a:cubicBezTo>
                <a:cubicBezTo>
                  <a:pt x="1055031" y="253877"/>
                  <a:pt x="1059203" y="244628"/>
                  <a:pt x="1061381" y="234827"/>
                </a:cubicBezTo>
                <a:cubicBezTo>
                  <a:pt x="1065571" y="215974"/>
                  <a:pt x="1063478" y="195504"/>
                  <a:pt x="1070906" y="177677"/>
                </a:cubicBezTo>
                <a:cubicBezTo>
                  <a:pt x="1079712" y="156543"/>
                  <a:pt x="1101766" y="142247"/>
                  <a:pt x="1109006" y="120527"/>
                </a:cubicBezTo>
                <a:lnTo>
                  <a:pt x="1118531" y="91952"/>
                </a:lnTo>
                <a:cubicBezTo>
                  <a:pt x="1130025" y="0"/>
                  <a:pt x="1102458" y="15752"/>
                  <a:pt x="1175681" y="1575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763688" y="5733256"/>
            <a:ext cx="288032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2411760" y="558924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2051720" y="544522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763688" y="479715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1979712" y="50131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2832472" y="1980828"/>
          <a:ext cx="1811536" cy="800100"/>
        </p:xfrm>
        <a:graphic>
          <a:graphicData uri="http://schemas.openxmlformats.org/drawingml/2006/table">
            <a:tbl>
              <a:tblPr/>
              <a:tblGrid>
                <a:gridCol w="659408"/>
                <a:gridCol w="1152128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0601(B)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Manuel Luna Giron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0602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latin typeface="Times New Roman"/>
                        </a:rPr>
                        <a:t>Alonso Luna Giron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0603(B)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 smtClean="0">
                          <a:latin typeface="Times New Roman"/>
                        </a:rPr>
                        <a:t>Sebastián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Luna Santiz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 smtClean="0">
                          <a:latin typeface="Times New Roman"/>
                        </a:rPr>
                        <a:t>0604(B)(C)</a:t>
                      </a:r>
                      <a:endParaRPr lang="es-MX" sz="900" b="1" i="0" u="none" strike="noStrike" dirty="0">
                        <a:latin typeface="Times New Roman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Pedro Luna Girón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Elipse"/>
          <p:cNvSpPr/>
          <p:nvPr/>
        </p:nvSpPr>
        <p:spPr>
          <a:xfrm>
            <a:off x="971600" y="414908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Elipse"/>
          <p:cNvSpPr/>
          <p:nvPr/>
        </p:nvSpPr>
        <p:spPr>
          <a:xfrm>
            <a:off x="1043608" y="37170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Elipse"/>
          <p:cNvSpPr/>
          <p:nvPr/>
        </p:nvSpPr>
        <p:spPr>
          <a:xfrm>
            <a:off x="2123728" y="3212976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12 CuadroTexto"/>
          <p:cNvSpPr txBox="1"/>
          <p:nvPr/>
        </p:nvSpPr>
        <p:spPr>
          <a:xfrm>
            <a:off x="2627784" y="5589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0602</a:t>
            </a:r>
            <a:endParaRPr lang="es-MX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95736" y="537321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0603</a:t>
            </a:r>
            <a:endParaRPr lang="es-MX" sz="11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195736" y="5013176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0601</a:t>
            </a:r>
            <a:endParaRPr lang="es-MX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79712" y="472514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</a:t>
            </a:r>
            <a:endParaRPr lang="es-MX" sz="1100" b="1" dirty="0"/>
          </a:p>
        </p:txBody>
      </p:sp>
      <p:sp>
        <p:nvSpPr>
          <p:cNvPr id="17" name="16 Elipse"/>
          <p:cNvSpPr/>
          <p:nvPr/>
        </p:nvSpPr>
        <p:spPr>
          <a:xfrm>
            <a:off x="1547664" y="4509120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1763688" y="446353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0601B</a:t>
            </a:r>
            <a:endParaRPr lang="es-MX" sz="11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187624" y="4149080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0604B</a:t>
            </a:r>
            <a:endParaRPr lang="es-MX" sz="11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259632" y="371703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0603B</a:t>
            </a:r>
            <a:endParaRPr lang="es-MX" sz="11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339752" y="321297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0604C</a:t>
            </a:r>
            <a:endParaRPr lang="es-MX" sz="1100" b="1" dirty="0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4644008" y="33265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27 Forma"/>
          <p:cNvCxnSpPr>
            <a:stCxn id="24" idx="40"/>
          </p:cNvCxnSpPr>
          <p:nvPr/>
        </p:nvCxnSpPr>
        <p:spPr>
          <a:xfrm>
            <a:off x="4247520" y="6350092"/>
            <a:ext cx="180464" cy="39127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355976" y="638132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la Perla</a:t>
            </a:r>
            <a:endParaRPr lang="es-MX" sz="1100" b="1" dirty="0"/>
          </a:p>
        </p:txBody>
      </p:sp>
      <p:sp>
        <p:nvSpPr>
          <p:cNvPr id="30" name="29 Forma libre"/>
          <p:cNvSpPr/>
          <p:nvPr/>
        </p:nvSpPr>
        <p:spPr>
          <a:xfrm>
            <a:off x="4219575" y="2019300"/>
            <a:ext cx="1202805" cy="4143375"/>
          </a:xfrm>
          <a:custGeom>
            <a:avLst/>
            <a:gdLst>
              <a:gd name="connsiteX0" fmla="*/ 57150 w 1202805"/>
              <a:gd name="connsiteY0" fmla="*/ 4143375 h 4143375"/>
              <a:gd name="connsiteX1" fmla="*/ 47625 w 1202805"/>
              <a:gd name="connsiteY1" fmla="*/ 4076700 h 4143375"/>
              <a:gd name="connsiteX2" fmla="*/ 38100 w 1202805"/>
              <a:gd name="connsiteY2" fmla="*/ 4048125 h 4143375"/>
              <a:gd name="connsiteX3" fmla="*/ 28575 w 1202805"/>
              <a:gd name="connsiteY3" fmla="*/ 3990975 h 4143375"/>
              <a:gd name="connsiteX4" fmla="*/ 9525 w 1202805"/>
              <a:gd name="connsiteY4" fmla="*/ 3962400 h 4143375"/>
              <a:gd name="connsiteX5" fmla="*/ 0 w 1202805"/>
              <a:gd name="connsiteY5" fmla="*/ 3933825 h 4143375"/>
              <a:gd name="connsiteX6" fmla="*/ 9525 w 1202805"/>
              <a:gd name="connsiteY6" fmla="*/ 3838575 h 4143375"/>
              <a:gd name="connsiteX7" fmla="*/ 19050 w 1202805"/>
              <a:gd name="connsiteY7" fmla="*/ 3810000 h 4143375"/>
              <a:gd name="connsiteX8" fmla="*/ 76200 w 1202805"/>
              <a:gd name="connsiteY8" fmla="*/ 3771900 h 4143375"/>
              <a:gd name="connsiteX9" fmla="*/ 95250 w 1202805"/>
              <a:gd name="connsiteY9" fmla="*/ 3743325 h 4143375"/>
              <a:gd name="connsiteX10" fmla="*/ 123825 w 1202805"/>
              <a:gd name="connsiteY10" fmla="*/ 3733800 h 4143375"/>
              <a:gd name="connsiteX11" fmla="*/ 133350 w 1202805"/>
              <a:gd name="connsiteY11" fmla="*/ 3705225 h 4143375"/>
              <a:gd name="connsiteX12" fmla="*/ 161925 w 1202805"/>
              <a:gd name="connsiteY12" fmla="*/ 3676650 h 4143375"/>
              <a:gd name="connsiteX13" fmla="*/ 171450 w 1202805"/>
              <a:gd name="connsiteY13" fmla="*/ 3505200 h 4143375"/>
              <a:gd name="connsiteX14" fmla="*/ 238125 w 1202805"/>
              <a:gd name="connsiteY14" fmla="*/ 3467100 h 4143375"/>
              <a:gd name="connsiteX15" fmla="*/ 323850 w 1202805"/>
              <a:gd name="connsiteY15" fmla="*/ 3429000 h 4143375"/>
              <a:gd name="connsiteX16" fmla="*/ 304800 w 1202805"/>
              <a:gd name="connsiteY16" fmla="*/ 3305175 h 4143375"/>
              <a:gd name="connsiteX17" fmla="*/ 276225 w 1202805"/>
              <a:gd name="connsiteY17" fmla="*/ 3295650 h 4143375"/>
              <a:gd name="connsiteX18" fmla="*/ 266700 w 1202805"/>
              <a:gd name="connsiteY18" fmla="*/ 3171825 h 4143375"/>
              <a:gd name="connsiteX19" fmla="*/ 257175 w 1202805"/>
              <a:gd name="connsiteY19" fmla="*/ 3143250 h 4143375"/>
              <a:gd name="connsiteX20" fmla="*/ 228600 w 1202805"/>
              <a:gd name="connsiteY20" fmla="*/ 3133725 h 4143375"/>
              <a:gd name="connsiteX21" fmla="*/ 228600 w 1202805"/>
              <a:gd name="connsiteY21" fmla="*/ 2924175 h 4143375"/>
              <a:gd name="connsiteX22" fmla="*/ 247650 w 1202805"/>
              <a:gd name="connsiteY22" fmla="*/ 2895600 h 4143375"/>
              <a:gd name="connsiteX23" fmla="*/ 276225 w 1202805"/>
              <a:gd name="connsiteY23" fmla="*/ 2876550 h 4143375"/>
              <a:gd name="connsiteX24" fmla="*/ 304800 w 1202805"/>
              <a:gd name="connsiteY24" fmla="*/ 2733675 h 4143375"/>
              <a:gd name="connsiteX25" fmla="*/ 247650 w 1202805"/>
              <a:gd name="connsiteY25" fmla="*/ 2695575 h 4143375"/>
              <a:gd name="connsiteX26" fmla="*/ 219075 w 1202805"/>
              <a:gd name="connsiteY26" fmla="*/ 2676525 h 4143375"/>
              <a:gd name="connsiteX27" fmla="*/ 209550 w 1202805"/>
              <a:gd name="connsiteY27" fmla="*/ 2638425 h 4143375"/>
              <a:gd name="connsiteX28" fmla="*/ 219075 w 1202805"/>
              <a:gd name="connsiteY28" fmla="*/ 2495550 h 4143375"/>
              <a:gd name="connsiteX29" fmla="*/ 238125 w 1202805"/>
              <a:gd name="connsiteY29" fmla="*/ 2419350 h 4143375"/>
              <a:gd name="connsiteX30" fmla="*/ 257175 w 1202805"/>
              <a:gd name="connsiteY30" fmla="*/ 2390775 h 4143375"/>
              <a:gd name="connsiteX31" fmla="*/ 342900 w 1202805"/>
              <a:gd name="connsiteY31" fmla="*/ 2381250 h 4143375"/>
              <a:gd name="connsiteX32" fmla="*/ 371475 w 1202805"/>
              <a:gd name="connsiteY32" fmla="*/ 2371725 h 4143375"/>
              <a:gd name="connsiteX33" fmla="*/ 390525 w 1202805"/>
              <a:gd name="connsiteY33" fmla="*/ 2343150 h 4143375"/>
              <a:gd name="connsiteX34" fmla="*/ 419100 w 1202805"/>
              <a:gd name="connsiteY34" fmla="*/ 2314575 h 4143375"/>
              <a:gd name="connsiteX35" fmla="*/ 447675 w 1202805"/>
              <a:gd name="connsiteY35" fmla="*/ 2276475 h 4143375"/>
              <a:gd name="connsiteX36" fmla="*/ 447675 w 1202805"/>
              <a:gd name="connsiteY36" fmla="*/ 2114550 h 4143375"/>
              <a:gd name="connsiteX37" fmla="*/ 428625 w 1202805"/>
              <a:gd name="connsiteY37" fmla="*/ 2085975 h 4143375"/>
              <a:gd name="connsiteX38" fmla="*/ 419100 w 1202805"/>
              <a:gd name="connsiteY38" fmla="*/ 2057400 h 4143375"/>
              <a:gd name="connsiteX39" fmla="*/ 400050 w 1202805"/>
              <a:gd name="connsiteY39" fmla="*/ 2019300 h 4143375"/>
              <a:gd name="connsiteX40" fmla="*/ 409575 w 1202805"/>
              <a:gd name="connsiteY40" fmla="*/ 1943100 h 4143375"/>
              <a:gd name="connsiteX41" fmla="*/ 419100 w 1202805"/>
              <a:gd name="connsiteY41" fmla="*/ 1914525 h 4143375"/>
              <a:gd name="connsiteX42" fmla="*/ 447675 w 1202805"/>
              <a:gd name="connsiteY42" fmla="*/ 1905000 h 4143375"/>
              <a:gd name="connsiteX43" fmla="*/ 523875 w 1202805"/>
              <a:gd name="connsiteY43" fmla="*/ 1876425 h 4143375"/>
              <a:gd name="connsiteX44" fmla="*/ 657225 w 1202805"/>
              <a:gd name="connsiteY44" fmla="*/ 1857375 h 4143375"/>
              <a:gd name="connsiteX45" fmla="*/ 714375 w 1202805"/>
              <a:gd name="connsiteY45" fmla="*/ 1838325 h 4143375"/>
              <a:gd name="connsiteX46" fmla="*/ 771525 w 1202805"/>
              <a:gd name="connsiteY46" fmla="*/ 1800225 h 4143375"/>
              <a:gd name="connsiteX47" fmla="*/ 800100 w 1202805"/>
              <a:gd name="connsiteY47" fmla="*/ 1781175 h 4143375"/>
              <a:gd name="connsiteX48" fmla="*/ 914400 w 1202805"/>
              <a:gd name="connsiteY48" fmla="*/ 1762125 h 4143375"/>
              <a:gd name="connsiteX49" fmla="*/ 971550 w 1202805"/>
              <a:gd name="connsiteY49" fmla="*/ 1743075 h 4143375"/>
              <a:gd name="connsiteX50" fmla="*/ 1047750 w 1202805"/>
              <a:gd name="connsiteY50" fmla="*/ 1657350 h 4143375"/>
              <a:gd name="connsiteX51" fmla="*/ 1066800 w 1202805"/>
              <a:gd name="connsiteY51" fmla="*/ 1619250 h 4143375"/>
              <a:gd name="connsiteX52" fmla="*/ 1076325 w 1202805"/>
              <a:gd name="connsiteY52" fmla="*/ 1571625 h 4143375"/>
              <a:gd name="connsiteX53" fmla="*/ 1085850 w 1202805"/>
              <a:gd name="connsiteY53" fmla="*/ 1543050 h 4143375"/>
              <a:gd name="connsiteX54" fmla="*/ 1076325 w 1202805"/>
              <a:gd name="connsiteY54" fmla="*/ 1390650 h 4143375"/>
              <a:gd name="connsiteX55" fmla="*/ 1085850 w 1202805"/>
              <a:gd name="connsiteY55" fmla="*/ 1323975 h 4143375"/>
              <a:gd name="connsiteX56" fmla="*/ 1181100 w 1202805"/>
              <a:gd name="connsiteY56" fmla="*/ 1295400 h 4143375"/>
              <a:gd name="connsiteX57" fmla="*/ 1181100 w 1202805"/>
              <a:gd name="connsiteY57" fmla="*/ 1228725 h 4143375"/>
              <a:gd name="connsiteX58" fmla="*/ 1123950 w 1202805"/>
              <a:gd name="connsiteY58" fmla="*/ 1209675 h 4143375"/>
              <a:gd name="connsiteX59" fmla="*/ 1104900 w 1202805"/>
              <a:gd name="connsiteY59" fmla="*/ 1143000 h 4143375"/>
              <a:gd name="connsiteX60" fmla="*/ 1085850 w 1202805"/>
              <a:gd name="connsiteY60" fmla="*/ 1114425 h 4143375"/>
              <a:gd name="connsiteX61" fmla="*/ 1057275 w 1202805"/>
              <a:gd name="connsiteY61" fmla="*/ 1038225 h 4143375"/>
              <a:gd name="connsiteX62" fmla="*/ 1047750 w 1202805"/>
              <a:gd name="connsiteY62" fmla="*/ 1000125 h 4143375"/>
              <a:gd name="connsiteX63" fmla="*/ 1038225 w 1202805"/>
              <a:gd name="connsiteY63" fmla="*/ 971550 h 4143375"/>
              <a:gd name="connsiteX64" fmla="*/ 1047750 w 1202805"/>
              <a:gd name="connsiteY64" fmla="*/ 933450 h 4143375"/>
              <a:gd name="connsiteX65" fmla="*/ 1104900 w 1202805"/>
              <a:gd name="connsiteY65" fmla="*/ 895350 h 4143375"/>
              <a:gd name="connsiteX66" fmla="*/ 1114425 w 1202805"/>
              <a:gd name="connsiteY66" fmla="*/ 866775 h 4143375"/>
              <a:gd name="connsiteX67" fmla="*/ 1143000 w 1202805"/>
              <a:gd name="connsiteY67" fmla="*/ 838200 h 4143375"/>
              <a:gd name="connsiteX68" fmla="*/ 1076325 w 1202805"/>
              <a:gd name="connsiteY68" fmla="*/ 771525 h 4143375"/>
              <a:gd name="connsiteX69" fmla="*/ 1028700 w 1202805"/>
              <a:gd name="connsiteY69" fmla="*/ 762000 h 4143375"/>
              <a:gd name="connsiteX70" fmla="*/ 1009650 w 1202805"/>
              <a:gd name="connsiteY70" fmla="*/ 609600 h 4143375"/>
              <a:gd name="connsiteX71" fmla="*/ 1000125 w 1202805"/>
              <a:gd name="connsiteY71" fmla="*/ 571500 h 4143375"/>
              <a:gd name="connsiteX72" fmla="*/ 1009650 w 1202805"/>
              <a:gd name="connsiteY72" fmla="*/ 400050 h 4143375"/>
              <a:gd name="connsiteX73" fmla="*/ 1028700 w 1202805"/>
              <a:gd name="connsiteY73" fmla="*/ 371475 h 4143375"/>
              <a:gd name="connsiteX74" fmla="*/ 1085850 w 1202805"/>
              <a:gd name="connsiteY74" fmla="*/ 352425 h 4143375"/>
              <a:gd name="connsiteX75" fmla="*/ 1057275 w 1202805"/>
              <a:gd name="connsiteY75" fmla="*/ 295275 h 4143375"/>
              <a:gd name="connsiteX76" fmla="*/ 1047750 w 1202805"/>
              <a:gd name="connsiteY76" fmla="*/ 266700 h 4143375"/>
              <a:gd name="connsiteX77" fmla="*/ 1009650 w 1202805"/>
              <a:gd name="connsiteY77" fmla="*/ 209550 h 4143375"/>
              <a:gd name="connsiteX78" fmla="*/ 990600 w 1202805"/>
              <a:gd name="connsiteY78" fmla="*/ 180975 h 4143375"/>
              <a:gd name="connsiteX79" fmla="*/ 981075 w 1202805"/>
              <a:gd name="connsiteY79" fmla="*/ 152400 h 4143375"/>
              <a:gd name="connsiteX80" fmla="*/ 990600 w 1202805"/>
              <a:gd name="connsiteY80" fmla="*/ 85725 h 4143375"/>
              <a:gd name="connsiteX81" fmla="*/ 1076325 w 1202805"/>
              <a:gd name="connsiteY81" fmla="*/ 38100 h 4143375"/>
              <a:gd name="connsiteX82" fmla="*/ 1104900 w 1202805"/>
              <a:gd name="connsiteY82" fmla="*/ 28575 h 4143375"/>
              <a:gd name="connsiteX83" fmla="*/ 1143000 w 1202805"/>
              <a:gd name="connsiteY83" fmla="*/ 0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02805" h="4143375">
                <a:moveTo>
                  <a:pt x="57150" y="4143375"/>
                </a:moveTo>
                <a:cubicBezTo>
                  <a:pt x="53975" y="4121150"/>
                  <a:pt x="52028" y="4098715"/>
                  <a:pt x="47625" y="4076700"/>
                </a:cubicBezTo>
                <a:cubicBezTo>
                  <a:pt x="45656" y="4066855"/>
                  <a:pt x="40278" y="4057926"/>
                  <a:pt x="38100" y="4048125"/>
                </a:cubicBezTo>
                <a:cubicBezTo>
                  <a:pt x="33910" y="4029272"/>
                  <a:pt x="34682" y="4009297"/>
                  <a:pt x="28575" y="3990975"/>
                </a:cubicBezTo>
                <a:cubicBezTo>
                  <a:pt x="24955" y="3980115"/>
                  <a:pt x="14645" y="3972639"/>
                  <a:pt x="9525" y="3962400"/>
                </a:cubicBezTo>
                <a:cubicBezTo>
                  <a:pt x="5035" y="3953420"/>
                  <a:pt x="3175" y="3943350"/>
                  <a:pt x="0" y="3933825"/>
                </a:cubicBezTo>
                <a:cubicBezTo>
                  <a:pt x="3175" y="3902075"/>
                  <a:pt x="4673" y="3870112"/>
                  <a:pt x="9525" y="3838575"/>
                </a:cubicBezTo>
                <a:cubicBezTo>
                  <a:pt x="11052" y="3828652"/>
                  <a:pt x="11950" y="3817100"/>
                  <a:pt x="19050" y="3810000"/>
                </a:cubicBezTo>
                <a:cubicBezTo>
                  <a:pt x="35239" y="3793811"/>
                  <a:pt x="76200" y="3771900"/>
                  <a:pt x="76200" y="3771900"/>
                </a:cubicBezTo>
                <a:cubicBezTo>
                  <a:pt x="82550" y="3762375"/>
                  <a:pt x="86311" y="3750476"/>
                  <a:pt x="95250" y="3743325"/>
                </a:cubicBezTo>
                <a:cubicBezTo>
                  <a:pt x="103090" y="3737053"/>
                  <a:pt x="116725" y="3740900"/>
                  <a:pt x="123825" y="3733800"/>
                </a:cubicBezTo>
                <a:cubicBezTo>
                  <a:pt x="130925" y="3726700"/>
                  <a:pt x="127781" y="3713579"/>
                  <a:pt x="133350" y="3705225"/>
                </a:cubicBezTo>
                <a:cubicBezTo>
                  <a:pt x="140822" y="3694017"/>
                  <a:pt x="152400" y="3686175"/>
                  <a:pt x="161925" y="3676650"/>
                </a:cubicBezTo>
                <a:cubicBezTo>
                  <a:pt x="165100" y="3619500"/>
                  <a:pt x="160740" y="3561427"/>
                  <a:pt x="171450" y="3505200"/>
                </a:cubicBezTo>
                <a:cubicBezTo>
                  <a:pt x="177332" y="3474321"/>
                  <a:pt x="218007" y="3473136"/>
                  <a:pt x="238125" y="3467100"/>
                </a:cubicBezTo>
                <a:cubicBezTo>
                  <a:pt x="299952" y="3448552"/>
                  <a:pt x="282092" y="3456839"/>
                  <a:pt x="323850" y="3429000"/>
                </a:cubicBezTo>
                <a:cubicBezTo>
                  <a:pt x="317500" y="3387725"/>
                  <a:pt x="318846" y="3344503"/>
                  <a:pt x="304800" y="3305175"/>
                </a:cubicBezTo>
                <a:cubicBezTo>
                  <a:pt x="301423" y="3295720"/>
                  <a:pt x="278983" y="3305304"/>
                  <a:pt x="276225" y="3295650"/>
                </a:cubicBezTo>
                <a:cubicBezTo>
                  <a:pt x="264852" y="3255846"/>
                  <a:pt x="271835" y="3212902"/>
                  <a:pt x="266700" y="3171825"/>
                </a:cubicBezTo>
                <a:cubicBezTo>
                  <a:pt x="265455" y="3161862"/>
                  <a:pt x="264275" y="3150350"/>
                  <a:pt x="257175" y="3143250"/>
                </a:cubicBezTo>
                <a:cubicBezTo>
                  <a:pt x="250075" y="3136150"/>
                  <a:pt x="238125" y="3136900"/>
                  <a:pt x="228600" y="3133725"/>
                </a:cubicBezTo>
                <a:cubicBezTo>
                  <a:pt x="201859" y="3053501"/>
                  <a:pt x="207197" y="3081127"/>
                  <a:pt x="228600" y="2924175"/>
                </a:cubicBezTo>
                <a:cubicBezTo>
                  <a:pt x="230147" y="2912832"/>
                  <a:pt x="239555" y="2903695"/>
                  <a:pt x="247650" y="2895600"/>
                </a:cubicBezTo>
                <a:cubicBezTo>
                  <a:pt x="255745" y="2887505"/>
                  <a:pt x="266700" y="2882900"/>
                  <a:pt x="276225" y="2876550"/>
                </a:cubicBezTo>
                <a:cubicBezTo>
                  <a:pt x="309851" y="2826111"/>
                  <a:pt x="342499" y="2803687"/>
                  <a:pt x="304800" y="2733675"/>
                </a:cubicBezTo>
                <a:cubicBezTo>
                  <a:pt x="293945" y="2713516"/>
                  <a:pt x="266700" y="2708275"/>
                  <a:pt x="247650" y="2695575"/>
                </a:cubicBezTo>
                <a:lnTo>
                  <a:pt x="219075" y="2676525"/>
                </a:lnTo>
                <a:cubicBezTo>
                  <a:pt x="215900" y="2663825"/>
                  <a:pt x="209550" y="2651516"/>
                  <a:pt x="209550" y="2638425"/>
                </a:cubicBezTo>
                <a:cubicBezTo>
                  <a:pt x="209550" y="2590694"/>
                  <a:pt x="214326" y="2543044"/>
                  <a:pt x="219075" y="2495550"/>
                </a:cubicBezTo>
                <a:cubicBezTo>
                  <a:pt x="220434" y="2481964"/>
                  <a:pt x="229766" y="2436068"/>
                  <a:pt x="238125" y="2419350"/>
                </a:cubicBezTo>
                <a:cubicBezTo>
                  <a:pt x="243245" y="2409111"/>
                  <a:pt x="246417" y="2394687"/>
                  <a:pt x="257175" y="2390775"/>
                </a:cubicBezTo>
                <a:cubicBezTo>
                  <a:pt x="284195" y="2380950"/>
                  <a:pt x="314325" y="2384425"/>
                  <a:pt x="342900" y="2381250"/>
                </a:cubicBezTo>
                <a:cubicBezTo>
                  <a:pt x="352425" y="2378075"/>
                  <a:pt x="363635" y="2377997"/>
                  <a:pt x="371475" y="2371725"/>
                </a:cubicBezTo>
                <a:cubicBezTo>
                  <a:pt x="380414" y="2364574"/>
                  <a:pt x="383196" y="2351944"/>
                  <a:pt x="390525" y="2343150"/>
                </a:cubicBezTo>
                <a:cubicBezTo>
                  <a:pt x="399149" y="2332802"/>
                  <a:pt x="410334" y="2324802"/>
                  <a:pt x="419100" y="2314575"/>
                </a:cubicBezTo>
                <a:cubicBezTo>
                  <a:pt x="429431" y="2302522"/>
                  <a:pt x="438150" y="2289175"/>
                  <a:pt x="447675" y="2276475"/>
                </a:cubicBezTo>
                <a:cubicBezTo>
                  <a:pt x="469074" y="2212279"/>
                  <a:pt x="467762" y="2228375"/>
                  <a:pt x="447675" y="2114550"/>
                </a:cubicBezTo>
                <a:cubicBezTo>
                  <a:pt x="445686" y="2103277"/>
                  <a:pt x="433745" y="2096214"/>
                  <a:pt x="428625" y="2085975"/>
                </a:cubicBezTo>
                <a:cubicBezTo>
                  <a:pt x="424135" y="2076995"/>
                  <a:pt x="423055" y="2066628"/>
                  <a:pt x="419100" y="2057400"/>
                </a:cubicBezTo>
                <a:cubicBezTo>
                  <a:pt x="413507" y="2044349"/>
                  <a:pt x="406400" y="2032000"/>
                  <a:pt x="400050" y="2019300"/>
                </a:cubicBezTo>
                <a:cubicBezTo>
                  <a:pt x="403225" y="1993900"/>
                  <a:pt x="404996" y="1968285"/>
                  <a:pt x="409575" y="1943100"/>
                </a:cubicBezTo>
                <a:cubicBezTo>
                  <a:pt x="411371" y="1933222"/>
                  <a:pt x="412000" y="1921625"/>
                  <a:pt x="419100" y="1914525"/>
                </a:cubicBezTo>
                <a:cubicBezTo>
                  <a:pt x="426200" y="1907425"/>
                  <a:pt x="438447" y="1908955"/>
                  <a:pt x="447675" y="1905000"/>
                </a:cubicBezTo>
                <a:cubicBezTo>
                  <a:pt x="490741" y="1886543"/>
                  <a:pt x="478217" y="1883449"/>
                  <a:pt x="523875" y="1876425"/>
                </a:cubicBezTo>
                <a:cubicBezTo>
                  <a:pt x="579920" y="1867803"/>
                  <a:pt x="607181" y="1871023"/>
                  <a:pt x="657225" y="1857375"/>
                </a:cubicBezTo>
                <a:cubicBezTo>
                  <a:pt x="676598" y="1852091"/>
                  <a:pt x="697667" y="1849464"/>
                  <a:pt x="714375" y="1838325"/>
                </a:cubicBezTo>
                <a:lnTo>
                  <a:pt x="771525" y="1800225"/>
                </a:lnTo>
                <a:cubicBezTo>
                  <a:pt x="781050" y="1793875"/>
                  <a:pt x="788994" y="1783951"/>
                  <a:pt x="800100" y="1781175"/>
                </a:cubicBezTo>
                <a:cubicBezTo>
                  <a:pt x="863033" y="1765442"/>
                  <a:pt x="825210" y="1773274"/>
                  <a:pt x="914400" y="1762125"/>
                </a:cubicBezTo>
                <a:cubicBezTo>
                  <a:pt x="933450" y="1755775"/>
                  <a:pt x="957351" y="1757274"/>
                  <a:pt x="971550" y="1743075"/>
                </a:cubicBezTo>
                <a:cubicBezTo>
                  <a:pt x="1010128" y="1704497"/>
                  <a:pt x="1025087" y="1697010"/>
                  <a:pt x="1047750" y="1657350"/>
                </a:cubicBezTo>
                <a:cubicBezTo>
                  <a:pt x="1054795" y="1645022"/>
                  <a:pt x="1060450" y="1631950"/>
                  <a:pt x="1066800" y="1619250"/>
                </a:cubicBezTo>
                <a:cubicBezTo>
                  <a:pt x="1069975" y="1603375"/>
                  <a:pt x="1072398" y="1587331"/>
                  <a:pt x="1076325" y="1571625"/>
                </a:cubicBezTo>
                <a:cubicBezTo>
                  <a:pt x="1078760" y="1561885"/>
                  <a:pt x="1085850" y="1553090"/>
                  <a:pt x="1085850" y="1543050"/>
                </a:cubicBezTo>
                <a:cubicBezTo>
                  <a:pt x="1085850" y="1492151"/>
                  <a:pt x="1079500" y="1441450"/>
                  <a:pt x="1076325" y="1390650"/>
                </a:cubicBezTo>
                <a:cubicBezTo>
                  <a:pt x="1079500" y="1368425"/>
                  <a:pt x="1072067" y="1341696"/>
                  <a:pt x="1085850" y="1323975"/>
                </a:cubicBezTo>
                <a:cubicBezTo>
                  <a:pt x="1091448" y="1316778"/>
                  <a:pt x="1165223" y="1299369"/>
                  <a:pt x="1181100" y="1295400"/>
                </a:cubicBezTo>
                <a:cubicBezTo>
                  <a:pt x="1187290" y="1276829"/>
                  <a:pt x="1202805" y="1247330"/>
                  <a:pt x="1181100" y="1228725"/>
                </a:cubicBezTo>
                <a:cubicBezTo>
                  <a:pt x="1165854" y="1215657"/>
                  <a:pt x="1123950" y="1209675"/>
                  <a:pt x="1123950" y="1209675"/>
                </a:cubicBezTo>
                <a:cubicBezTo>
                  <a:pt x="1120898" y="1197468"/>
                  <a:pt x="1111732" y="1156665"/>
                  <a:pt x="1104900" y="1143000"/>
                </a:cubicBezTo>
                <a:cubicBezTo>
                  <a:pt x="1099780" y="1132761"/>
                  <a:pt x="1092200" y="1123950"/>
                  <a:pt x="1085850" y="1114425"/>
                </a:cubicBezTo>
                <a:cubicBezTo>
                  <a:pt x="1061401" y="1016628"/>
                  <a:pt x="1094632" y="1137843"/>
                  <a:pt x="1057275" y="1038225"/>
                </a:cubicBezTo>
                <a:cubicBezTo>
                  <a:pt x="1052678" y="1025968"/>
                  <a:pt x="1051346" y="1012712"/>
                  <a:pt x="1047750" y="1000125"/>
                </a:cubicBezTo>
                <a:cubicBezTo>
                  <a:pt x="1044992" y="990471"/>
                  <a:pt x="1041400" y="981075"/>
                  <a:pt x="1038225" y="971550"/>
                </a:cubicBezTo>
                <a:cubicBezTo>
                  <a:pt x="1041400" y="958850"/>
                  <a:pt x="1039130" y="943302"/>
                  <a:pt x="1047750" y="933450"/>
                </a:cubicBezTo>
                <a:cubicBezTo>
                  <a:pt x="1062827" y="916220"/>
                  <a:pt x="1104900" y="895350"/>
                  <a:pt x="1104900" y="895350"/>
                </a:cubicBezTo>
                <a:cubicBezTo>
                  <a:pt x="1108075" y="885825"/>
                  <a:pt x="1108856" y="875129"/>
                  <a:pt x="1114425" y="866775"/>
                </a:cubicBezTo>
                <a:cubicBezTo>
                  <a:pt x="1121897" y="855567"/>
                  <a:pt x="1140078" y="851350"/>
                  <a:pt x="1143000" y="838200"/>
                </a:cubicBezTo>
                <a:cubicBezTo>
                  <a:pt x="1159029" y="766069"/>
                  <a:pt x="1123796" y="780156"/>
                  <a:pt x="1076325" y="771525"/>
                </a:cubicBezTo>
                <a:cubicBezTo>
                  <a:pt x="1060397" y="768629"/>
                  <a:pt x="1044575" y="765175"/>
                  <a:pt x="1028700" y="762000"/>
                </a:cubicBezTo>
                <a:cubicBezTo>
                  <a:pt x="1024155" y="721095"/>
                  <a:pt x="1017416" y="652315"/>
                  <a:pt x="1009650" y="609600"/>
                </a:cubicBezTo>
                <a:cubicBezTo>
                  <a:pt x="1007308" y="596720"/>
                  <a:pt x="1003300" y="584200"/>
                  <a:pt x="1000125" y="571500"/>
                </a:cubicBezTo>
                <a:cubicBezTo>
                  <a:pt x="1003300" y="514350"/>
                  <a:pt x="1001555" y="456713"/>
                  <a:pt x="1009650" y="400050"/>
                </a:cubicBezTo>
                <a:cubicBezTo>
                  <a:pt x="1011269" y="388717"/>
                  <a:pt x="1018992" y="377542"/>
                  <a:pt x="1028700" y="371475"/>
                </a:cubicBezTo>
                <a:cubicBezTo>
                  <a:pt x="1045728" y="360832"/>
                  <a:pt x="1085850" y="352425"/>
                  <a:pt x="1085850" y="352425"/>
                </a:cubicBezTo>
                <a:cubicBezTo>
                  <a:pt x="1061909" y="280601"/>
                  <a:pt x="1094204" y="369133"/>
                  <a:pt x="1057275" y="295275"/>
                </a:cubicBezTo>
                <a:cubicBezTo>
                  <a:pt x="1052785" y="286295"/>
                  <a:pt x="1052626" y="275477"/>
                  <a:pt x="1047750" y="266700"/>
                </a:cubicBezTo>
                <a:cubicBezTo>
                  <a:pt x="1036631" y="246686"/>
                  <a:pt x="1022350" y="228600"/>
                  <a:pt x="1009650" y="209550"/>
                </a:cubicBezTo>
                <a:cubicBezTo>
                  <a:pt x="1003300" y="200025"/>
                  <a:pt x="994220" y="191835"/>
                  <a:pt x="990600" y="180975"/>
                </a:cubicBezTo>
                <a:lnTo>
                  <a:pt x="981075" y="152400"/>
                </a:lnTo>
                <a:cubicBezTo>
                  <a:pt x="984250" y="130175"/>
                  <a:pt x="982262" y="106570"/>
                  <a:pt x="990600" y="85725"/>
                </a:cubicBezTo>
                <a:cubicBezTo>
                  <a:pt x="1003761" y="52822"/>
                  <a:pt x="1050540" y="46695"/>
                  <a:pt x="1076325" y="38100"/>
                </a:cubicBezTo>
                <a:cubicBezTo>
                  <a:pt x="1085850" y="34925"/>
                  <a:pt x="1096546" y="34144"/>
                  <a:pt x="1104900" y="28575"/>
                </a:cubicBezTo>
                <a:cubicBezTo>
                  <a:pt x="1137211" y="7034"/>
                  <a:pt x="1125380" y="17620"/>
                  <a:pt x="1143000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Forma libre"/>
          <p:cNvSpPr/>
          <p:nvPr/>
        </p:nvSpPr>
        <p:spPr>
          <a:xfrm>
            <a:off x="4656206" y="533400"/>
            <a:ext cx="722296" cy="1524672"/>
          </a:xfrm>
          <a:custGeom>
            <a:avLst/>
            <a:gdLst>
              <a:gd name="connsiteX0" fmla="*/ 706369 w 722296"/>
              <a:gd name="connsiteY0" fmla="*/ 1504950 h 1524672"/>
              <a:gd name="connsiteX1" fmla="*/ 639694 w 722296"/>
              <a:gd name="connsiteY1" fmla="*/ 1466850 h 1524672"/>
              <a:gd name="connsiteX2" fmla="*/ 601594 w 722296"/>
              <a:gd name="connsiteY2" fmla="*/ 1409700 h 1524672"/>
              <a:gd name="connsiteX3" fmla="*/ 592069 w 722296"/>
              <a:gd name="connsiteY3" fmla="*/ 1247775 h 1524672"/>
              <a:gd name="connsiteX4" fmla="*/ 582544 w 722296"/>
              <a:gd name="connsiteY4" fmla="*/ 1219200 h 1524672"/>
              <a:gd name="connsiteX5" fmla="*/ 525394 w 722296"/>
              <a:gd name="connsiteY5" fmla="*/ 1181100 h 1524672"/>
              <a:gd name="connsiteX6" fmla="*/ 468244 w 722296"/>
              <a:gd name="connsiteY6" fmla="*/ 1162050 h 1524672"/>
              <a:gd name="connsiteX7" fmla="*/ 477769 w 722296"/>
              <a:gd name="connsiteY7" fmla="*/ 1019175 h 1524672"/>
              <a:gd name="connsiteX8" fmla="*/ 477769 w 722296"/>
              <a:gd name="connsiteY8" fmla="*/ 895350 h 1524672"/>
              <a:gd name="connsiteX9" fmla="*/ 449194 w 722296"/>
              <a:gd name="connsiteY9" fmla="*/ 885825 h 1524672"/>
              <a:gd name="connsiteX10" fmla="*/ 344419 w 722296"/>
              <a:gd name="connsiteY10" fmla="*/ 876300 h 1524672"/>
              <a:gd name="connsiteX11" fmla="*/ 315844 w 722296"/>
              <a:gd name="connsiteY11" fmla="*/ 866775 h 1524672"/>
              <a:gd name="connsiteX12" fmla="*/ 296794 w 722296"/>
              <a:gd name="connsiteY12" fmla="*/ 809625 h 1524672"/>
              <a:gd name="connsiteX13" fmla="*/ 287269 w 722296"/>
              <a:gd name="connsiteY13" fmla="*/ 714375 h 1524672"/>
              <a:gd name="connsiteX14" fmla="*/ 268219 w 722296"/>
              <a:gd name="connsiteY14" fmla="*/ 676275 h 1524672"/>
              <a:gd name="connsiteX15" fmla="*/ 258694 w 722296"/>
              <a:gd name="connsiteY15" fmla="*/ 619125 h 1524672"/>
              <a:gd name="connsiteX16" fmla="*/ 249169 w 722296"/>
              <a:gd name="connsiteY16" fmla="*/ 590550 h 1524672"/>
              <a:gd name="connsiteX17" fmla="*/ 220594 w 722296"/>
              <a:gd name="connsiteY17" fmla="*/ 523875 h 1524672"/>
              <a:gd name="connsiteX18" fmla="*/ 144394 w 722296"/>
              <a:gd name="connsiteY18" fmla="*/ 514350 h 1524672"/>
              <a:gd name="connsiteX19" fmla="*/ 125344 w 722296"/>
              <a:gd name="connsiteY19" fmla="*/ 428625 h 1524672"/>
              <a:gd name="connsiteX20" fmla="*/ 96769 w 722296"/>
              <a:gd name="connsiteY20" fmla="*/ 409575 h 1524672"/>
              <a:gd name="connsiteX21" fmla="*/ 77719 w 722296"/>
              <a:gd name="connsiteY21" fmla="*/ 342900 h 1524672"/>
              <a:gd name="connsiteX22" fmla="*/ 39619 w 722296"/>
              <a:gd name="connsiteY22" fmla="*/ 161925 h 1524672"/>
              <a:gd name="connsiteX23" fmla="*/ 20569 w 722296"/>
              <a:gd name="connsiteY23" fmla="*/ 133350 h 1524672"/>
              <a:gd name="connsiteX24" fmla="*/ 11044 w 722296"/>
              <a:gd name="connsiteY24" fmla="*/ 0 h 1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296" h="1524672">
                <a:moveTo>
                  <a:pt x="706369" y="1504950"/>
                </a:moveTo>
                <a:cubicBezTo>
                  <a:pt x="682653" y="1433803"/>
                  <a:pt x="722296" y="1524672"/>
                  <a:pt x="639694" y="1466850"/>
                </a:cubicBezTo>
                <a:cubicBezTo>
                  <a:pt x="620937" y="1453720"/>
                  <a:pt x="601594" y="1409700"/>
                  <a:pt x="601594" y="1409700"/>
                </a:cubicBezTo>
                <a:cubicBezTo>
                  <a:pt x="598419" y="1355725"/>
                  <a:pt x="597449" y="1301575"/>
                  <a:pt x="592069" y="1247775"/>
                </a:cubicBezTo>
                <a:cubicBezTo>
                  <a:pt x="591070" y="1237785"/>
                  <a:pt x="589644" y="1226300"/>
                  <a:pt x="582544" y="1219200"/>
                </a:cubicBezTo>
                <a:cubicBezTo>
                  <a:pt x="566355" y="1203011"/>
                  <a:pt x="547114" y="1188340"/>
                  <a:pt x="525394" y="1181100"/>
                </a:cubicBezTo>
                <a:lnTo>
                  <a:pt x="468244" y="1162050"/>
                </a:lnTo>
                <a:cubicBezTo>
                  <a:pt x="471419" y="1114425"/>
                  <a:pt x="472498" y="1066614"/>
                  <a:pt x="477769" y="1019175"/>
                </a:cubicBezTo>
                <a:cubicBezTo>
                  <a:pt x="485325" y="951173"/>
                  <a:pt x="526619" y="1029687"/>
                  <a:pt x="477769" y="895350"/>
                </a:cubicBezTo>
                <a:cubicBezTo>
                  <a:pt x="474338" y="885914"/>
                  <a:pt x="459133" y="887245"/>
                  <a:pt x="449194" y="885825"/>
                </a:cubicBezTo>
                <a:cubicBezTo>
                  <a:pt x="414477" y="880865"/>
                  <a:pt x="379344" y="879475"/>
                  <a:pt x="344419" y="876300"/>
                </a:cubicBezTo>
                <a:cubicBezTo>
                  <a:pt x="334894" y="873125"/>
                  <a:pt x="321680" y="874945"/>
                  <a:pt x="315844" y="866775"/>
                </a:cubicBezTo>
                <a:cubicBezTo>
                  <a:pt x="304172" y="850435"/>
                  <a:pt x="296794" y="809625"/>
                  <a:pt x="296794" y="809625"/>
                </a:cubicBezTo>
                <a:cubicBezTo>
                  <a:pt x="293619" y="777875"/>
                  <a:pt x="293955" y="745575"/>
                  <a:pt x="287269" y="714375"/>
                </a:cubicBezTo>
                <a:cubicBezTo>
                  <a:pt x="284294" y="700491"/>
                  <a:pt x="272299" y="689875"/>
                  <a:pt x="268219" y="676275"/>
                </a:cubicBezTo>
                <a:cubicBezTo>
                  <a:pt x="262670" y="657777"/>
                  <a:pt x="262884" y="637978"/>
                  <a:pt x="258694" y="619125"/>
                </a:cubicBezTo>
                <a:cubicBezTo>
                  <a:pt x="256516" y="609324"/>
                  <a:pt x="251927" y="600204"/>
                  <a:pt x="249169" y="590550"/>
                </a:cubicBezTo>
                <a:cubicBezTo>
                  <a:pt x="245560" y="577918"/>
                  <a:pt x="239304" y="531359"/>
                  <a:pt x="220594" y="523875"/>
                </a:cubicBezTo>
                <a:cubicBezTo>
                  <a:pt x="196827" y="514368"/>
                  <a:pt x="169794" y="517525"/>
                  <a:pt x="144394" y="514350"/>
                </a:cubicBezTo>
                <a:cubicBezTo>
                  <a:pt x="144297" y="513765"/>
                  <a:pt x="135217" y="440966"/>
                  <a:pt x="125344" y="428625"/>
                </a:cubicBezTo>
                <a:cubicBezTo>
                  <a:pt x="118193" y="419686"/>
                  <a:pt x="106294" y="415925"/>
                  <a:pt x="96769" y="409575"/>
                </a:cubicBezTo>
                <a:cubicBezTo>
                  <a:pt x="91131" y="392660"/>
                  <a:pt x="79214" y="359345"/>
                  <a:pt x="77719" y="342900"/>
                </a:cubicBezTo>
                <a:cubicBezTo>
                  <a:pt x="61021" y="159220"/>
                  <a:pt x="123655" y="189937"/>
                  <a:pt x="39619" y="161925"/>
                </a:cubicBezTo>
                <a:cubicBezTo>
                  <a:pt x="33269" y="152400"/>
                  <a:pt x="25689" y="143589"/>
                  <a:pt x="20569" y="133350"/>
                </a:cubicBezTo>
                <a:cubicBezTo>
                  <a:pt x="0" y="92211"/>
                  <a:pt x="11044" y="43265"/>
                  <a:pt x="11044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32 Conector curvado"/>
          <p:cNvCxnSpPr>
            <a:stCxn id="31" idx="0"/>
          </p:cNvCxnSpPr>
          <p:nvPr/>
        </p:nvCxnSpPr>
        <p:spPr>
          <a:xfrm>
            <a:off x="5362575" y="2038350"/>
            <a:ext cx="433561" cy="1665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30" idx="67"/>
          </p:cNvCxnSpPr>
          <p:nvPr/>
        </p:nvCxnSpPr>
        <p:spPr>
          <a:xfrm>
            <a:off x="5362575" y="2857500"/>
            <a:ext cx="361553" cy="674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36 Conector curvado"/>
          <p:cNvCxnSpPr>
            <a:stCxn id="30" idx="48"/>
          </p:cNvCxnSpPr>
          <p:nvPr/>
        </p:nvCxnSpPr>
        <p:spPr>
          <a:xfrm>
            <a:off x="5133975" y="3781426"/>
            <a:ext cx="590153" cy="4396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37 Llamada de flecha izquierda y derecha"/>
          <p:cNvSpPr/>
          <p:nvPr/>
        </p:nvSpPr>
        <p:spPr>
          <a:xfrm rot="2200121">
            <a:off x="5076056" y="386104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Llamada de flecha izquierda y derecha"/>
          <p:cNvSpPr/>
          <p:nvPr/>
        </p:nvSpPr>
        <p:spPr>
          <a:xfrm rot="16809886">
            <a:off x="4211960" y="450912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3059832" y="42930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Solodios</a:t>
            </a:r>
            <a:endParaRPr lang="es-MX" sz="1100" b="1" dirty="0"/>
          </a:p>
        </p:txBody>
      </p:sp>
      <p:sp>
        <p:nvSpPr>
          <p:cNvPr id="43" name="42 Botón de acción: Inicio">
            <a:hlinkClick r:id="" action="ppaction://hlinkshowjump?jump=firstslide" highlightClick="1"/>
          </p:cNvPr>
          <p:cNvSpPr/>
          <p:nvPr/>
        </p:nvSpPr>
        <p:spPr>
          <a:xfrm>
            <a:off x="3707904" y="429309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CuadroTexto"/>
          <p:cNvSpPr txBox="1"/>
          <p:nvPr/>
        </p:nvSpPr>
        <p:spPr>
          <a:xfrm>
            <a:off x="5652120" y="414908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Finca Cuxtepec</a:t>
            </a:r>
            <a:endParaRPr lang="es-MX" sz="1100" b="1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652120" y="280735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a Plan Baja</a:t>
            </a:r>
            <a:endParaRPr lang="es-MX" sz="11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724128" y="208727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59" name="58 Forma libre"/>
          <p:cNvSpPr/>
          <p:nvPr/>
        </p:nvSpPr>
        <p:spPr>
          <a:xfrm>
            <a:off x="5323322" y="304800"/>
            <a:ext cx="258328" cy="1466850"/>
          </a:xfrm>
          <a:custGeom>
            <a:avLst/>
            <a:gdLst>
              <a:gd name="connsiteX0" fmla="*/ 258328 w 258328"/>
              <a:gd name="connsiteY0" fmla="*/ 1466850 h 1466850"/>
              <a:gd name="connsiteX1" fmla="*/ 229753 w 258328"/>
              <a:gd name="connsiteY1" fmla="*/ 1362075 h 1466850"/>
              <a:gd name="connsiteX2" fmla="*/ 210703 w 258328"/>
              <a:gd name="connsiteY2" fmla="*/ 1333500 h 1466850"/>
              <a:gd name="connsiteX3" fmla="*/ 144028 w 258328"/>
              <a:gd name="connsiteY3" fmla="*/ 1314450 h 1466850"/>
              <a:gd name="connsiteX4" fmla="*/ 86878 w 258328"/>
              <a:gd name="connsiteY4" fmla="*/ 1285875 h 1466850"/>
              <a:gd name="connsiteX5" fmla="*/ 77353 w 258328"/>
              <a:gd name="connsiteY5" fmla="*/ 1257300 h 1466850"/>
              <a:gd name="connsiteX6" fmla="*/ 86878 w 258328"/>
              <a:gd name="connsiteY6" fmla="*/ 1200150 h 1466850"/>
              <a:gd name="connsiteX7" fmla="*/ 124978 w 258328"/>
              <a:gd name="connsiteY7" fmla="*/ 1133475 h 1466850"/>
              <a:gd name="connsiteX8" fmla="*/ 163078 w 258328"/>
              <a:gd name="connsiteY8" fmla="*/ 1123950 h 1466850"/>
              <a:gd name="connsiteX9" fmla="*/ 201178 w 258328"/>
              <a:gd name="connsiteY9" fmla="*/ 1066800 h 1466850"/>
              <a:gd name="connsiteX10" fmla="*/ 191653 w 258328"/>
              <a:gd name="connsiteY10" fmla="*/ 1028700 h 1466850"/>
              <a:gd name="connsiteX11" fmla="*/ 124978 w 258328"/>
              <a:gd name="connsiteY11" fmla="*/ 914400 h 1466850"/>
              <a:gd name="connsiteX12" fmla="*/ 115453 w 258328"/>
              <a:gd name="connsiteY12" fmla="*/ 885825 h 1466850"/>
              <a:gd name="connsiteX13" fmla="*/ 105928 w 258328"/>
              <a:gd name="connsiteY13" fmla="*/ 828675 h 1466850"/>
              <a:gd name="connsiteX14" fmla="*/ 48778 w 258328"/>
              <a:gd name="connsiteY14" fmla="*/ 790575 h 1466850"/>
              <a:gd name="connsiteX15" fmla="*/ 20203 w 258328"/>
              <a:gd name="connsiteY15" fmla="*/ 714375 h 1466850"/>
              <a:gd name="connsiteX16" fmla="*/ 1153 w 258328"/>
              <a:gd name="connsiteY16" fmla="*/ 657225 h 1466850"/>
              <a:gd name="connsiteX17" fmla="*/ 10678 w 258328"/>
              <a:gd name="connsiteY17" fmla="*/ 571500 h 1466850"/>
              <a:gd name="connsiteX18" fmla="*/ 39253 w 258328"/>
              <a:gd name="connsiteY18" fmla="*/ 561975 h 1466850"/>
              <a:gd name="connsiteX19" fmla="*/ 48778 w 258328"/>
              <a:gd name="connsiteY19" fmla="*/ 533400 h 1466850"/>
              <a:gd name="connsiteX20" fmla="*/ 67828 w 258328"/>
              <a:gd name="connsiteY20" fmla="*/ 504825 h 1466850"/>
              <a:gd name="connsiteX21" fmla="*/ 77353 w 258328"/>
              <a:gd name="connsiteY21" fmla="*/ 457200 h 1466850"/>
              <a:gd name="connsiteX22" fmla="*/ 134503 w 258328"/>
              <a:gd name="connsiteY22" fmla="*/ 419100 h 1466850"/>
              <a:gd name="connsiteX23" fmla="*/ 124978 w 258328"/>
              <a:gd name="connsiteY23" fmla="*/ 333375 h 1466850"/>
              <a:gd name="connsiteX24" fmla="*/ 124978 w 258328"/>
              <a:gd name="connsiteY24" fmla="*/ 209550 h 1466850"/>
              <a:gd name="connsiteX25" fmla="*/ 153553 w 258328"/>
              <a:gd name="connsiteY25" fmla="*/ 200025 h 1466850"/>
              <a:gd name="connsiteX26" fmla="*/ 153553 w 258328"/>
              <a:gd name="connsiteY26" fmla="*/ 47625 h 1466850"/>
              <a:gd name="connsiteX27" fmla="*/ 182128 w 258328"/>
              <a:gd name="connsiteY27" fmla="*/ 38100 h 1466850"/>
              <a:gd name="connsiteX28" fmla="*/ 172603 w 258328"/>
              <a:gd name="connsiteY28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8328" h="1466850">
                <a:moveTo>
                  <a:pt x="258328" y="1466850"/>
                </a:moveTo>
                <a:cubicBezTo>
                  <a:pt x="253216" y="1441290"/>
                  <a:pt x="243564" y="1382792"/>
                  <a:pt x="229753" y="1362075"/>
                </a:cubicBezTo>
                <a:cubicBezTo>
                  <a:pt x="223403" y="1352550"/>
                  <a:pt x="219642" y="1340651"/>
                  <a:pt x="210703" y="1333500"/>
                </a:cubicBezTo>
                <a:cubicBezTo>
                  <a:pt x="204359" y="1328425"/>
                  <a:pt x="146690" y="1315211"/>
                  <a:pt x="144028" y="1314450"/>
                </a:cubicBezTo>
                <a:cubicBezTo>
                  <a:pt x="109522" y="1304591"/>
                  <a:pt x="118187" y="1306747"/>
                  <a:pt x="86878" y="1285875"/>
                </a:cubicBezTo>
                <a:cubicBezTo>
                  <a:pt x="83703" y="1276350"/>
                  <a:pt x="77353" y="1267340"/>
                  <a:pt x="77353" y="1257300"/>
                </a:cubicBezTo>
                <a:cubicBezTo>
                  <a:pt x="77353" y="1237987"/>
                  <a:pt x="82688" y="1219003"/>
                  <a:pt x="86878" y="1200150"/>
                </a:cubicBezTo>
                <a:cubicBezTo>
                  <a:pt x="92082" y="1176733"/>
                  <a:pt x="105149" y="1147639"/>
                  <a:pt x="124978" y="1133475"/>
                </a:cubicBezTo>
                <a:cubicBezTo>
                  <a:pt x="135630" y="1125866"/>
                  <a:pt x="150378" y="1127125"/>
                  <a:pt x="163078" y="1123950"/>
                </a:cubicBezTo>
                <a:cubicBezTo>
                  <a:pt x="175778" y="1104900"/>
                  <a:pt x="206731" y="1089012"/>
                  <a:pt x="201178" y="1066800"/>
                </a:cubicBezTo>
                <a:cubicBezTo>
                  <a:pt x="198003" y="1054100"/>
                  <a:pt x="197507" y="1040409"/>
                  <a:pt x="191653" y="1028700"/>
                </a:cubicBezTo>
                <a:cubicBezTo>
                  <a:pt x="140897" y="927188"/>
                  <a:pt x="179376" y="1077593"/>
                  <a:pt x="124978" y="914400"/>
                </a:cubicBezTo>
                <a:cubicBezTo>
                  <a:pt x="121803" y="904875"/>
                  <a:pt x="117631" y="895626"/>
                  <a:pt x="115453" y="885825"/>
                </a:cubicBezTo>
                <a:cubicBezTo>
                  <a:pt x="111263" y="866972"/>
                  <a:pt x="117003" y="844497"/>
                  <a:pt x="105928" y="828675"/>
                </a:cubicBezTo>
                <a:cubicBezTo>
                  <a:pt x="92798" y="809918"/>
                  <a:pt x="48778" y="790575"/>
                  <a:pt x="48778" y="790575"/>
                </a:cubicBezTo>
                <a:cubicBezTo>
                  <a:pt x="15626" y="740847"/>
                  <a:pt x="39216" y="784090"/>
                  <a:pt x="20203" y="714375"/>
                </a:cubicBezTo>
                <a:cubicBezTo>
                  <a:pt x="14919" y="695002"/>
                  <a:pt x="1153" y="657225"/>
                  <a:pt x="1153" y="657225"/>
                </a:cubicBezTo>
                <a:cubicBezTo>
                  <a:pt x="4328" y="628650"/>
                  <a:pt x="0" y="598194"/>
                  <a:pt x="10678" y="571500"/>
                </a:cubicBezTo>
                <a:cubicBezTo>
                  <a:pt x="14407" y="562178"/>
                  <a:pt x="32153" y="569075"/>
                  <a:pt x="39253" y="561975"/>
                </a:cubicBezTo>
                <a:cubicBezTo>
                  <a:pt x="46353" y="554875"/>
                  <a:pt x="44288" y="542380"/>
                  <a:pt x="48778" y="533400"/>
                </a:cubicBezTo>
                <a:cubicBezTo>
                  <a:pt x="53898" y="523161"/>
                  <a:pt x="61478" y="514350"/>
                  <a:pt x="67828" y="504825"/>
                </a:cubicBezTo>
                <a:cubicBezTo>
                  <a:pt x="71003" y="488950"/>
                  <a:pt x="67414" y="469979"/>
                  <a:pt x="77353" y="457200"/>
                </a:cubicBezTo>
                <a:cubicBezTo>
                  <a:pt x="91409" y="439128"/>
                  <a:pt x="134503" y="419100"/>
                  <a:pt x="134503" y="419100"/>
                </a:cubicBezTo>
                <a:cubicBezTo>
                  <a:pt x="131328" y="390525"/>
                  <a:pt x="129705" y="361735"/>
                  <a:pt x="124978" y="333375"/>
                </a:cubicBezTo>
                <a:cubicBezTo>
                  <a:pt x="114832" y="272497"/>
                  <a:pt x="84361" y="321247"/>
                  <a:pt x="124978" y="209550"/>
                </a:cubicBezTo>
                <a:cubicBezTo>
                  <a:pt x="128409" y="200114"/>
                  <a:pt x="144028" y="203200"/>
                  <a:pt x="153553" y="200025"/>
                </a:cubicBezTo>
                <a:cubicBezTo>
                  <a:pt x="144523" y="145844"/>
                  <a:pt x="132622" y="105186"/>
                  <a:pt x="153553" y="47625"/>
                </a:cubicBezTo>
                <a:cubicBezTo>
                  <a:pt x="156984" y="38189"/>
                  <a:pt x="172603" y="41275"/>
                  <a:pt x="182128" y="38100"/>
                </a:cubicBezTo>
                <a:cubicBezTo>
                  <a:pt x="171599" y="6513"/>
                  <a:pt x="172603" y="19565"/>
                  <a:pt x="172603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1" name="60 Conector recto de flecha"/>
          <p:cNvCxnSpPr/>
          <p:nvPr/>
        </p:nvCxnSpPr>
        <p:spPr>
          <a:xfrm flipV="1">
            <a:off x="5508104" y="188640"/>
            <a:ext cx="0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1043608" y="573325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San Diego</a:t>
            </a:r>
            <a:endParaRPr lang="es-MX" sz="1100" b="1" dirty="0"/>
          </a:p>
        </p:txBody>
      </p:sp>
      <p:sp>
        <p:nvSpPr>
          <p:cNvPr id="63" name="62 CuadroTexto"/>
          <p:cNvSpPr txBox="1"/>
          <p:nvPr/>
        </p:nvSpPr>
        <p:spPr>
          <a:xfrm>
            <a:off x="611560" y="-2738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San Diego</a:t>
            </a:r>
            <a:endParaRPr lang="es-MX" sz="2000" b="1" u="sng" dirty="0"/>
          </a:p>
        </p:txBody>
      </p:sp>
      <p:sp>
        <p:nvSpPr>
          <p:cNvPr id="64" name="63 Rectángulo"/>
          <p:cNvSpPr/>
          <p:nvPr/>
        </p:nvSpPr>
        <p:spPr>
          <a:xfrm>
            <a:off x="755576" y="980728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Botón de acción: Inicio">
            <a:hlinkClick r:id="" action="ppaction://hlinkshowjump?jump=firstslide" highlightClick="1"/>
          </p:cNvPr>
          <p:cNvSpPr/>
          <p:nvPr/>
        </p:nvSpPr>
        <p:spPr>
          <a:xfrm>
            <a:off x="899592" y="1052736"/>
            <a:ext cx="288032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CuadroTexto"/>
          <p:cNvSpPr txBox="1"/>
          <p:nvPr/>
        </p:nvSpPr>
        <p:spPr>
          <a:xfrm>
            <a:off x="1331640" y="1052736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7" name="66 Llamada de flecha izquierda y derecha"/>
          <p:cNvSpPr/>
          <p:nvPr/>
        </p:nvSpPr>
        <p:spPr>
          <a:xfrm>
            <a:off x="827584" y="1412776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uadroTexto"/>
          <p:cNvSpPr txBox="1"/>
          <p:nvPr/>
        </p:nvSpPr>
        <p:spPr>
          <a:xfrm>
            <a:off x="1331640" y="1340768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9" name="68 Elipse"/>
          <p:cNvSpPr/>
          <p:nvPr/>
        </p:nvSpPr>
        <p:spPr>
          <a:xfrm>
            <a:off x="971600" y="17008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69 CuadroTexto"/>
          <p:cNvSpPr txBox="1"/>
          <p:nvPr/>
        </p:nvSpPr>
        <p:spPr>
          <a:xfrm>
            <a:off x="1331640" y="170080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71" name="70 Forma libre"/>
          <p:cNvSpPr/>
          <p:nvPr/>
        </p:nvSpPr>
        <p:spPr>
          <a:xfrm>
            <a:off x="899592" y="228272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CuadroTexto"/>
          <p:cNvSpPr txBox="1"/>
          <p:nvPr/>
        </p:nvSpPr>
        <p:spPr>
          <a:xfrm>
            <a:off x="1331640" y="215927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3" name="72 Forma libre"/>
          <p:cNvSpPr/>
          <p:nvPr/>
        </p:nvSpPr>
        <p:spPr>
          <a:xfrm>
            <a:off x="827584" y="2416696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1331640" y="237530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5" name="74 Forma libre"/>
          <p:cNvSpPr/>
          <p:nvPr/>
        </p:nvSpPr>
        <p:spPr>
          <a:xfrm flipV="1">
            <a:off x="827584" y="2636912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75 CuadroTexto"/>
          <p:cNvSpPr txBox="1"/>
          <p:nvPr/>
        </p:nvSpPr>
        <p:spPr>
          <a:xfrm>
            <a:off x="1331640" y="259132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sp>
        <p:nvSpPr>
          <p:cNvPr id="77" name="76 Elipse"/>
          <p:cNvSpPr/>
          <p:nvPr/>
        </p:nvSpPr>
        <p:spPr>
          <a:xfrm>
            <a:off x="971600" y="198884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77 CuadroTexto"/>
          <p:cNvSpPr txBox="1"/>
          <p:nvPr/>
        </p:nvSpPr>
        <p:spPr>
          <a:xfrm>
            <a:off x="1187624" y="1988840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en Trans.</a:t>
            </a:r>
            <a:endParaRPr lang="es-MX" sz="1100" b="1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923928" y="26064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971600" y="6834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81" name="80 Flecha cuádruple"/>
          <p:cNvSpPr/>
          <p:nvPr/>
        </p:nvSpPr>
        <p:spPr>
          <a:xfrm>
            <a:off x="8388424" y="476672"/>
            <a:ext cx="576064" cy="576064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81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492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" y="1769801"/>
            <a:ext cx="4679216" cy="4754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Estrella de 4 puntas"/>
          <p:cNvSpPr/>
          <p:nvPr/>
        </p:nvSpPr>
        <p:spPr>
          <a:xfrm>
            <a:off x="8318890" y="633264"/>
            <a:ext cx="457200" cy="45720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8354144" y="229113"/>
            <a:ext cx="3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18 Forma libre"/>
          <p:cNvSpPr/>
          <p:nvPr/>
        </p:nvSpPr>
        <p:spPr>
          <a:xfrm>
            <a:off x="2736405" y="3414947"/>
            <a:ext cx="1044277" cy="504055"/>
          </a:xfrm>
          <a:custGeom>
            <a:avLst/>
            <a:gdLst>
              <a:gd name="connsiteX0" fmla="*/ 1296139 w 1296139"/>
              <a:gd name="connsiteY0" fmla="*/ 0 h 648070"/>
              <a:gd name="connsiteX1" fmla="*/ 1251751 w 1296139"/>
              <a:gd name="connsiteY1" fmla="*/ 8878 h 648070"/>
              <a:gd name="connsiteX2" fmla="*/ 1180730 w 1296139"/>
              <a:gd name="connsiteY2" fmla="*/ 17755 h 648070"/>
              <a:gd name="connsiteX3" fmla="*/ 1171852 w 1296139"/>
              <a:gd name="connsiteY3" fmla="*/ 44388 h 648070"/>
              <a:gd name="connsiteX4" fmla="*/ 1145219 w 1296139"/>
              <a:gd name="connsiteY4" fmla="*/ 97654 h 648070"/>
              <a:gd name="connsiteX5" fmla="*/ 1047565 w 1296139"/>
              <a:gd name="connsiteY5" fmla="*/ 79899 h 648070"/>
              <a:gd name="connsiteX6" fmla="*/ 1020932 w 1296139"/>
              <a:gd name="connsiteY6" fmla="*/ 62144 h 648070"/>
              <a:gd name="connsiteX7" fmla="*/ 1003176 w 1296139"/>
              <a:gd name="connsiteY7" fmla="*/ 44388 h 648070"/>
              <a:gd name="connsiteX8" fmla="*/ 976543 w 1296139"/>
              <a:gd name="connsiteY8" fmla="*/ 35511 h 648070"/>
              <a:gd name="connsiteX9" fmla="*/ 923277 w 1296139"/>
              <a:gd name="connsiteY9" fmla="*/ 44388 h 648070"/>
              <a:gd name="connsiteX10" fmla="*/ 905522 w 1296139"/>
              <a:gd name="connsiteY10" fmla="*/ 62144 h 648070"/>
              <a:gd name="connsiteX11" fmla="*/ 852256 w 1296139"/>
              <a:gd name="connsiteY11" fmla="*/ 97654 h 648070"/>
              <a:gd name="connsiteX12" fmla="*/ 816745 w 1296139"/>
              <a:gd name="connsiteY12" fmla="*/ 133165 h 648070"/>
              <a:gd name="connsiteX13" fmla="*/ 790112 w 1296139"/>
              <a:gd name="connsiteY13" fmla="*/ 177553 h 648070"/>
              <a:gd name="connsiteX14" fmla="*/ 781235 w 1296139"/>
              <a:gd name="connsiteY14" fmla="*/ 204186 h 648070"/>
              <a:gd name="connsiteX15" fmla="*/ 745724 w 1296139"/>
              <a:gd name="connsiteY15" fmla="*/ 213064 h 648070"/>
              <a:gd name="connsiteX16" fmla="*/ 710213 w 1296139"/>
              <a:gd name="connsiteY16" fmla="*/ 230819 h 648070"/>
              <a:gd name="connsiteX17" fmla="*/ 692458 w 1296139"/>
              <a:gd name="connsiteY17" fmla="*/ 248575 h 648070"/>
              <a:gd name="connsiteX18" fmla="*/ 665825 w 1296139"/>
              <a:gd name="connsiteY18" fmla="*/ 257452 h 648070"/>
              <a:gd name="connsiteX19" fmla="*/ 559293 w 1296139"/>
              <a:gd name="connsiteY19" fmla="*/ 275208 h 648070"/>
              <a:gd name="connsiteX20" fmla="*/ 550415 w 1296139"/>
              <a:gd name="connsiteY20" fmla="*/ 310718 h 648070"/>
              <a:gd name="connsiteX21" fmla="*/ 541538 w 1296139"/>
              <a:gd name="connsiteY21" fmla="*/ 443883 h 648070"/>
              <a:gd name="connsiteX22" fmla="*/ 470516 w 1296139"/>
              <a:gd name="connsiteY22" fmla="*/ 452761 h 648070"/>
              <a:gd name="connsiteX23" fmla="*/ 443883 w 1296139"/>
              <a:gd name="connsiteY23" fmla="*/ 461639 h 648070"/>
              <a:gd name="connsiteX24" fmla="*/ 426128 w 1296139"/>
              <a:gd name="connsiteY24" fmla="*/ 488272 h 648070"/>
              <a:gd name="connsiteX25" fmla="*/ 390617 w 1296139"/>
              <a:gd name="connsiteY25" fmla="*/ 541538 h 648070"/>
              <a:gd name="connsiteX26" fmla="*/ 301840 w 1296139"/>
              <a:gd name="connsiteY26" fmla="*/ 568171 h 648070"/>
              <a:gd name="connsiteX27" fmla="*/ 257452 w 1296139"/>
              <a:gd name="connsiteY27" fmla="*/ 577048 h 648070"/>
              <a:gd name="connsiteX28" fmla="*/ 230819 w 1296139"/>
              <a:gd name="connsiteY28" fmla="*/ 603681 h 648070"/>
              <a:gd name="connsiteX29" fmla="*/ 221941 w 1296139"/>
              <a:gd name="connsiteY29" fmla="*/ 630314 h 648070"/>
              <a:gd name="connsiteX30" fmla="*/ 168675 w 1296139"/>
              <a:gd name="connsiteY30" fmla="*/ 648070 h 648070"/>
              <a:gd name="connsiteX31" fmla="*/ 124287 w 1296139"/>
              <a:gd name="connsiteY31" fmla="*/ 639192 h 648070"/>
              <a:gd name="connsiteX32" fmla="*/ 97654 w 1296139"/>
              <a:gd name="connsiteY32" fmla="*/ 621437 h 648070"/>
              <a:gd name="connsiteX33" fmla="*/ 71021 w 1296139"/>
              <a:gd name="connsiteY33" fmla="*/ 612559 h 648070"/>
              <a:gd name="connsiteX34" fmla="*/ 0 w 1296139"/>
              <a:gd name="connsiteY34" fmla="*/ 639192 h 6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96139" h="648070">
                <a:moveTo>
                  <a:pt x="1296139" y="0"/>
                </a:moveTo>
                <a:cubicBezTo>
                  <a:pt x="1281343" y="2959"/>
                  <a:pt x="1266665" y="6584"/>
                  <a:pt x="1251751" y="8878"/>
                </a:cubicBezTo>
                <a:cubicBezTo>
                  <a:pt x="1228171" y="12506"/>
                  <a:pt x="1202532" y="8066"/>
                  <a:pt x="1180730" y="17755"/>
                </a:cubicBezTo>
                <a:cubicBezTo>
                  <a:pt x="1172179" y="21556"/>
                  <a:pt x="1176037" y="36018"/>
                  <a:pt x="1171852" y="44388"/>
                </a:cubicBezTo>
                <a:cubicBezTo>
                  <a:pt x="1137433" y="113227"/>
                  <a:pt x="1167534" y="30711"/>
                  <a:pt x="1145219" y="97654"/>
                </a:cubicBezTo>
                <a:cubicBezTo>
                  <a:pt x="1120731" y="94593"/>
                  <a:pt x="1074937" y="93585"/>
                  <a:pt x="1047565" y="79899"/>
                </a:cubicBezTo>
                <a:cubicBezTo>
                  <a:pt x="1038022" y="75127"/>
                  <a:pt x="1029264" y="68809"/>
                  <a:pt x="1020932" y="62144"/>
                </a:cubicBezTo>
                <a:cubicBezTo>
                  <a:pt x="1014396" y="56915"/>
                  <a:pt x="1010353" y="48694"/>
                  <a:pt x="1003176" y="44388"/>
                </a:cubicBezTo>
                <a:cubicBezTo>
                  <a:pt x="995152" y="39573"/>
                  <a:pt x="985421" y="38470"/>
                  <a:pt x="976543" y="35511"/>
                </a:cubicBezTo>
                <a:cubicBezTo>
                  <a:pt x="958788" y="38470"/>
                  <a:pt x="940131" y="38068"/>
                  <a:pt x="923277" y="44388"/>
                </a:cubicBezTo>
                <a:cubicBezTo>
                  <a:pt x="915440" y="47327"/>
                  <a:pt x="912218" y="57122"/>
                  <a:pt x="905522" y="62144"/>
                </a:cubicBezTo>
                <a:cubicBezTo>
                  <a:pt x="888451" y="74948"/>
                  <a:pt x="867345" y="82565"/>
                  <a:pt x="852256" y="97654"/>
                </a:cubicBezTo>
                <a:lnTo>
                  <a:pt x="816745" y="133165"/>
                </a:lnTo>
                <a:cubicBezTo>
                  <a:pt x="791598" y="208611"/>
                  <a:pt x="826670" y="116623"/>
                  <a:pt x="790112" y="177553"/>
                </a:cubicBezTo>
                <a:cubicBezTo>
                  <a:pt x="785297" y="185577"/>
                  <a:pt x="788542" y="198340"/>
                  <a:pt x="781235" y="204186"/>
                </a:cubicBezTo>
                <a:cubicBezTo>
                  <a:pt x="771707" y="211808"/>
                  <a:pt x="757148" y="208780"/>
                  <a:pt x="745724" y="213064"/>
                </a:cubicBezTo>
                <a:cubicBezTo>
                  <a:pt x="733333" y="217711"/>
                  <a:pt x="722050" y="224901"/>
                  <a:pt x="710213" y="230819"/>
                </a:cubicBezTo>
                <a:cubicBezTo>
                  <a:pt x="704295" y="236738"/>
                  <a:pt x="699635" y="244269"/>
                  <a:pt x="692458" y="248575"/>
                </a:cubicBezTo>
                <a:cubicBezTo>
                  <a:pt x="684434" y="253390"/>
                  <a:pt x="675001" y="255617"/>
                  <a:pt x="665825" y="257452"/>
                </a:cubicBezTo>
                <a:cubicBezTo>
                  <a:pt x="630524" y="264512"/>
                  <a:pt x="594804" y="269289"/>
                  <a:pt x="559293" y="275208"/>
                </a:cubicBezTo>
                <a:cubicBezTo>
                  <a:pt x="556334" y="287045"/>
                  <a:pt x="551692" y="298584"/>
                  <a:pt x="550415" y="310718"/>
                </a:cubicBezTo>
                <a:cubicBezTo>
                  <a:pt x="545758" y="354960"/>
                  <a:pt x="563348" y="405109"/>
                  <a:pt x="541538" y="443883"/>
                </a:cubicBezTo>
                <a:cubicBezTo>
                  <a:pt x="529841" y="464677"/>
                  <a:pt x="494190" y="449802"/>
                  <a:pt x="470516" y="452761"/>
                </a:cubicBezTo>
                <a:cubicBezTo>
                  <a:pt x="461638" y="455720"/>
                  <a:pt x="451190" y="455793"/>
                  <a:pt x="443883" y="461639"/>
                </a:cubicBezTo>
                <a:cubicBezTo>
                  <a:pt x="435552" y="468304"/>
                  <a:pt x="431422" y="479008"/>
                  <a:pt x="426128" y="488272"/>
                </a:cubicBezTo>
                <a:cubicBezTo>
                  <a:pt x="408000" y="519996"/>
                  <a:pt x="415598" y="521553"/>
                  <a:pt x="390617" y="541538"/>
                </a:cubicBezTo>
                <a:cubicBezTo>
                  <a:pt x="354454" y="570469"/>
                  <a:pt x="359091" y="558629"/>
                  <a:pt x="301840" y="568171"/>
                </a:cubicBezTo>
                <a:cubicBezTo>
                  <a:pt x="286956" y="570652"/>
                  <a:pt x="272248" y="574089"/>
                  <a:pt x="257452" y="577048"/>
                </a:cubicBezTo>
                <a:cubicBezTo>
                  <a:pt x="248574" y="585926"/>
                  <a:pt x="237783" y="593235"/>
                  <a:pt x="230819" y="603681"/>
                </a:cubicBezTo>
                <a:cubicBezTo>
                  <a:pt x="225628" y="611467"/>
                  <a:pt x="229556" y="624875"/>
                  <a:pt x="221941" y="630314"/>
                </a:cubicBezTo>
                <a:cubicBezTo>
                  <a:pt x="206711" y="641192"/>
                  <a:pt x="168675" y="648070"/>
                  <a:pt x="168675" y="648070"/>
                </a:cubicBezTo>
                <a:cubicBezTo>
                  <a:pt x="153879" y="645111"/>
                  <a:pt x="138415" y="644490"/>
                  <a:pt x="124287" y="639192"/>
                </a:cubicBezTo>
                <a:cubicBezTo>
                  <a:pt x="114297" y="635446"/>
                  <a:pt x="107197" y="626209"/>
                  <a:pt x="97654" y="621437"/>
                </a:cubicBezTo>
                <a:cubicBezTo>
                  <a:pt x="89284" y="617252"/>
                  <a:pt x="79899" y="615518"/>
                  <a:pt x="71021" y="612559"/>
                </a:cubicBezTo>
                <a:cubicBezTo>
                  <a:pt x="9499" y="622813"/>
                  <a:pt x="30483" y="608709"/>
                  <a:pt x="0" y="63919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Forma libre"/>
          <p:cNvSpPr/>
          <p:nvPr/>
        </p:nvSpPr>
        <p:spPr>
          <a:xfrm>
            <a:off x="2454741" y="3223080"/>
            <a:ext cx="257452" cy="648072"/>
          </a:xfrm>
          <a:custGeom>
            <a:avLst/>
            <a:gdLst>
              <a:gd name="connsiteX0" fmla="*/ 257452 w 257452"/>
              <a:gd name="connsiteY0" fmla="*/ 790113 h 790113"/>
              <a:gd name="connsiteX1" fmla="*/ 213064 w 257452"/>
              <a:gd name="connsiteY1" fmla="*/ 772358 h 790113"/>
              <a:gd name="connsiteX2" fmla="*/ 195309 w 257452"/>
              <a:gd name="connsiteY2" fmla="*/ 754602 h 790113"/>
              <a:gd name="connsiteX3" fmla="*/ 142043 w 257452"/>
              <a:gd name="connsiteY3" fmla="*/ 736847 h 790113"/>
              <a:gd name="connsiteX4" fmla="*/ 115410 w 257452"/>
              <a:gd name="connsiteY4" fmla="*/ 727969 h 790113"/>
              <a:gd name="connsiteX5" fmla="*/ 115410 w 257452"/>
              <a:gd name="connsiteY5" fmla="*/ 585927 h 790113"/>
              <a:gd name="connsiteX6" fmla="*/ 168676 w 257452"/>
              <a:gd name="connsiteY6" fmla="*/ 568171 h 790113"/>
              <a:gd name="connsiteX7" fmla="*/ 150920 w 257452"/>
              <a:gd name="connsiteY7" fmla="*/ 488272 h 790113"/>
              <a:gd name="connsiteX8" fmla="*/ 97654 w 257452"/>
              <a:gd name="connsiteY8" fmla="*/ 435006 h 790113"/>
              <a:gd name="connsiteX9" fmla="*/ 44388 w 257452"/>
              <a:gd name="connsiteY9" fmla="*/ 417251 h 790113"/>
              <a:gd name="connsiteX10" fmla="*/ 17755 w 257452"/>
              <a:gd name="connsiteY10" fmla="*/ 408373 h 790113"/>
              <a:gd name="connsiteX11" fmla="*/ 0 w 257452"/>
              <a:gd name="connsiteY11" fmla="*/ 381740 h 790113"/>
              <a:gd name="connsiteX12" fmla="*/ 35511 w 257452"/>
              <a:gd name="connsiteY12" fmla="*/ 310719 h 790113"/>
              <a:gd name="connsiteX13" fmla="*/ 88777 w 257452"/>
              <a:gd name="connsiteY13" fmla="*/ 292964 h 790113"/>
              <a:gd name="connsiteX14" fmla="*/ 115410 w 257452"/>
              <a:gd name="connsiteY14" fmla="*/ 284086 h 790113"/>
              <a:gd name="connsiteX15" fmla="*/ 106532 w 257452"/>
              <a:gd name="connsiteY15" fmla="*/ 248575 h 790113"/>
              <a:gd name="connsiteX16" fmla="*/ 79899 w 257452"/>
              <a:gd name="connsiteY16" fmla="*/ 239697 h 790113"/>
              <a:gd name="connsiteX17" fmla="*/ 26633 w 257452"/>
              <a:gd name="connsiteY17" fmla="*/ 213064 h 790113"/>
              <a:gd name="connsiteX18" fmla="*/ 26633 w 257452"/>
              <a:gd name="connsiteY18" fmla="*/ 115410 h 790113"/>
              <a:gd name="connsiteX19" fmla="*/ 62144 w 257452"/>
              <a:gd name="connsiteY19" fmla="*/ 106532 h 790113"/>
              <a:gd name="connsiteX20" fmla="*/ 79899 w 257452"/>
              <a:gd name="connsiteY20" fmla="*/ 79899 h 790113"/>
              <a:gd name="connsiteX21" fmla="*/ 71021 w 257452"/>
              <a:gd name="connsiteY21" fmla="*/ 0 h 79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7452" h="790113">
                <a:moveTo>
                  <a:pt x="257452" y="790113"/>
                </a:moveTo>
                <a:cubicBezTo>
                  <a:pt x="242656" y="784195"/>
                  <a:pt x="226900" y="780264"/>
                  <a:pt x="213064" y="772358"/>
                </a:cubicBezTo>
                <a:cubicBezTo>
                  <a:pt x="205797" y="768205"/>
                  <a:pt x="202795" y="758345"/>
                  <a:pt x="195309" y="754602"/>
                </a:cubicBezTo>
                <a:cubicBezTo>
                  <a:pt x="178569" y="746232"/>
                  <a:pt x="159798" y="742765"/>
                  <a:pt x="142043" y="736847"/>
                </a:cubicBezTo>
                <a:lnTo>
                  <a:pt x="115410" y="727969"/>
                </a:lnTo>
                <a:cubicBezTo>
                  <a:pt x="99244" y="679472"/>
                  <a:pt x="85557" y="649897"/>
                  <a:pt x="115410" y="585927"/>
                </a:cubicBezTo>
                <a:cubicBezTo>
                  <a:pt x="123325" y="568967"/>
                  <a:pt x="168676" y="568171"/>
                  <a:pt x="168676" y="568171"/>
                </a:cubicBezTo>
                <a:cubicBezTo>
                  <a:pt x="168451" y="566820"/>
                  <a:pt x="160192" y="500193"/>
                  <a:pt x="150920" y="488272"/>
                </a:cubicBezTo>
                <a:cubicBezTo>
                  <a:pt x="135504" y="468452"/>
                  <a:pt x="121475" y="442946"/>
                  <a:pt x="97654" y="435006"/>
                </a:cubicBezTo>
                <a:lnTo>
                  <a:pt x="44388" y="417251"/>
                </a:lnTo>
                <a:lnTo>
                  <a:pt x="17755" y="408373"/>
                </a:lnTo>
                <a:cubicBezTo>
                  <a:pt x="11837" y="399495"/>
                  <a:pt x="0" y="392410"/>
                  <a:pt x="0" y="381740"/>
                </a:cubicBezTo>
                <a:cubicBezTo>
                  <a:pt x="0" y="365379"/>
                  <a:pt x="13645" y="321652"/>
                  <a:pt x="35511" y="310719"/>
                </a:cubicBezTo>
                <a:cubicBezTo>
                  <a:pt x="52251" y="302349"/>
                  <a:pt x="71022" y="298882"/>
                  <a:pt x="88777" y="292964"/>
                </a:cubicBezTo>
                <a:lnTo>
                  <a:pt x="115410" y="284086"/>
                </a:lnTo>
                <a:cubicBezTo>
                  <a:pt x="112451" y="272249"/>
                  <a:pt x="114154" y="258103"/>
                  <a:pt x="106532" y="248575"/>
                </a:cubicBezTo>
                <a:cubicBezTo>
                  <a:pt x="100686" y="241268"/>
                  <a:pt x="88269" y="243882"/>
                  <a:pt x="79899" y="239697"/>
                </a:cubicBezTo>
                <a:cubicBezTo>
                  <a:pt x="11060" y="205278"/>
                  <a:pt x="93576" y="235379"/>
                  <a:pt x="26633" y="213064"/>
                </a:cubicBezTo>
                <a:cubicBezTo>
                  <a:pt x="21068" y="185242"/>
                  <a:pt x="7110" y="142742"/>
                  <a:pt x="26633" y="115410"/>
                </a:cubicBezTo>
                <a:cubicBezTo>
                  <a:pt x="33725" y="105481"/>
                  <a:pt x="50307" y="109491"/>
                  <a:pt x="62144" y="106532"/>
                </a:cubicBezTo>
                <a:cubicBezTo>
                  <a:pt x="68062" y="97654"/>
                  <a:pt x="79013" y="90532"/>
                  <a:pt x="79899" y="79899"/>
                </a:cubicBezTo>
                <a:cubicBezTo>
                  <a:pt x="82124" y="53195"/>
                  <a:pt x="71021" y="0"/>
                  <a:pt x="71021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1979713" y="3861047"/>
            <a:ext cx="720080" cy="1080121"/>
          </a:xfrm>
          <a:custGeom>
            <a:avLst/>
            <a:gdLst>
              <a:gd name="connsiteX0" fmla="*/ 923278 w 923278"/>
              <a:gd name="connsiteY0" fmla="*/ 17947 h 1358475"/>
              <a:gd name="connsiteX1" fmla="*/ 878890 w 923278"/>
              <a:gd name="connsiteY1" fmla="*/ 9069 h 1358475"/>
              <a:gd name="connsiteX2" fmla="*/ 852257 w 923278"/>
              <a:gd name="connsiteY2" fmla="*/ 191 h 1358475"/>
              <a:gd name="connsiteX3" fmla="*/ 825624 w 923278"/>
              <a:gd name="connsiteY3" fmla="*/ 17947 h 1358475"/>
              <a:gd name="connsiteX4" fmla="*/ 816746 w 923278"/>
              <a:gd name="connsiteY4" fmla="*/ 44580 h 1358475"/>
              <a:gd name="connsiteX5" fmla="*/ 834501 w 923278"/>
              <a:gd name="connsiteY5" fmla="*/ 213256 h 1358475"/>
              <a:gd name="connsiteX6" fmla="*/ 825624 w 923278"/>
              <a:gd name="connsiteY6" fmla="*/ 248766 h 1358475"/>
              <a:gd name="connsiteX7" fmla="*/ 754602 w 923278"/>
              <a:gd name="connsiteY7" fmla="*/ 257644 h 1358475"/>
              <a:gd name="connsiteX8" fmla="*/ 745725 w 923278"/>
              <a:gd name="connsiteY8" fmla="*/ 408564 h 1358475"/>
              <a:gd name="connsiteX9" fmla="*/ 648070 w 923278"/>
              <a:gd name="connsiteY9" fmla="*/ 435197 h 1358475"/>
              <a:gd name="connsiteX10" fmla="*/ 656948 w 923278"/>
              <a:gd name="connsiteY10" fmla="*/ 523974 h 1358475"/>
              <a:gd name="connsiteX11" fmla="*/ 674703 w 923278"/>
              <a:gd name="connsiteY11" fmla="*/ 577240 h 1358475"/>
              <a:gd name="connsiteX12" fmla="*/ 656948 w 923278"/>
              <a:gd name="connsiteY12" fmla="*/ 621628 h 1358475"/>
              <a:gd name="connsiteX13" fmla="*/ 630315 w 923278"/>
              <a:gd name="connsiteY13" fmla="*/ 630506 h 1358475"/>
              <a:gd name="connsiteX14" fmla="*/ 514905 w 923278"/>
              <a:gd name="connsiteY14" fmla="*/ 639384 h 1358475"/>
              <a:gd name="connsiteX15" fmla="*/ 550416 w 923278"/>
              <a:gd name="connsiteY15" fmla="*/ 790304 h 1358475"/>
              <a:gd name="connsiteX16" fmla="*/ 603682 w 923278"/>
              <a:gd name="connsiteY16" fmla="*/ 808059 h 1358475"/>
              <a:gd name="connsiteX17" fmla="*/ 683581 w 923278"/>
              <a:gd name="connsiteY17" fmla="*/ 834692 h 1358475"/>
              <a:gd name="connsiteX18" fmla="*/ 736847 w 923278"/>
              <a:gd name="connsiteY18" fmla="*/ 852448 h 1358475"/>
              <a:gd name="connsiteX19" fmla="*/ 763480 w 923278"/>
              <a:gd name="connsiteY19" fmla="*/ 861325 h 1358475"/>
              <a:gd name="connsiteX20" fmla="*/ 825624 w 923278"/>
              <a:gd name="connsiteY20" fmla="*/ 914591 h 1358475"/>
              <a:gd name="connsiteX21" fmla="*/ 887767 w 923278"/>
              <a:gd name="connsiteY21" fmla="*/ 932347 h 1358475"/>
              <a:gd name="connsiteX22" fmla="*/ 896645 w 923278"/>
              <a:gd name="connsiteY22" fmla="*/ 958980 h 1358475"/>
              <a:gd name="connsiteX23" fmla="*/ 905523 w 923278"/>
              <a:gd name="connsiteY23" fmla="*/ 1030001 h 1358475"/>
              <a:gd name="connsiteX24" fmla="*/ 870012 w 923278"/>
              <a:gd name="connsiteY24" fmla="*/ 1038879 h 1358475"/>
              <a:gd name="connsiteX25" fmla="*/ 843379 w 923278"/>
              <a:gd name="connsiteY25" fmla="*/ 1047756 h 1358475"/>
              <a:gd name="connsiteX26" fmla="*/ 834501 w 923278"/>
              <a:gd name="connsiteY26" fmla="*/ 1163166 h 1358475"/>
              <a:gd name="connsiteX27" fmla="*/ 852257 w 923278"/>
              <a:gd name="connsiteY27" fmla="*/ 1216432 h 1358475"/>
              <a:gd name="connsiteX28" fmla="*/ 861134 w 923278"/>
              <a:gd name="connsiteY28" fmla="*/ 1243065 h 1358475"/>
              <a:gd name="connsiteX29" fmla="*/ 852257 w 923278"/>
              <a:gd name="connsiteY29" fmla="*/ 1269698 h 1358475"/>
              <a:gd name="connsiteX30" fmla="*/ 790113 w 923278"/>
              <a:gd name="connsiteY30" fmla="*/ 1331842 h 1358475"/>
              <a:gd name="connsiteX31" fmla="*/ 763480 w 923278"/>
              <a:gd name="connsiteY31" fmla="*/ 1340720 h 1358475"/>
              <a:gd name="connsiteX32" fmla="*/ 674703 w 923278"/>
              <a:gd name="connsiteY32" fmla="*/ 1331842 h 1358475"/>
              <a:gd name="connsiteX33" fmla="*/ 648070 w 923278"/>
              <a:gd name="connsiteY33" fmla="*/ 1322964 h 1358475"/>
              <a:gd name="connsiteX34" fmla="*/ 639193 w 923278"/>
              <a:gd name="connsiteY34" fmla="*/ 1296331 h 1358475"/>
              <a:gd name="connsiteX35" fmla="*/ 594804 w 923278"/>
              <a:gd name="connsiteY35" fmla="*/ 1269698 h 1358475"/>
              <a:gd name="connsiteX36" fmla="*/ 506027 w 923278"/>
              <a:gd name="connsiteY36" fmla="*/ 1278576 h 1358475"/>
              <a:gd name="connsiteX37" fmla="*/ 479394 w 923278"/>
              <a:gd name="connsiteY37" fmla="*/ 1287454 h 1358475"/>
              <a:gd name="connsiteX38" fmla="*/ 435006 w 923278"/>
              <a:gd name="connsiteY38" fmla="*/ 1340720 h 1358475"/>
              <a:gd name="connsiteX39" fmla="*/ 408373 w 923278"/>
              <a:gd name="connsiteY39" fmla="*/ 1358475 h 1358475"/>
              <a:gd name="connsiteX40" fmla="*/ 372862 w 923278"/>
              <a:gd name="connsiteY40" fmla="*/ 1349597 h 1358475"/>
              <a:gd name="connsiteX41" fmla="*/ 310719 w 923278"/>
              <a:gd name="connsiteY41" fmla="*/ 1331842 h 1358475"/>
              <a:gd name="connsiteX42" fmla="*/ 159798 w 923278"/>
              <a:gd name="connsiteY42" fmla="*/ 1322964 h 1358475"/>
              <a:gd name="connsiteX43" fmla="*/ 142043 w 923278"/>
              <a:gd name="connsiteY43" fmla="*/ 1296331 h 1358475"/>
              <a:gd name="connsiteX44" fmla="*/ 62144 w 923278"/>
              <a:gd name="connsiteY44" fmla="*/ 1251943 h 1358475"/>
              <a:gd name="connsiteX45" fmla="*/ 0 w 923278"/>
              <a:gd name="connsiteY45" fmla="*/ 1243065 h 135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23278" h="1358475">
                <a:moveTo>
                  <a:pt x="923278" y="17947"/>
                </a:moveTo>
                <a:cubicBezTo>
                  <a:pt x="908482" y="14988"/>
                  <a:pt x="893528" y="12729"/>
                  <a:pt x="878890" y="9069"/>
                </a:cubicBezTo>
                <a:cubicBezTo>
                  <a:pt x="869812" y="6799"/>
                  <a:pt x="861488" y="-1347"/>
                  <a:pt x="852257" y="191"/>
                </a:cubicBezTo>
                <a:cubicBezTo>
                  <a:pt x="841732" y="1945"/>
                  <a:pt x="834502" y="12028"/>
                  <a:pt x="825624" y="17947"/>
                </a:cubicBezTo>
                <a:cubicBezTo>
                  <a:pt x="822665" y="26825"/>
                  <a:pt x="816746" y="35222"/>
                  <a:pt x="816746" y="44580"/>
                </a:cubicBezTo>
                <a:cubicBezTo>
                  <a:pt x="816746" y="167575"/>
                  <a:pt x="812490" y="147217"/>
                  <a:pt x="834501" y="213256"/>
                </a:cubicBezTo>
                <a:cubicBezTo>
                  <a:pt x="831542" y="225093"/>
                  <a:pt x="836290" y="242841"/>
                  <a:pt x="825624" y="248766"/>
                </a:cubicBezTo>
                <a:cubicBezTo>
                  <a:pt x="804768" y="260353"/>
                  <a:pt x="765272" y="236305"/>
                  <a:pt x="754602" y="257644"/>
                </a:cubicBezTo>
                <a:cubicBezTo>
                  <a:pt x="732065" y="302717"/>
                  <a:pt x="763146" y="361277"/>
                  <a:pt x="745725" y="408564"/>
                </a:cubicBezTo>
                <a:cubicBezTo>
                  <a:pt x="742140" y="418294"/>
                  <a:pt x="659216" y="432968"/>
                  <a:pt x="648070" y="435197"/>
                </a:cubicBezTo>
                <a:cubicBezTo>
                  <a:pt x="651029" y="464789"/>
                  <a:pt x="651467" y="494743"/>
                  <a:pt x="656948" y="523974"/>
                </a:cubicBezTo>
                <a:cubicBezTo>
                  <a:pt x="660397" y="542369"/>
                  <a:pt x="674703" y="577240"/>
                  <a:pt x="674703" y="577240"/>
                </a:cubicBezTo>
                <a:cubicBezTo>
                  <a:pt x="668785" y="592036"/>
                  <a:pt x="667150" y="609386"/>
                  <a:pt x="656948" y="621628"/>
                </a:cubicBezTo>
                <a:cubicBezTo>
                  <a:pt x="650957" y="628817"/>
                  <a:pt x="639601" y="629345"/>
                  <a:pt x="630315" y="630506"/>
                </a:cubicBezTo>
                <a:cubicBezTo>
                  <a:pt x="592029" y="635292"/>
                  <a:pt x="553375" y="636425"/>
                  <a:pt x="514905" y="639384"/>
                </a:cubicBezTo>
                <a:cubicBezTo>
                  <a:pt x="518553" y="690449"/>
                  <a:pt x="496265" y="760220"/>
                  <a:pt x="550416" y="790304"/>
                </a:cubicBezTo>
                <a:cubicBezTo>
                  <a:pt x="566777" y="799393"/>
                  <a:pt x="585927" y="802141"/>
                  <a:pt x="603682" y="808059"/>
                </a:cubicBezTo>
                <a:lnTo>
                  <a:pt x="683581" y="834692"/>
                </a:lnTo>
                <a:lnTo>
                  <a:pt x="736847" y="852448"/>
                </a:lnTo>
                <a:lnTo>
                  <a:pt x="763480" y="861325"/>
                </a:lnTo>
                <a:cubicBezTo>
                  <a:pt x="785324" y="883169"/>
                  <a:pt x="798582" y="901070"/>
                  <a:pt x="825624" y="914591"/>
                </a:cubicBezTo>
                <a:cubicBezTo>
                  <a:pt x="838360" y="920959"/>
                  <a:pt x="876389" y="929502"/>
                  <a:pt x="887767" y="932347"/>
                </a:cubicBezTo>
                <a:cubicBezTo>
                  <a:pt x="890726" y="941225"/>
                  <a:pt x="892959" y="950379"/>
                  <a:pt x="896645" y="958980"/>
                </a:cubicBezTo>
                <a:cubicBezTo>
                  <a:pt x="905736" y="980192"/>
                  <a:pt x="930628" y="1004895"/>
                  <a:pt x="905523" y="1030001"/>
                </a:cubicBezTo>
                <a:cubicBezTo>
                  <a:pt x="896895" y="1038629"/>
                  <a:pt x="881744" y="1035527"/>
                  <a:pt x="870012" y="1038879"/>
                </a:cubicBezTo>
                <a:cubicBezTo>
                  <a:pt x="861014" y="1041450"/>
                  <a:pt x="852257" y="1044797"/>
                  <a:pt x="843379" y="1047756"/>
                </a:cubicBezTo>
                <a:cubicBezTo>
                  <a:pt x="811563" y="1095481"/>
                  <a:pt x="817774" y="1073955"/>
                  <a:pt x="834501" y="1163166"/>
                </a:cubicBezTo>
                <a:cubicBezTo>
                  <a:pt x="837950" y="1181561"/>
                  <a:pt x="846339" y="1198677"/>
                  <a:pt x="852257" y="1216432"/>
                </a:cubicBezTo>
                <a:lnTo>
                  <a:pt x="861134" y="1243065"/>
                </a:lnTo>
                <a:cubicBezTo>
                  <a:pt x="858175" y="1251943"/>
                  <a:pt x="856442" y="1261328"/>
                  <a:pt x="852257" y="1269698"/>
                </a:cubicBezTo>
                <a:cubicBezTo>
                  <a:pt x="839311" y="1295590"/>
                  <a:pt x="816005" y="1318896"/>
                  <a:pt x="790113" y="1331842"/>
                </a:cubicBezTo>
                <a:cubicBezTo>
                  <a:pt x="781743" y="1336027"/>
                  <a:pt x="772358" y="1337761"/>
                  <a:pt x="763480" y="1340720"/>
                </a:cubicBezTo>
                <a:cubicBezTo>
                  <a:pt x="733888" y="1337761"/>
                  <a:pt x="704097" y="1336364"/>
                  <a:pt x="674703" y="1331842"/>
                </a:cubicBezTo>
                <a:cubicBezTo>
                  <a:pt x="665454" y="1330419"/>
                  <a:pt x="654687" y="1329581"/>
                  <a:pt x="648070" y="1322964"/>
                </a:cubicBezTo>
                <a:cubicBezTo>
                  <a:pt x="641453" y="1316347"/>
                  <a:pt x="644008" y="1304355"/>
                  <a:pt x="639193" y="1296331"/>
                </a:cubicBezTo>
                <a:cubicBezTo>
                  <a:pt x="627007" y="1276022"/>
                  <a:pt x="615751" y="1276681"/>
                  <a:pt x="594804" y="1269698"/>
                </a:cubicBezTo>
                <a:cubicBezTo>
                  <a:pt x="565212" y="1272657"/>
                  <a:pt x="535421" y="1274054"/>
                  <a:pt x="506027" y="1278576"/>
                </a:cubicBezTo>
                <a:cubicBezTo>
                  <a:pt x="496778" y="1279999"/>
                  <a:pt x="487180" y="1282263"/>
                  <a:pt x="479394" y="1287454"/>
                </a:cubicBezTo>
                <a:cubicBezTo>
                  <a:pt x="435760" y="1316544"/>
                  <a:pt x="467761" y="1307965"/>
                  <a:pt x="435006" y="1340720"/>
                </a:cubicBezTo>
                <a:cubicBezTo>
                  <a:pt x="427461" y="1348265"/>
                  <a:pt x="417251" y="1352557"/>
                  <a:pt x="408373" y="1358475"/>
                </a:cubicBezTo>
                <a:cubicBezTo>
                  <a:pt x="396536" y="1355516"/>
                  <a:pt x="384594" y="1352949"/>
                  <a:pt x="372862" y="1349597"/>
                </a:cubicBezTo>
                <a:cubicBezTo>
                  <a:pt x="352894" y="1343892"/>
                  <a:pt x="331525" y="1333824"/>
                  <a:pt x="310719" y="1331842"/>
                </a:cubicBezTo>
                <a:cubicBezTo>
                  <a:pt x="260552" y="1327064"/>
                  <a:pt x="210105" y="1325923"/>
                  <a:pt x="159798" y="1322964"/>
                </a:cubicBezTo>
                <a:cubicBezTo>
                  <a:pt x="153880" y="1314086"/>
                  <a:pt x="150073" y="1303357"/>
                  <a:pt x="142043" y="1296331"/>
                </a:cubicBezTo>
                <a:cubicBezTo>
                  <a:pt x="120951" y="1277876"/>
                  <a:pt x="91497" y="1257814"/>
                  <a:pt x="62144" y="1251943"/>
                </a:cubicBezTo>
                <a:cubicBezTo>
                  <a:pt x="41625" y="1247839"/>
                  <a:pt x="0" y="1243065"/>
                  <a:pt x="0" y="124306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3764099" y="3465005"/>
            <a:ext cx="1340561" cy="1620179"/>
          </a:xfrm>
          <a:custGeom>
            <a:avLst/>
            <a:gdLst>
              <a:gd name="connsiteX0" fmla="*/ 0 w 2769833"/>
              <a:gd name="connsiteY0" fmla="*/ 0 h 2868581"/>
              <a:gd name="connsiteX1" fmla="*/ 35511 w 2769833"/>
              <a:gd name="connsiteY1" fmla="*/ 44388 h 2868581"/>
              <a:gd name="connsiteX2" fmla="*/ 44389 w 2769833"/>
              <a:gd name="connsiteY2" fmla="*/ 71021 h 2868581"/>
              <a:gd name="connsiteX3" fmla="*/ 17756 w 2769833"/>
              <a:gd name="connsiteY3" fmla="*/ 186431 h 2868581"/>
              <a:gd name="connsiteX4" fmla="*/ 35511 w 2769833"/>
              <a:gd name="connsiteY4" fmla="*/ 257452 h 2868581"/>
              <a:gd name="connsiteX5" fmla="*/ 97655 w 2769833"/>
              <a:gd name="connsiteY5" fmla="*/ 301841 h 2868581"/>
              <a:gd name="connsiteX6" fmla="*/ 124288 w 2769833"/>
              <a:gd name="connsiteY6" fmla="*/ 319596 h 2868581"/>
              <a:gd name="connsiteX7" fmla="*/ 195309 w 2769833"/>
              <a:gd name="connsiteY7" fmla="*/ 337351 h 2868581"/>
              <a:gd name="connsiteX8" fmla="*/ 257453 w 2769833"/>
              <a:gd name="connsiteY8" fmla="*/ 355107 h 2868581"/>
              <a:gd name="connsiteX9" fmla="*/ 266330 w 2769833"/>
              <a:gd name="connsiteY9" fmla="*/ 381740 h 2868581"/>
              <a:gd name="connsiteX10" fmla="*/ 275208 w 2769833"/>
              <a:gd name="connsiteY10" fmla="*/ 559293 h 2868581"/>
              <a:gd name="connsiteX11" fmla="*/ 328474 w 2769833"/>
              <a:gd name="connsiteY11" fmla="*/ 594804 h 2868581"/>
              <a:gd name="connsiteX12" fmla="*/ 381740 w 2769833"/>
              <a:gd name="connsiteY12" fmla="*/ 639192 h 2868581"/>
              <a:gd name="connsiteX13" fmla="*/ 417251 w 2769833"/>
              <a:gd name="connsiteY13" fmla="*/ 665825 h 2868581"/>
              <a:gd name="connsiteX14" fmla="*/ 443884 w 2769833"/>
              <a:gd name="connsiteY14" fmla="*/ 816745 h 2868581"/>
              <a:gd name="connsiteX15" fmla="*/ 417251 w 2769833"/>
              <a:gd name="connsiteY15" fmla="*/ 852256 h 2868581"/>
              <a:gd name="connsiteX16" fmla="*/ 399495 w 2769833"/>
              <a:gd name="connsiteY16" fmla="*/ 905522 h 2868581"/>
              <a:gd name="connsiteX17" fmla="*/ 408373 w 2769833"/>
              <a:gd name="connsiteY17" fmla="*/ 1003176 h 2868581"/>
              <a:gd name="connsiteX18" fmla="*/ 426128 w 2769833"/>
              <a:gd name="connsiteY18" fmla="*/ 1029809 h 2868581"/>
              <a:gd name="connsiteX19" fmla="*/ 506028 w 2769833"/>
              <a:gd name="connsiteY19" fmla="*/ 1083075 h 2868581"/>
              <a:gd name="connsiteX20" fmla="*/ 594804 w 2769833"/>
              <a:gd name="connsiteY20" fmla="*/ 1100831 h 2868581"/>
              <a:gd name="connsiteX21" fmla="*/ 710214 w 2769833"/>
              <a:gd name="connsiteY21" fmla="*/ 1127464 h 2868581"/>
              <a:gd name="connsiteX22" fmla="*/ 763480 w 2769833"/>
              <a:gd name="connsiteY22" fmla="*/ 1162975 h 2868581"/>
              <a:gd name="connsiteX23" fmla="*/ 816746 w 2769833"/>
              <a:gd name="connsiteY23" fmla="*/ 1207363 h 2868581"/>
              <a:gd name="connsiteX24" fmla="*/ 834501 w 2769833"/>
              <a:gd name="connsiteY24" fmla="*/ 1233996 h 2868581"/>
              <a:gd name="connsiteX25" fmla="*/ 852257 w 2769833"/>
              <a:gd name="connsiteY25" fmla="*/ 1296140 h 2868581"/>
              <a:gd name="connsiteX26" fmla="*/ 878890 w 2769833"/>
              <a:gd name="connsiteY26" fmla="*/ 1313895 h 2868581"/>
              <a:gd name="connsiteX27" fmla="*/ 914400 w 2769833"/>
              <a:gd name="connsiteY27" fmla="*/ 1340528 h 2868581"/>
              <a:gd name="connsiteX28" fmla="*/ 967666 w 2769833"/>
              <a:gd name="connsiteY28" fmla="*/ 1358283 h 2868581"/>
              <a:gd name="connsiteX29" fmla="*/ 1029810 w 2769833"/>
              <a:gd name="connsiteY29" fmla="*/ 1376039 h 2868581"/>
              <a:gd name="connsiteX30" fmla="*/ 1038688 w 2769833"/>
              <a:gd name="connsiteY30" fmla="*/ 1509204 h 2868581"/>
              <a:gd name="connsiteX31" fmla="*/ 1083076 w 2769833"/>
              <a:gd name="connsiteY31" fmla="*/ 1553592 h 2868581"/>
              <a:gd name="connsiteX32" fmla="*/ 1109709 w 2769833"/>
              <a:gd name="connsiteY32" fmla="*/ 1562470 h 2868581"/>
              <a:gd name="connsiteX33" fmla="*/ 1162975 w 2769833"/>
              <a:gd name="connsiteY33" fmla="*/ 1597980 h 2868581"/>
              <a:gd name="connsiteX34" fmla="*/ 1233996 w 2769833"/>
              <a:gd name="connsiteY34" fmla="*/ 1624613 h 2868581"/>
              <a:gd name="connsiteX35" fmla="*/ 1260629 w 2769833"/>
              <a:gd name="connsiteY35" fmla="*/ 1669002 h 2868581"/>
              <a:gd name="connsiteX36" fmla="*/ 1278385 w 2769833"/>
              <a:gd name="connsiteY36" fmla="*/ 1686757 h 2868581"/>
              <a:gd name="connsiteX37" fmla="*/ 1287262 w 2769833"/>
              <a:gd name="connsiteY37" fmla="*/ 1722268 h 2868581"/>
              <a:gd name="connsiteX38" fmla="*/ 1331651 w 2769833"/>
              <a:gd name="connsiteY38" fmla="*/ 1775534 h 2868581"/>
              <a:gd name="connsiteX39" fmla="*/ 1384917 w 2769833"/>
              <a:gd name="connsiteY39" fmla="*/ 1846555 h 2868581"/>
              <a:gd name="connsiteX40" fmla="*/ 1393795 w 2769833"/>
              <a:gd name="connsiteY40" fmla="*/ 1873188 h 2868581"/>
              <a:gd name="connsiteX41" fmla="*/ 1411550 w 2769833"/>
              <a:gd name="connsiteY41" fmla="*/ 1944209 h 2868581"/>
              <a:gd name="connsiteX42" fmla="*/ 1473694 w 2769833"/>
              <a:gd name="connsiteY42" fmla="*/ 1997475 h 2868581"/>
              <a:gd name="connsiteX43" fmla="*/ 1518082 w 2769833"/>
              <a:gd name="connsiteY43" fmla="*/ 2032986 h 2868581"/>
              <a:gd name="connsiteX44" fmla="*/ 1597981 w 2769833"/>
              <a:gd name="connsiteY44" fmla="*/ 2041864 h 2868581"/>
              <a:gd name="connsiteX45" fmla="*/ 1669002 w 2769833"/>
              <a:gd name="connsiteY45" fmla="*/ 2024109 h 2868581"/>
              <a:gd name="connsiteX46" fmla="*/ 1695635 w 2769833"/>
              <a:gd name="connsiteY46" fmla="*/ 1979720 h 2868581"/>
              <a:gd name="connsiteX47" fmla="*/ 1713391 w 2769833"/>
              <a:gd name="connsiteY47" fmla="*/ 1961965 h 2868581"/>
              <a:gd name="connsiteX48" fmla="*/ 1722268 w 2769833"/>
              <a:gd name="connsiteY48" fmla="*/ 1935332 h 2868581"/>
              <a:gd name="connsiteX49" fmla="*/ 1757779 w 2769833"/>
              <a:gd name="connsiteY49" fmla="*/ 1926454 h 2868581"/>
              <a:gd name="connsiteX50" fmla="*/ 1784412 w 2769833"/>
              <a:gd name="connsiteY50" fmla="*/ 1917576 h 2868581"/>
              <a:gd name="connsiteX51" fmla="*/ 1802167 w 2769833"/>
              <a:gd name="connsiteY51" fmla="*/ 1935332 h 2868581"/>
              <a:gd name="connsiteX52" fmla="*/ 1784412 w 2769833"/>
              <a:gd name="connsiteY52" fmla="*/ 2068497 h 2868581"/>
              <a:gd name="connsiteX53" fmla="*/ 1793290 w 2769833"/>
              <a:gd name="connsiteY53" fmla="*/ 2130641 h 2868581"/>
              <a:gd name="connsiteX54" fmla="*/ 1819923 w 2769833"/>
              <a:gd name="connsiteY54" fmla="*/ 2139518 h 2868581"/>
              <a:gd name="connsiteX55" fmla="*/ 1837678 w 2769833"/>
              <a:gd name="connsiteY55" fmla="*/ 2157274 h 2868581"/>
              <a:gd name="connsiteX56" fmla="*/ 1899822 w 2769833"/>
              <a:gd name="connsiteY56" fmla="*/ 2166151 h 2868581"/>
              <a:gd name="connsiteX57" fmla="*/ 2032987 w 2769833"/>
              <a:gd name="connsiteY57" fmla="*/ 2175029 h 2868581"/>
              <a:gd name="connsiteX58" fmla="*/ 2050742 w 2769833"/>
              <a:gd name="connsiteY58" fmla="*/ 2246050 h 2868581"/>
              <a:gd name="connsiteX59" fmla="*/ 2086253 w 2769833"/>
              <a:gd name="connsiteY59" fmla="*/ 2281561 h 2868581"/>
              <a:gd name="connsiteX60" fmla="*/ 2148396 w 2769833"/>
              <a:gd name="connsiteY60" fmla="*/ 2317072 h 2868581"/>
              <a:gd name="connsiteX61" fmla="*/ 2317072 w 2769833"/>
              <a:gd name="connsiteY61" fmla="*/ 2325949 h 2868581"/>
              <a:gd name="connsiteX62" fmla="*/ 2352583 w 2769833"/>
              <a:gd name="connsiteY62" fmla="*/ 2405848 h 2868581"/>
              <a:gd name="connsiteX63" fmla="*/ 2370338 w 2769833"/>
              <a:gd name="connsiteY63" fmla="*/ 2441359 h 2868581"/>
              <a:gd name="connsiteX64" fmla="*/ 2379216 w 2769833"/>
              <a:gd name="connsiteY64" fmla="*/ 2467992 h 2868581"/>
              <a:gd name="connsiteX65" fmla="*/ 2450237 w 2769833"/>
              <a:gd name="connsiteY65" fmla="*/ 2494625 h 2868581"/>
              <a:gd name="connsiteX66" fmla="*/ 2476870 w 2769833"/>
              <a:gd name="connsiteY66" fmla="*/ 2512380 h 2868581"/>
              <a:gd name="connsiteX67" fmla="*/ 2503503 w 2769833"/>
              <a:gd name="connsiteY67" fmla="*/ 2521258 h 2868581"/>
              <a:gd name="connsiteX68" fmla="*/ 2539014 w 2769833"/>
              <a:gd name="connsiteY68" fmla="*/ 2556769 h 2868581"/>
              <a:gd name="connsiteX69" fmla="*/ 2530136 w 2769833"/>
              <a:gd name="connsiteY69" fmla="*/ 2725444 h 2868581"/>
              <a:gd name="connsiteX70" fmla="*/ 2574525 w 2769833"/>
              <a:gd name="connsiteY70" fmla="*/ 2787588 h 2868581"/>
              <a:gd name="connsiteX71" fmla="*/ 2636668 w 2769833"/>
              <a:gd name="connsiteY71" fmla="*/ 2796466 h 2868581"/>
              <a:gd name="connsiteX72" fmla="*/ 2672179 w 2769833"/>
              <a:gd name="connsiteY72" fmla="*/ 2805343 h 2868581"/>
              <a:gd name="connsiteX73" fmla="*/ 2725445 w 2769833"/>
              <a:gd name="connsiteY73" fmla="*/ 2814221 h 2868581"/>
              <a:gd name="connsiteX74" fmla="*/ 2752078 w 2769833"/>
              <a:gd name="connsiteY74" fmla="*/ 2840854 h 2868581"/>
              <a:gd name="connsiteX75" fmla="*/ 2760956 w 2769833"/>
              <a:gd name="connsiteY75" fmla="*/ 2867487 h 2868581"/>
              <a:gd name="connsiteX76" fmla="*/ 2769833 w 2769833"/>
              <a:gd name="connsiteY76" fmla="*/ 2867487 h 286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769833" h="2868581">
                <a:moveTo>
                  <a:pt x="0" y="0"/>
                </a:moveTo>
                <a:cubicBezTo>
                  <a:pt x="11837" y="14796"/>
                  <a:pt x="25468" y="28320"/>
                  <a:pt x="35511" y="44388"/>
                </a:cubicBezTo>
                <a:cubicBezTo>
                  <a:pt x="40471" y="52323"/>
                  <a:pt x="44389" y="61663"/>
                  <a:pt x="44389" y="71021"/>
                </a:cubicBezTo>
                <a:cubicBezTo>
                  <a:pt x="44389" y="130717"/>
                  <a:pt x="37121" y="138017"/>
                  <a:pt x="17756" y="186431"/>
                </a:cubicBezTo>
                <a:cubicBezTo>
                  <a:pt x="18688" y="191090"/>
                  <a:pt x="27927" y="246834"/>
                  <a:pt x="35511" y="257452"/>
                </a:cubicBezTo>
                <a:cubicBezTo>
                  <a:pt x="72999" y="309934"/>
                  <a:pt x="57735" y="281881"/>
                  <a:pt x="97655" y="301841"/>
                </a:cubicBezTo>
                <a:cubicBezTo>
                  <a:pt x="107198" y="306613"/>
                  <a:pt x="114261" y="315950"/>
                  <a:pt x="124288" y="319596"/>
                </a:cubicBezTo>
                <a:cubicBezTo>
                  <a:pt x="147221" y="327935"/>
                  <a:pt x="172159" y="329634"/>
                  <a:pt x="195309" y="337351"/>
                </a:cubicBezTo>
                <a:cubicBezTo>
                  <a:pt x="233517" y="350088"/>
                  <a:pt x="212864" y="343959"/>
                  <a:pt x="257453" y="355107"/>
                </a:cubicBezTo>
                <a:cubicBezTo>
                  <a:pt x="260412" y="363985"/>
                  <a:pt x="265519" y="372417"/>
                  <a:pt x="266330" y="381740"/>
                </a:cubicBezTo>
                <a:cubicBezTo>
                  <a:pt x="271463" y="440776"/>
                  <a:pt x="265055" y="500911"/>
                  <a:pt x="275208" y="559293"/>
                </a:cubicBezTo>
                <a:cubicBezTo>
                  <a:pt x="280016" y="586940"/>
                  <a:pt x="311130" y="586132"/>
                  <a:pt x="328474" y="594804"/>
                </a:cubicBezTo>
                <a:cubicBezTo>
                  <a:pt x="359869" y="610502"/>
                  <a:pt x="354251" y="615630"/>
                  <a:pt x="381740" y="639192"/>
                </a:cubicBezTo>
                <a:cubicBezTo>
                  <a:pt x="392974" y="648821"/>
                  <a:pt x="405414" y="656947"/>
                  <a:pt x="417251" y="665825"/>
                </a:cubicBezTo>
                <a:cubicBezTo>
                  <a:pt x="461146" y="731668"/>
                  <a:pt x="469620" y="720231"/>
                  <a:pt x="443884" y="816745"/>
                </a:cubicBezTo>
                <a:cubicBezTo>
                  <a:pt x="440072" y="831042"/>
                  <a:pt x="426129" y="840419"/>
                  <a:pt x="417251" y="852256"/>
                </a:cubicBezTo>
                <a:cubicBezTo>
                  <a:pt x="411332" y="870011"/>
                  <a:pt x="397800" y="886883"/>
                  <a:pt x="399495" y="905522"/>
                </a:cubicBezTo>
                <a:cubicBezTo>
                  <a:pt x="402454" y="938073"/>
                  <a:pt x="401524" y="971216"/>
                  <a:pt x="408373" y="1003176"/>
                </a:cubicBezTo>
                <a:cubicBezTo>
                  <a:pt x="410609" y="1013609"/>
                  <a:pt x="419102" y="1021779"/>
                  <a:pt x="426128" y="1029809"/>
                </a:cubicBezTo>
                <a:cubicBezTo>
                  <a:pt x="467309" y="1076873"/>
                  <a:pt x="457118" y="1072594"/>
                  <a:pt x="506028" y="1083075"/>
                </a:cubicBezTo>
                <a:cubicBezTo>
                  <a:pt x="535536" y="1089398"/>
                  <a:pt x="565527" y="1093512"/>
                  <a:pt x="594804" y="1100831"/>
                </a:cubicBezTo>
                <a:cubicBezTo>
                  <a:pt x="680465" y="1122246"/>
                  <a:pt x="641897" y="1113800"/>
                  <a:pt x="710214" y="1127464"/>
                </a:cubicBezTo>
                <a:lnTo>
                  <a:pt x="763480" y="1162975"/>
                </a:lnTo>
                <a:cubicBezTo>
                  <a:pt x="789668" y="1180434"/>
                  <a:pt x="795384" y="1181729"/>
                  <a:pt x="816746" y="1207363"/>
                </a:cubicBezTo>
                <a:cubicBezTo>
                  <a:pt x="823576" y="1215560"/>
                  <a:pt x="828583" y="1225118"/>
                  <a:pt x="834501" y="1233996"/>
                </a:cubicBezTo>
                <a:cubicBezTo>
                  <a:pt x="835081" y="1236316"/>
                  <a:pt x="847625" y="1290351"/>
                  <a:pt x="852257" y="1296140"/>
                </a:cubicBezTo>
                <a:cubicBezTo>
                  <a:pt x="858922" y="1304471"/>
                  <a:pt x="870208" y="1307693"/>
                  <a:pt x="878890" y="1313895"/>
                </a:cubicBezTo>
                <a:cubicBezTo>
                  <a:pt x="890930" y="1322495"/>
                  <a:pt x="901166" y="1333911"/>
                  <a:pt x="914400" y="1340528"/>
                </a:cubicBezTo>
                <a:cubicBezTo>
                  <a:pt x="931140" y="1348898"/>
                  <a:pt x="949911" y="1352365"/>
                  <a:pt x="967666" y="1358283"/>
                </a:cubicBezTo>
                <a:cubicBezTo>
                  <a:pt x="1005880" y="1371021"/>
                  <a:pt x="985213" y="1364889"/>
                  <a:pt x="1029810" y="1376039"/>
                </a:cubicBezTo>
                <a:cubicBezTo>
                  <a:pt x="1032769" y="1420427"/>
                  <a:pt x="1031374" y="1465322"/>
                  <a:pt x="1038688" y="1509204"/>
                </a:cubicBezTo>
                <a:cubicBezTo>
                  <a:pt x="1041916" y="1528574"/>
                  <a:pt x="1068010" y="1546059"/>
                  <a:pt x="1083076" y="1553592"/>
                </a:cubicBezTo>
                <a:cubicBezTo>
                  <a:pt x="1091446" y="1557777"/>
                  <a:pt x="1101529" y="1557925"/>
                  <a:pt x="1109709" y="1562470"/>
                </a:cubicBezTo>
                <a:cubicBezTo>
                  <a:pt x="1128363" y="1572833"/>
                  <a:pt x="1143162" y="1590055"/>
                  <a:pt x="1162975" y="1597980"/>
                </a:cubicBezTo>
                <a:cubicBezTo>
                  <a:pt x="1216051" y="1619212"/>
                  <a:pt x="1192245" y="1610697"/>
                  <a:pt x="1233996" y="1624613"/>
                </a:cubicBezTo>
                <a:cubicBezTo>
                  <a:pt x="1278988" y="1669605"/>
                  <a:pt x="1226053" y="1611376"/>
                  <a:pt x="1260629" y="1669002"/>
                </a:cubicBezTo>
                <a:cubicBezTo>
                  <a:pt x="1264935" y="1676179"/>
                  <a:pt x="1272466" y="1680839"/>
                  <a:pt x="1278385" y="1686757"/>
                </a:cubicBezTo>
                <a:cubicBezTo>
                  <a:pt x="1281344" y="1698594"/>
                  <a:pt x="1282456" y="1711053"/>
                  <a:pt x="1287262" y="1722268"/>
                </a:cubicBezTo>
                <a:cubicBezTo>
                  <a:pt x="1300239" y="1752547"/>
                  <a:pt x="1311292" y="1749358"/>
                  <a:pt x="1331651" y="1775534"/>
                </a:cubicBezTo>
                <a:cubicBezTo>
                  <a:pt x="1401913" y="1865872"/>
                  <a:pt x="1340262" y="1801902"/>
                  <a:pt x="1384917" y="1846555"/>
                </a:cubicBezTo>
                <a:cubicBezTo>
                  <a:pt x="1387876" y="1855433"/>
                  <a:pt x="1391333" y="1864160"/>
                  <a:pt x="1393795" y="1873188"/>
                </a:cubicBezTo>
                <a:cubicBezTo>
                  <a:pt x="1400216" y="1896730"/>
                  <a:pt x="1394295" y="1926954"/>
                  <a:pt x="1411550" y="1944209"/>
                </a:cubicBezTo>
                <a:cubicBezTo>
                  <a:pt x="1497043" y="2029702"/>
                  <a:pt x="1406084" y="1943386"/>
                  <a:pt x="1473694" y="1997475"/>
                </a:cubicBezTo>
                <a:cubicBezTo>
                  <a:pt x="1488229" y="2009103"/>
                  <a:pt x="1498206" y="2028017"/>
                  <a:pt x="1518082" y="2032986"/>
                </a:cubicBezTo>
                <a:cubicBezTo>
                  <a:pt x="1544079" y="2039485"/>
                  <a:pt x="1571348" y="2038905"/>
                  <a:pt x="1597981" y="2041864"/>
                </a:cubicBezTo>
                <a:cubicBezTo>
                  <a:pt x="1621655" y="2035946"/>
                  <a:pt x="1646345" y="2033172"/>
                  <a:pt x="1669002" y="2024109"/>
                </a:cubicBezTo>
                <a:cubicBezTo>
                  <a:pt x="1692682" y="2014637"/>
                  <a:pt x="1684886" y="1997635"/>
                  <a:pt x="1695635" y="1979720"/>
                </a:cubicBezTo>
                <a:cubicBezTo>
                  <a:pt x="1699941" y="1972543"/>
                  <a:pt x="1707472" y="1967883"/>
                  <a:pt x="1713391" y="1961965"/>
                </a:cubicBezTo>
                <a:cubicBezTo>
                  <a:pt x="1716350" y="1953087"/>
                  <a:pt x="1714961" y="1941178"/>
                  <a:pt x="1722268" y="1935332"/>
                </a:cubicBezTo>
                <a:cubicBezTo>
                  <a:pt x="1731796" y="1927710"/>
                  <a:pt x="1746047" y="1929806"/>
                  <a:pt x="1757779" y="1926454"/>
                </a:cubicBezTo>
                <a:cubicBezTo>
                  <a:pt x="1766777" y="1923883"/>
                  <a:pt x="1775534" y="1920535"/>
                  <a:pt x="1784412" y="1917576"/>
                </a:cubicBezTo>
                <a:cubicBezTo>
                  <a:pt x="1790330" y="1923495"/>
                  <a:pt x="1801525" y="1926987"/>
                  <a:pt x="1802167" y="1935332"/>
                </a:cubicBezTo>
                <a:cubicBezTo>
                  <a:pt x="1806278" y="1988770"/>
                  <a:pt x="1795957" y="2022318"/>
                  <a:pt x="1784412" y="2068497"/>
                </a:cubicBezTo>
                <a:cubicBezTo>
                  <a:pt x="1787371" y="2089212"/>
                  <a:pt x="1783932" y="2111925"/>
                  <a:pt x="1793290" y="2130641"/>
                </a:cubicBezTo>
                <a:cubicBezTo>
                  <a:pt x="1797475" y="2139011"/>
                  <a:pt x="1811899" y="2134703"/>
                  <a:pt x="1819923" y="2139518"/>
                </a:cubicBezTo>
                <a:cubicBezTo>
                  <a:pt x="1827100" y="2143824"/>
                  <a:pt x="1829737" y="2154627"/>
                  <a:pt x="1837678" y="2157274"/>
                </a:cubicBezTo>
                <a:cubicBezTo>
                  <a:pt x="1857529" y="2163891"/>
                  <a:pt x="1878983" y="2164257"/>
                  <a:pt x="1899822" y="2166151"/>
                </a:cubicBezTo>
                <a:cubicBezTo>
                  <a:pt x="1944126" y="2170179"/>
                  <a:pt x="1988599" y="2172070"/>
                  <a:pt x="2032987" y="2175029"/>
                </a:cubicBezTo>
                <a:cubicBezTo>
                  <a:pt x="2038905" y="2198703"/>
                  <a:pt x="2033487" y="2228795"/>
                  <a:pt x="2050742" y="2246050"/>
                </a:cubicBezTo>
                <a:lnTo>
                  <a:pt x="2086253" y="2281561"/>
                </a:lnTo>
                <a:cubicBezTo>
                  <a:pt x="2112749" y="2308057"/>
                  <a:pt x="2109223" y="2313666"/>
                  <a:pt x="2148396" y="2317072"/>
                </a:cubicBezTo>
                <a:cubicBezTo>
                  <a:pt x="2204487" y="2321949"/>
                  <a:pt x="2260847" y="2322990"/>
                  <a:pt x="2317072" y="2325949"/>
                </a:cubicBezTo>
                <a:cubicBezTo>
                  <a:pt x="2369296" y="2404281"/>
                  <a:pt x="2289205" y="2279089"/>
                  <a:pt x="2352583" y="2405848"/>
                </a:cubicBezTo>
                <a:cubicBezTo>
                  <a:pt x="2358501" y="2417685"/>
                  <a:pt x="2365125" y="2429195"/>
                  <a:pt x="2370338" y="2441359"/>
                </a:cubicBezTo>
                <a:cubicBezTo>
                  <a:pt x="2374024" y="2449960"/>
                  <a:pt x="2372599" y="2461375"/>
                  <a:pt x="2379216" y="2467992"/>
                </a:cubicBezTo>
                <a:cubicBezTo>
                  <a:pt x="2394690" y="2483465"/>
                  <a:pt x="2430422" y="2489671"/>
                  <a:pt x="2450237" y="2494625"/>
                </a:cubicBezTo>
                <a:cubicBezTo>
                  <a:pt x="2459115" y="2500543"/>
                  <a:pt x="2467327" y="2507608"/>
                  <a:pt x="2476870" y="2512380"/>
                </a:cubicBezTo>
                <a:cubicBezTo>
                  <a:pt x="2485240" y="2516565"/>
                  <a:pt x="2495888" y="2515819"/>
                  <a:pt x="2503503" y="2521258"/>
                </a:cubicBezTo>
                <a:cubicBezTo>
                  <a:pt x="2517125" y="2530988"/>
                  <a:pt x="2539014" y="2556769"/>
                  <a:pt x="2539014" y="2556769"/>
                </a:cubicBezTo>
                <a:cubicBezTo>
                  <a:pt x="2536055" y="2612994"/>
                  <a:pt x="2530136" y="2669141"/>
                  <a:pt x="2530136" y="2725444"/>
                </a:cubicBezTo>
                <a:cubicBezTo>
                  <a:pt x="2530136" y="2756353"/>
                  <a:pt x="2544371" y="2776623"/>
                  <a:pt x="2574525" y="2787588"/>
                </a:cubicBezTo>
                <a:cubicBezTo>
                  <a:pt x="2594190" y="2794739"/>
                  <a:pt x="2616081" y="2792723"/>
                  <a:pt x="2636668" y="2796466"/>
                </a:cubicBezTo>
                <a:cubicBezTo>
                  <a:pt x="2648672" y="2798649"/>
                  <a:pt x="2660215" y="2802950"/>
                  <a:pt x="2672179" y="2805343"/>
                </a:cubicBezTo>
                <a:cubicBezTo>
                  <a:pt x="2689830" y="2808873"/>
                  <a:pt x="2707690" y="2811262"/>
                  <a:pt x="2725445" y="2814221"/>
                </a:cubicBezTo>
                <a:cubicBezTo>
                  <a:pt x="2734323" y="2823099"/>
                  <a:pt x="2745114" y="2830408"/>
                  <a:pt x="2752078" y="2840854"/>
                </a:cubicBezTo>
                <a:cubicBezTo>
                  <a:pt x="2757269" y="2848640"/>
                  <a:pt x="2755765" y="2859701"/>
                  <a:pt x="2760956" y="2867487"/>
                </a:cubicBezTo>
                <a:cubicBezTo>
                  <a:pt x="2762597" y="2869949"/>
                  <a:pt x="2766874" y="2867487"/>
                  <a:pt x="2769833" y="2867487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Forma libre"/>
          <p:cNvSpPr/>
          <p:nvPr/>
        </p:nvSpPr>
        <p:spPr>
          <a:xfrm>
            <a:off x="3808521" y="4581128"/>
            <a:ext cx="403440" cy="1585414"/>
          </a:xfrm>
          <a:custGeom>
            <a:avLst/>
            <a:gdLst>
              <a:gd name="connsiteX0" fmla="*/ 577081 w 577081"/>
              <a:gd name="connsiteY0" fmla="*/ 4692 h 679395"/>
              <a:gd name="connsiteX1" fmla="*/ 479427 w 577081"/>
              <a:gd name="connsiteY1" fmla="*/ 13570 h 679395"/>
              <a:gd name="connsiteX2" fmla="*/ 470549 w 577081"/>
              <a:gd name="connsiteY2" fmla="*/ 146735 h 679395"/>
              <a:gd name="connsiteX3" fmla="*/ 452794 w 577081"/>
              <a:gd name="connsiteY3" fmla="*/ 173368 h 679395"/>
              <a:gd name="connsiteX4" fmla="*/ 443916 w 577081"/>
              <a:gd name="connsiteY4" fmla="*/ 200001 h 679395"/>
              <a:gd name="connsiteX5" fmla="*/ 266363 w 577081"/>
              <a:gd name="connsiteY5" fmla="*/ 191123 h 679395"/>
              <a:gd name="connsiteX6" fmla="*/ 221974 w 577081"/>
              <a:gd name="connsiteY6" fmla="*/ 262145 h 679395"/>
              <a:gd name="connsiteX7" fmla="*/ 195341 w 577081"/>
              <a:gd name="connsiteY7" fmla="*/ 342044 h 679395"/>
              <a:gd name="connsiteX8" fmla="*/ 168708 w 577081"/>
              <a:gd name="connsiteY8" fmla="*/ 350921 h 679395"/>
              <a:gd name="connsiteX9" fmla="*/ 44421 w 577081"/>
              <a:gd name="connsiteY9" fmla="*/ 350921 h 679395"/>
              <a:gd name="connsiteX10" fmla="*/ 8910 w 577081"/>
              <a:gd name="connsiteY10" fmla="*/ 395310 h 679395"/>
              <a:gd name="connsiteX11" fmla="*/ 33 w 577081"/>
              <a:gd name="connsiteY11" fmla="*/ 421943 h 679395"/>
              <a:gd name="connsiteX12" fmla="*/ 8910 w 577081"/>
              <a:gd name="connsiteY12" fmla="*/ 501842 h 679395"/>
              <a:gd name="connsiteX13" fmla="*/ 35543 w 577081"/>
              <a:gd name="connsiteY13" fmla="*/ 510719 h 679395"/>
              <a:gd name="connsiteX14" fmla="*/ 106565 w 577081"/>
              <a:gd name="connsiteY14" fmla="*/ 519597 h 679395"/>
              <a:gd name="connsiteX15" fmla="*/ 159831 w 577081"/>
              <a:gd name="connsiteY15" fmla="*/ 546230 h 679395"/>
              <a:gd name="connsiteX16" fmla="*/ 177586 w 577081"/>
              <a:gd name="connsiteY16" fmla="*/ 599496 h 679395"/>
              <a:gd name="connsiteX17" fmla="*/ 186464 w 577081"/>
              <a:gd name="connsiteY17" fmla="*/ 643885 h 679395"/>
              <a:gd name="connsiteX18" fmla="*/ 195341 w 577081"/>
              <a:gd name="connsiteY18" fmla="*/ 679395 h 6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7081" h="679395">
                <a:moveTo>
                  <a:pt x="577081" y="4692"/>
                </a:moveTo>
                <a:cubicBezTo>
                  <a:pt x="544530" y="7651"/>
                  <a:pt x="499038" y="-12578"/>
                  <a:pt x="479427" y="13570"/>
                </a:cubicBezTo>
                <a:cubicBezTo>
                  <a:pt x="452735" y="49160"/>
                  <a:pt x="477863" y="102853"/>
                  <a:pt x="470549" y="146735"/>
                </a:cubicBezTo>
                <a:cubicBezTo>
                  <a:pt x="468795" y="157259"/>
                  <a:pt x="457566" y="163825"/>
                  <a:pt x="452794" y="173368"/>
                </a:cubicBezTo>
                <a:cubicBezTo>
                  <a:pt x="448609" y="181738"/>
                  <a:pt x="446875" y="191123"/>
                  <a:pt x="443916" y="200001"/>
                </a:cubicBezTo>
                <a:cubicBezTo>
                  <a:pt x="384732" y="197042"/>
                  <a:pt x="325565" y="188549"/>
                  <a:pt x="266363" y="191123"/>
                </a:cubicBezTo>
                <a:cubicBezTo>
                  <a:pt x="233055" y="192571"/>
                  <a:pt x="227498" y="245573"/>
                  <a:pt x="221974" y="262145"/>
                </a:cubicBezTo>
                <a:lnTo>
                  <a:pt x="195341" y="342044"/>
                </a:lnTo>
                <a:lnTo>
                  <a:pt x="168708" y="350921"/>
                </a:lnTo>
                <a:cubicBezTo>
                  <a:pt x="126968" y="346284"/>
                  <a:pt x="85154" y="333464"/>
                  <a:pt x="44421" y="350921"/>
                </a:cubicBezTo>
                <a:cubicBezTo>
                  <a:pt x="32617" y="355980"/>
                  <a:pt x="14106" y="387516"/>
                  <a:pt x="8910" y="395310"/>
                </a:cubicBezTo>
                <a:cubicBezTo>
                  <a:pt x="5951" y="404188"/>
                  <a:pt x="33" y="412585"/>
                  <a:pt x="33" y="421943"/>
                </a:cubicBezTo>
                <a:cubicBezTo>
                  <a:pt x="33" y="448740"/>
                  <a:pt x="-1042" y="476962"/>
                  <a:pt x="8910" y="501842"/>
                </a:cubicBezTo>
                <a:cubicBezTo>
                  <a:pt x="12385" y="510531"/>
                  <a:pt x="26336" y="509045"/>
                  <a:pt x="35543" y="510719"/>
                </a:cubicBezTo>
                <a:cubicBezTo>
                  <a:pt x="59016" y="514987"/>
                  <a:pt x="82891" y="516638"/>
                  <a:pt x="106565" y="519597"/>
                </a:cubicBezTo>
                <a:cubicBezTo>
                  <a:pt x="121076" y="524434"/>
                  <a:pt x="150774" y="531739"/>
                  <a:pt x="159831" y="546230"/>
                </a:cubicBezTo>
                <a:cubicBezTo>
                  <a:pt x="169750" y="562101"/>
                  <a:pt x="173915" y="581144"/>
                  <a:pt x="177586" y="599496"/>
                </a:cubicBezTo>
                <a:cubicBezTo>
                  <a:pt x="180545" y="614292"/>
                  <a:pt x="183191" y="629155"/>
                  <a:pt x="186464" y="643885"/>
                </a:cubicBezTo>
                <a:cubicBezTo>
                  <a:pt x="189111" y="655795"/>
                  <a:pt x="195341" y="679395"/>
                  <a:pt x="195341" y="679395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Forma libre"/>
          <p:cNvSpPr/>
          <p:nvPr/>
        </p:nvSpPr>
        <p:spPr>
          <a:xfrm>
            <a:off x="683567" y="3609018"/>
            <a:ext cx="1224137" cy="1260142"/>
          </a:xfrm>
          <a:custGeom>
            <a:avLst/>
            <a:gdLst>
              <a:gd name="connsiteX0" fmla="*/ 1553721 w 1553721"/>
              <a:gd name="connsiteY0" fmla="*/ 1571348 h 1571348"/>
              <a:gd name="connsiteX1" fmla="*/ 1509333 w 1553721"/>
              <a:gd name="connsiteY1" fmla="*/ 1553592 h 1571348"/>
              <a:gd name="connsiteX2" fmla="*/ 1456067 w 1553721"/>
              <a:gd name="connsiteY2" fmla="*/ 1535837 h 1571348"/>
              <a:gd name="connsiteX3" fmla="*/ 1376168 w 1553721"/>
              <a:gd name="connsiteY3" fmla="*/ 1500326 h 1571348"/>
              <a:gd name="connsiteX4" fmla="*/ 1322902 w 1553721"/>
              <a:gd name="connsiteY4" fmla="*/ 1482571 h 1571348"/>
              <a:gd name="connsiteX5" fmla="*/ 1296269 w 1553721"/>
              <a:gd name="connsiteY5" fmla="*/ 1473693 h 1571348"/>
              <a:gd name="connsiteX6" fmla="*/ 1278513 w 1553721"/>
              <a:gd name="connsiteY6" fmla="*/ 1447060 h 1571348"/>
              <a:gd name="connsiteX7" fmla="*/ 1305146 w 1553721"/>
              <a:gd name="connsiteY7" fmla="*/ 1376039 h 1571348"/>
              <a:gd name="connsiteX8" fmla="*/ 1322902 w 1553721"/>
              <a:gd name="connsiteY8" fmla="*/ 1358283 h 1571348"/>
              <a:gd name="connsiteX9" fmla="*/ 1331779 w 1553721"/>
              <a:gd name="connsiteY9" fmla="*/ 1331650 h 1571348"/>
              <a:gd name="connsiteX10" fmla="*/ 1331779 w 1553721"/>
              <a:gd name="connsiteY10" fmla="*/ 1162975 h 1571348"/>
              <a:gd name="connsiteX11" fmla="*/ 1314024 w 1553721"/>
              <a:gd name="connsiteY11" fmla="*/ 1145219 h 1571348"/>
              <a:gd name="connsiteX12" fmla="*/ 1287391 w 1553721"/>
              <a:gd name="connsiteY12" fmla="*/ 1136342 h 1571348"/>
              <a:gd name="connsiteX13" fmla="*/ 1243003 w 1553721"/>
              <a:gd name="connsiteY13" fmla="*/ 1118586 h 1571348"/>
              <a:gd name="connsiteX14" fmla="*/ 1180859 w 1553721"/>
              <a:gd name="connsiteY14" fmla="*/ 1109709 h 1571348"/>
              <a:gd name="connsiteX15" fmla="*/ 1109838 w 1553721"/>
              <a:gd name="connsiteY15" fmla="*/ 1091953 h 1571348"/>
              <a:gd name="connsiteX16" fmla="*/ 1074327 w 1553721"/>
              <a:gd name="connsiteY16" fmla="*/ 1083076 h 1571348"/>
              <a:gd name="connsiteX17" fmla="*/ 994428 w 1553721"/>
              <a:gd name="connsiteY17" fmla="*/ 1074198 h 1571348"/>
              <a:gd name="connsiteX18" fmla="*/ 967795 w 1553721"/>
              <a:gd name="connsiteY18" fmla="*/ 1065320 h 1571348"/>
              <a:gd name="connsiteX19" fmla="*/ 896774 w 1553721"/>
              <a:gd name="connsiteY19" fmla="*/ 1047565 h 1571348"/>
              <a:gd name="connsiteX20" fmla="*/ 861263 w 1553721"/>
              <a:gd name="connsiteY20" fmla="*/ 1003177 h 1571348"/>
              <a:gd name="connsiteX21" fmla="*/ 870141 w 1553721"/>
              <a:gd name="connsiteY21" fmla="*/ 896645 h 1571348"/>
              <a:gd name="connsiteX22" fmla="*/ 879018 w 1553721"/>
              <a:gd name="connsiteY22" fmla="*/ 870012 h 1571348"/>
              <a:gd name="connsiteX23" fmla="*/ 896774 w 1553721"/>
              <a:gd name="connsiteY23" fmla="*/ 852256 h 1571348"/>
              <a:gd name="connsiteX24" fmla="*/ 887896 w 1553721"/>
              <a:gd name="connsiteY24" fmla="*/ 727969 h 1571348"/>
              <a:gd name="connsiteX25" fmla="*/ 807997 w 1553721"/>
              <a:gd name="connsiteY25" fmla="*/ 701336 h 1571348"/>
              <a:gd name="connsiteX26" fmla="*/ 754731 w 1553721"/>
              <a:gd name="connsiteY26" fmla="*/ 683581 h 1571348"/>
              <a:gd name="connsiteX27" fmla="*/ 719220 w 1553721"/>
              <a:gd name="connsiteY27" fmla="*/ 674703 h 1571348"/>
              <a:gd name="connsiteX28" fmla="*/ 692587 w 1553721"/>
              <a:gd name="connsiteY28" fmla="*/ 665825 h 1571348"/>
              <a:gd name="connsiteX29" fmla="*/ 559422 w 1553721"/>
              <a:gd name="connsiteY29" fmla="*/ 639192 h 1571348"/>
              <a:gd name="connsiteX30" fmla="*/ 506156 w 1553721"/>
              <a:gd name="connsiteY30" fmla="*/ 612559 h 1571348"/>
              <a:gd name="connsiteX31" fmla="*/ 470646 w 1553721"/>
              <a:gd name="connsiteY31" fmla="*/ 541538 h 1571348"/>
              <a:gd name="connsiteX32" fmla="*/ 479523 w 1553721"/>
              <a:gd name="connsiteY32" fmla="*/ 461639 h 1571348"/>
              <a:gd name="connsiteX33" fmla="*/ 497279 w 1553721"/>
              <a:gd name="connsiteY33" fmla="*/ 443883 h 1571348"/>
              <a:gd name="connsiteX34" fmla="*/ 452890 w 1553721"/>
              <a:gd name="connsiteY34" fmla="*/ 363984 h 1571348"/>
              <a:gd name="connsiteX35" fmla="*/ 426257 w 1553721"/>
              <a:gd name="connsiteY35" fmla="*/ 355107 h 1571348"/>
              <a:gd name="connsiteX36" fmla="*/ 310847 w 1553721"/>
              <a:gd name="connsiteY36" fmla="*/ 337351 h 1571348"/>
              <a:gd name="connsiteX37" fmla="*/ 257581 w 1553721"/>
              <a:gd name="connsiteY37" fmla="*/ 328474 h 1571348"/>
              <a:gd name="connsiteX38" fmla="*/ 257581 w 1553721"/>
              <a:gd name="connsiteY38" fmla="*/ 230819 h 1571348"/>
              <a:gd name="connsiteX39" fmla="*/ 275337 w 1553721"/>
              <a:gd name="connsiteY39" fmla="*/ 213064 h 1571348"/>
              <a:gd name="connsiteX40" fmla="*/ 239826 w 1553721"/>
              <a:gd name="connsiteY40" fmla="*/ 168676 h 1571348"/>
              <a:gd name="connsiteX41" fmla="*/ 213193 w 1553721"/>
              <a:gd name="connsiteY41" fmla="*/ 142043 h 1571348"/>
              <a:gd name="connsiteX42" fmla="*/ 168805 w 1553721"/>
              <a:gd name="connsiteY42" fmla="*/ 133165 h 1571348"/>
              <a:gd name="connsiteX43" fmla="*/ 53395 w 1553721"/>
              <a:gd name="connsiteY43" fmla="*/ 142043 h 1571348"/>
              <a:gd name="connsiteX44" fmla="*/ 17884 w 1553721"/>
              <a:gd name="connsiteY44" fmla="*/ 79899 h 1571348"/>
              <a:gd name="connsiteX45" fmla="*/ 129 w 1553721"/>
              <a:gd name="connsiteY45" fmla="*/ 0 h 157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553721" h="1571348">
                <a:moveTo>
                  <a:pt x="1553721" y="1571348"/>
                </a:moveTo>
                <a:cubicBezTo>
                  <a:pt x="1538925" y="1565429"/>
                  <a:pt x="1524309" y="1559038"/>
                  <a:pt x="1509333" y="1553592"/>
                </a:cubicBezTo>
                <a:cubicBezTo>
                  <a:pt x="1491744" y="1547196"/>
                  <a:pt x="1471640" y="1546218"/>
                  <a:pt x="1456067" y="1535837"/>
                </a:cubicBezTo>
                <a:cubicBezTo>
                  <a:pt x="1413861" y="1507700"/>
                  <a:pt x="1439556" y="1521456"/>
                  <a:pt x="1376168" y="1500326"/>
                </a:cubicBezTo>
                <a:lnTo>
                  <a:pt x="1322902" y="1482571"/>
                </a:lnTo>
                <a:lnTo>
                  <a:pt x="1296269" y="1473693"/>
                </a:lnTo>
                <a:cubicBezTo>
                  <a:pt x="1290350" y="1464815"/>
                  <a:pt x="1279836" y="1457647"/>
                  <a:pt x="1278513" y="1447060"/>
                </a:cubicBezTo>
                <a:cubicBezTo>
                  <a:pt x="1275064" y="1419471"/>
                  <a:pt x="1289217" y="1395950"/>
                  <a:pt x="1305146" y="1376039"/>
                </a:cubicBezTo>
                <a:cubicBezTo>
                  <a:pt x="1310375" y="1369503"/>
                  <a:pt x="1316983" y="1364202"/>
                  <a:pt x="1322902" y="1358283"/>
                </a:cubicBezTo>
                <a:cubicBezTo>
                  <a:pt x="1325861" y="1349405"/>
                  <a:pt x="1330241" y="1340880"/>
                  <a:pt x="1331779" y="1331650"/>
                </a:cubicBezTo>
                <a:cubicBezTo>
                  <a:pt x="1341349" y="1274231"/>
                  <a:pt x="1346201" y="1220663"/>
                  <a:pt x="1331779" y="1162975"/>
                </a:cubicBezTo>
                <a:cubicBezTo>
                  <a:pt x="1329749" y="1154855"/>
                  <a:pt x="1321201" y="1149525"/>
                  <a:pt x="1314024" y="1145219"/>
                </a:cubicBezTo>
                <a:cubicBezTo>
                  <a:pt x="1306000" y="1140404"/>
                  <a:pt x="1296153" y="1139628"/>
                  <a:pt x="1287391" y="1136342"/>
                </a:cubicBezTo>
                <a:cubicBezTo>
                  <a:pt x="1272470" y="1130747"/>
                  <a:pt x="1258463" y="1122451"/>
                  <a:pt x="1243003" y="1118586"/>
                </a:cubicBezTo>
                <a:cubicBezTo>
                  <a:pt x="1222703" y="1113511"/>
                  <a:pt x="1201378" y="1113813"/>
                  <a:pt x="1180859" y="1109709"/>
                </a:cubicBezTo>
                <a:cubicBezTo>
                  <a:pt x="1156931" y="1104923"/>
                  <a:pt x="1133512" y="1097871"/>
                  <a:pt x="1109838" y="1091953"/>
                </a:cubicBezTo>
                <a:cubicBezTo>
                  <a:pt x="1098001" y="1088994"/>
                  <a:pt x="1086454" y="1084423"/>
                  <a:pt x="1074327" y="1083076"/>
                </a:cubicBezTo>
                <a:lnTo>
                  <a:pt x="994428" y="1074198"/>
                </a:lnTo>
                <a:cubicBezTo>
                  <a:pt x="985550" y="1071239"/>
                  <a:pt x="976823" y="1067782"/>
                  <a:pt x="967795" y="1065320"/>
                </a:cubicBezTo>
                <a:cubicBezTo>
                  <a:pt x="944253" y="1058899"/>
                  <a:pt x="896774" y="1047565"/>
                  <a:pt x="896774" y="1047565"/>
                </a:cubicBezTo>
                <a:cubicBezTo>
                  <a:pt x="888416" y="1039208"/>
                  <a:pt x="862063" y="1015178"/>
                  <a:pt x="861263" y="1003177"/>
                </a:cubicBezTo>
                <a:cubicBezTo>
                  <a:pt x="858893" y="967622"/>
                  <a:pt x="865432" y="931966"/>
                  <a:pt x="870141" y="896645"/>
                </a:cubicBezTo>
                <a:cubicBezTo>
                  <a:pt x="871378" y="887369"/>
                  <a:pt x="874203" y="878036"/>
                  <a:pt x="879018" y="870012"/>
                </a:cubicBezTo>
                <a:cubicBezTo>
                  <a:pt x="883324" y="862835"/>
                  <a:pt x="890855" y="858175"/>
                  <a:pt x="896774" y="852256"/>
                </a:cubicBezTo>
                <a:cubicBezTo>
                  <a:pt x="912567" y="804872"/>
                  <a:pt x="919860" y="797223"/>
                  <a:pt x="887896" y="727969"/>
                </a:cubicBezTo>
                <a:cubicBezTo>
                  <a:pt x="880084" y="711042"/>
                  <a:pt x="818393" y="704171"/>
                  <a:pt x="807997" y="701336"/>
                </a:cubicBezTo>
                <a:cubicBezTo>
                  <a:pt x="789941" y="696412"/>
                  <a:pt x="772888" y="688120"/>
                  <a:pt x="754731" y="683581"/>
                </a:cubicBezTo>
                <a:cubicBezTo>
                  <a:pt x="742894" y="680622"/>
                  <a:pt x="730952" y="678055"/>
                  <a:pt x="719220" y="674703"/>
                </a:cubicBezTo>
                <a:cubicBezTo>
                  <a:pt x="710222" y="672132"/>
                  <a:pt x="701615" y="668287"/>
                  <a:pt x="692587" y="665825"/>
                </a:cubicBezTo>
                <a:cubicBezTo>
                  <a:pt x="617251" y="645279"/>
                  <a:pt x="632016" y="649563"/>
                  <a:pt x="559422" y="639192"/>
                </a:cubicBezTo>
                <a:cubicBezTo>
                  <a:pt x="543665" y="633940"/>
                  <a:pt x="516633" y="627526"/>
                  <a:pt x="506156" y="612559"/>
                </a:cubicBezTo>
                <a:cubicBezTo>
                  <a:pt x="490978" y="590876"/>
                  <a:pt x="470646" y="541538"/>
                  <a:pt x="470646" y="541538"/>
                </a:cubicBezTo>
                <a:cubicBezTo>
                  <a:pt x="473605" y="514905"/>
                  <a:pt x="472472" y="487492"/>
                  <a:pt x="479523" y="461639"/>
                </a:cubicBezTo>
                <a:cubicBezTo>
                  <a:pt x="481725" y="453564"/>
                  <a:pt x="496095" y="452169"/>
                  <a:pt x="497279" y="443883"/>
                </a:cubicBezTo>
                <a:cubicBezTo>
                  <a:pt x="502493" y="407384"/>
                  <a:pt x="479794" y="383201"/>
                  <a:pt x="452890" y="363984"/>
                </a:cubicBezTo>
                <a:cubicBezTo>
                  <a:pt x="445275" y="358545"/>
                  <a:pt x="435255" y="357678"/>
                  <a:pt x="426257" y="355107"/>
                </a:cubicBezTo>
                <a:cubicBezTo>
                  <a:pt x="373051" y="339906"/>
                  <a:pt x="384640" y="347190"/>
                  <a:pt x="310847" y="337351"/>
                </a:cubicBezTo>
                <a:cubicBezTo>
                  <a:pt x="293005" y="334972"/>
                  <a:pt x="275336" y="331433"/>
                  <a:pt x="257581" y="328474"/>
                </a:cubicBezTo>
                <a:cubicBezTo>
                  <a:pt x="244061" y="287911"/>
                  <a:pt x="240147" y="288934"/>
                  <a:pt x="257581" y="230819"/>
                </a:cubicBezTo>
                <a:cubicBezTo>
                  <a:pt x="259986" y="222802"/>
                  <a:pt x="269418" y="218982"/>
                  <a:pt x="275337" y="213064"/>
                </a:cubicBezTo>
                <a:cubicBezTo>
                  <a:pt x="260763" y="169342"/>
                  <a:pt x="276893" y="199565"/>
                  <a:pt x="239826" y="168676"/>
                </a:cubicBezTo>
                <a:cubicBezTo>
                  <a:pt x="230181" y="160639"/>
                  <a:pt x="224422" y="147658"/>
                  <a:pt x="213193" y="142043"/>
                </a:cubicBezTo>
                <a:cubicBezTo>
                  <a:pt x="199697" y="135295"/>
                  <a:pt x="183601" y="136124"/>
                  <a:pt x="168805" y="133165"/>
                </a:cubicBezTo>
                <a:cubicBezTo>
                  <a:pt x="130335" y="136124"/>
                  <a:pt x="91904" y="144450"/>
                  <a:pt x="53395" y="142043"/>
                </a:cubicBezTo>
                <a:cubicBezTo>
                  <a:pt x="17907" y="139825"/>
                  <a:pt x="23622" y="100939"/>
                  <a:pt x="17884" y="79899"/>
                </a:cubicBezTo>
                <a:cubicBezTo>
                  <a:pt x="-2678" y="4504"/>
                  <a:pt x="129" y="51850"/>
                  <a:pt x="129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Forma libre"/>
          <p:cNvSpPr/>
          <p:nvPr/>
        </p:nvSpPr>
        <p:spPr>
          <a:xfrm>
            <a:off x="3462236" y="1646802"/>
            <a:ext cx="348128" cy="1691202"/>
          </a:xfrm>
          <a:custGeom>
            <a:avLst/>
            <a:gdLst>
              <a:gd name="connsiteX0" fmla="*/ 293018 w 348128"/>
              <a:gd name="connsiteY0" fmla="*/ 1562470 h 1562470"/>
              <a:gd name="connsiteX1" fmla="*/ 221997 w 348128"/>
              <a:gd name="connsiteY1" fmla="*/ 1544715 h 1562470"/>
              <a:gd name="connsiteX2" fmla="*/ 204242 w 348128"/>
              <a:gd name="connsiteY2" fmla="*/ 1526959 h 1562470"/>
              <a:gd name="connsiteX3" fmla="*/ 230875 w 348128"/>
              <a:gd name="connsiteY3" fmla="*/ 1473693 h 1562470"/>
              <a:gd name="connsiteX4" fmla="*/ 257508 w 348128"/>
              <a:gd name="connsiteY4" fmla="*/ 1464816 h 1562470"/>
              <a:gd name="connsiteX5" fmla="*/ 275263 w 348128"/>
              <a:gd name="connsiteY5" fmla="*/ 1447060 h 1562470"/>
              <a:gd name="connsiteX6" fmla="*/ 301896 w 348128"/>
              <a:gd name="connsiteY6" fmla="*/ 1429305 h 1562470"/>
              <a:gd name="connsiteX7" fmla="*/ 319651 w 348128"/>
              <a:gd name="connsiteY7" fmla="*/ 1384916 h 1562470"/>
              <a:gd name="connsiteX8" fmla="*/ 284141 w 348128"/>
              <a:gd name="connsiteY8" fmla="*/ 1242874 h 1562470"/>
              <a:gd name="connsiteX9" fmla="*/ 266385 w 348128"/>
              <a:gd name="connsiteY9" fmla="*/ 1225118 h 1562470"/>
              <a:gd name="connsiteX10" fmla="*/ 266385 w 348128"/>
              <a:gd name="connsiteY10" fmla="*/ 1100831 h 1562470"/>
              <a:gd name="connsiteX11" fmla="*/ 319651 w 348128"/>
              <a:gd name="connsiteY11" fmla="*/ 1083076 h 1562470"/>
              <a:gd name="connsiteX12" fmla="*/ 346284 w 348128"/>
              <a:gd name="connsiteY12" fmla="*/ 1038687 h 1562470"/>
              <a:gd name="connsiteX13" fmla="*/ 266385 w 348128"/>
              <a:gd name="connsiteY13" fmla="*/ 994299 h 1562470"/>
              <a:gd name="connsiteX14" fmla="*/ 248630 w 348128"/>
              <a:gd name="connsiteY14" fmla="*/ 967666 h 1562470"/>
              <a:gd name="connsiteX15" fmla="*/ 248630 w 348128"/>
              <a:gd name="connsiteY15" fmla="*/ 905522 h 1562470"/>
              <a:gd name="connsiteX16" fmla="*/ 275263 w 348128"/>
              <a:gd name="connsiteY16" fmla="*/ 878889 h 1562470"/>
              <a:gd name="connsiteX17" fmla="*/ 204242 w 348128"/>
              <a:gd name="connsiteY17" fmla="*/ 825623 h 1562470"/>
              <a:gd name="connsiteX18" fmla="*/ 177609 w 348128"/>
              <a:gd name="connsiteY18" fmla="*/ 816746 h 1562470"/>
              <a:gd name="connsiteX19" fmla="*/ 159853 w 348128"/>
              <a:gd name="connsiteY19" fmla="*/ 790113 h 1562470"/>
              <a:gd name="connsiteX20" fmla="*/ 159853 w 348128"/>
              <a:gd name="connsiteY20" fmla="*/ 719091 h 1562470"/>
              <a:gd name="connsiteX21" fmla="*/ 186486 w 348128"/>
              <a:gd name="connsiteY21" fmla="*/ 710214 h 1562470"/>
              <a:gd name="connsiteX22" fmla="*/ 204242 w 348128"/>
              <a:gd name="connsiteY22" fmla="*/ 692458 h 1562470"/>
              <a:gd name="connsiteX23" fmla="*/ 213119 w 348128"/>
              <a:gd name="connsiteY23" fmla="*/ 665825 h 1562470"/>
              <a:gd name="connsiteX24" fmla="*/ 186486 w 348128"/>
              <a:gd name="connsiteY24" fmla="*/ 621437 h 1562470"/>
              <a:gd name="connsiteX25" fmla="*/ 133220 w 348128"/>
              <a:gd name="connsiteY25" fmla="*/ 603682 h 1562470"/>
              <a:gd name="connsiteX26" fmla="*/ 106587 w 348128"/>
              <a:gd name="connsiteY26" fmla="*/ 594804 h 1562470"/>
              <a:gd name="connsiteX27" fmla="*/ 124343 w 348128"/>
              <a:gd name="connsiteY27" fmla="*/ 479394 h 1562470"/>
              <a:gd name="connsiteX28" fmla="*/ 142098 w 348128"/>
              <a:gd name="connsiteY28" fmla="*/ 452761 h 1562470"/>
              <a:gd name="connsiteX29" fmla="*/ 159853 w 348128"/>
              <a:gd name="connsiteY29" fmla="*/ 399495 h 1562470"/>
              <a:gd name="connsiteX30" fmla="*/ 150976 w 348128"/>
              <a:gd name="connsiteY30" fmla="*/ 363984 h 1562470"/>
              <a:gd name="connsiteX31" fmla="*/ 97710 w 348128"/>
              <a:gd name="connsiteY31" fmla="*/ 346229 h 1562470"/>
              <a:gd name="connsiteX32" fmla="*/ 88832 w 348128"/>
              <a:gd name="connsiteY32" fmla="*/ 257452 h 1562470"/>
              <a:gd name="connsiteX33" fmla="*/ 115465 w 348128"/>
              <a:gd name="connsiteY33" fmla="*/ 248575 h 1562470"/>
              <a:gd name="connsiteX34" fmla="*/ 106587 w 348128"/>
              <a:gd name="connsiteY34" fmla="*/ 195309 h 1562470"/>
              <a:gd name="connsiteX35" fmla="*/ 97710 w 348128"/>
              <a:gd name="connsiteY35" fmla="*/ 168676 h 1562470"/>
              <a:gd name="connsiteX36" fmla="*/ 35566 w 348128"/>
              <a:gd name="connsiteY36" fmla="*/ 142043 h 1562470"/>
              <a:gd name="connsiteX37" fmla="*/ 55 w 348128"/>
              <a:gd name="connsiteY37" fmla="*/ 106532 h 1562470"/>
              <a:gd name="connsiteX38" fmla="*/ 8933 w 348128"/>
              <a:gd name="connsiteY38" fmla="*/ 0 h 156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48128" h="1562470">
                <a:moveTo>
                  <a:pt x="293018" y="1562470"/>
                </a:moveTo>
                <a:cubicBezTo>
                  <a:pt x="283477" y="1560562"/>
                  <a:pt x="235643" y="1552903"/>
                  <a:pt x="221997" y="1544715"/>
                </a:cubicBezTo>
                <a:cubicBezTo>
                  <a:pt x="214820" y="1540409"/>
                  <a:pt x="210160" y="1532878"/>
                  <a:pt x="204242" y="1526959"/>
                </a:cubicBezTo>
                <a:cubicBezTo>
                  <a:pt x="210625" y="1501427"/>
                  <a:pt x="207595" y="1487661"/>
                  <a:pt x="230875" y="1473693"/>
                </a:cubicBezTo>
                <a:cubicBezTo>
                  <a:pt x="238899" y="1468878"/>
                  <a:pt x="248630" y="1467775"/>
                  <a:pt x="257508" y="1464816"/>
                </a:cubicBezTo>
                <a:cubicBezTo>
                  <a:pt x="263426" y="1458897"/>
                  <a:pt x="268727" y="1452289"/>
                  <a:pt x="275263" y="1447060"/>
                </a:cubicBezTo>
                <a:cubicBezTo>
                  <a:pt x="283594" y="1440395"/>
                  <a:pt x="295694" y="1437987"/>
                  <a:pt x="301896" y="1429305"/>
                </a:cubicBezTo>
                <a:cubicBezTo>
                  <a:pt x="311159" y="1416337"/>
                  <a:pt x="313733" y="1399712"/>
                  <a:pt x="319651" y="1384916"/>
                </a:cubicBezTo>
                <a:cubicBezTo>
                  <a:pt x="304091" y="1151506"/>
                  <a:pt x="354253" y="1284941"/>
                  <a:pt x="284141" y="1242874"/>
                </a:cubicBezTo>
                <a:cubicBezTo>
                  <a:pt x="276964" y="1238568"/>
                  <a:pt x="272304" y="1231037"/>
                  <a:pt x="266385" y="1225118"/>
                </a:cubicBezTo>
                <a:cubicBezTo>
                  <a:pt x="252413" y="1183200"/>
                  <a:pt x="238356" y="1152885"/>
                  <a:pt x="266385" y="1100831"/>
                </a:cubicBezTo>
                <a:cubicBezTo>
                  <a:pt x="275258" y="1084352"/>
                  <a:pt x="319651" y="1083076"/>
                  <a:pt x="319651" y="1083076"/>
                </a:cubicBezTo>
                <a:cubicBezTo>
                  <a:pt x="325126" y="1077601"/>
                  <a:pt x="355888" y="1052133"/>
                  <a:pt x="346284" y="1038687"/>
                </a:cubicBezTo>
                <a:cubicBezTo>
                  <a:pt x="327206" y="1011978"/>
                  <a:pt x="294855" y="1003789"/>
                  <a:pt x="266385" y="994299"/>
                </a:cubicBezTo>
                <a:cubicBezTo>
                  <a:pt x="260467" y="985421"/>
                  <a:pt x="252833" y="977473"/>
                  <a:pt x="248630" y="967666"/>
                </a:cubicBezTo>
                <a:cubicBezTo>
                  <a:pt x="239134" y="945508"/>
                  <a:pt x="234627" y="926526"/>
                  <a:pt x="248630" y="905522"/>
                </a:cubicBezTo>
                <a:cubicBezTo>
                  <a:pt x="255594" y="895076"/>
                  <a:pt x="266385" y="887767"/>
                  <a:pt x="275263" y="878889"/>
                </a:cubicBezTo>
                <a:cubicBezTo>
                  <a:pt x="249138" y="826640"/>
                  <a:pt x="270062" y="847563"/>
                  <a:pt x="204242" y="825623"/>
                </a:cubicBezTo>
                <a:lnTo>
                  <a:pt x="177609" y="816746"/>
                </a:lnTo>
                <a:cubicBezTo>
                  <a:pt x="171690" y="807868"/>
                  <a:pt x="166518" y="798445"/>
                  <a:pt x="159853" y="790113"/>
                </a:cubicBezTo>
                <a:cubicBezTo>
                  <a:pt x="137296" y="761917"/>
                  <a:pt x="120597" y="774049"/>
                  <a:pt x="159853" y="719091"/>
                </a:cubicBezTo>
                <a:cubicBezTo>
                  <a:pt x="165292" y="711476"/>
                  <a:pt x="177608" y="713173"/>
                  <a:pt x="186486" y="710214"/>
                </a:cubicBezTo>
                <a:cubicBezTo>
                  <a:pt x="192405" y="704295"/>
                  <a:pt x="199936" y="699635"/>
                  <a:pt x="204242" y="692458"/>
                </a:cubicBezTo>
                <a:cubicBezTo>
                  <a:pt x="209057" y="684434"/>
                  <a:pt x="213119" y="675183"/>
                  <a:pt x="213119" y="665825"/>
                </a:cubicBezTo>
                <a:cubicBezTo>
                  <a:pt x="213119" y="650637"/>
                  <a:pt x="200552" y="628470"/>
                  <a:pt x="186486" y="621437"/>
                </a:cubicBezTo>
                <a:cubicBezTo>
                  <a:pt x="169746" y="613067"/>
                  <a:pt x="150975" y="609600"/>
                  <a:pt x="133220" y="603682"/>
                </a:cubicBezTo>
                <a:lnTo>
                  <a:pt x="106587" y="594804"/>
                </a:lnTo>
                <a:cubicBezTo>
                  <a:pt x="108370" y="578761"/>
                  <a:pt x="112810" y="506305"/>
                  <a:pt x="124343" y="479394"/>
                </a:cubicBezTo>
                <a:cubicBezTo>
                  <a:pt x="128546" y="469587"/>
                  <a:pt x="137765" y="462511"/>
                  <a:pt x="142098" y="452761"/>
                </a:cubicBezTo>
                <a:cubicBezTo>
                  <a:pt x="149699" y="435658"/>
                  <a:pt x="159853" y="399495"/>
                  <a:pt x="159853" y="399495"/>
                </a:cubicBezTo>
                <a:cubicBezTo>
                  <a:pt x="156894" y="387658"/>
                  <a:pt x="160240" y="371925"/>
                  <a:pt x="150976" y="363984"/>
                </a:cubicBezTo>
                <a:cubicBezTo>
                  <a:pt x="136766" y="351804"/>
                  <a:pt x="97710" y="346229"/>
                  <a:pt x="97710" y="346229"/>
                </a:cubicBezTo>
                <a:cubicBezTo>
                  <a:pt x="69238" y="317759"/>
                  <a:pt x="61372" y="319237"/>
                  <a:pt x="88832" y="257452"/>
                </a:cubicBezTo>
                <a:cubicBezTo>
                  <a:pt x="92633" y="248901"/>
                  <a:pt x="106587" y="251534"/>
                  <a:pt x="115465" y="248575"/>
                </a:cubicBezTo>
                <a:cubicBezTo>
                  <a:pt x="112506" y="230820"/>
                  <a:pt x="110492" y="212881"/>
                  <a:pt x="106587" y="195309"/>
                </a:cubicBezTo>
                <a:cubicBezTo>
                  <a:pt x="104557" y="186174"/>
                  <a:pt x="104327" y="175293"/>
                  <a:pt x="97710" y="168676"/>
                </a:cubicBezTo>
                <a:cubicBezTo>
                  <a:pt x="86738" y="157704"/>
                  <a:pt x="51485" y="147349"/>
                  <a:pt x="35566" y="142043"/>
                </a:cubicBezTo>
                <a:cubicBezTo>
                  <a:pt x="23729" y="130206"/>
                  <a:pt x="-1335" y="123214"/>
                  <a:pt x="55" y="106532"/>
                </a:cubicBezTo>
                <a:lnTo>
                  <a:pt x="8933" y="0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Forma libre"/>
          <p:cNvSpPr/>
          <p:nvPr/>
        </p:nvSpPr>
        <p:spPr>
          <a:xfrm>
            <a:off x="3737499" y="2272683"/>
            <a:ext cx="142043" cy="337352"/>
          </a:xfrm>
          <a:custGeom>
            <a:avLst/>
            <a:gdLst>
              <a:gd name="connsiteX0" fmla="*/ 0 w 142043"/>
              <a:gd name="connsiteY0" fmla="*/ 337352 h 337352"/>
              <a:gd name="connsiteX1" fmla="*/ 71021 w 142043"/>
              <a:gd name="connsiteY1" fmla="*/ 328474 h 337352"/>
              <a:gd name="connsiteX2" fmla="*/ 88777 w 142043"/>
              <a:gd name="connsiteY2" fmla="*/ 310719 h 337352"/>
              <a:gd name="connsiteX3" fmla="*/ 71021 w 142043"/>
              <a:gd name="connsiteY3" fmla="*/ 292964 h 337352"/>
              <a:gd name="connsiteX4" fmla="*/ 88777 w 142043"/>
              <a:gd name="connsiteY4" fmla="*/ 257453 h 337352"/>
              <a:gd name="connsiteX5" fmla="*/ 115410 w 142043"/>
              <a:gd name="connsiteY5" fmla="*/ 248575 h 337352"/>
              <a:gd name="connsiteX6" fmla="*/ 142043 w 142043"/>
              <a:gd name="connsiteY6" fmla="*/ 230820 h 337352"/>
              <a:gd name="connsiteX7" fmla="*/ 133165 w 142043"/>
              <a:gd name="connsiteY7" fmla="*/ 195309 h 337352"/>
              <a:gd name="connsiteX8" fmla="*/ 97654 w 142043"/>
              <a:gd name="connsiteY8" fmla="*/ 177554 h 337352"/>
              <a:gd name="connsiteX9" fmla="*/ 79899 w 142043"/>
              <a:gd name="connsiteY9" fmla="*/ 150921 h 337352"/>
              <a:gd name="connsiteX10" fmla="*/ 106532 w 142043"/>
              <a:gd name="connsiteY10" fmla="*/ 53267 h 337352"/>
              <a:gd name="connsiteX11" fmla="*/ 124287 w 142043"/>
              <a:gd name="connsiteY11" fmla="*/ 35511 h 337352"/>
              <a:gd name="connsiteX12" fmla="*/ 88777 w 142043"/>
              <a:gd name="connsiteY12" fmla="*/ 26634 h 337352"/>
              <a:gd name="connsiteX13" fmla="*/ 71021 w 142043"/>
              <a:gd name="connsiteY13" fmla="*/ 0 h 33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043" h="337352">
                <a:moveTo>
                  <a:pt x="0" y="337352"/>
                </a:moveTo>
                <a:cubicBezTo>
                  <a:pt x="23674" y="334393"/>
                  <a:pt x="48169" y="335329"/>
                  <a:pt x="71021" y="328474"/>
                </a:cubicBezTo>
                <a:cubicBezTo>
                  <a:pt x="79038" y="326069"/>
                  <a:pt x="88777" y="319089"/>
                  <a:pt x="88777" y="310719"/>
                </a:cubicBezTo>
                <a:lnTo>
                  <a:pt x="71021" y="292964"/>
                </a:lnTo>
                <a:cubicBezTo>
                  <a:pt x="76940" y="281127"/>
                  <a:pt x="79419" y="266811"/>
                  <a:pt x="88777" y="257453"/>
                </a:cubicBezTo>
                <a:cubicBezTo>
                  <a:pt x="95394" y="250836"/>
                  <a:pt x="107040" y="252760"/>
                  <a:pt x="115410" y="248575"/>
                </a:cubicBezTo>
                <a:cubicBezTo>
                  <a:pt x="124953" y="243803"/>
                  <a:pt x="133165" y="236738"/>
                  <a:pt x="142043" y="230820"/>
                </a:cubicBezTo>
                <a:cubicBezTo>
                  <a:pt x="139084" y="218983"/>
                  <a:pt x="140976" y="204682"/>
                  <a:pt x="133165" y="195309"/>
                </a:cubicBezTo>
                <a:cubicBezTo>
                  <a:pt x="124693" y="185142"/>
                  <a:pt x="107821" y="186026"/>
                  <a:pt x="97654" y="177554"/>
                </a:cubicBezTo>
                <a:cubicBezTo>
                  <a:pt x="89457" y="170724"/>
                  <a:pt x="85817" y="159799"/>
                  <a:pt x="79899" y="150921"/>
                </a:cubicBezTo>
                <a:cubicBezTo>
                  <a:pt x="86751" y="102956"/>
                  <a:pt x="81884" y="90240"/>
                  <a:pt x="106532" y="53267"/>
                </a:cubicBezTo>
                <a:cubicBezTo>
                  <a:pt x="111175" y="46303"/>
                  <a:pt x="118369" y="41430"/>
                  <a:pt x="124287" y="35511"/>
                </a:cubicBezTo>
                <a:cubicBezTo>
                  <a:pt x="112450" y="32552"/>
                  <a:pt x="98929" y="33402"/>
                  <a:pt x="88777" y="26634"/>
                </a:cubicBezTo>
                <a:cubicBezTo>
                  <a:pt x="79899" y="20715"/>
                  <a:pt x="71021" y="0"/>
                  <a:pt x="71021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Forma libre"/>
          <p:cNvSpPr/>
          <p:nvPr/>
        </p:nvSpPr>
        <p:spPr>
          <a:xfrm>
            <a:off x="2760955" y="3941685"/>
            <a:ext cx="1811045" cy="710214"/>
          </a:xfrm>
          <a:custGeom>
            <a:avLst/>
            <a:gdLst>
              <a:gd name="connsiteX0" fmla="*/ 0 w 1775534"/>
              <a:gd name="connsiteY0" fmla="*/ 0 h 710214"/>
              <a:gd name="connsiteX1" fmla="*/ 44389 w 1775534"/>
              <a:gd name="connsiteY1" fmla="*/ 62144 h 710214"/>
              <a:gd name="connsiteX2" fmla="*/ 71022 w 1775534"/>
              <a:gd name="connsiteY2" fmla="*/ 71022 h 710214"/>
              <a:gd name="connsiteX3" fmla="*/ 97655 w 1775534"/>
              <a:gd name="connsiteY3" fmla="*/ 88777 h 710214"/>
              <a:gd name="connsiteX4" fmla="*/ 168676 w 1775534"/>
              <a:gd name="connsiteY4" fmla="*/ 106532 h 710214"/>
              <a:gd name="connsiteX5" fmla="*/ 301841 w 1775534"/>
              <a:gd name="connsiteY5" fmla="*/ 97655 h 710214"/>
              <a:gd name="connsiteX6" fmla="*/ 319596 w 1775534"/>
              <a:gd name="connsiteY6" fmla="*/ 79899 h 710214"/>
              <a:gd name="connsiteX7" fmla="*/ 346229 w 1775534"/>
              <a:gd name="connsiteY7" fmla="*/ 71022 h 710214"/>
              <a:gd name="connsiteX8" fmla="*/ 399495 w 1775534"/>
              <a:gd name="connsiteY8" fmla="*/ 79899 h 710214"/>
              <a:gd name="connsiteX9" fmla="*/ 408373 w 1775534"/>
              <a:gd name="connsiteY9" fmla="*/ 106532 h 710214"/>
              <a:gd name="connsiteX10" fmla="*/ 417251 w 1775534"/>
              <a:gd name="connsiteY10" fmla="*/ 150921 h 710214"/>
              <a:gd name="connsiteX11" fmla="*/ 443884 w 1775534"/>
              <a:gd name="connsiteY11" fmla="*/ 204187 h 710214"/>
              <a:gd name="connsiteX12" fmla="*/ 470517 w 1775534"/>
              <a:gd name="connsiteY12" fmla="*/ 221942 h 710214"/>
              <a:gd name="connsiteX13" fmla="*/ 497150 w 1775534"/>
              <a:gd name="connsiteY13" fmla="*/ 230820 h 710214"/>
              <a:gd name="connsiteX14" fmla="*/ 701336 w 1775534"/>
              <a:gd name="connsiteY14" fmla="*/ 239698 h 710214"/>
              <a:gd name="connsiteX15" fmla="*/ 736847 w 1775534"/>
              <a:gd name="connsiteY15" fmla="*/ 284086 h 710214"/>
              <a:gd name="connsiteX16" fmla="*/ 745725 w 1775534"/>
              <a:gd name="connsiteY16" fmla="*/ 310719 h 710214"/>
              <a:gd name="connsiteX17" fmla="*/ 798991 w 1775534"/>
              <a:gd name="connsiteY17" fmla="*/ 363985 h 710214"/>
              <a:gd name="connsiteX18" fmla="*/ 914400 w 1775534"/>
              <a:gd name="connsiteY18" fmla="*/ 355107 h 710214"/>
              <a:gd name="connsiteX19" fmla="*/ 949911 w 1775534"/>
              <a:gd name="connsiteY19" fmla="*/ 363985 h 710214"/>
              <a:gd name="connsiteX20" fmla="*/ 985422 w 1775534"/>
              <a:gd name="connsiteY20" fmla="*/ 443884 h 710214"/>
              <a:gd name="connsiteX21" fmla="*/ 994299 w 1775534"/>
              <a:gd name="connsiteY21" fmla="*/ 470517 h 710214"/>
              <a:gd name="connsiteX22" fmla="*/ 1020932 w 1775534"/>
              <a:gd name="connsiteY22" fmla="*/ 479395 h 710214"/>
              <a:gd name="connsiteX23" fmla="*/ 1127464 w 1775534"/>
              <a:gd name="connsiteY23" fmla="*/ 488272 h 710214"/>
              <a:gd name="connsiteX24" fmla="*/ 1145220 w 1775534"/>
              <a:gd name="connsiteY24" fmla="*/ 506028 h 710214"/>
              <a:gd name="connsiteX25" fmla="*/ 1162975 w 1775534"/>
              <a:gd name="connsiteY25" fmla="*/ 559294 h 710214"/>
              <a:gd name="connsiteX26" fmla="*/ 1189608 w 1775534"/>
              <a:gd name="connsiteY26" fmla="*/ 577049 h 710214"/>
              <a:gd name="connsiteX27" fmla="*/ 1242874 w 1775534"/>
              <a:gd name="connsiteY27" fmla="*/ 559294 h 710214"/>
              <a:gd name="connsiteX28" fmla="*/ 1269507 w 1775534"/>
              <a:gd name="connsiteY28" fmla="*/ 612560 h 710214"/>
              <a:gd name="connsiteX29" fmla="*/ 1278385 w 1775534"/>
              <a:gd name="connsiteY29" fmla="*/ 656948 h 710214"/>
              <a:gd name="connsiteX30" fmla="*/ 1305018 w 1775534"/>
              <a:gd name="connsiteY30" fmla="*/ 665826 h 710214"/>
              <a:gd name="connsiteX31" fmla="*/ 1447061 w 1775534"/>
              <a:gd name="connsiteY31" fmla="*/ 665826 h 710214"/>
              <a:gd name="connsiteX32" fmla="*/ 1464816 w 1775534"/>
              <a:gd name="connsiteY32" fmla="*/ 692459 h 710214"/>
              <a:gd name="connsiteX33" fmla="*/ 1518082 w 1775534"/>
              <a:gd name="connsiteY33" fmla="*/ 710214 h 710214"/>
              <a:gd name="connsiteX34" fmla="*/ 1580226 w 1775534"/>
              <a:gd name="connsiteY34" fmla="*/ 683581 h 710214"/>
              <a:gd name="connsiteX35" fmla="*/ 1633492 w 1775534"/>
              <a:gd name="connsiteY35" fmla="*/ 665826 h 710214"/>
              <a:gd name="connsiteX36" fmla="*/ 1686758 w 1775534"/>
              <a:gd name="connsiteY36" fmla="*/ 683581 h 710214"/>
              <a:gd name="connsiteX37" fmla="*/ 1713391 w 1775534"/>
              <a:gd name="connsiteY37" fmla="*/ 701336 h 710214"/>
              <a:gd name="connsiteX38" fmla="*/ 1775534 w 1775534"/>
              <a:gd name="connsiteY38" fmla="*/ 701336 h 71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75534" h="710214">
                <a:moveTo>
                  <a:pt x="0" y="0"/>
                </a:moveTo>
                <a:cubicBezTo>
                  <a:pt x="7783" y="12972"/>
                  <a:pt x="25664" y="50909"/>
                  <a:pt x="44389" y="62144"/>
                </a:cubicBezTo>
                <a:cubicBezTo>
                  <a:pt x="52413" y="66959"/>
                  <a:pt x="62652" y="66837"/>
                  <a:pt x="71022" y="71022"/>
                </a:cubicBezTo>
                <a:cubicBezTo>
                  <a:pt x="80565" y="75794"/>
                  <a:pt x="88112" y="84005"/>
                  <a:pt x="97655" y="88777"/>
                </a:cubicBezTo>
                <a:cubicBezTo>
                  <a:pt x="115857" y="97878"/>
                  <a:pt x="151788" y="103155"/>
                  <a:pt x="168676" y="106532"/>
                </a:cubicBezTo>
                <a:cubicBezTo>
                  <a:pt x="213064" y="103573"/>
                  <a:pt x="258031" y="105386"/>
                  <a:pt x="301841" y="97655"/>
                </a:cubicBezTo>
                <a:cubicBezTo>
                  <a:pt x="310084" y="96200"/>
                  <a:pt x="312419" y="84205"/>
                  <a:pt x="319596" y="79899"/>
                </a:cubicBezTo>
                <a:cubicBezTo>
                  <a:pt x="327620" y="75084"/>
                  <a:pt x="337351" y="73981"/>
                  <a:pt x="346229" y="71022"/>
                </a:cubicBezTo>
                <a:cubicBezTo>
                  <a:pt x="363984" y="73981"/>
                  <a:pt x="383866" y="70969"/>
                  <a:pt x="399495" y="79899"/>
                </a:cubicBezTo>
                <a:cubicBezTo>
                  <a:pt x="407620" y="84542"/>
                  <a:pt x="406103" y="97454"/>
                  <a:pt x="408373" y="106532"/>
                </a:cubicBezTo>
                <a:cubicBezTo>
                  <a:pt x="412033" y="121171"/>
                  <a:pt x="413591" y="136282"/>
                  <a:pt x="417251" y="150921"/>
                </a:cubicBezTo>
                <a:cubicBezTo>
                  <a:pt x="422065" y="170178"/>
                  <a:pt x="429417" y="189720"/>
                  <a:pt x="443884" y="204187"/>
                </a:cubicBezTo>
                <a:cubicBezTo>
                  <a:pt x="451429" y="211731"/>
                  <a:pt x="460974" y="217170"/>
                  <a:pt x="470517" y="221942"/>
                </a:cubicBezTo>
                <a:cubicBezTo>
                  <a:pt x="478887" y="226127"/>
                  <a:pt x="487820" y="230102"/>
                  <a:pt x="497150" y="230820"/>
                </a:cubicBezTo>
                <a:cubicBezTo>
                  <a:pt x="565076" y="236045"/>
                  <a:pt x="633274" y="236739"/>
                  <a:pt x="701336" y="239698"/>
                </a:cubicBezTo>
                <a:cubicBezTo>
                  <a:pt x="717852" y="256214"/>
                  <a:pt x="725647" y="261686"/>
                  <a:pt x="736847" y="284086"/>
                </a:cubicBezTo>
                <a:cubicBezTo>
                  <a:pt x="741032" y="292456"/>
                  <a:pt x="739980" y="303332"/>
                  <a:pt x="745725" y="310719"/>
                </a:cubicBezTo>
                <a:cubicBezTo>
                  <a:pt x="761141" y="330539"/>
                  <a:pt x="798991" y="363985"/>
                  <a:pt x="798991" y="363985"/>
                </a:cubicBezTo>
                <a:cubicBezTo>
                  <a:pt x="837461" y="361026"/>
                  <a:pt x="875817" y="355107"/>
                  <a:pt x="914400" y="355107"/>
                </a:cubicBezTo>
                <a:cubicBezTo>
                  <a:pt x="926601" y="355107"/>
                  <a:pt x="939759" y="357217"/>
                  <a:pt x="949911" y="363985"/>
                </a:cubicBezTo>
                <a:cubicBezTo>
                  <a:pt x="967998" y="376043"/>
                  <a:pt x="981920" y="433379"/>
                  <a:pt x="985422" y="443884"/>
                </a:cubicBezTo>
                <a:cubicBezTo>
                  <a:pt x="988381" y="452762"/>
                  <a:pt x="985421" y="467558"/>
                  <a:pt x="994299" y="470517"/>
                </a:cubicBezTo>
                <a:cubicBezTo>
                  <a:pt x="1003177" y="473476"/>
                  <a:pt x="1011656" y="478158"/>
                  <a:pt x="1020932" y="479395"/>
                </a:cubicBezTo>
                <a:cubicBezTo>
                  <a:pt x="1056253" y="484104"/>
                  <a:pt x="1091953" y="485313"/>
                  <a:pt x="1127464" y="488272"/>
                </a:cubicBezTo>
                <a:cubicBezTo>
                  <a:pt x="1133383" y="494191"/>
                  <a:pt x="1141477" y="498541"/>
                  <a:pt x="1145220" y="506028"/>
                </a:cubicBezTo>
                <a:cubicBezTo>
                  <a:pt x="1153590" y="522768"/>
                  <a:pt x="1147402" y="548913"/>
                  <a:pt x="1162975" y="559294"/>
                </a:cubicBezTo>
                <a:lnTo>
                  <a:pt x="1189608" y="577049"/>
                </a:lnTo>
                <a:cubicBezTo>
                  <a:pt x="1207363" y="571131"/>
                  <a:pt x="1232493" y="543721"/>
                  <a:pt x="1242874" y="559294"/>
                </a:cubicBezTo>
                <a:cubicBezTo>
                  <a:pt x="1260232" y="585331"/>
                  <a:pt x="1262156" y="583157"/>
                  <a:pt x="1269507" y="612560"/>
                </a:cubicBezTo>
                <a:cubicBezTo>
                  <a:pt x="1273167" y="627198"/>
                  <a:pt x="1270015" y="644393"/>
                  <a:pt x="1278385" y="656948"/>
                </a:cubicBezTo>
                <a:cubicBezTo>
                  <a:pt x="1283576" y="664734"/>
                  <a:pt x="1296140" y="662867"/>
                  <a:pt x="1305018" y="665826"/>
                </a:cubicBezTo>
                <a:cubicBezTo>
                  <a:pt x="1344071" y="661487"/>
                  <a:pt x="1406525" y="647810"/>
                  <a:pt x="1447061" y="665826"/>
                </a:cubicBezTo>
                <a:cubicBezTo>
                  <a:pt x="1456811" y="670159"/>
                  <a:pt x="1455768" y="686804"/>
                  <a:pt x="1464816" y="692459"/>
                </a:cubicBezTo>
                <a:cubicBezTo>
                  <a:pt x="1480687" y="702378"/>
                  <a:pt x="1518082" y="710214"/>
                  <a:pt x="1518082" y="710214"/>
                </a:cubicBezTo>
                <a:cubicBezTo>
                  <a:pt x="1612022" y="686728"/>
                  <a:pt x="1501398" y="718615"/>
                  <a:pt x="1580226" y="683581"/>
                </a:cubicBezTo>
                <a:cubicBezTo>
                  <a:pt x="1597329" y="675980"/>
                  <a:pt x="1633492" y="665826"/>
                  <a:pt x="1633492" y="665826"/>
                </a:cubicBezTo>
                <a:cubicBezTo>
                  <a:pt x="1651247" y="671744"/>
                  <a:pt x="1671185" y="673200"/>
                  <a:pt x="1686758" y="683581"/>
                </a:cubicBezTo>
                <a:cubicBezTo>
                  <a:pt x="1695636" y="689499"/>
                  <a:pt x="1702929" y="699244"/>
                  <a:pt x="1713391" y="701336"/>
                </a:cubicBezTo>
                <a:cubicBezTo>
                  <a:pt x="1733703" y="705398"/>
                  <a:pt x="1754820" y="701336"/>
                  <a:pt x="1775534" y="701336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Forma libre"/>
          <p:cNvSpPr/>
          <p:nvPr/>
        </p:nvSpPr>
        <p:spPr>
          <a:xfrm>
            <a:off x="2414726" y="3329126"/>
            <a:ext cx="3258156" cy="2175029"/>
          </a:xfrm>
          <a:custGeom>
            <a:avLst/>
            <a:gdLst>
              <a:gd name="connsiteX0" fmla="*/ 0 w 3258156"/>
              <a:gd name="connsiteY0" fmla="*/ 0 h 2175029"/>
              <a:gd name="connsiteX1" fmla="*/ 44389 w 3258156"/>
              <a:gd name="connsiteY1" fmla="*/ 44389 h 2175029"/>
              <a:gd name="connsiteX2" fmla="*/ 71022 w 3258156"/>
              <a:gd name="connsiteY2" fmla="*/ 62144 h 2175029"/>
              <a:gd name="connsiteX3" fmla="*/ 44389 w 3258156"/>
              <a:gd name="connsiteY3" fmla="*/ 124288 h 2175029"/>
              <a:gd name="connsiteX4" fmla="*/ 26633 w 3258156"/>
              <a:gd name="connsiteY4" fmla="*/ 177554 h 2175029"/>
              <a:gd name="connsiteX5" fmla="*/ 35511 w 3258156"/>
              <a:gd name="connsiteY5" fmla="*/ 266330 h 2175029"/>
              <a:gd name="connsiteX6" fmla="*/ 53266 w 3258156"/>
              <a:gd name="connsiteY6" fmla="*/ 284086 h 2175029"/>
              <a:gd name="connsiteX7" fmla="*/ 71022 w 3258156"/>
              <a:gd name="connsiteY7" fmla="*/ 337352 h 2175029"/>
              <a:gd name="connsiteX8" fmla="*/ 88777 w 3258156"/>
              <a:gd name="connsiteY8" fmla="*/ 390618 h 2175029"/>
              <a:gd name="connsiteX9" fmla="*/ 115410 w 3258156"/>
              <a:gd name="connsiteY9" fmla="*/ 399495 h 2175029"/>
              <a:gd name="connsiteX10" fmla="*/ 150921 w 3258156"/>
              <a:gd name="connsiteY10" fmla="*/ 390618 h 2175029"/>
              <a:gd name="connsiteX11" fmla="*/ 168676 w 3258156"/>
              <a:gd name="connsiteY11" fmla="*/ 372862 h 2175029"/>
              <a:gd name="connsiteX12" fmla="*/ 195309 w 3258156"/>
              <a:gd name="connsiteY12" fmla="*/ 390618 h 2175029"/>
              <a:gd name="connsiteX13" fmla="*/ 168676 w 3258156"/>
              <a:gd name="connsiteY13" fmla="*/ 452761 h 2175029"/>
              <a:gd name="connsiteX14" fmla="*/ 159798 w 3258156"/>
              <a:gd name="connsiteY14" fmla="*/ 479394 h 2175029"/>
              <a:gd name="connsiteX15" fmla="*/ 168676 w 3258156"/>
              <a:gd name="connsiteY15" fmla="*/ 585926 h 2175029"/>
              <a:gd name="connsiteX16" fmla="*/ 319596 w 3258156"/>
              <a:gd name="connsiteY16" fmla="*/ 559293 h 2175029"/>
              <a:gd name="connsiteX17" fmla="*/ 310719 w 3258156"/>
              <a:gd name="connsiteY17" fmla="*/ 648070 h 2175029"/>
              <a:gd name="connsiteX18" fmla="*/ 301841 w 3258156"/>
              <a:gd name="connsiteY18" fmla="*/ 692458 h 2175029"/>
              <a:gd name="connsiteX19" fmla="*/ 319596 w 3258156"/>
              <a:gd name="connsiteY19" fmla="*/ 790113 h 2175029"/>
              <a:gd name="connsiteX20" fmla="*/ 337352 w 3258156"/>
              <a:gd name="connsiteY20" fmla="*/ 807868 h 2175029"/>
              <a:gd name="connsiteX21" fmla="*/ 346229 w 3258156"/>
              <a:gd name="connsiteY21" fmla="*/ 834501 h 2175029"/>
              <a:gd name="connsiteX22" fmla="*/ 355107 w 3258156"/>
              <a:gd name="connsiteY22" fmla="*/ 941033 h 2175029"/>
              <a:gd name="connsiteX23" fmla="*/ 381740 w 3258156"/>
              <a:gd name="connsiteY23" fmla="*/ 958789 h 2175029"/>
              <a:gd name="connsiteX24" fmla="*/ 488272 w 3258156"/>
              <a:gd name="connsiteY24" fmla="*/ 976544 h 2175029"/>
              <a:gd name="connsiteX25" fmla="*/ 497150 w 3258156"/>
              <a:gd name="connsiteY25" fmla="*/ 1074198 h 2175029"/>
              <a:gd name="connsiteX26" fmla="*/ 577049 w 3258156"/>
              <a:gd name="connsiteY26" fmla="*/ 1083076 h 2175029"/>
              <a:gd name="connsiteX27" fmla="*/ 594804 w 3258156"/>
              <a:gd name="connsiteY27" fmla="*/ 1118587 h 2175029"/>
              <a:gd name="connsiteX28" fmla="*/ 612559 w 3258156"/>
              <a:gd name="connsiteY28" fmla="*/ 1145220 h 2175029"/>
              <a:gd name="connsiteX29" fmla="*/ 621437 w 3258156"/>
              <a:gd name="connsiteY29" fmla="*/ 1225119 h 2175029"/>
              <a:gd name="connsiteX30" fmla="*/ 639192 w 3258156"/>
              <a:gd name="connsiteY30" fmla="*/ 1278385 h 2175029"/>
              <a:gd name="connsiteX31" fmla="*/ 701336 w 3258156"/>
              <a:gd name="connsiteY31" fmla="*/ 1340528 h 2175029"/>
              <a:gd name="connsiteX32" fmla="*/ 825624 w 3258156"/>
              <a:gd name="connsiteY32" fmla="*/ 1349406 h 2175029"/>
              <a:gd name="connsiteX33" fmla="*/ 852257 w 3258156"/>
              <a:gd name="connsiteY33" fmla="*/ 1411550 h 2175029"/>
              <a:gd name="connsiteX34" fmla="*/ 861134 w 3258156"/>
              <a:gd name="connsiteY34" fmla="*/ 1447060 h 2175029"/>
              <a:gd name="connsiteX35" fmla="*/ 905523 w 3258156"/>
              <a:gd name="connsiteY35" fmla="*/ 1482571 h 2175029"/>
              <a:gd name="connsiteX36" fmla="*/ 1020932 w 3258156"/>
              <a:gd name="connsiteY36" fmla="*/ 1491449 h 2175029"/>
              <a:gd name="connsiteX37" fmla="*/ 1083076 w 3258156"/>
              <a:gd name="connsiteY37" fmla="*/ 1571348 h 2175029"/>
              <a:gd name="connsiteX38" fmla="*/ 1118587 w 3258156"/>
              <a:gd name="connsiteY38" fmla="*/ 1624614 h 2175029"/>
              <a:gd name="connsiteX39" fmla="*/ 1225119 w 3258156"/>
              <a:gd name="connsiteY39" fmla="*/ 1642369 h 2175029"/>
              <a:gd name="connsiteX40" fmla="*/ 1260629 w 3258156"/>
              <a:gd name="connsiteY40" fmla="*/ 1660124 h 2175029"/>
              <a:gd name="connsiteX41" fmla="*/ 1296140 w 3258156"/>
              <a:gd name="connsiteY41" fmla="*/ 1704513 h 2175029"/>
              <a:gd name="connsiteX42" fmla="*/ 1349406 w 3258156"/>
              <a:gd name="connsiteY42" fmla="*/ 1722268 h 2175029"/>
              <a:gd name="connsiteX43" fmla="*/ 1411550 w 3258156"/>
              <a:gd name="connsiteY43" fmla="*/ 1713391 h 2175029"/>
              <a:gd name="connsiteX44" fmla="*/ 1464816 w 3258156"/>
              <a:gd name="connsiteY44" fmla="*/ 1695635 h 2175029"/>
              <a:gd name="connsiteX45" fmla="*/ 1491449 w 3258156"/>
              <a:gd name="connsiteY45" fmla="*/ 1704513 h 2175029"/>
              <a:gd name="connsiteX46" fmla="*/ 1535837 w 3258156"/>
              <a:gd name="connsiteY46" fmla="*/ 1740024 h 2175029"/>
              <a:gd name="connsiteX47" fmla="*/ 1571348 w 3258156"/>
              <a:gd name="connsiteY47" fmla="*/ 1793290 h 2175029"/>
              <a:gd name="connsiteX48" fmla="*/ 1580225 w 3258156"/>
              <a:gd name="connsiteY48" fmla="*/ 1819923 h 2175029"/>
              <a:gd name="connsiteX49" fmla="*/ 1606858 w 3258156"/>
              <a:gd name="connsiteY49" fmla="*/ 1828800 h 2175029"/>
              <a:gd name="connsiteX50" fmla="*/ 1677880 w 3258156"/>
              <a:gd name="connsiteY50" fmla="*/ 1846556 h 2175029"/>
              <a:gd name="connsiteX51" fmla="*/ 1704513 w 3258156"/>
              <a:gd name="connsiteY51" fmla="*/ 1890944 h 2175029"/>
              <a:gd name="connsiteX52" fmla="*/ 1713391 w 3258156"/>
              <a:gd name="connsiteY52" fmla="*/ 1917577 h 2175029"/>
              <a:gd name="connsiteX53" fmla="*/ 1766657 w 3258156"/>
              <a:gd name="connsiteY53" fmla="*/ 1970843 h 2175029"/>
              <a:gd name="connsiteX54" fmla="*/ 1793290 w 3258156"/>
              <a:gd name="connsiteY54" fmla="*/ 1997476 h 2175029"/>
              <a:gd name="connsiteX55" fmla="*/ 2059620 w 3258156"/>
              <a:gd name="connsiteY55" fmla="*/ 2032987 h 2175029"/>
              <a:gd name="connsiteX56" fmla="*/ 2086253 w 3258156"/>
              <a:gd name="connsiteY56" fmla="*/ 2050742 h 2175029"/>
              <a:gd name="connsiteX57" fmla="*/ 2104008 w 3258156"/>
              <a:gd name="connsiteY57" fmla="*/ 2077375 h 2175029"/>
              <a:gd name="connsiteX58" fmla="*/ 2130641 w 3258156"/>
              <a:gd name="connsiteY58" fmla="*/ 2086253 h 2175029"/>
              <a:gd name="connsiteX59" fmla="*/ 2175029 w 3258156"/>
              <a:gd name="connsiteY59" fmla="*/ 2121763 h 2175029"/>
              <a:gd name="connsiteX60" fmla="*/ 2201662 w 3258156"/>
              <a:gd name="connsiteY60" fmla="*/ 2148396 h 2175029"/>
              <a:gd name="connsiteX61" fmla="*/ 2254928 w 3258156"/>
              <a:gd name="connsiteY61" fmla="*/ 2166152 h 2175029"/>
              <a:gd name="connsiteX62" fmla="*/ 2281561 w 3258156"/>
              <a:gd name="connsiteY62" fmla="*/ 2175029 h 2175029"/>
              <a:gd name="connsiteX63" fmla="*/ 2414726 w 3258156"/>
              <a:gd name="connsiteY63" fmla="*/ 2148396 h 2175029"/>
              <a:gd name="connsiteX64" fmla="*/ 2432482 w 3258156"/>
              <a:gd name="connsiteY64" fmla="*/ 2130641 h 2175029"/>
              <a:gd name="connsiteX65" fmla="*/ 2414726 w 3258156"/>
              <a:gd name="connsiteY65" fmla="*/ 2015231 h 2175029"/>
              <a:gd name="connsiteX66" fmla="*/ 2396971 w 3258156"/>
              <a:gd name="connsiteY66" fmla="*/ 1988598 h 2175029"/>
              <a:gd name="connsiteX67" fmla="*/ 2476870 w 3258156"/>
              <a:gd name="connsiteY67" fmla="*/ 1944210 h 2175029"/>
              <a:gd name="connsiteX68" fmla="*/ 2574524 w 3258156"/>
              <a:gd name="connsiteY68" fmla="*/ 1935332 h 2175029"/>
              <a:gd name="connsiteX69" fmla="*/ 2583402 w 3258156"/>
              <a:gd name="connsiteY69" fmla="*/ 1908699 h 2175029"/>
              <a:gd name="connsiteX70" fmla="*/ 2592280 w 3258156"/>
              <a:gd name="connsiteY70" fmla="*/ 1811045 h 2175029"/>
              <a:gd name="connsiteX71" fmla="*/ 2618913 w 3258156"/>
              <a:gd name="connsiteY71" fmla="*/ 1793290 h 2175029"/>
              <a:gd name="connsiteX72" fmla="*/ 2672179 w 3258156"/>
              <a:gd name="connsiteY72" fmla="*/ 1775534 h 2175029"/>
              <a:gd name="connsiteX73" fmla="*/ 2698812 w 3258156"/>
              <a:gd name="connsiteY73" fmla="*/ 1766657 h 2175029"/>
              <a:gd name="connsiteX74" fmla="*/ 2991775 w 3258156"/>
              <a:gd name="connsiteY74" fmla="*/ 1757779 h 2175029"/>
              <a:gd name="connsiteX75" fmla="*/ 3018408 w 3258156"/>
              <a:gd name="connsiteY75" fmla="*/ 1748901 h 2175029"/>
              <a:gd name="connsiteX76" fmla="*/ 3089429 w 3258156"/>
              <a:gd name="connsiteY76" fmla="*/ 1899822 h 2175029"/>
              <a:gd name="connsiteX77" fmla="*/ 3116062 w 3258156"/>
              <a:gd name="connsiteY77" fmla="*/ 1908699 h 2175029"/>
              <a:gd name="connsiteX78" fmla="*/ 3195961 w 3258156"/>
              <a:gd name="connsiteY78" fmla="*/ 1917577 h 2175029"/>
              <a:gd name="connsiteX79" fmla="*/ 3231472 w 3258156"/>
              <a:gd name="connsiteY79" fmla="*/ 1970843 h 2175029"/>
              <a:gd name="connsiteX80" fmla="*/ 3258105 w 3258156"/>
              <a:gd name="connsiteY80" fmla="*/ 1997476 h 217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258156" h="2175029">
                <a:moveTo>
                  <a:pt x="0" y="0"/>
                </a:moveTo>
                <a:cubicBezTo>
                  <a:pt x="14796" y="14796"/>
                  <a:pt x="28641" y="30610"/>
                  <a:pt x="44389" y="44389"/>
                </a:cubicBezTo>
                <a:cubicBezTo>
                  <a:pt x="52419" y="51415"/>
                  <a:pt x="67648" y="52022"/>
                  <a:pt x="71022" y="62144"/>
                </a:cubicBezTo>
                <a:cubicBezTo>
                  <a:pt x="78850" y="85627"/>
                  <a:pt x="52041" y="107072"/>
                  <a:pt x="44389" y="124288"/>
                </a:cubicBezTo>
                <a:cubicBezTo>
                  <a:pt x="36788" y="141391"/>
                  <a:pt x="26633" y="177554"/>
                  <a:pt x="26633" y="177554"/>
                </a:cubicBezTo>
                <a:cubicBezTo>
                  <a:pt x="29592" y="207146"/>
                  <a:pt x="28298" y="237478"/>
                  <a:pt x="35511" y="266330"/>
                </a:cubicBezTo>
                <a:cubicBezTo>
                  <a:pt x="37541" y="274450"/>
                  <a:pt x="49523" y="276600"/>
                  <a:pt x="53266" y="284086"/>
                </a:cubicBezTo>
                <a:cubicBezTo>
                  <a:pt x="61636" y="300826"/>
                  <a:pt x="65104" y="319597"/>
                  <a:pt x="71022" y="337352"/>
                </a:cubicBezTo>
                <a:cubicBezTo>
                  <a:pt x="71022" y="337353"/>
                  <a:pt x="88776" y="390618"/>
                  <a:pt x="88777" y="390618"/>
                </a:cubicBezTo>
                <a:lnTo>
                  <a:pt x="115410" y="399495"/>
                </a:lnTo>
                <a:cubicBezTo>
                  <a:pt x="127247" y="396536"/>
                  <a:pt x="140008" y="396075"/>
                  <a:pt x="150921" y="390618"/>
                </a:cubicBezTo>
                <a:cubicBezTo>
                  <a:pt x="158407" y="386875"/>
                  <a:pt x="160306" y="372862"/>
                  <a:pt x="168676" y="372862"/>
                </a:cubicBezTo>
                <a:cubicBezTo>
                  <a:pt x="179346" y="372862"/>
                  <a:pt x="186431" y="384699"/>
                  <a:pt x="195309" y="390618"/>
                </a:cubicBezTo>
                <a:cubicBezTo>
                  <a:pt x="174488" y="453077"/>
                  <a:pt x="201587" y="375970"/>
                  <a:pt x="168676" y="452761"/>
                </a:cubicBezTo>
                <a:cubicBezTo>
                  <a:pt x="164990" y="461362"/>
                  <a:pt x="162757" y="470516"/>
                  <a:pt x="159798" y="479394"/>
                </a:cubicBezTo>
                <a:cubicBezTo>
                  <a:pt x="162757" y="514905"/>
                  <a:pt x="141474" y="562909"/>
                  <a:pt x="168676" y="585926"/>
                </a:cubicBezTo>
                <a:cubicBezTo>
                  <a:pt x="199785" y="612249"/>
                  <a:pt x="282955" y="573950"/>
                  <a:pt x="319596" y="559293"/>
                </a:cubicBezTo>
                <a:cubicBezTo>
                  <a:pt x="316637" y="588885"/>
                  <a:pt x="314649" y="618591"/>
                  <a:pt x="310719" y="648070"/>
                </a:cubicBezTo>
                <a:cubicBezTo>
                  <a:pt x="308725" y="663027"/>
                  <a:pt x="301841" y="677369"/>
                  <a:pt x="301841" y="692458"/>
                </a:cubicBezTo>
                <a:cubicBezTo>
                  <a:pt x="301841" y="700202"/>
                  <a:pt x="307112" y="769307"/>
                  <a:pt x="319596" y="790113"/>
                </a:cubicBezTo>
                <a:cubicBezTo>
                  <a:pt x="323902" y="797290"/>
                  <a:pt x="331433" y="801950"/>
                  <a:pt x="337352" y="807868"/>
                </a:cubicBezTo>
                <a:cubicBezTo>
                  <a:pt x="340311" y="816746"/>
                  <a:pt x="344992" y="825225"/>
                  <a:pt x="346229" y="834501"/>
                </a:cubicBezTo>
                <a:cubicBezTo>
                  <a:pt x="350938" y="869822"/>
                  <a:pt x="345318" y="906770"/>
                  <a:pt x="355107" y="941033"/>
                </a:cubicBezTo>
                <a:cubicBezTo>
                  <a:pt x="358038" y="951292"/>
                  <a:pt x="372197" y="954017"/>
                  <a:pt x="381740" y="958789"/>
                </a:cubicBezTo>
                <a:cubicBezTo>
                  <a:pt x="411482" y="973660"/>
                  <a:pt x="462967" y="973732"/>
                  <a:pt x="488272" y="976544"/>
                </a:cubicBezTo>
                <a:cubicBezTo>
                  <a:pt x="491231" y="1009095"/>
                  <a:pt x="476225" y="1049088"/>
                  <a:pt x="497150" y="1074198"/>
                </a:cubicBezTo>
                <a:cubicBezTo>
                  <a:pt x="514305" y="1094784"/>
                  <a:pt x="552654" y="1071987"/>
                  <a:pt x="577049" y="1083076"/>
                </a:cubicBezTo>
                <a:cubicBezTo>
                  <a:pt x="589097" y="1088552"/>
                  <a:pt x="588238" y="1107097"/>
                  <a:pt x="594804" y="1118587"/>
                </a:cubicBezTo>
                <a:cubicBezTo>
                  <a:pt x="600097" y="1127851"/>
                  <a:pt x="606641" y="1136342"/>
                  <a:pt x="612559" y="1145220"/>
                </a:cubicBezTo>
                <a:cubicBezTo>
                  <a:pt x="615518" y="1171853"/>
                  <a:pt x="616182" y="1198842"/>
                  <a:pt x="621437" y="1225119"/>
                </a:cubicBezTo>
                <a:cubicBezTo>
                  <a:pt x="625107" y="1243471"/>
                  <a:pt x="628810" y="1262813"/>
                  <a:pt x="639192" y="1278385"/>
                </a:cubicBezTo>
                <a:cubicBezTo>
                  <a:pt x="663216" y="1314421"/>
                  <a:pt x="661772" y="1335874"/>
                  <a:pt x="701336" y="1340528"/>
                </a:cubicBezTo>
                <a:cubicBezTo>
                  <a:pt x="742586" y="1345381"/>
                  <a:pt x="784195" y="1346447"/>
                  <a:pt x="825624" y="1349406"/>
                </a:cubicBezTo>
                <a:cubicBezTo>
                  <a:pt x="851108" y="1451351"/>
                  <a:pt x="815473" y="1325721"/>
                  <a:pt x="852257" y="1411550"/>
                </a:cubicBezTo>
                <a:cubicBezTo>
                  <a:pt x="857063" y="1422764"/>
                  <a:pt x="855678" y="1436147"/>
                  <a:pt x="861134" y="1447060"/>
                </a:cubicBezTo>
                <a:cubicBezTo>
                  <a:pt x="865508" y="1455808"/>
                  <a:pt x="898601" y="1481273"/>
                  <a:pt x="905523" y="1482571"/>
                </a:cubicBezTo>
                <a:cubicBezTo>
                  <a:pt x="943445" y="1489681"/>
                  <a:pt x="982462" y="1488490"/>
                  <a:pt x="1020932" y="1491449"/>
                </a:cubicBezTo>
                <a:cubicBezTo>
                  <a:pt x="1096116" y="1566631"/>
                  <a:pt x="1042405" y="1503564"/>
                  <a:pt x="1083076" y="1571348"/>
                </a:cubicBezTo>
                <a:cubicBezTo>
                  <a:pt x="1094055" y="1589646"/>
                  <a:pt x="1098343" y="1617866"/>
                  <a:pt x="1118587" y="1624614"/>
                </a:cubicBezTo>
                <a:cubicBezTo>
                  <a:pt x="1170642" y="1641964"/>
                  <a:pt x="1135919" y="1632458"/>
                  <a:pt x="1225119" y="1642369"/>
                </a:cubicBezTo>
                <a:cubicBezTo>
                  <a:pt x="1236956" y="1648287"/>
                  <a:pt x="1250462" y="1651652"/>
                  <a:pt x="1260629" y="1660124"/>
                </a:cubicBezTo>
                <a:cubicBezTo>
                  <a:pt x="1279442" y="1675801"/>
                  <a:pt x="1273654" y="1693270"/>
                  <a:pt x="1296140" y="1704513"/>
                </a:cubicBezTo>
                <a:cubicBezTo>
                  <a:pt x="1312880" y="1712883"/>
                  <a:pt x="1349406" y="1722268"/>
                  <a:pt x="1349406" y="1722268"/>
                </a:cubicBezTo>
                <a:cubicBezTo>
                  <a:pt x="1370121" y="1719309"/>
                  <a:pt x="1391161" y="1718096"/>
                  <a:pt x="1411550" y="1713391"/>
                </a:cubicBezTo>
                <a:cubicBezTo>
                  <a:pt x="1429787" y="1709183"/>
                  <a:pt x="1464816" y="1695635"/>
                  <a:pt x="1464816" y="1695635"/>
                </a:cubicBezTo>
                <a:cubicBezTo>
                  <a:pt x="1473694" y="1698594"/>
                  <a:pt x="1483079" y="1700328"/>
                  <a:pt x="1491449" y="1704513"/>
                </a:cubicBezTo>
                <a:cubicBezTo>
                  <a:pt x="1505429" y="1711503"/>
                  <a:pt x="1525927" y="1726810"/>
                  <a:pt x="1535837" y="1740024"/>
                </a:cubicBezTo>
                <a:cubicBezTo>
                  <a:pt x="1548641" y="1757096"/>
                  <a:pt x="1571348" y="1793290"/>
                  <a:pt x="1571348" y="1793290"/>
                </a:cubicBezTo>
                <a:cubicBezTo>
                  <a:pt x="1574307" y="1802168"/>
                  <a:pt x="1573608" y="1813306"/>
                  <a:pt x="1580225" y="1819923"/>
                </a:cubicBezTo>
                <a:cubicBezTo>
                  <a:pt x="1586842" y="1826540"/>
                  <a:pt x="1597780" y="1826530"/>
                  <a:pt x="1606858" y="1828800"/>
                </a:cubicBezTo>
                <a:lnTo>
                  <a:pt x="1677880" y="1846556"/>
                </a:lnTo>
                <a:cubicBezTo>
                  <a:pt x="1703025" y="1921997"/>
                  <a:pt x="1667956" y="1830019"/>
                  <a:pt x="1704513" y="1890944"/>
                </a:cubicBezTo>
                <a:cubicBezTo>
                  <a:pt x="1709328" y="1898968"/>
                  <a:pt x="1707646" y="1910190"/>
                  <a:pt x="1713391" y="1917577"/>
                </a:cubicBezTo>
                <a:cubicBezTo>
                  <a:pt x="1728807" y="1937397"/>
                  <a:pt x="1748902" y="1953088"/>
                  <a:pt x="1766657" y="1970843"/>
                </a:cubicBezTo>
                <a:cubicBezTo>
                  <a:pt x="1775535" y="1979721"/>
                  <a:pt x="1781379" y="1993506"/>
                  <a:pt x="1793290" y="1997476"/>
                </a:cubicBezTo>
                <a:cubicBezTo>
                  <a:pt x="1932210" y="2043783"/>
                  <a:pt x="1845147" y="2022774"/>
                  <a:pt x="2059620" y="2032987"/>
                </a:cubicBezTo>
                <a:cubicBezTo>
                  <a:pt x="2068498" y="2038905"/>
                  <a:pt x="2078708" y="2043197"/>
                  <a:pt x="2086253" y="2050742"/>
                </a:cubicBezTo>
                <a:cubicBezTo>
                  <a:pt x="2093798" y="2058287"/>
                  <a:pt x="2095677" y="2070710"/>
                  <a:pt x="2104008" y="2077375"/>
                </a:cubicBezTo>
                <a:cubicBezTo>
                  <a:pt x="2111315" y="2083221"/>
                  <a:pt x="2121763" y="2083294"/>
                  <a:pt x="2130641" y="2086253"/>
                </a:cubicBezTo>
                <a:cubicBezTo>
                  <a:pt x="2170349" y="2145817"/>
                  <a:pt x="2123572" y="2087459"/>
                  <a:pt x="2175029" y="2121763"/>
                </a:cubicBezTo>
                <a:cubicBezTo>
                  <a:pt x="2185475" y="2128727"/>
                  <a:pt x="2190687" y="2142299"/>
                  <a:pt x="2201662" y="2148396"/>
                </a:cubicBezTo>
                <a:cubicBezTo>
                  <a:pt x="2218023" y="2157485"/>
                  <a:pt x="2237173" y="2160234"/>
                  <a:pt x="2254928" y="2166152"/>
                </a:cubicBezTo>
                <a:lnTo>
                  <a:pt x="2281561" y="2175029"/>
                </a:lnTo>
                <a:cubicBezTo>
                  <a:pt x="2363764" y="2168179"/>
                  <a:pt x="2368913" y="2185046"/>
                  <a:pt x="2414726" y="2148396"/>
                </a:cubicBezTo>
                <a:cubicBezTo>
                  <a:pt x="2421262" y="2143167"/>
                  <a:pt x="2426563" y="2136559"/>
                  <a:pt x="2432482" y="2130641"/>
                </a:cubicBezTo>
                <a:cubicBezTo>
                  <a:pt x="2429935" y="2105175"/>
                  <a:pt x="2430724" y="2047226"/>
                  <a:pt x="2414726" y="2015231"/>
                </a:cubicBezTo>
                <a:cubicBezTo>
                  <a:pt x="2409954" y="2005688"/>
                  <a:pt x="2402889" y="1997476"/>
                  <a:pt x="2396971" y="1988598"/>
                </a:cubicBezTo>
                <a:cubicBezTo>
                  <a:pt x="2419150" y="1973813"/>
                  <a:pt x="2447040" y="1948472"/>
                  <a:pt x="2476870" y="1944210"/>
                </a:cubicBezTo>
                <a:cubicBezTo>
                  <a:pt x="2509227" y="1939587"/>
                  <a:pt x="2541973" y="1938291"/>
                  <a:pt x="2574524" y="1935332"/>
                </a:cubicBezTo>
                <a:cubicBezTo>
                  <a:pt x="2577483" y="1926454"/>
                  <a:pt x="2582079" y="1917963"/>
                  <a:pt x="2583402" y="1908699"/>
                </a:cubicBezTo>
                <a:cubicBezTo>
                  <a:pt x="2588025" y="1876342"/>
                  <a:pt x="2582668" y="1842285"/>
                  <a:pt x="2592280" y="1811045"/>
                </a:cubicBezTo>
                <a:cubicBezTo>
                  <a:pt x="2595418" y="1800847"/>
                  <a:pt x="2609163" y="1797623"/>
                  <a:pt x="2618913" y="1793290"/>
                </a:cubicBezTo>
                <a:cubicBezTo>
                  <a:pt x="2636016" y="1785689"/>
                  <a:pt x="2654424" y="1781452"/>
                  <a:pt x="2672179" y="1775534"/>
                </a:cubicBezTo>
                <a:cubicBezTo>
                  <a:pt x="2681057" y="1772575"/>
                  <a:pt x="2689458" y="1766940"/>
                  <a:pt x="2698812" y="1766657"/>
                </a:cubicBezTo>
                <a:lnTo>
                  <a:pt x="2991775" y="1757779"/>
                </a:lnTo>
                <a:cubicBezTo>
                  <a:pt x="3000653" y="1754820"/>
                  <a:pt x="3009050" y="1748901"/>
                  <a:pt x="3018408" y="1748901"/>
                </a:cubicBezTo>
                <a:cubicBezTo>
                  <a:pt x="3136266" y="1748901"/>
                  <a:pt x="3059409" y="1772233"/>
                  <a:pt x="3089429" y="1899822"/>
                </a:cubicBezTo>
                <a:cubicBezTo>
                  <a:pt x="3091572" y="1908931"/>
                  <a:pt x="3106832" y="1907161"/>
                  <a:pt x="3116062" y="1908699"/>
                </a:cubicBezTo>
                <a:cubicBezTo>
                  <a:pt x="3142494" y="1913104"/>
                  <a:pt x="3169328" y="1914618"/>
                  <a:pt x="3195961" y="1917577"/>
                </a:cubicBezTo>
                <a:cubicBezTo>
                  <a:pt x="3207798" y="1935332"/>
                  <a:pt x="3213717" y="1959006"/>
                  <a:pt x="3231472" y="1970843"/>
                </a:cubicBezTo>
                <a:cubicBezTo>
                  <a:pt x="3260567" y="1990240"/>
                  <a:pt x="3258105" y="1977928"/>
                  <a:pt x="3258105" y="1997476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Forma libre"/>
          <p:cNvSpPr/>
          <p:nvPr/>
        </p:nvSpPr>
        <p:spPr>
          <a:xfrm>
            <a:off x="4960397" y="801088"/>
            <a:ext cx="640228" cy="4502837"/>
          </a:xfrm>
          <a:custGeom>
            <a:avLst/>
            <a:gdLst>
              <a:gd name="connsiteX0" fmla="*/ 143079 w 640228"/>
              <a:gd name="connsiteY0" fmla="*/ 4314671 h 4502837"/>
              <a:gd name="connsiteX1" fmla="*/ 178589 w 640228"/>
              <a:gd name="connsiteY1" fmla="*/ 4359060 h 4502837"/>
              <a:gd name="connsiteX2" fmla="*/ 249611 w 640228"/>
              <a:gd name="connsiteY2" fmla="*/ 4438959 h 4502837"/>
              <a:gd name="connsiteX3" fmla="*/ 320632 w 640228"/>
              <a:gd name="connsiteY3" fmla="*/ 4456714 h 4502837"/>
              <a:gd name="connsiteX4" fmla="*/ 329510 w 640228"/>
              <a:gd name="connsiteY4" fmla="*/ 4483347 h 4502837"/>
              <a:gd name="connsiteX5" fmla="*/ 436042 w 640228"/>
              <a:gd name="connsiteY5" fmla="*/ 4492225 h 4502837"/>
              <a:gd name="connsiteX6" fmla="*/ 480430 w 640228"/>
              <a:gd name="connsiteY6" fmla="*/ 4447836 h 4502837"/>
              <a:gd name="connsiteX7" fmla="*/ 489308 w 640228"/>
              <a:gd name="connsiteY7" fmla="*/ 4421203 h 4502837"/>
              <a:gd name="connsiteX8" fmla="*/ 498185 w 640228"/>
              <a:gd name="connsiteY8" fmla="*/ 4385693 h 4502837"/>
              <a:gd name="connsiteX9" fmla="*/ 524818 w 640228"/>
              <a:gd name="connsiteY9" fmla="*/ 4376815 h 4502837"/>
              <a:gd name="connsiteX10" fmla="*/ 569207 w 640228"/>
              <a:gd name="connsiteY10" fmla="*/ 4367937 h 4502837"/>
              <a:gd name="connsiteX11" fmla="*/ 569207 w 640228"/>
              <a:gd name="connsiteY11" fmla="*/ 4172628 h 4502837"/>
              <a:gd name="connsiteX12" fmla="*/ 551451 w 640228"/>
              <a:gd name="connsiteY12" fmla="*/ 4154873 h 4502837"/>
              <a:gd name="connsiteX13" fmla="*/ 507063 w 640228"/>
              <a:gd name="connsiteY13" fmla="*/ 4074974 h 4502837"/>
              <a:gd name="connsiteX14" fmla="*/ 498185 w 640228"/>
              <a:gd name="connsiteY14" fmla="*/ 3941809 h 4502837"/>
              <a:gd name="connsiteX15" fmla="*/ 507063 w 640228"/>
              <a:gd name="connsiteY15" fmla="*/ 3879665 h 4502837"/>
              <a:gd name="connsiteX16" fmla="*/ 560329 w 640228"/>
              <a:gd name="connsiteY16" fmla="*/ 3861910 h 4502837"/>
              <a:gd name="connsiteX17" fmla="*/ 560329 w 640228"/>
              <a:gd name="connsiteY17" fmla="*/ 3737623 h 4502837"/>
              <a:gd name="connsiteX18" fmla="*/ 524818 w 640228"/>
              <a:gd name="connsiteY18" fmla="*/ 3693234 h 4502837"/>
              <a:gd name="connsiteX19" fmla="*/ 507063 w 640228"/>
              <a:gd name="connsiteY19" fmla="*/ 3666601 h 4502837"/>
              <a:gd name="connsiteX20" fmla="*/ 453797 w 640228"/>
              <a:gd name="connsiteY20" fmla="*/ 3631091 h 4502837"/>
              <a:gd name="connsiteX21" fmla="*/ 436042 w 640228"/>
              <a:gd name="connsiteY21" fmla="*/ 3604458 h 4502837"/>
              <a:gd name="connsiteX22" fmla="*/ 418286 w 640228"/>
              <a:gd name="connsiteY22" fmla="*/ 3586702 h 4502837"/>
              <a:gd name="connsiteX23" fmla="*/ 382776 w 640228"/>
              <a:gd name="connsiteY23" fmla="*/ 3533436 h 4502837"/>
              <a:gd name="connsiteX24" fmla="*/ 365020 w 640228"/>
              <a:gd name="connsiteY24" fmla="*/ 3506803 h 4502837"/>
              <a:gd name="connsiteX25" fmla="*/ 356143 w 640228"/>
              <a:gd name="connsiteY25" fmla="*/ 3462415 h 4502837"/>
              <a:gd name="connsiteX26" fmla="*/ 338387 w 640228"/>
              <a:gd name="connsiteY26" fmla="*/ 3409149 h 4502837"/>
              <a:gd name="connsiteX27" fmla="*/ 347265 w 640228"/>
              <a:gd name="connsiteY27" fmla="*/ 3267106 h 4502837"/>
              <a:gd name="connsiteX28" fmla="*/ 382776 w 640228"/>
              <a:gd name="connsiteY28" fmla="*/ 3258228 h 4502837"/>
              <a:gd name="connsiteX29" fmla="*/ 436042 w 640228"/>
              <a:gd name="connsiteY29" fmla="*/ 3213840 h 4502837"/>
              <a:gd name="connsiteX30" fmla="*/ 480430 w 640228"/>
              <a:gd name="connsiteY30" fmla="*/ 3151696 h 4502837"/>
              <a:gd name="connsiteX31" fmla="*/ 524818 w 640228"/>
              <a:gd name="connsiteY31" fmla="*/ 3080675 h 4502837"/>
              <a:gd name="connsiteX32" fmla="*/ 542574 w 640228"/>
              <a:gd name="connsiteY32" fmla="*/ 3009654 h 4502837"/>
              <a:gd name="connsiteX33" fmla="*/ 569207 w 640228"/>
              <a:gd name="connsiteY33" fmla="*/ 2974143 h 4502837"/>
              <a:gd name="connsiteX34" fmla="*/ 578084 w 640228"/>
              <a:gd name="connsiteY34" fmla="*/ 2903122 h 4502837"/>
              <a:gd name="connsiteX35" fmla="*/ 604717 w 640228"/>
              <a:gd name="connsiteY35" fmla="*/ 2823223 h 4502837"/>
              <a:gd name="connsiteX36" fmla="*/ 622473 w 640228"/>
              <a:gd name="connsiteY36" fmla="*/ 2769957 h 4502837"/>
              <a:gd name="connsiteX37" fmla="*/ 631350 w 640228"/>
              <a:gd name="connsiteY37" fmla="*/ 2743324 h 4502837"/>
              <a:gd name="connsiteX38" fmla="*/ 640228 w 640228"/>
              <a:gd name="connsiteY38" fmla="*/ 2707813 h 4502837"/>
              <a:gd name="connsiteX39" fmla="*/ 631350 w 640228"/>
              <a:gd name="connsiteY39" fmla="*/ 2636792 h 4502837"/>
              <a:gd name="connsiteX40" fmla="*/ 586962 w 640228"/>
              <a:gd name="connsiteY40" fmla="*/ 2619036 h 4502837"/>
              <a:gd name="connsiteX41" fmla="*/ 551451 w 640228"/>
              <a:gd name="connsiteY41" fmla="*/ 2610159 h 4502837"/>
              <a:gd name="connsiteX42" fmla="*/ 489308 w 640228"/>
              <a:gd name="connsiteY42" fmla="*/ 2592403 h 4502837"/>
              <a:gd name="connsiteX43" fmla="*/ 444919 w 640228"/>
              <a:gd name="connsiteY43" fmla="*/ 2583526 h 4502837"/>
              <a:gd name="connsiteX44" fmla="*/ 391653 w 640228"/>
              <a:gd name="connsiteY44" fmla="*/ 2565770 h 4502837"/>
              <a:gd name="connsiteX45" fmla="*/ 365020 w 640228"/>
              <a:gd name="connsiteY45" fmla="*/ 2556893 h 4502837"/>
              <a:gd name="connsiteX46" fmla="*/ 285121 w 640228"/>
              <a:gd name="connsiteY46" fmla="*/ 2485871 h 4502837"/>
              <a:gd name="connsiteX47" fmla="*/ 222978 w 640228"/>
              <a:gd name="connsiteY47" fmla="*/ 2405972 h 4502837"/>
              <a:gd name="connsiteX48" fmla="*/ 214100 w 640228"/>
              <a:gd name="connsiteY48" fmla="*/ 2379339 h 4502837"/>
              <a:gd name="connsiteX49" fmla="*/ 222978 w 640228"/>
              <a:gd name="connsiteY49" fmla="*/ 2308318 h 4502837"/>
              <a:gd name="connsiteX50" fmla="*/ 240733 w 640228"/>
              <a:gd name="connsiteY50" fmla="*/ 2290562 h 4502837"/>
              <a:gd name="connsiteX51" fmla="*/ 293999 w 640228"/>
              <a:gd name="connsiteY51" fmla="*/ 2246174 h 4502837"/>
              <a:gd name="connsiteX52" fmla="*/ 285121 w 640228"/>
              <a:gd name="connsiteY52" fmla="*/ 2201786 h 4502837"/>
              <a:gd name="connsiteX53" fmla="*/ 267366 w 640228"/>
              <a:gd name="connsiteY53" fmla="*/ 2184030 h 4502837"/>
              <a:gd name="connsiteX54" fmla="*/ 222978 w 640228"/>
              <a:gd name="connsiteY54" fmla="*/ 2148520 h 4502837"/>
              <a:gd name="connsiteX55" fmla="*/ 187467 w 640228"/>
              <a:gd name="connsiteY55" fmla="*/ 2104131 h 4502837"/>
              <a:gd name="connsiteX56" fmla="*/ 240733 w 640228"/>
              <a:gd name="connsiteY56" fmla="*/ 2068621 h 4502837"/>
              <a:gd name="connsiteX57" fmla="*/ 249611 w 640228"/>
              <a:gd name="connsiteY57" fmla="*/ 2041988 h 4502837"/>
              <a:gd name="connsiteX58" fmla="*/ 214100 w 640228"/>
              <a:gd name="connsiteY58" fmla="*/ 1997599 h 4502837"/>
              <a:gd name="connsiteX59" fmla="*/ 205222 w 640228"/>
              <a:gd name="connsiteY59" fmla="*/ 1970966 h 4502837"/>
              <a:gd name="connsiteX60" fmla="*/ 196345 w 640228"/>
              <a:gd name="connsiteY60" fmla="*/ 1891067 h 4502837"/>
              <a:gd name="connsiteX61" fmla="*/ 151956 w 640228"/>
              <a:gd name="connsiteY61" fmla="*/ 1855557 h 4502837"/>
              <a:gd name="connsiteX62" fmla="*/ 134201 w 640228"/>
              <a:gd name="connsiteY62" fmla="*/ 1828924 h 4502837"/>
              <a:gd name="connsiteX63" fmla="*/ 98690 w 640228"/>
              <a:gd name="connsiteY63" fmla="*/ 1784535 h 4502837"/>
              <a:gd name="connsiteX64" fmla="*/ 107568 w 640228"/>
              <a:gd name="connsiteY64" fmla="*/ 1713514 h 4502837"/>
              <a:gd name="connsiteX65" fmla="*/ 116446 w 640228"/>
              <a:gd name="connsiteY65" fmla="*/ 1686881 h 4502837"/>
              <a:gd name="connsiteX66" fmla="*/ 205222 w 640228"/>
              <a:gd name="connsiteY66" fmla="*/ 1660248 h 4502837"/>
              <a:gd name="connsiteX67" fmla="*/ 222978 w 640228"/>
              <a:gd name="connsiteY67" fmla="*/ 1642493 h 4502837"/>
              <a:gd name="connsiteX68" fmla="*/ 187467 w 640228"/>
              <a:gd name="connsiteY68" fmla="*/ 1553716 h 4502837"/>
              <a:gd name="connsiteX69" fmla="*/ 143079 w 640228"/>
              <a:gd name="connsiteY69" fmla="*/ 1518205 h 4502837"/>
              <a:gd name="connsiteX70" fmla="*/ 125323 w 640228"/>
              <a:gd name="connsiteY70" fmla="*/ 1491572 h 4502837"/>
              <a:gd name="connsiteX71" fmla="*/ 98690 w 640228"/>
              <a:gd name="connsiteY71" fmla="*/ 1473817 h 4502837"/>
              <a:gd name="connsiteX72" fmla="*/ 72057 w 640228"/>
              <a:gd name="connsiteY72" fmla="*/ 1447184 h 4502837"/>
              <a:gd name="connsiteX73" fmla="*/ 107568 w 640228"/>
              <a:gd name="connsiteY73" fmla="*/ 1411673 h 4502837"/>
              <a:gd name="connsiteX74" fmla="*/ 160834 w 640228"/>
              <a:gd name="connsiteY74" fmla="*/ 1376162 h 4502837"/>
              <a:gd name="connsiteX75" fmla="*/ 178589 w 640228"/>
              <a:gd name="connsiteY75" fmla="*/ 1349529 h 4502837"/>
              <a:gd name="connsiteX76" fmla="*/ 187467 w 640228"/>
              <a:gd name="connsiteY76" fmla="*/ 1322896 h 4502837"/>
              <a:gd name="connsiteX77" fmla="*/ 231855 w 640228"/>
              <a:gd name="connsiteY77" fmla="*/ 1269630 h 4502837"/>
              <a:gd name="connsiteX78" fmla="*/ 267366 w 640228"/>
              <a:gd name="connsiteY78" fmla="*/ 1216364 h 4502837"/>
              <a:gd name="connsiteX79" fmla="*/ 222978 w 640228"/>
              <a:gd name="connsiteY79" fmla="*/ 1092077 h 4502837"/>
              <a:gd name="connsiteX80" fmla="*/ 196345 w 640228"/>
              <a:gd name="connsiteY80" fmla="*/ 1083199 h 4502837"/>
              <a:gd name="connsiteX81" fmla="*/ 125323 w 640228"/>
              <a:gd name="connsiteY81" fmla="*/ 1029933 h 4502837"/>
              <a:gd name="connsiteX82" fmla="*/ 98690 w 640228"/>
              <a:gd name="connsiteY82" fmla="*/ 1012178 h 4502837"/>
              <a:gd name="connsiteX83" fmla="*/ 63179 w 640228"/>
              <a:gd name="connsiteY83" fmla="*/ 941157 h 4502837"/>
              <a:gd name="connsiteX84" fmla="*/ 36546 w 640228"/>
              <a:gd name="connsiteY84" fmla="*/ 852380 h 4502837"/>
              <a:gd name="connsiteX85" fmla="*/ 27669 w 640228"/>
              <a:gd name="connsiteY85" fmla="*/ 825747 h 4502837"/>
              <a:gd name="connsiteX86" fmla="*/ 9913 w 640228"/>
              <a:gd name="connsiteY86" fmla="*/ 807992 h 4502837"/>
              <a:gd name="connsiteX87" fmla="*/ 1036 w 640228"/>
              <a:gd name="connsiteY87" fmla="*/ 665949 h 4502837"/>
              <a:gd name="connsiteX88" fmla="*/ 9913 w 640228"/>
              <a:gd name="connsiteY88" fmla="*/ 586050 h 4502837"/>
              <a:gd name="connsiteX89" fmla="*/ 63179 w 640228"/>
              <a:gd name="connsiteY89" fmla="*/ 568294 h 4502837"/>
              <a:gd name="connsiteX90" fmla="*/ 116446 w 640228"/>
              <a:gd name="connsiteY90" fmla="*/ 550539 h 4502837"/>
              <a:gd name="connsiteX91" fmla="*/ 143079 w 640228"/>
              <a:gd name="connsiteY91" fmla="*/ 541661 h 4502837"/>
              <a:gd name="connsiteX92" fmla="*/ 178589 w 640228"/>
              <a:gd name="connsiteY92" fmla="*/ 523906 h 4502837"/>
              <a:gd name="connsiteX93" fmla="*/ 169712 w 640228"/>
              <a:gd name="connsiteY93" fmla="*/ 435129 h 4502837"/>
              <a:gd name="connsiteX94" fmla="*/ 160834 w 640228"/>
              <a:gd name="connsiteY94" fmla="*/ 408496 h 4502837"/>
              <a:gd name="connsiteX95" fmla="*/ 134201 w 640228"/>
              <a:gd name="connsiteY95" fmla="*/ 390741 h 4502837"/>
              <a:gd name="connsiteX96" fmla="*/ 98690 w 640228"/>
              <a:gd name="connsiteY96" fmla="*/ 364108 h 4502837"/>
              <a:gd name="connsiteX97" fmla="*/ 72057 w 640228"/>
              <a:gd name="connsiteY97" fmla="*/ 355230 h 4502837"/>
              <a:gd name="connsiteX98" fmla="*/ 45424 w 640228"/>
              <a:gd name="connsiteY98" fmla="*/ 337475 h 4502837"/>
              <a:gd name="connsiteX99" fmla="*/ 27669 w 640228"/>
              <a:gd name="connsiteY99" fmla="*/ 310842 h 4502837"/>
              <a:gd name="connsiteX100" fmla="*/ 9913 w 640228"/>
              <a:gd name="connsiteY100" fmla="*/ 293087 h 4502837"/>
              <a:gd name="connsiteX101" fmla="*/ 36546 w 640228"/>
              <a:gd name="connsiteY101" fmla="*/ 222065 h 4502837"/>
              <a:gd name="connsiteX102" fmla="*/ 63179 w 640228"/>
              <a:gd name="connsiteY102" fmla="*/ 195432 h 4502837"/>
              <a:gd name="connsiteX103" fmla="*/ 89813 w 640228"/>
              <a:gd name="connsiteY103" fmla="*/ 186555 h 4502837"/>
              <a:gd name="connsiteX104" fmla="*/ 107568 w 640228"/>
              <a:gd name="connsiteY104" fmla="*/ 151044 h 4502837"/>
              <a:gd name="connsiteX105" fmla="*/ 151956 w 640228"/>
              <a:gd name="connsiteY105" fmla="*/ 80023 h 4502837"/>
              <a:gd name="connsiteX106" fmla="*/ 160834 w 640228"/>
              <a:gd name="connsiteY106" fmla="*/ 53390 h 4502837"/>
              <a:gd name="connsiteX107" fmla="*/ 45424 w 640228"/>
              <a:gd name="connsiteY107" fmla="*/ 44512 h 4502837"/>
              <a:gd name="connsiteX108" fmla="*/ 9913 w 640228"/>
              <a:gd name="connsiteY108" fmla="*/ 35634 h 4502837"/>
              <a:gd name="connsiteX109" fmla="*/ 18791 w 640228"/>
              <a:gd name="connsiteY109" fmla="*/ 9001 h 4502837"/>
              <a:gd name="connsiteX110" fmla="*/ 63179 w 640228"/>
              <a:gd name="connsiteY110" fmla="*/ 124 h 450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40228" h="4502837">
                <a:moveTo>
                  <a:pt x="143079" y="4314671"/>
                </a:moveTo>
                <a:cubicBezTo>
                  <a:pt x="154916" y="4329467"/>
                  <a:pt x="167220" y="4343901"/>
                  <a:pt x="178589" y="4359060"/>
                </a:cubicBezTo>
                <a:cubicBezTo>
                  <a:pt x="198326" y="4385376"/>
                  <a:pt x="216919" y="4428062"/>
                  <a:pt x="249611" y="4438959"/>
                </a:cubicBezTo>
                <a:cubicBezTo>
                  <a:pt x="290559" y="4452607"/>
                  <a:pt x="267068" y="4446001"/>
                  <a:pt x="320632" y="4456714"/>
                </a:cubicBezTo>
                <a:cubicBezTo>
                  <a:pt x="323591" y="4465592"/>
                  <a:pt x="323664" y="4476040"/>
                  <a:pt x="329510" y="4483347"/>
                </a:cubicBezTo>
                <a:cubicBezTo>
                  <a:pt x="357470" y="4518296"/>
                  <a:pt x="398205" y="4496429"/>
                  <a:pt x="436042" y="4492225"/>
                </a:cubicBezTo>
                <a:cubicBezTo>
                  <a:pt x="462675" y="4474469"/>
                  <a:pt x="465634" y="4477428"/>
                  <a:pt x="480430" y="4447836"/>
                </a:cubicBezTo>
                <a:cubicBezTo>
                  <a:pt x="484615" y="4439466"/>
                  <a:pt x="486737" y="4430201"/>
                  <a:pt x="489308" y="4421203"/>
                </a:cubicBezTo>
                <a:cubicBezTo>
                  <a:pt x="492660" y="4409472"/>
                  <a:pt x="490563" y="4395220"/>
                  <a:pt x="498185" y="4385693"/>
                </a:cubicBezTo>
                <a:cubicBezTo>
                  <a:pt x="504031" y="4378386"/>
                  <a:pt x="515740" y="4379085"/>
                  <a:pt x="524818" y="4376815"/>
                </a:cubicBezTo>
                <a:cubicBezTo>
                  <a:pt x="539457" y="4373155"/>
                  <a:pt x="554411" y="4370896"/>
                  <a:pt x="569207" y="4367937"/>
                </a:cubicBezTo>
                <a:cubicBezTo>
                  <a:pt x="594019" y="4293496"/>
                  <a:pt x="589819" y="4316915"/>
                  <a:pt x="569207" y="4172628"/>
                </a:cubicBezTo>
                <a:cubicBezTo>
                  <a:pt x="568023" y="4164342"/>
                  <a:pt x="556473" y="4161569"/>
                  <a:pt x="551451" y="4154873"/>
                </a:cubicBezTo>
                <a:cubicBezTo>
                  <a:pt x="514821" y="4106034"/>
                  <a:pt x="520904" y="4116495"/>
                  <a:pt x="507063" y="4074974"/>
                </a:cubicBezTo>
                <a:cubicBezTo>
                  <a:pt x="504104" y="4030586"/>
                  <a:pt x="498185" y="3986296"/>
                  <a:pt x="498185" y="3941809"/>
                </a:cubicBezTo>
                <a:cubicBezTo>
                  <a:pt x="498185" y="3920884"/>
                  <a:pt x="494216" y="3896182"/>
                  <a:pt x="507063" y="3879665"/>
                </a:cubicBezTo>
                <a:cubicBezTo>
                  <a:pt x="518553" y="3864892"/>
                  <a:pt x="560329" y="3861910"/>
                  <a:pt x="560329" y="3861910"/>
                </a:cubicBezTo>
                <a:cubicBezTo>
                  <a:pt x="577243" y="3811169"/>
                  <a:pt x="578088" y="3820497"/>
                  <a:pt x="560329" y="3737623"/>
                </a:cubicBezTo>
                <a:cubicBezTo>
                  <a:pt x="556330" y="3718962"/>
                  <a:pt x="535685" y="3706817"/>
                  <a:pt x="524818" y="3693234"/>
                </a:cubicBezTo>
                <a:cubicBezTo>
                  <a:pt x="518153" y="3684902"/>
                  <a:pt x="515093" y="3673627"/>
                  <a:pt x="507063" y="3666601"/>
                </a:cubicBezTo>
                <a:cubicBezTo>
                  <a:pt x="491004" y="3652549"/>
                  <a:pt x="453797" y="3631091"/>
                  <a:pt x="453797" y="3631091"/>
                </a:cubicBezTo>
                <a:cubicBezTo>
                  <a:pt x="447879" y="3622213"/>
                  <a:pt x="442707" y="3612790"/>
                  <a:pt x="436042" y="3604458"/>
                </a:cubicBezTo>
                <a:cubicBezTo>
                  <a:pt x="430813" y="3597922"/>
                  <a:pt x="423308" y="3593398"/>
                  <a:pt x="418286" y="3586702"/>
                </a:cubicBezTo>
                <a:cubicBezTo>
                  <a:pt x="405483" y="3569631"/>
                  <a:pt x="394613" y="3551191"/>
                  <a:pt x="382776" y="3533436"/>
                </a:cubicBezTo>
                <a:lnTo>
                  <a:pt x="365020" y="3506803"/>
                </a:lnTo>
                <a:cubicBezTo>
                  <a:pt x="362061" y="3492007"/>
                  <a:pt x="360113" y="3476972"/>
                  <a:pt x="356143" y="3462415"/>
                </a:cubicBezTo>
                <a:cubicBezTo>
                  <a:pt x="351219" y="3444359"/>
                  <a:pt x="338387" y="3409149"/>
                  <a:pt x="338387" y="3409149"/>
                </a:cubicBezTo>
                <a:cubicBezTo>
                  <a:pt x="341346" y="3361801"/>
                  <a:pt x="333879" y="3312618"/>
                  <a:pt x="347265" y="3267106"/>
                </a:cubicBezTo>
                <a:cubicBezTo>
                  <a:pt x="350708" y="3255400"/>
                  <a:pt x="372847" y="3265320"/>
                  <a:pt x="382776" y="3258228"/>
                </a:cubicBezTo>
                <a:cubicBezTo>
                  <a:pt x="467428" y="3197763"/>
                  <a:pt x="362228" y="3238445"/>
                  <a:pt x="436042" y="3213840"/>
                </a:cubicBezTo>
                <a:cubicBezTo>
                  <a:pt x="477885" y="3151074"/>
                  <a:pt x="425373" y="3228777"/>
                  <a:pt x="480430" y="3151696"/>
                </a:cubicBezTo>
                <a:cubicBezTo>
                  <a:pt x="497507" y="3127788"/>
                  <a:pt x="509271" y="3106586"/>
                  <a:pt x="524818" y="3080675"/>
                </a:cubicBezTo>
                <a:cubicBezTo>
                  <a:pt x="530737" y="3057001"/>
                  <a:pt x="533188" y="3032179"/>
                  <a:pt x="542574" y="3009654"/>
                </a:cubicBezTo>
                <a:cubicBezTo>
                  <a:pt x="548265" y="2995996"/>
                  <a:pt x="564528" y="2988180"/>
                  <a:pt x="569207" y="2974143"/>
                </a:cubicBezTo>
                <a:cubicBezTo>
                  <a:pt x="576751" y="2951509"/>
                  <a:pt x="572620" y="2926346"/>
                  <a:pt x="578084" y="2903122"/>
                </a:cubicBezTo>
                <a:cubicBezTo>
                  <a:pt x="584514" y="2875795"/>
                  <a:pt x="595839" y="2849856"/>
                  <a:pt x="604717" y="2823223"/>
                </a:cubicBezTo>
                <a:lnTo>
                  <a:pt x="622473" y="2769957"/>
                </a:lnTo>
                <a:cubicBezTo>
                  <a:pt x="625432" y="2761079"/>
                  <a:pt x="629080" y="2752402"/>
                  <a:pt x="631350" y="2743324"/>
                </a:cubicBezTo>
                <a:lnTo>
                  <a:pt x="640228" y="2707813"/>
                </a:lnTo>
                <a:cubicBezTo>
                  <a:pt x="637269" y="2684139"/>
                  <a:pt x="643625" y="2657250"/>
                  <a:pt x="631350" y="2636792"/>
                </a:cubicBezTo>
                <a:cubicBezTo>
                  <a:pt x="623151" y="2623127"/>
                  <a:pt x="602080" y="2624075"/>
                  <a:pt x="586962" y="2619036"/>
                </a:cubicBezTo>
                <a:cubicBezTo>
                  <a:pt x="575387" y="2615178"/>
                  <a:pt x="563222" y="2613369"/>
                  <a:pt x="551451" y="2610159"/>
                </a:cubicBezTo>
                <a:cubicBezTo>
                  <a:pt x="530667" y="2604491"/>
                  <a:pt x="510208" y="2597628"/>
                  <a:pt x="489308" y="2592403"/>
                </a:cubicBezTo>
                <a:cubicBezTo>
                  <a:pt x="474669" y="2588743"/>
                  <a:pt x="459477" y="2587496"/>
                  <a:pt x="444919" y="2583526"/>
                </a:cubicBezTo>
                <a:cubicBezTo>
                  <a:pt x="426863" y="2578602"/>
                  <a:pt x="409408" y="2571688"/>
                  <a:pt x="391653" y="2565770"/>
                </a:cubicBezTo>
                <a:lnTo>
                  <a:pt x="365020" y="2556893"/>
                </a:lnTo>
                <a:cubicBezTo>
                  <a:pt x="312770" y="2517705"/>
                  <a:pt x="339972" y="2540722"/>
                  <a:pt x="285121" y="2485871"/>
                </a:cubicBezTo>
                <a:cubicBezTo>
                  <a:pt x="262141" y="2462891"/>
                  <a:pt x="233598" y="2437830"/>
                  <a:pt x="222978" y="2405972"/>
                </a:cubicBezTo>
                <a:lnTo>
                  <a:pt x="214100" y="2379339"/>
                </a:lnTo>
                <a:cubicBezTo>
                  <a:pt x="217059" y="2355665"/>
                  <a:pt x="216123" y="2331170"/>
                  <a:pt x="222978" y="2308318"/>
                </a:cubicBezTo>
                <a:cubicBezTo>
                  <a:pt x="225383" y="2300301"/>
                  <a:pt x="234197" y="2295791"/>
                  <a:pt x="240733" y="2290562"/>
                </a:cubicBezTo>
                <a:cubicBezTo>
                  <a:pt x="302538" y="2241117"/>
                  <a:pt x="230726" y="2309447"/>
                  <a:pt x="293999" y="2246174"/>
                </a:cubicBezTo>
                <a:cubicBezTo>
                  <a:pt x="291040" y="2231378"/>
                  <a:pt x="291065" y="2215655"/>
                  <a:pt x="285121" y="2201786"/>
                </a:cubicBezTo>
                <a:cubicBezTo>
                  <a:pt x="281824" y="2194093"/>
                  <a:pt x="272595" y="2190566"/>
                  <a:pt x="267366" y="2184030"/>
                </a:cubicBezTo>
                <a:cubicBezTo>
                  <a:pt x="238163" y="2147525"/>
                  <a:pt x="265221" y="2162600"/>
                  <a:pt x="222978" y="2148520"/>
                </a:cubicBezTo>
                <a:cubicBezTo>
                  <a:pt x="218444" y="2143986"/>
                  <a:pt x="183394" y="2111258"/>
                  <a:pt x="187467" y="2104131"/>
                </a:cubicBezTo>
                <a:cubicBezTo>
                  <a:pt x="198054" y="2085604"/>
                  <a:pt x="240733" y="2068621"/>
                  <a:pt x="240733" y="2068621"/>
                </a:cubicBezTo>
                <a:cubicBezTo>
                  <a:pt x="243692" y="2059743"/>
                  <a:pt x="249611" y="2051346"/>
                  <a:pt x="249611" y="2041988"/>
                </a:cubicBezTo>
                <a:cubicBezTo>
                  <a:pt x="249611" y="2013401"/>
                  <a:pt x="234549" y="2011232"/>
                  <a:pt x="214100" y="1997599"/>
                </a:cubicBezTo>
                <a:cubicBezTo>
                  <a:pt x="211141" y="1988721"/>
                  <a:pt x="206760" y="1980197"/>
                  <a:pt x="205222" y="1970966"/>
                </a:cubicBezTo>
                <a:cubicBezTo>
                  <a:pt x="200817" y="1944534"/>
                  <a:pt x="203396" y="1916920"/>
                  <a:pt x="196345" y="1891067"/>
                </a:cubicBezTo>
                <a:cubicBezTo>
                  <a:pt x="193534" y="1880761"/>
                  <a:pt x="156885" y="1858843"/>
                  <a:pt x="151956" y="1855557"/>
                </a:cubicBezTo>
                <a:cubicBezTo>
                  <a:pt x="146038" y="1846679"/>
                  <a:pt x="140866" y="1837256"/>
                  <a:pt x="134201" y="1828924"/>
                </a:cubicBezTo>
                <a:cubicBezTo>
                  <a:pt x="83594" y="1765663"/>
                  <a:pt x="153351" y="1866523"/>
                  <a:pt x="98690" y="1784535"/>
                </a:cubicBezTo>
                <a:cubicBezTo>
                  <a:pt x="101649" y="1760861"/>
                  <a:pt x="103300" y="1736987"/>
                  <a:pt x="107568" y="1713514"/>
                </a:cubicBezTo>
                <a:cubicBezTo>
                  <a:pt x="109242" y="1704307"/>
                  <a:pt x="108831" y="1692320"/>
                  <a:pt x="116446" y="1686881"/>
                </a:cubicBezTo>
                <a:cubicBezTo>
                  <a:pt x="128082" y="1678570"/>
                  <a:pt x="186240" y="1664994"/>
                  <a:pt x="205222" y="1660248"/>
                </a:cubicBezTo>
                <a:cubicBezTo>
                  <a:pt x="211141" y="1654330"/>
                  <a:pt x="222054" y="1650812"/>
                  <a:pt x="222978" y="1642493"/>
                </a:cubicBezTo>
                <a:cubicBezTo>
                  <a:pt x="230390" y="1575789"/>
                  <a:pt x="218057" y="1590424"/>
                  <a:pt x="187467" y="1553716"/>
                </a:cubicBezTo>
                <a:cubicBezTo>
                  <a:pt x="156578" y="1516649"/>
                  <a:pt x="186801" y="1532779"/>
                  <a:pt x="143079" y="1518205"/>
                </a:cubicBezTo>
                <a:cubicBezTo>
                  <a:pt x="137160" y="1509327"/>
                  <a:pt x="132868" y="1499117"/>
                  <a:pt x="125323" y="1491572"/>
                </a:cubicBezTo>
                <a:cubicBezTo>
                  <a:pt x="117778" y="1484028"/>
                  <a:pt x="106887" y="1480647"/>
                  <a:pt x="98690" y="1473817"/>
                </a:cubicBezTo>
                <a:cubicBezTo>
                  <a:pt x="89045" y="1465780"/>
                  <a:pt x="80935" y="1456062"/>
                  <a:pt x="72057" y="1447184"/>
                </a:cubicBezTo>
                <a:cubicBezTo>
                  <a:pt x="87123" y="1401989"/>
                  <a:pt x="68829" y="1433195"/>
                  <a:pt x="107568" y="1411673"/>
                </a:cubicBezTo>
                <a:cubicBezTo>
                  <a:pt x="126222" y="1401310"/>
                  <a:pt x="160834" y="1376162"/>
                  <a:pt x="160834" y="1376162"/>
                </a:cubicBezTo>
                <a:cubicBezTo>
                  <a:pt x="166752" y="1367284"/>
                  <a:pt x="173817" y="1359072"/>
                  <a:pt x="178589" y="1349529"/>
                </a:cubicBezTo>
                <a:cubicBezTo>
                  <a:pt x="182774" y="1341159"/>
                  <a:pt x="182276" y="1330682"/>
                  <a:pt x="187467" y="1322896"/>
                </a:cubicBezTo>
                <a:cubicBezTo>
                  <a:pt x="226735" y="1263994"/>
                  <a:pt x="202809" y="1327721"/>
                  <a:pt x="231855" y="1269630"/>
                </a:cubicBezTo>
                <a:cubicBezTo>
                  <a:pt x="257550" y="1218240"/>
                  <a:pt x="216880" y="1266850"/>
                  <a:pt x="267366" y="1216364"/>
                </a:cubicBezTo>
                <a:cubicBezTo>
                  <a:pt x="264135" y="1190514"/>
                  <a:pt x="264304" y="1105853"/>
                  <a:pt x="222978" y="1092077"/>
                </a:cubicBezTo>
                <a:lnTo>
                  <a:pt x="196345" y="1083199"/>
                </a:lnTo>
                <a:cubicBezTo>
                  <a:pt x="163500" y="1050356"/>
                  <a:pt x="185552" y="1070086"/>
                  <a:pt x="125323" y="1029933"/>
                </a:cubicBezTo>
                <a:lnTo>
                  <a:pt x="98690" y="1012178"/>
                </a:lnTo>
                <a:cubicBezTo>
                  <a:pt x="78288" y="950971"/>
                  <a:pt x="94169" y="972146"/>
                  <a:pt x="63179" y="941157"/>
                </a:cubicBezTo>
                <a:cubicBezTo>
                  <a:pt x="49762" y="887483"/>
                  <a:pt x="58163" y="917231"/>
                  <a:pt x="36546" y="852380"/>
                </a:cubicBezTo>
                <a:cubicBezTo>
                  <a:pt x="33587" y="843502"/>
                  <a:pt x="34286" y="832364"/>
                  <a:pt x="27669" y="825747"/>
                </a:cubicBezTo>
                <a:lnTo>
                  <a:pt x="9913" y="807992"/>
                </a:lnTo>
                <a:cubicBezTo>
                  <a:pt x="6954" y="760644"/>
                  <a:pt x="1036" y="713389"/>
                  <a:pt x="1036" y="665949"/>
                </a:cubicBezTo>
                <a:cubicBezTo>
                  <a:pt x="1036" y="639152"/>
                  <a:pt x="-4473" y="608658"/>
                  <a:pt x="9913" y="586050"/>
                </a:cubicBezTo>
                <a:cubicBezTo>
                  <a:pt x="19961" y="570260"/>
                  <a:pt x="45424" y="574212"/>
                  <a:pt x="63179" y="568294"/>
                </a:cubicBezTo>
                <a:lnTo>
                  <a:pt x="116446" y="550539"/>
                </a:lnTo>
                <a:cubicBezTo>
                  <a:pt x="125324" y="547580"/>
                  <a:pt x="134709" y="545846"/>
                  <a:pt x="143079" y="541661"/>
                </a:cubicBezTo>
                <a:lnTo>
                  <a:pt x="178589" y="523906"/>
                </a:lnTo>
                <a:cubicBezTo>
                  <a:pt x="175630" y="494314"/>
                  <a:pt x="174234" y="464523"/>
                  <a:pt x="169712" y="435129"/>
                </a:cubicBezTo>
                <a:cubicBezTo>
                  <a:pt x="168289" y="425880"/>
                  <a:pt x="166680" y="415803"/>
                  <a:pt x="160834" y="408496"/>
                </a:cubicBezTo>
                <a:cubicBezTo>
                  <a:pt x="154169" y="400165"/>
                  <a:pt x="142883" y="396943"/>
                  <a:pt x="134201" y="390741"/>
                </a:cubicBezTo>
                <a:cubicBezTo>
                  <a:pt x="122161" y="382141"/>
                  <a:pt x="111537" y="371449"/>
                  <a:pt x="98690" y="364108"/>
                </a:cubicBezTo>
                <a:cubicBezTo>
                  <a:pt x="90565" y="359465"/>
                  <a:pt x="80427" y="359415"/>
                  <a:pt x="72057" y="355230"/>
                </a:cubicBezTo>
                <a:cubicBezTo>
                  <a:pt x="62514" y="350458"/>
                  <a:pt x="54302" y="343393"/>
                  <a:pt x="45424" y="337475"/>
                </a:cubicBezTo>
                <a:cubicBezTo>
                  <a:pt x="39506" y="328597"/>
                  <a:pt x="34334" y="319173"/>
                  <a:pt x="27669" y="310842"/>
                </a:cubicBezTo>
                <a:cubicBezTo>
                  <a:pt x="22440" y="304306"/>
                  <a:pt x="11097" y="301373"/>
                  <a:pt x="9913" y="293087"/>
                </a:cubicBezTo>
                <a:cubicBezTo>
                  <a:pt x="6181" y="266964"/>
                  <a:pt x="20817" y="240940"/>
                  <a:pt x="36546" y="222065"/>
                </a:cubicBezTo>
                <a:cubicBezTo>
                  <a:pt x="44583" y="212420"/>
                  <a:pt x="52733" y="202396"/>
                  <a:pt x="63179" y="195432"/>
                </a:cubicBezTo>
                <a:cubicBezTo>
                  <a:pt x="70966" y="190241"/>
                  <a:pt x="80935" y="189514"/>
                  <a:pt x="89813" y="186555"/>
                </a:cubicBezTo>
                <a:cubicBezTo>
                  <a:pt x="95731" y="174718"/>
                  <a:pt x="101002" y="162534"/>
                  <a:pt x="107568" y="151044"/>
                </a:cubicBezTo>
                <a:cubicBezTo>
                  <a:pt x="135740" y="101742"/>
                  <a:pt x="118466" y="147002"/>
                  <a:pt x="151956" y="80023"/>
                </a:cubicBezTo>
                <a:cubicBezTo>
                  <a:pt x="156141" y="71653"/>
                  <a:pt x="157875" y="62268"/>
                  <a:pt x="160834" y="53390"/>
                </a:cubicBezTo>
                <a:cubicBezTo>
                  <a:pt x="122364" y="50431"/>
                  <a:pt x="83743" y="49020"/>
                  <a:pt x="45424" y="44512"/>
                </a:cubicBezTo>
                <a:cubicBezTo>
                  <a:pt x="33306" y="43086"/>
                  <a:pt x="17234" y="45395"/>
                  <a:pt x="9913" y="35634"/>
                </a:cubicBezTo>
                <a:cubicBezTo>
                  <a:pt x="4298" y="28148"/>
                  <a:pt x="12174" y="15618"/>
                  <a:pt x="18791" y="9001"/>
                </a:cubicBezTo>
                <a:cubicBezTo>
                  <a:pt x="29540" y="-1747"/>
                  <a:pt x="49663" y="124"/>
                  <a:pt x="63179" y="124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2833681" y="1365063"/>
            <a:ext cx="1451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Pacayal</a:t>
            </a:r>
            <a:endParaRPr lang="es-MX" sz="1100" b="1" dirty="0"/>
          </a:p>
        </p:txBody>
      </p:sp>
      <p:sp>
        <p:nvSpPr>
          <p:cNvPr id="14" name="13 Forma libre"/>
          <p:cNvSpPr/>
          <p:nvPr/>
        </p:nvSpPr>
        <p:spPr>
          <a:xfrm>
            <a:off x="5173314" y="5211192"/>
            <a:ext cx="339719" cy="1170136"/>
          </a:xfrm>
          <a:custGeom>
            <a:avLst/>
            <a:gdLst>
              <a:gd name="connsiteX0" fmla="*/ 277575 w 339719"/>
              <a:gd name="connsiteY0" fmla="*/ 0 h 1402672"/>
              <a:gd name="connsiteX1" fmla="*/ 286453 w 339719"/>
              <a:gd name="connsiteY1" fmla="*/ 115410 h 1402672"/>
              <a:gd name="connsiteX2" fmla="*/ 304208 w 339719"/>
              <a:gd name="connsiteY2" fmla="*/ 142043 h 1402672"/>
              <a:gd name="connsiteX3" fmla="*/ 339719 w 339719"/>
              <a:gd name="connsiteY3" fmla="*/ 177554 h 1402672"/>
              <a:gd name="connsiteX4" fmla="*/ 295331 w 339719"/>
              <a:gd name="connsiteY4" fmla="*/ 248575 h 1402672"/>
              <a:gd name="connsiteX5" fmla="*/ 268698 w 339719"/>
              <a:gd name="connsiteY5" fmla="*/ 257453 h 1402672"/>
              <a:gd name="connsiteX6" fmla="*/ 259820 w 339719"/>
              <a:gd name="connsiteY6" fmla="*/ 284086 h 1402672"/>
              <a:gd name="connsiteX7" fmla="*/ 286453 w 339719"/>
              <a:gd name="connsiteY7" fmla="*/ 355107 h 1402672"/>
              <a:gd name="connsiteX8" fmla="*/ 295331 w 339719"/>
              <a:gd name="connsiteY8" fmla="*/ 381740 h 1402672"/>
              <a:gd name="connsiteX9" fmla="*/ 268698 w 339719"/>
              <a:gd name="connsiteY9" fmla="*/ 443884 h 1402672"/>
              <a:gd name="connsiteX10" fmla="*/ 215432 w 339719"/>
              <a:gd name="connsiteY10" fmla="*/ 461639 h 1402672"/>
              <a:gd name="connsiteX11" fmla="*/ 206554 w 339719"/>
              <a:gd name="connsiteY11" fmla="*/ 727969 h 1402672"/>
              <a:gd name="connsiteX12" fmla="*/ 215432 w 339719"/>
              <a:gd name="connsiteY12" fmla="*/ 754602 h 1402672"/>
              <a:gd name="connsiteX13" fmla="*/ 224309 w 339719"/>
              <a:gd name="connsiteY13" fmla="*/ 790113 h 1402672"/>
              <a:gd name="connsiteX14" fmla="*/ 295331 w 339719"/>
              <a:gd name="connsiteY14" fmla="*/ 870012 h 1402672"/>
              <a:gd name="connsiteX15" fmla="*/ 313086 w 339719"/>
              <a:gd name="connsiteY15" fmla="*/ 896645 h 1402672"/>
              <a:gd name="connsiteX16" fmla="*/ 286453 w 339719"/>
              <a:gd name="connsiteY16" fmla="*/ 914400 h 1402672"/>
              <a:gd name="connsiteX17" fmla="*/ 188799 w 339719"/>
              <a:gd name="connsiteY17" fmla="*/ 941033 h 1402672"/>
              <a:gd name="connsiteX18" fmla="*/ 188799 w 339719"/>
              <a:gd name="connsiteY18" fmla="*/ 1038688 h 1402672"/>
              <a:gd name="connsiteX19" fmla="*/ 215432 w 339719"/>
              <a:gd name="connsiteY19" fmla="*/ 1056443 h 1402672"/>
              <a:gd name="connsiteX20" fmla="*/ 233187 w 339719"/>
              <a:gd name="connsiteY20" fmla="*/ 1083076 h 1402672"/>
              <a:gd name="connsiteX21" fmla="*/ 197676 w 339719"/>
              <a:gd name="connsiteY21" fmla="*/ 1162975 h 1402672"/>
              <a:gd name="connsiteX22" fmla="*/ 171043 w 339719"/>
              <a:gd name="connsiteY22" fmla="*/ 1171853 h 1402672"/>
              <a:gd name="connsiteX23" fmla="*/ 108900 w 339719"/>
              <a:gd name="connsiteY23" fmla="*/ 1162975 h 1402672"/>
              <a:gd name="connsiteX24" fmla="*/ 100022 w 339719"/>
              <a:gd name="connsiteY24" fmla="*/ 1136342 h 1402672"/>
              <a:gd name="connsiteX25" fmla="*/ 64511 w 339719"/>
              <a:gd name="connsiteY25" fmla="*/ 1091954 h 1402672"/>
              <a:gd name="connsiteX26" fmla="*/ 20123 w 339719"/>
              <a:gd name="connsiteY26" fmla="*/ 1100831 h 1402672"/>
              <a:gd name="connsiteX27" fmla="*/ 11245 w 339719"/>
              <a:gd name="connsiteY27" fmla="*/ 1180730 h 1402672"/>
              <a:gd name="connsiteX28" fmla="*/ 55634 w 339719"/>
              <a:gd name="connsiteY28" fmla="*/ 1207363 h 1402672"/>
              <a:gd name="connsiteX29" fmla="*/ 135533 w 339719"/>
              <a:gd name="connsiteY29" fmla="*/ 1260629 h 1402672"/>
              <a:gd name="connsiteX30" fmla="*/ 153288 w 339719"/>
              <a:gd name="connsiteY30" fmla="*/ 1278385 h 1402672"/>
              <a:gd name="connsiteX31" fmla="*/ 171043 w 339719"/>
              <a:gd name="connsiteY31" fmla="*/ 1331651 h 1402672"/>
              <a:gd name="connsiteX32" fmla="*/ 162166 w 339719"/>
              <a:gd name="connsiteY32" fmla="*/ 1376039 h 1402672"/>
              <a:gd name="connsiteX33" fmla="*/ 144410 w 339719"/>
              <a:gd name="connsiteY33" fmla="*/ 1393794 h 1402672"/>
              <a:gd name="connsiteX34" fmla="*/ 135533 w 339719"/>
              <a:gd name="connsiteY34" fmla="*/ 1402672 h 140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719" h="1402672">
                <a:moveTo>
                  <a:pt x="277575" y="0"/>
                </a:moveTo>
                <a:cubicBezTo>
                  <a:pt x="280534" y="38470"/>
                  <a:pt x="279342" y="77487"/>
                  <a:pt x="286453" y="115410"/>
                </a:cubicBezTo>
                <a:cubicBezTo>
                  <a:pt x="288419" y="125897"/>
                  <a:pt x="297264" y="133942"/>
                  <a:pt x="304208" y="142043"/>
                </a:cubicBezTo>
                <a:cubicBezTo>
                  <a:pt x="315102" y="154753"/>
                  <a:pt x="339719" y="177554"/>
                  <a:pt x="339719" y="177554"/>
                </a:cubicBezTo>
                <a:cubicBezTo>
                  <a:pt x="323525" y="226136"/>
                  <a:pt x="334723" y="228879"/>
                  <a:pt x="295331" y="248575"/>
                </a:cubicBezTo>
                <a:cubicBezTo>
                  <a:pt x="286961" y="252760"/>
                  <a:pt x="277576" y="254494"/>
                  <a:pt x="268698" y="257453"/>
                </a:cubicBezTo>
                <a:cubicBezTo>
                  <a:pt x="265739" y="266331"/>
                  <a:pt x="259820" y="274728"/>
                  <a:pt x="259820" y="284086"/>
                </a:cubicBezTo>
                <a:cubicBezTo>
                  <a:pt x="259820" y="335467"/>
                  <a:pt x="268086" y="318372"/>
                  <a:pt x="286453" y="355107"/>
                </a:cubicBezTo>
                <a:cubicBezTo>
                  <a:pt x="290638" y="363477"/>
                  <a:pt x="292372" y="372862"/>
                  <a:pt x="295331" y="381740"/>
                </a:cubicBezTo>
                <a:cubicBezTo>
                  <a:pt x="290506" y="405865"/>
                  <a:pt x="293964" y="431251"/>
                  <a:pt x="268698" y="443884"/>
                </a:cubicBezTo>
                <a:cubicBezTo>
                  <a:pt x="251958" y="452254"/>
                  <a:pt x="215432" y="461639"/>
                  <a:pt x="215432" y="461639"/>
                </a:cubicBezTo>
                <a:cubicBezTo>
                  <a:pt x="139749" y="537318"/>
                  <a:pt x="190425" y="477981"/>
                  <a:pt x="206554" y="727969"/>
                </a:cubicBezTo>
                <a:cubicBezTo>
                  <a:pt x="207157" y="737308"/>
                  <a:pt x="212861" y="745604"/>
                  <a:pt x="215432" y="754602"/>
                </a:cubicBezTo>
                <a:cubicBezTo>
                  <a:pt x="218784" y="766334"/>
                  <a:pt x="218853" y="779200"/>
                  <a:pt x="224309" y="790113"/>
                </a:cubicBezTo>
                <a:cubicBezTo>
                  <a:pt x="250034" y="841564"/>
                  <a:pt x="259519" y="816293"/>
                  <a:pt x="295331" y="870012"/>
                </a:cubicBezTo>
                <a:lnTo>
                  <a:pt x="313086" y="896645"/>
                </a:lnTo>
                <a:cubicBezTo>
                  <a:pt x="304208" y="902563"/>
                  <a:pt x="296203" y="910067"/>
                  <a:pt x="286453" y="914400"/>
                </a:cubicBezTo>
                <a:cubicBezTo>
                  <a:pt x="249586" y="930785"/>
                  <a:pt x="226777" y="933438"/>
                  <a:pt x="188799" y="941033"/>
                </a:cubicBezTo>
                <a:cubicBezTo>
                  <a:pt x="176314" y="978488"/>
                  <a:pt x="168722" y="988495"/>
                  <a:pt x="188799" y="1038688"/>
                </a:cubicBezTo>
                <a:cubicBezTo>
                  <a:pt x="192762" y="1048594"/>
                  <a:pt x="206554" y="1050525"/>
                  <a:pt x="215432" y="1056443"/>
                </a:cubicBezTo>
                <a:cubicBezTo>
                  <a:pt x="221350" y="1065321"/>
                  <a:pt x="232125" y="1072459"/>
                  <a:pt x="233187" y="1083076"/>
                </a:cubicBezTo>
                <a:cubicBezTo>
                  <a:pt x="238245" y="1133664"/>
                  <a:pt x="233844" y="1144891"/>
                  <a:pt x="197676" y="1162975"/>
                </a:cubicBezTo>
                <a:cubicBezTo>
                  <a:pt x="189306" y="1167160"/>
                  <a:pt x="179921" y="1168894"/>
                  <a:pt x="171043" y="1171853"/>
                </a:cubicBezTo>
                <a:cubicBezTo>
                  <a:pt x="150329" y="1168894"/>
                  <a:pt x="127616" y="1172333"/>
                  <a:pt x="108900" y="1162975"/>
                </a:cubicBezTo>
                <a:cubicBezTo>
                  <a:pt x="100530" y="1158790"/>
                  <a:pt x="104207" y="1144712"/>
                  <a:pt x="100022" y="1136342"/>
                </a:cubicBezTo>
                <a:cubicBezTo>
                  <a:pt x="88822" y="1113942"/>
                  <a:pt x="81027" y="1108470"/>
                  <a:pt x="64511" y="1091954"/>
                </a:cubicBezTo>
                <a:cubicBezTo>
                  <a:pt x="49715" y="1094913"/>
                  <a:pt x="33992" y="1094887"/>
                  <a:pt x="20123" y="1100831"/>
                </a:cubicBezTo>
                <a:cubicBezTo>
                  <a:pt x="-13158" y="1115094"/>
                  <a:pt x="3009" y="1156023"/>
                  <a:pt x="11245" y="1180730"/>
                </a:cubicBezTo>
                <a:cubicBezTo>
                  <a:pt x="17338" y="1199010"/>
                  <a:pt x="41496" y="1202651"/>
                  <a:pt x="55634" y="1207363"/>
                </a:cubicBezTo>
                <a:cubicBezTo>
                  <a:pt x="108649" y="1260380"/>
                  <a:pt x="79722" y="1246677"/>
                  <a:pt x="135533" y="1260629"/>
                </a:cubicBezTo>
                <a:cubicBezTo>
                  <a:pt x="141451" y="1266548"/>
                  <a:pt x="149545" y="1270899"/>
                  <a:pt x="153288" y="1278385"/>
                </a:cubicBezTo>
                <a:cubicBezTo>
                  <a:pt x="161658" y="1295125"/>
                  <a:pt x="171043" y="1331651"/>
                  <a:pt x="171043" y="1331651"/>
                </a:cubicBezTo>
                <a:cubicBezTo>
                  <a:pt x="168084" y="1346447"/>
                  <a:pt x="168110" y="1362170"/>
                  <a:pt x="162166" y="1376039"/>
                </a:cubicBezTo>
                <a:cubicBezTo>
                  <a:pt x="158869" y="1383732"/>
                  <a:pt x="150329" y="1387875"/>
                  <a:pt x="144410" y="1393794"/>
                </a:cubicBezTo>
                <a:lnTo>
                  <a:pt x="135533" y="1402672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4434774" y="6483403"/>
            <a:ext cx="181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Camino a San Francisco</a:t>
            </a:r>
            <a:endParaRPr lang="es-MX" sz="11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083950" y="423387"/>
            <a:ext cx="89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CYNT</a:t>
            </a:r>
            <a:endParaRPr lang="es-MX" b="1" dirty="0"/>
          </a:p>
        </p:txBody>
      </p:sp>
      <p:sp>
        <p:nvSpPr>
          <p:cNvPr id="30" name="29 Forma libre"/>
          <p:cNvSpPr/>
          <p:nvPr/>
        </p:nvSpPr>
        <p:spPr>
          <a:xfrm>
            <a:off x="5370990" y="4039340"/>
            <a:ext cx="408685" cy="277130"/>
          </a:xfrm>
          <a:custGeom>
            <a:avLst/>
            <a:gdLst>
              <a:gd name="connsiteX0" fmla="*/ 0 w 817370"/>
              <a:gd name="connsiteY0" fmla="*/ 0 h 277130"/>
              <a:gd name="connsiteX1" fmla="*/ 71022 w 817370"/>
              <a:gd name="connsiteY1" fmla="*/ 35510 h 277130"/>
              <a:gd name="connsiteX2" fmla="*/ 133165 w 817370"/>
              <a:gd name="connsiteY2" fmla="*/ 26633 h 277130"/>
              <a:gd name="connsiteX3" fmla="*/ 168676 w 817370"/>
              <a:gd name="connsiteY3" fmla="*/ 71021 h 277130"/>
              <a:gd name="connsiteX4" fmla="*/ 195309 w 817370"/>
              <a:gd name="connsiteY4" fmla="*/ 79899 h 277130"/>
              <a:gd name="connsiteX5" fmla="*/ 230820 w 817370"/>
              <a:gd name="connsiteY5" fmla="*/ 88777 h 277130"/>
              <a:gd name="connsiteX6" fmla="*/ 310719 w 817370"/>
              <a:gd name="connsiteY6" fmla="*/ 79899 h 277130"/>
              <a:gd name="connsiteX7" fmla="*/ 346229 w 817370"/>
              <a:gd name="connsiteY7" fmla="*/ 71021 h 277130"/>
              <a:gd name="connsiteX8" fmla="*/ 390618 w 817370"/>
              <a:gd name="connsiteY8" fmla="*/ 88777 h 277130"/>
              <a:gd name="connsiteX9" fmla="*/ 417251 w 817370"/>
              <a:gd name="connsiteY9" fmla="*/ 168676 h 277130"/>
              <a:gd name="connsiteX10" fmla="*/ 426128 w 817370"/>
              <a:gd name="connsiteY10" fmla="*/ 195309 h 277130"/>
              <a:gd name="connsiteX11" fmla="*/ 435006 w 817370"/>
              <a:gd name="connsiteY11" fmla="*/ 248575 h 277130"/>
              <a:gd name="connsiteX12" fmla="*/ 585927 w 817370"/>
              <a:gd name="connsiteY12" fmla="*/ 239697 h 277130"/>
              <a:gd name="connsiteX13" fmla="*/ 612560 w 817370"/>
              <a:gd name="connsiteY13" fmla="*/ 221942 h 277130"/>
              <a:gd name="connsiteX14" fmla="*/ 656948 w 817370"/>
              <a:gd name="connsiteY14" fmla="*/ 177553 h 277130"/>
              <a:gd name="connsiteX15" fmla="*/ 665826 w 817370"/>
              <a:gd name="connsiteY15" fmla="*/ 150920 h 277130"/>
              <a:gd name="connsiteX16" fmla="*/ 798991 w 817370"/>
              <a:gd name="connsiteY16" fmla="*/ 142043 h 277130"/>
              <a:gd name="connsiteX17" fmla="*/ 807868 w 817370"/>
              <a:gd name="connsiteY17" fmla="*/ 275208 h 277130"/>
              <a:gd name="connsiteX18" fmla="*/ 816746 w 817370"/>
              <a:gd name="connsiteY18" fmla="*/ 248575 h 277130"/>
              <a:gd name="connsiteX19" fmla="*/ 807868 w 817370"/>
              <a:gd name="connsiteY19" fmla="*/ 168676 h 277130"/>
              <a:gd name="connsiteX20" fmla="*/ 772358 w 817370"/>
              <a:gd name="connsiteY20" fmla="*/ 168676 h 2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7370" h="277130">
                <a:moveTo>
                  <a:pt x="0" y="0"/>
                </a:moveTo>
                <a:cubicBezTo>
                  <a:pt x="8363" y="5018"/>
                  <a:pt x="51908" y="35510"/>
                  <a:pt x="71022" y="35510"/>
                </a:cubicBezTo>
                <a:cubicBezTo>
                  <a:pt x="91947" y="35510"/>
                  <a:pt x="112451" y="29592"/>
                  <a:pt x="133165" y="26633"/>
                </a:cubicBezTo>
                <a:cubicBezTo>
                  <a:pt x="197020" y="47917"/>
                  <a:pt x="124088" y="15286"/>
                  <a:pt x="168676" y="71021"/>
                </a:cubicBezTo>
                <a:cubicBezTo>
                  <a:pt x="174522" y="78328"/>
                  <a:pt x="186311" y="77328"/>
                  <a:pt x="195309" y="79899"/>
                </a:cubicBezTo>
                <a:cubicBezTo>
                  <a:pt x="207041" y="83251"/>
                  <a:pt x="218983" y="85818"/>
                  <a:pt x="230820" y="88777"/>
                </a:cubicBezTo>
                <a:cubicBezTo>
                  <a:pt x="257453" y="85818"/>
                  <a:pt x="284234" y="83974"/>
                  <a:pt x="310719" y="79899"/>
                </a:cubicBezTo>
                <a:cubicBezTo>
                  <a:pt x="322778" y="78044"/>
                  <a:pt x="334103" y="69674"/>
                  <a:pt x="346229" y="71021"/>
                </a:cubicBezTo>
                <a:cubicBezTo>
                  <a:pt x="362068" y="72781"/>
                  <a:pt x="375822" y="82858"/>
                  <a:pt x="390618" y="88777"/>
                </a:cubicBezTo>
                <a:lnTo>
                  <a:pt x="417251" y="168676"/>
                </a:lnTo>
                <a:cubicBezTo>
                  <a:pt x="420210" y="177554"/>
                  <a:pt x="424590" y="186079"/>
                  <a:pt x="426128" y="195309"/>
                </a:cubicBezTo>
                <a:lnTo>
                  <a:pt x="435006" y="248575"/>
                </a:lnTo>
                <a:cubicBezTo>
                  <a:pt x="485313" y="245616"/>
                  <a:pt x="536091" y="247172"/>
                  <a:pt x="585927" y="239697"/>
                </a:cubicBezTo>
                <a:cubicBezTo>
                  <a:pt x="596479" y="238114"/>
                  <a:pt x="604530" y="228968"/>
                  <a:pt x="612560" y="221942"/>
                </a:cubicBezTo>
                <a:cubicBezTo>
                  <a:pt x="628308" y="208163"/>
                  <a:pt x="656948" y="177553"/>
                  <a:pt x="656948" y="177553"/>
                </a:cubicBezTo>
                <a:cubicBezTo>
                  <a:pt x="659907" y="168675"/>
                  <a:pt x="659980" y="158227"/>
                  <a:pt x="665826" y="150920"/>
                </a:cubicBezTo>
                <a:cubicBezTo>
                  <a:pt x="697485" y="111347"/>
                  <a:pt x="764063" y="139132"/>
                  <a:pt x="798991" y="142043"/>
                </a:cubicBezTo>
                <a:cubicBezTo>
                  <a:pt x="801950" y="186431"/>
                  <a:pt x="800555" y="231326"/>
                  <a:pt x="807868" y="275208"/>
                </a:cubicBezTo>
                <a:cubicBezTo>
                  <a:pt x="809406" y="284439"/>
                  <a:pt x="816746" y="257933"/>
                  <a:pt x="816746" y="248575"/>
                </a:cubicBezTo>
                <a:cubicBezTo>
                  <a:pt x="816746" y="221778"/>
                  <a:pt x="820882" y="192101"/>
                  <a:pt x="807868" y="168676"/>
                </a:cubicBezTo>
                <a:cubicBezTo>
                  <a:pt x="802120" y="158329"/>
                  <a:pt x="784195" y="168676"/>
                  <a:pt x="772358" y="168676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CuadroTexto"/>
          <p:cNvSpPr txBox="1"/>
          <p:nvPr/>
        </p:nvSpPr>
        <p:spPr>
          <a:xfrm>
            <a:off x="4434378" y="3864740"/>
            <a:ext cx="1236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Puente Cabañas</a:t>
            </a:r>
            <a:endParaRPr lang="es-MX" sz="1000" b="1" dirty="0"/>
          </a:p>
        </p:txBody>
      </p:sp>
      <p:sp>
        <p:nvSpPr>
          <p:cNvPr id="34" name="33 Llamada de flecha izquierda y derecha"/>
          <p:cNvSpPr/>
          <p:nvPr/>
        </p:nvSpPr>
        <p:spPr>
          <a:xfrm rot="16912980">
            <a:off x="5281100" y="5085267"/>
            <a:ext cx="424145" cy="135522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CuadroTexto"/>
          <p:cNvSpPr txBox="1"/>
          <p:nvPr/>
        </p:nvSpPr>
        <p:spPr>
          <a:xfrm>
            <a:off x="5700257" y="4037002"/>
            <a:ext cx="110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Camino Fca. Cuxtepeques</a:t>
            </a:r>
            <a:endParaRPr lang="es-MX" sz="1000" b="1" dirty="0"/>
          </a:p>
        </p:txBody>
      </p:sp>
      <p:sp>
        <p:nvSpPr>
          <p:cNvPr id="36" name="35 Forma libre"/>
          <p:cNvSpPr/>
          <p:nvPr/>
        </p:nvSpPr>
        <p:spPr>
          <a:xfrm>
            <a:off x="5610687" y="3398609"/>
            <a:ext cx="328474" cy="90315"/>
          </a:xfrm>
          <a:custGeom>
            <a:avLst/>
            <a:gdLst>
              <a:gd name="connsiteX0" fmla="*/ 0 w 328474"/>
              <a:gd name="connsiteY0" fmla="*/ 37049 h 90315"/>
              <a:gd name="connsiteX1" fmla="*/ 44389 w 328474"/>
              <a:gd name="connsiteY1" fmla="*/ 1539 h 90315"/>
              <a:gd name="connsiteX2" fmla="*/ 150921 w 328474"/>
              <a:gd name="connsiteY2" fmla="*/ 28172 h 90315"/>
              <a:gd name="connsiteX3" fmla="*/ 168676 w 328474"/>
              <a:gd name="connsiteY3" fmla="*/ 54805 h 90315"/>
              <a:gd name="connsiteX4" fmla="*/ 177554 w 328474"/>
              <a:gd name="connsiteY4" fmla="*/ 81438 h 90315"/>
              <a:gd name="connsiteX5" fmla="*/ 204187 w 328474"/>
              <a:gd name="connsiteY5" fmla="*/ 90315 h 90315"/>
              <a:gd name="connsiteX6" fmla="*/ 257453 w 328474"/>
              <a:gd name="connsiteY6" fmla="*/ 63682 h 90315"/>
              <a:gd name="connsiteX7" fmla="*/ 275208 w 328474"/>
              <a:gd name="connsiteY7" fmla="*/ 10416 h 90315"/>
              <a:gd name="connsiteX8" fmla="*/ 328474 w 328474"/>
              <a:gd name="connsiteY8" fmla="*/ 10416 h 9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8474" h="90315">
                <a:moveTo>
                  <a:pt x="0" y="37049"/>
                </a:moveTo>
                <a:cubicBezTo>
                  <a:pt x="14796" y="25212"/>
                  <a:pt x="26006" y="6135"/>
                  <a:pt x="44389" y="1539"/>
                </a:cubicBezTo>
                <a:cubicBezTo>
                  <a:pt x="75216" y="-6168"/>
                  <a:pt x="122969" y="16991"/>
                  <a:pt x="150921" y="28172"/>
                </a:cubicBezTo>
                <a:cubicBezTo>
                  <a:pt x="156839" y="37050"/>
                  <a:pt x="163904" y="45262"/>
                  <a:pt x="168676" y="54805"/>
                </a:cubicBezTo>
                <a:cubicBezTo>
                  <a:pt x="172861" y="63175"/>
                  <a:pt x="170937" y="74821"/>
                  <a:pt x="177554" y="81438"/>
                </a:cubicBezTo>
                <a:cubicBezTo>
                  <a:pt x="184171" y="88055"/>
                  <a:pt x="195309" y="87356"/>
                  <a:pt x="204187" y="90315"/>
                </a:cubicBezTo>
                <a:cubicBezTo>
                  <a:pt x="225842" y="84902"/>
                  <a:pt x="246146" y="86297"/>
                  <a:pt x="257453" y="63682"/>
                </a:cubicBezTo>
                <a:cubicBezTo>
                  <a:pt x="265823" y="46942"/>
                  <a:pt x="256492" y="10416"/>
                  <a:pt x="275208" y="10416"/>
                </a:cubicBezTo>
                <a:lnTo>
                  <a:pt x="328474" y="10416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6098536" y="3212976"/>
            <a:ext cx="70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/>
              <a:t>Camino a Plan Baja</a:t>
            </a:r>
            <a:endParaRPr lang="es-MX" sz="1000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259072" y="253482"/>
            <a:ext cx="221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 smtClean="0"/>
              <a:t>Comunidad Berlín</a:t>
            </a:r>
          </a:p>
          <a:p>
            <a:endParaRPr lang="es-MX" dirty="0"/>
          </a:p>
        </p:txBody>
      </p:sp>
      <p:sp>
        <p:nvSpPr>
          <p:cNvPr id="45" name="44 Rectángulo"/>
          <p:cNvSpPr/>
          <p:nvPr/>
        </p:nvSpPr>
        <p:spPr>
          <a:xfrm>
            <a:off x="6983518" y="1157905"/>
            <a:ext cx="1476914" cy="183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 smtClean="0"/>
              <a:t>          </a:t>
            </a:r>
            <a:endParaRPr lang="es-MX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031841" y="8998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latin typeface="+mj-lt"/>
              </a:rPr>
              <a:t>Simbología</a:t>
            </a:r>
            <a:endParaRPr lang="es-MX" sz="1600" b="1" dirty="0">
              <a:latin typeface="+mj-lt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7324794" y="1336481"/>
            <a:ext cx="102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050" dirty="0" smtClean="0"/>
          </a:p>
          <a:p>
            <a:r>
              <a:rPr lang="es-MX" sz="1050" b="1" dirty="0" smtClean="0"/>
              <a:t>   = senderos          </a:t>
            </a:r>
          </a:p>
          <a:p>
            <a:endParaRPr lang="es-MX" sz="1050" dirty="0"/>
          </a:p>
          <a:p>
            <a:r>
              <a:rPr lang="es-MX" sz="1050" b="1" dirty="0" smtClean="0"/>
              <a:t>   =  Carreteras</a:t>
            </a:r>
            <a:endParaRPr lang="es-MX" sz="1050" b="1" dirty="0"/>
          </a:p>
        </p:txBody>
      </p:sp>
      <p:sp>
        <p:nvSpPr>
          <p:cNvPr id="48" name="47 Forma libre"/>
          <p:cNvSpPr/>
          <p:nvPr/>
        </p:nvSpPr>
        <p:spPr>
          <a:xfrm>
            <a:off x="6994600" y="1529495"/>
            <a:ext cx="301841" cy="135474"/>
          </a:xfrm>
          <a:custGeom>
            <a:avLst/>
            <a:gdLst>
              <a:gd name="connsiteX0" fmla="*/ 0 w 301841"/>
              <a:gd name="connsiteY0" fmla="*/ 133165 h 135474"/>
              <a:gd name="connsiteX1" fmla="*/ 53266 w 301841"/>
              <a:gd name="connsiteY1" fmla="*/ 71021 h 135474"/>
              <a:gd name="connsiteX2" fmla="*/ 79899 w 301841"/>
              <a:gd name="connsiteY2" fmla="*/ 97654 h 135474"/>
              <a:gd name="connsiteX3" fmla="*/ 97654 w 301841"/>
              <a:gd name="connsiteY3" fmla="*/ 133165 h 135474"/>
              <a:gd name="connsiteX4" fmla="*/ 142043 w 301841"/>
              <a:gd name="connsiteY4" fmla="*/ 124287 h 135474"/>
              <a:gd name="connsiteX5" fmla="*/ 150920 w 301841"/>
              <a:gd name="connsiteY5" fmla="*/ 97654 h 135474"/>
              <a:gd name="connsiteX6" fmla="*/ 168676 w 301841"/>
              <a:gd name="connsiteY6" fmla="*/ 17755 h 135474"/>
              <a:gd name="connsiteX7" fmla="*/ 195309 w 301841"/>
              <a:gd name="connsiteY7" fmla="*/ 0 h 135474"/>
              <a:gd name="connsiteX8" fmla="*/ 204186 w 301841"/>
              <a:gd name="connsiteY8" fmla="*/ 79899 h 135474"/>
              <a:gd name="connsiteX9" fmla="*/ 221942 w 301841"/>
              <a:gd name="connsiteY9" fmla="*/ 106532 h 135474"/>
              <a:gd name="connsiteX10" fmla="*/ 301841 w 301841"/>
              <a:gd name="connsiteY10" fmla="*/ 106532 h 13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841" h="135474">
                <a:moveTo>
                  <a:pt x="0" y="133165"/>
                </a:moveTo>
                <a:cubicBezTo>
                  <a:pt x="8094" y="112929"/>
                  <a:pt x="15606" y="65641"/>
                  <a:pt x="53266" y="71021"/>
                </a:cubicBezTo>
                <a:cubicBezTo>
                  <a:pt x="65695" y="72797"/>
                  <a:pt x="71021" y="88776"/>
                  <a:pt x="79899" y="97654"/>
                </a:cubicBezTo>
                <a:cubicBezTo>
                  <a:pt x="85817" y="109491"/>
                  <a:pt x="85490" y="127952"/>
                  <a:pt x="97654" y="133165"/>
                </a:cubicBezTo>
                <a:cubicBezTo>
                  <a:pt x="111523" y="139109"/>
                  <a:pt x="129488" y="132657"/>
                  <a:pt x="142043" y="124287"/>
                </a:cubicBezTo>
                <a:cubicBezTo>
                  <a:pt x="149829" y="119096"/>
                  <a:pt x="148650" y="106732"/>
                  <a:pt x="150920" y="97654"/>
                </a:cubicBezTo>
                <a:cubicBezTo>
                  <a:pt x="157537" y="71186"/>
                  <a:pt x="157386" y="42592"/>
                  <a:pt x="168676" y="17755"/>
                </a:cubicBezTo>
                <a:cubicBezTo>
                  <a:pt x="173091" y="8042"/>
                  <a:pt x="186431" y="5918"/>
                  <a:pt x="195309" y="0"/>
                </a:cubicBezTo>
                <a:cubicBezTo>
                  <a:pt x="198268" y="26633"/>
                  <a:pt x="197687" y="53902"/>
                  <a:pt x="204186" y="79899"/>
                </a:cubicBezTo>
                <a:cubicBezTo>
                  <a:pt x="206774" y="90250"/>
                  <a:pt x="211648" y="103725"/>
                  <a:pt x="221942" y="106532"/>
                </a:cubicBezTo>
                <a:cubicBezTo>
                  <a:pt x="247637" y="113540"/>
                  <a:pt x="275208" y="106532"/>
                  <a:pt x="301841" y="10653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0" name="49 Forma libre"/>
          <p:cNvSpPr/>
          <p:nvPr/>
        </p:nvSpPr>
        <p:spPr>
          <a:xfrm>
            <a:off x="7022237" y="1802676"/>
            <a:ext cx="381740" cy="124288"/>
          </a:xfrm>
          <a:custGeom>
            <a:avLst/>
            <a:gdLst>
              <a:gd name="connsiteX0" fmla="*/ 0 w 381740"/>
              <a:gd name="connsiteY0" fmla="*/ 79899 h 124288"/>
              <a:gd name="connsiteX1" fmla="*/ 79899 w 381740"/>
              <a:gd name="connsiteY1" fmla="*/ 35511 h 124288"/>
              <a:gd name="connsiteX2" fmla="*/ 97655 w 381740"/>
              <a:gd name="connsiteY2" fmla="*/ 0 h 124288"/>
              <a:gd name="connsiteX3" fmla="*/ 115410 w 381740"/>
              <a:gd name="connsiteY3" fmla="*/ 17756 h 124288"/>
              <a:gd name="connsiteX4" fmla="*/ 142043 w 381740"/>
              <a:gd name="connsiteY4" fmla="*/ 26633 h 124288"/>
              <a:gd name="connsiteX5" fmla="*/ 150921 w 381740"/>
              <a:gd name="connsiteY5" fmla="*/ 88777 h 124288"/>
              <a:gd name="connsiteX6" fmla="*/ 186431 w 381740"/>
              <a:gd name="connsiteY6" fmla="*/ 79899 h 124288"/>
              <a:gd name="connsiteX7" fmla="*/ 213064 w 381740"/>
              <a:gd name="connsiteY7" fmla="*/ 44389 h 124288"/>
              <a:gd name="connsiteX8" fmla="*/ 221942 w 381740"/>
              <a:gd name="connsiteY8" fmla="*/ 97655 h 124288"/>
              <a:gd name="connsiteX9" fmla="*/ 275208 w 381740"/>
              <a:gd name="connsiteY9" fmla="*/ 124288 h 124288"/>
              <a:gd name="connsiteX10" fmla="*/ 292963 w 381740"/>
              <a:gd name="connsiteY10" fmla="*/ 44389 h 124288"/>
              <a:gd name="connsiteX11" fmla="*/ 301841 w 381740"/>
              <a:gd name="connsiteY11" fmla="*/ 71022 h 124288"/>
              <a:gd name="connsiteX12" fmla="*/ 319596 w 381740"/>
              <a:gd name="connsiteY12" fmla="*/ 97655 h 124288"/>
              <a:gd name="connsiteX13" fmla="*/ 381740 w 381740"/>
              <a:gd name="connsiteY13" fmla="*/ 115410 h 12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1740" h="124288">
                <a:moveTo>
                  <a:pt x="0" y="79899"/>
                </a:moveTo>
                <a:cubicBezTo>
                  <a:pt x="29879" y="67948"/>
                  <a:pt x="57867" y="61216"/>
                  <a:pt x="79899" y="35511"/>
                </a:cubicBezTo>
                <a:cubicBezTo>
                  <a:pt x="88512" y="25463"/>
                  <a:pt x="91736" y="11837"/>
                  <a:pt x="97655" y="0"/>
                </a:cubicBezTo>
                <a:cubicBezTo>
                  <a:pt x="103573" y="5919"/>
                  <a:pt x="108233" y="13450"/>
                  <a:pt x="115410" y="17756"/>
                </a:cubicBezTo>
                <a:cubicBezTo>
                  <a:pt x="123434" y="22571"/>
                  <a:pt x="137858" y="18263"/>
                  <a:pt x="142043" y="26633"/>
                </a:cubicBezTo>
                <a:cubicBezTo>
                  <a:pt x="151401" y="45349"/>
                  <a:pt x="147962" y="68062"/>
                  <a:pt x="150921" y="88777"/>
                </a:cubicBezTo>
                <a:cubicBezTo>
                  <a:pt x="162758" y="85818"/>
                  <a:pt x="179339" y="89827"/>
                  <a:pt x="186431" y="79899"/>
                </a:cubicBezTo>
                <a:cubicBezTo>
                  <a:pt x="216337" y="38030"/>
                  <a:pt x="173443" y="4766"/>
                  <a:pt x="213064" y="44389"/>
                </a:cubicBezTo>
                <a:cubicBezTo>
                  <a:pt x="216023" y="62144"/>
                  <a:pt x="213892" y="81555"/>
                  <a:pt x="221942" y="97655"/>
                </a:cubicBezTo>
                <a:cubicBezTo>
                  <a:pt x="228826" y="111422"/>
                  <a:pt x="262604" y="120086"/>
                  <a:pt x="275208" y="124288"/>
                </a:cubicBezTo>
                <a:cubicBezTo>
                  <a:pt x="324548" y="91394"/>
                  <a:pt x="292963" y="124019"/>
                  <a:pt x="292963" y="44389"/>
                </a:cubicBezTo>
                <a:cubicBezTo>
                  <a:pt x="292963" y="35031"/>
                  <a:pt x="297656" y="62652"/>
                  <a:pt x="301841" y="71022"/>
                </a:cubicBezTo>
                <a:cubicBezTo>
                  <a:pt x="306613" y="80565"/>
                  <a:pt x="312931" y="89324"/>
                  <a:pt x="319596" y="97655"/>
                </a:cubicBezTo>
                <a:cubicBezTo>
                  <a:pt x="342170" y="125872"/>
                  <a:pt x="338960" y="115410"/>
                  <a:pt x="381740" y="115410"/>
                </a:cubicBez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7022237" y="1304991"/>
            <a:ext cx="275208" cy="88803"/>
          </a:xfrm>
          <a:custGeom>
            <a:avLst/>
            <a:gdLst>
              <a:gd name="connsiteX0" fmla="*/ 0 w 275208"/>
              <a:gd name="connsiteY0" fmla="*/ 35537 h 88803"/>
              <a:gd name="connsiteX1" fmla="*/ 71021 w 275208"/>
              <a:gd name="connsiteY1" fmla="*/ 26659 h 88803"/>
              <a:gd name="connsiteX2" fmla="*/ 88777 w 275208"/>
              <a:gd name="connsiteY2" fmla="*/ 44415 h 88803"/>
              <a:gd name="connsiteX3" fmla="*/ 115410 w 275208"/>
              <a:gd name="connsiteY3" fmla="*/ 35537 h 88803"/>
              <a:gd name="connsiteX4" fmla="*/ 159798 w 275208"/>
              <a:gd name="connsiteY4" fmla="*/ 17782 h 88803"/>
              <a:gd name="connsiteX5" fmla="*/ 177553 w 275208"/>
              <a:gd name="connsiteY5" fmla="*/ 79926 h 88803"/>
              <a:gd name="connsiteX6" fmla="*/ 204186 w 275208"/>
              <a:gd name="connsiteY6" fmla="*/ 88803 h 88803"/>
              <a:gd name="connsiteX7" fmla="*/ 230819 w 275208"/>
              <a:gd name="connsiteY7" fmla="*/ 62170 h 88803"/>
              <a:gd name="connsiteX8" fmla="*/ 257452 w 275208"/>
              <a:gd name="connsiteY8" fmla="*/ 71048 h 88803"/>
              <a:gd name="connsiteX9" fmla="*/ 275208 w 275208"/>
              <a:gd name="connsiteY9" fmla="*/ 88803 h 8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08" h="88803">
                <a:moveTo>
                  <a:pt x="0" y="35537"/>
                </a:moveTo>
                <a:cubicBezTo>
                  <a:pt x="34115" y="21891"/>
                  <a:pt x="40404" y="8289"/>
                  <a:pt x="71021" y="26659"/>
                </a:cubicBezTo>
                <a:cubicBezTo>
                  <a:pt x="78198" y="30965"/>
                  <a:pt x="82858" y="38496"/>
                  <a:pt x="88777" y="44415"/>
                </a:cubicBezTo>
                <a:cubicBezTo>
                  <a:pt x="97655" y="41456"/>
                  <a:pt x="108221" y="41528"/>
                  <a:pt x="115410" y="35537"/>
                </a:cubicBezTo>
                <a:cubicBezTo>
                  <a:pt x="155698" y="1963"/>
                  <a:pt x="126697" y="-15321"/>
                  <a:pt x="159798" y="17782"/>
                </a:cubicBezTo>
                <a:cubicBezTo>
                  <a:pt x="159874" y="18086"/>
                  <a:pt x="173310" y="75683"/>
                  <a:pt x="177553" y="79926"/>
                </a:cubicBezTo>
                <a:cubicBezTo>
                  <a:pt x="184170" y="86543"/>
                  <a:pt x="195308" y="85844"/>
                  <a:pt x="204186" y="88803"/>
                </a:cubicBezTo>
                <a:cubicBezTo>
                  <a:pt x="213064" y="79925"/>
                  <a:pt x="218908" y="66140"/>
                  <a:pt x="230819" y="62170"/>
                </a:cubicBezTo>
                <a:cubicBezTo>
                  <a:pt x="239697" y="59211"/>
                  <a:pt x="249428" y="66233"/>
                  <a:pt x="257452" y="71048"/>
                </a:cubicBezTo>
                <a:cubicBezTo>
                  <a:pt x="264629" y="75354"/>
                  <a:pt x="275208" y="88803"/>
                  <a:pt x="275208" y="88803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CuadroTexto"/>
          <p:cNvSpPr txBox="1"/>
          <p:nvPr/>
        </p:nvSpPr>
        <p:spPr>
          <a:xfrm>
            <a:off x="7296441" y="1227900"/>
            <a:ext cx="12510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/>
              <a:t>   = Ríos (Arroyos)</a:t>
            </a:r>
            <a:endParaRPr lang="es-MX" sz="1050" b="1" dirty="0"/>
          </a:p>
        </p:txBody>
      </p:sp>
      <p:sp>
        <p:nvSpPr>
          <p:cNvPr id="10" name="9 Elipse"/>
          <p:cNvSpPr/>
          <p:nvPr/>
        </p:nvSpPr>
        <p:spPr>
          <a:xfrm>
            <a:off x="7070059" y="2060848"/>
            <a:ext cx="226382" cy="229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314723" y="2087270"/>
            <a:ext cx="1145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parcelas Org.</a:t>
            </a:r>
            <a:endParaRPr lang="es-MX" sz="1100" b="1" dirty="0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4823715" y="576647"/>
            <a:ext cx="302280" cy="240223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Botón de acción: Inicio">
            <a:hlinkClick r:id="" action="ppaction://hlinkshowjump?jump=firstslide" highlightClick="1"/>
          </p:cNvPr>
          <p:cNvSpPr/>
          <p:nvPr/>
        </p:nvSpPr>
        <p:spPr>
          <a:xfrm>
            <a:off x="3636603" y="3293124"/>
            <a:ext cx="287325" cy="27989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Botón de acción: Inicio">
            <a:hlinkClick r:id="" action="ppaction://hlinkshowjump?jump=firstslide" highlightClick="1"/>
          </p:cNvPr>
          <p:cNvSpPr/>
          <p:nvPr/>
        </p:nvSpPr>
        <p:spPr>
          <a:xfrm>
            <a:off x="7022237" y="2337914"/>
            <a:ext cx="275207" cy="245971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7545519" y="2292972"/>
            <a:ext cx="914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 Población</a:t>
            </a:r>
          </a:p>
          <a:p>
            <a:endParaRPr lang="es-MX" sz="1100" b="1" dirty="0"/>
          </a:p>
        </p:txBody>
      </p:sp>
      <p:sp>
        <p:nvSpPr>
          <p:cNvPr id="37" name="36 Llamada de flecha izquierda y derecha"/>
          <p:cNvSpPr/>
          <p:nvPr/>
        </p:nvSpPr>
        <p:spPr>
          <a:xfrm>
            <a:off x="7022236" y="2654907"/>
            <a:ext cx="502091" cy="190588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4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7494062" y="2583885"/>
            <a:ext cx="1110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 =  Puentes</a:t>
            </a:r>
            <a:endParaRPr lang="es-MX" sz="1100" b="1" dirty="0"/>
          </a:p>
        </p:txBody>
      </p:sp>
      <p:sp>
        <p:nvSpPr>
          <p:cNvPr id="41" name="40 Botón de acción: Inicio">
            <a:hlinkClick r:id="" action="ppaction://hlinkshowjump?jump=firstslide" highlightClick="1"/>
          </p:cNvPr>
          <p:cNvSpPr/>
          <p:nvPr/>
        </p:nvSpPr>
        <p:spPr>
          <a:xfrm>
            <a:off x="5003083" y="4977420"/>
            <a:ext cx="306578" cy="306700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CuadroTexto"/>
          <p:cNvSpPr txBox="1"/>
          <p:nvPr/>
        </p:nvSpPr>
        <p:spPr>
          <a:xfrm>
            <a:off x="4319059" y="5037313"/>
            <a:ext cx="80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 dios</a:t>
            </a:r>
            <a:endParaRPr lang="es-MX" sz="1100" b="1" dirty="0"/>
          </a:p>
        </p:txBody>
      </p:sp>
      <p:sp>
        <p:nvSpPr>
          <p:cNvPr id="43" name="42 Conector"/>
          <p:cNvSpPr/>
          <p:nvPr/>
        </p:nvSpPr>
        <p:spPr>
          <a:xfrm>
            <a:off x="562717" y="3493608"/>
            <a:ext cx="241700" cy="19599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Conector"/>
          <p:cNvSpPr/>
          <p:nvPr/>
        </p:nvSpPr>
        <p:spPr>
          <a:xfrm>
            <a:off x="3710425" y="2132856"/>
            <a:ext cx="213503" cy="19901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Conector"/>
          <p:cNvSpPr/>
          <p:nvPr/>
        </p:nvSpPr>
        <p:spPr>
          <a:xfrm>
            <a:off x="3707904" y="2420888"/>
            <a:ext cx="246142" cy="19786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onector"/>
          <p:cNvSpPr/>
          <p:nvPr/>
        </p:nvSpPr>
        <p:spPr>
          <a:xfrm>
            <a:off x="2419410" y="3007236"/>
            <a:ext cx="243083" cy="20779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Conector"/>
          <p:cNvSpPr/>
          <p:nvPr/>
        </p:nvSpPr>
        <p:spPr>
          <a:xfrm>
            <a:off x="2561779" y="3709689"/>
            <a:ext cx="221038" cy="23330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Conector"/>
          <p:cNvSpPr/>
          <p:nvPr/>
        </p:nvSpPr>
        <p:spPr>
          <a:xfrm>
            <a:off x="1800171" y="4684952"/>
            <a:ext cx="251549" cy="239433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onector"/>
          <p:cNvSpPr/>
          <p:nvPr/>
        </p:nvSpPr>
        <p:spPr>
          <a:xfrm>
            <a:off x="3877442" y="6044297"/>
            <a:ext cx="234781" cy="21478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56719"/>
              </p:ext>
            </p:extLst>
          </p:nvPr>
        </p:nvGraphicFramePr>
        <p:xfrm>
          <a:off x="6948265" y="3789040"/>
          <a:ext cx="1728191" cy="2735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39"/>
                <a:gridCol w="1368152"/>
              </a:tblGrid>
              <a:tr h="31036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>
                          <a:effectLst/>
                        </a:rPr>
                        <a:t>0701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Tomas </a:t>
                      </a:r>
                      <a:r>
                        <a:rPr lang="es-MX" sz="900" b="1" u="none" strike="noStrike" dirty="0" smtClean="0">
                          <a:effectLst/>
                        </a:rPr>
                        <a:t>Gómez </a:t>
                      </a:r>
                      <a:r>
                        <a:rPr lang="es-MX" sz="900" b="1" u="none" strike="noStrike" dirty="0">
                          <a:effectLst/>
                        </a:rPr>
                        <a:t>Santiz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6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0702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Pedro </a:t>
                      </a:r>
                      <a:r>
                        <a:rPr lang="es-MX" sz="900" b="1" i="0" u="none" strike="noStrike" dirty="0" smtClean="0">
                          <a:effectLst/>
                          <a:latin typeface="Times New Roman" panose="02020603050405020304" pitchFamily="18" charset="0"/>
                        </a:rPr>
                        <a:t>Méndez </a:t>
                      </a:r>
                      <a:r>
                        <a:rPr lang="es-MX" sz="900" b="1" i="0" u="none" strike="noStrike" dirty="0">
                          <a:effectLst/>
                          <a:latin typeface="Times New Roman" panose="02020603050405020304" pitchFamily="18" charset="0"/>
                        </a:rPr>
                        <a:t>Pale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6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>
                          <a:effectLst/>
                        </a:rPr>
                        <a:t>0703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Elbis Eduardo </a:t>
                      </a:r>
                      <a:r>
                        <a:rPr lang="es-MX" sz="900" b="1" u="none" strike="noStrike" dirty="0" smtClean="0">
                          <a:effectLst/>
                        </a:rPr>
                        <a:t>López Gómez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984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>
                          <a:effectLst/>
                        </a:rPr>
                        <a:t>0705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Micaela Pale Moshan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6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0706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Aurora Elvira </a:t>
                      </a:r>
                      <a:r>
                        <a:rPr lang="es-MX" sz="900" b="1" u="none" strike="noStrike" dirty="0" smtClean="0">
                          <a:effectLst/>
                        </a:rPr>
                        <a:t>López Gómez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6650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>
                          <a:effectLst/>
                        </a:rPr>
                        <a:t>0709</a:t>
                      </a:r>
                      <a:endParaRPr lang="es-MX" sz="900" b="1" i="0" u="none" strike="noStrike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 smtClean="0">
                          <a:effectLst/>
                        </a:rPr>
                        <a:t>José </a:t>
                      </a:r>
                      <a:r>
                        <a:rPr lang="es-MX" sz="900" b="1" u="none" strike="noStrike" dirty="0">
                          <a:effectLst/>
                        </a:rPr>
                        <a:t>Luiz </a:t>
                      </a:r>
                      <a:r>
                        <a:rPr lang="es-MX" sz="900" b="1" u="none" strike="noStrike" dirty="0" smtClean="0">
                          <a:effectLst/>
                        </a:rPr>
                        <a:t>Gómez Liévano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6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u="none" strike="noStrike" dirty="0" smtClean="0">
                          <a:effectLst/>
                        </a:rPr>
                        <a:t>0710 B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1" u="none" strike="noStrike" dirty="0">
                          <a:effectLst/>
                        </a:rPr>
                        <a:t>Alonso Gómez Hernández</a:t>
                      </a:r>
                      <a:endParaRPr lang="es-MX" sz="9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" name="31 Forma libre"/>
          <p:cNvSpPr/>
          <p:nvPr/>
        </p:nvSpPr>
        <p:spPr>
          <a:xfrm>
            <a:off x="5477522" y="585926"/>
            <a:ext cx="568171" cy="4740676"/>
          </a:xfrm>
          <a:custGeom>
            <a:avLst/>
            <a:gdLst>
              <a:gd name="connsiteX0" fmla="*/ 213064 w 568171"/>
              <a:gd name="connsiteY0" fmla="*/ 4740676 h 4740676"/>
              <a:gd name="connsiteX1" fmla="*/ 319596 w 568171"/>
              <a:gd name="connsiteY1" fmla="*/ 4731798 h 4740676"/>
              <a:gd name="connsiteX2" fmla="*/ 355107 w 568171"/>
              <a:gd name="connsiteY2" fmla="*/ 4722921 h 4740676"/>
              <a:gd name="connsiteX3" fmla="*/ 372862 w 568171"/>
              <a:gd name="connsiteY3" fmla="*/ 4705165 h 4740676"/>
              <a:gd name="connsiteX4" fmla="*/ 390618 w 568171"/>
              <a:gd name="connsiteY4" fmla="*/ 4678532 h 4740676"/>
              <a:gd name="connsiteX5" fmla="*/ 443884 w 568171"/>
              <a:gd name="connsiteY5" fmla="*/ 4669655 h 4740676"/>
              <a:gd name="connsiteX6" fmla="*/ 497150 w 568171"/>
              <a:gd name="connsiteY6" fmla="*/ 4643022 h 4740676"/>
              <a:gd name="connsiteX7" fmla="*/ 514905 w 568171"/>
              <a:gd name="connsiteY7" fmla="*/ 4589756 h 4740676"/>
              <a:gd name="connsiteX8" fmla="*/ 497150 w 568171"/>
              <a:gd name="connsiteY8" fmla="*/ 4394447 h 4740676"/>
              <a:gd name="connsiteX9" fmla="*/ 488272 w 568171"/>
              <a:gd name="connsiteY9" fmla="*/ 4367814 h 4740676"/>
              <a:gd name="connsiteX10" fmla="*/ 426128 w 568171"/>
              <a:gd name="connsiteY10" fmla="*/ 4314548 h 4740676"/>
              <a:gd name="connsiteX11" fmla="*/ 408373 w 568171"/>
              <a:gd name="connsiteY11" fmla="*/ 4296792 h 4740676"/>
              <a:gd name="connsiteX12" fmla="*/ 399495 w 568171"/>
              <a:gd name="connsiteY12" fmla="*/ 4270159 h 4740676"/>
              <a:gd name="connsiteX13" fmla="*/ 390618 w 568171"/>
              <a:gd name="connsiteY13" fmla="*/ 4065973 h 4740676"/>
              <a:gd name="connsiteX14" fmla="*/ 363985 w 568171"/>
              <a:gd name="connsiteY14" fmla="*/ 4057095 h 4740676"/>
              <a:gd name="connsiteX15" fmla="*/ 346229 w 568171"/>
              <a:gd name="connsiteY15" fmla="*/ 4039340 h 4740676"/>
              <a:gd name="connsiteX16" fmla="*/ 310719 w 568171"/>
              <a:gd name="connsiteY16" fmla="*/ 4030462 h 4740676"/>
              <a:gd name="connsiteX17" fmla="*/ 284086 w 568171"/>
              <a:gd name="connsiteY17" fmla="*/ 4021585 h 4740676"/>
              <a:gd name="connsiteX18" fmla="*/ 239697 w 568171"/>
              <a:gd name="connsiteY18" fmla="*/ 3977196 h 4740676"/>
              <a:gd name="connsiteX19" fmla="*/ 195309 w 568171"/>
              <a:gd name="connsiteY19" fmla="*/ 3923930 h 4740676"/>
              <a:gd name="connsiteX20" fmla="*/ 150921 w 568171"/>
              <a:gd name="connsiteY20" fmla="*/ 3897297 h 4740676"/>
              <a:gd name="connsiteX21" fmla="*/ 115410 w 568171"/>
              <a:gd name="connsiteY21" fmla="*/ 3852909 h 4740676"/>
              <a:gd name="connsiteX22" fmla="*/ 53266 w 568171"/>
              <a:gd name="connsiteY22" fmla="*/ 3808521 h 4740676"/>
              <a:gd name="connsiteX23" fmla="*/ 17756 w 568171"/>
              <a:gd name="connsiteY23" fmla="*/ 3764132 h 4740676"/>
              <a:gd name="connsiteX24" fmla="*/ 0 w 568171"/>
              <a:gd name="connsiteY24" fmla="*/ 3710866 h 4740676"/>
              <a:gd name="connsiteX25" fmla="*/ 8878 w 568171"/>
              <a:gd name="connsiteY25" fmla="*/ 3622090 h 4740676"/>
              <a:gd name="connsiteX26" fmla="*/ 17756 w 568171"/>
              <a:gd name="connsiteY26" fmla="*/ 3595457 h 4740676"/>
              <a:gd name="connsiteX27" fmla="*/ 97655 w 568171"/>
              <a:gd name="connsiteY27" fmla="*/ 3586579 h 4740676"/>
              <a:gd name="connsiteX28" fmla="*/ 115410 w 568171"/>
              <a:gd name="connsiteY28" fmla="*/ 3524435 h 4740676"/>
              <a:gd name="connsiteX29" fmla="*/ 133165 w 568171"/>
              <a:gd name="connsiteY29" fmla="*/ 3497802 h 4740676"/>
              <a:gd name="connsiteX30" fmla="*/ 150921 w 568171"/>
              <a:gd name="connsiteY30" fmla="*/ 3444536 h 4740676"/>
              <a:gd name="connsiteX31" fmla="*/ 159798 w 568171"/>
              <a:gd name="connsiteY31" fmla="*/ 3400148 h 4740676"/>
              <a:gd name="connsiteX32" fmla="*/ 177554 w 568171"/>
              <a:gd name="connsiteY32" fmla="*/ 3382392 h 4740676"/>
              <a:gd name="connsiteX33" fmla="*/ 195309 w 568171"/>
              <a:gd name="connsiteY33" fmla="*/ 3355759 h 4740676"/>
              <a:gd name="connsiteX34" fmla="*/ 221942 w 568171"/>
              <a:gd name="connsiteY34" fmla="*/ 3302493 h 4740676"/>
              <a:gd name="connsiteX35" fmla="*/ 230820 w 568171"/>
              <a:gd name="connsiteY35" fmla="*/ 3258105 h 4740676"/>
              <a:gd name="connsiteX36" fmla="*/ 248575 w 568171"/>
              <a:gd name="connsiteY36" fmla="*/ 3293616 h 4740676"/>
              <a:gd name="connsiteX37" fmla="*/ 266330 w 568171"/>
              <a:gd name="connsiteY37" fmla="*/ 3320249 h 4740676"/>
              <a:gd name="connsiteX38" fmla="*/ 275208 w 568171"/>
              <a:gd name="connsiteY38" fmla="*/ 3346882 h 4740676"/>
              <a:gd name="connsiteX39" fmla="*/ 257453 w 568171"/>
              <a:gd name="connsiteY39" fmla="*/ 3311371 h 4740676"/>
              <a:gd name="connsiteX40" fmla="*/ 266330 w 568171"/>
              <a:gd name="connsiteY40" fmla="*/ 3195961 h 4740676"/>
              <a:gd name="connsiteX41" fmla="*/ 239697 w 568171"/>
              <a:gd name="connsiteY41" fmla="*/ 3187084 h 4740676"/>
              <a:gd name="connsiteX42" fmla="*/ 248575 w 568171"/>
              <a:gd name="connsiteY42" fmla="*/ 2902998 h 4740676"/>
              <a:gd name="connsiteX43" fmla="*/ 284086 w 568171"/>
              <a:gd name="connsiteY43" fmla="*/ 2849732 h 4740676"/>
              <a:gd name="connsiteX44" fmla="*/ 292963 w 568171"/>
              <a:gd name="connsiteY44" fmla="*/ 2823099 h 4740676"/>
              <a:gd name="connsiteX45" fmla="*/ 310719 w 568171"/>
              <a:gd name="connsiteY45" fmla="*/ 2805344 h 4740676"/>
              <a:gd name="connsiteX46" fmla="*/ 292963 w 568171"/>
              <a:gd name="connsiteY46" fmla="*/ 2698812 h 4740676"/>
              <a:gd name="connsiteX47" fmla="*/ 275208 w 568171"/>
              <a:gd name="connsiteY47" fmla="*/ 2601157 h 4740676"/>
              <a:gd name="connsiteX48" fmla="*/ 248575 w 568171"/>
              <a:gd name="connsiteY48" fmla="*/ 2574524 h 4740676"/>
              <a:gd name="connsiteX49" fmla="*/ 213064 w 568171"/>
              <a:gd name="connsiteY49" fmla="*/ 2530136 h 4740676"/>
              <a:gd name="connsiteX50" fmla="*/ 195309 w 568171"/>
              <a:gd name="connsiteY50" fmla="*/ 2476870 h 4740676"/>
              <a:gd name="connsiteX51" fmla="*/ 186431 w 568171"/>
              <a:gd name="connsiteY51" fmla="*/ 2450237 h 4740676"/>
              <a:gd name="connsiteX52" fmla="*/ 195309 w 568171"/>
              <a:gd name="connsiteY52" fmla="*/ 2317072 h 4740676"/>
              <a:gd name="connsiteX53" fmla="*/ 195309 w 568171"/>
              <a:gd name="connsiteY53" fmla="*/ 2139519 h 4740676"/>
              <a:gd name="connsiteX54" fmla="*/ 177554 w 568171"/>
              <a:gd name="connsiteY54" fmla="*/ 2086253 h 4740676"/>
              <a:gd name="connsiteX55" fmla="*/ 168676 w 568171"/>
              <a:gd name="connsiteY55" fmla="*/ 2059620 h 4740676"/>
              <a:gd name="connsiteX56" fmla="*/ 159798 w 568171"/>
              <a:gd name="connsiteY56" fmla="*/ 1961965 h 4740676"/>
              <a:gd name="connsiteX57" fmla="*/ 150921 w 568171"/>
              <a:gd name="connsiteY57" fmla="*/ 1846556 h 4740676"/>
              <a:gd name="connsiteX58" fmla="*/ 142043 w 568171"/>
              <a:gd name="connsiteY58" fmla="*/ 1802167 h 4740676"/>
              <a:gd name="connsiteX59" fmla="*/ 133165 w 568171"/>
              <a:gd name="connsiteY59" fmla="*/ 1748901 h 4740676"/>
              <a:gd name="connsiteX60" fmla="*/ 133165 w 568171"/>
              <a:gd name="connsiteY60" fmla="*/ 1571348 h 4740676"/>
              <a:gd name="connsiteX61" fmla="*/ 97655 w 568171"/>
              <a:gd name="connsiteY61" fmla="*/ 1526959 h 4740676"/>
              <a:gd name="connsiteX62" fmla="*/ 79899 w 568171"/>
              <a:gd name="connsiteY62" fmla="*/ 1464816 h 4740676"/>
              <a:gd name="connsiteX63" fmla="*/ 71022 w 568171"/>
              <a:gd name="connsiteY63" fmla="*/ 1358284 h 4740676"/>
              <a:gd name="connsiteX64" fmla="*/ 53266 w 568171"/>
              <a:gd name="connsiteY64" fmla="*/ 1269507 h 4740676"/>
              <a:gd name="connsiteX65" fmla="*/ 44389 w 568171"/>
              <a:gd name="connsiteY65" fmla="*/ 1233996 h 4740676"/>
              <a:gd name="connsiteX66" fmla="*/ 35511 w 568171"/>
              <a:gd name="connsiteY66" fmla="*/ 1189608 h 4740676"/>
              <a:gd name="connsiteX67" fmla="*/ 17756 w 568171"/>
              <a:gd name="connsiteY67" fmla="*/ 1136342 h 4740676"/>
              <a:gd name="connsiteX68" fmla="*/ 26633 w 568171"/>
              <a:gd name="connsiteY68" fmla="*/ 1047565 h 4740676"/>
              <a:gd name="connsiteX69" fmla="*/ 53266 w 568171"/>
              <a:gd name="connsiteY69" fmla="*/ 1012055 h 4740676"/>
              <a:gd name="connsiteX70" fmla="*/ 62144 w 568171"/>
              <a:gd name="connsiteY70" fmla="*/ 887767 h 4740676"/>
              <a:gd name="connsiteX71" fmla="*/ 71022 w 568171"/>
              <a:gd name="connsiteY71" fmla="*/ 861134 h 4740676"/>
              <a:gd name="connsiteX72" fmla="*/ 79899 w 568171"/>
              <a:gd name="connsiteY72" fmla="*/ 825624 h 4740676"/>
              <a:gd name="connsiteX73" fmla="*/ 88777 w 568171"/>
              <a:gd name="connsiteY73" fmla="*/ 719091 h 4740676"/>
              <a:gd name="connsiteX74" fmla="*/ 133165 w 568171"/>
              <a:gd name="connsiteY74" fmla="*/ 639192 h 4740676"/>
              <a:gd name="connsiteX75" fmla="*/ 159798 w 568171"/>
              <a:gd name="connsiteY75" fmla="*/ 585926 h 4740676"/>
              <a:gd name="connsiteX76" fmla="*/ 150921 w 568171"/>
              <a:gd name="connsiteY76" fmla="*/ 514905 h 4740676"/>
              <a:gd name="connsiteX77" fmla="*/ 133165 w 568171"/>
              <a:gd name="connsiteY77" fmla="*/ 461639 h 4740676"/>
              <a:gd name="connsiteX78" fmla="*/ 142043 w 568171"/>
              <a:gd name="connsiteY78" fmla="*/ 408373 h 4740676"/>
              <a:gd name="connsiteX79" fmla="*/ 195309 w 568171"/>
              <a:gd name="connsiteY79" fmla="*/ 390618 h 4740676"/>
              <a:gd name="connsiteX80" fmla="*/ 319596 w 568171"/>
              <a:gd name="connsiteY80" fmla="*/ 363985 h 4740676"/>
              <a:gd name="connsiteX81" fmla="*/ 372862 w 568171"/>
              <a:gd name="connsiteY81" fmla="*/ 355107 h 4740676"/>
              <a:gd name="connsiteX82" fmla="*/ 452761 w 568171"/>
              <a:gd name="connsiteY82" fmla="*/ 337352 h 4740676"/>
              <a:gd name="connsiteX83" fmla="*/ 479395 w 568171"/>
              <a:gd name="connsiteY83" fmla="*/ 319596 h 4740676"/>
              <a:gd name="connsiteX84" fmla="*/ 488272 w 568171"/>
              <a:gd name="connsiteY84" fmla="*/ 292963 h 4740676"/>
              <a:gd name="connsiteX85" fmla="*/ 506028 w 568171"/>
              <a:gd name="connsiteY85" fmla="*/ 275208 h 4740676"/>
              <a:gd name="connsiteX86" fmla="*/ 514905 w 568171"/>
              <a:gd name="connsiteY86" fmla="*/ 204187 h 4740676"/>
              <a:gd name="connsiteX87" fmla="*/ 559294 w 568171"/>
              <a:gd name="connsiteY87" fmla="*/ 106532 h 4740676"/>
              <a:gd name="connsiteX88" fmla="*/ 568171 w 568171"/>
              <a:gd name="connsiteY88" fmla="*/ 79899 h 4740676"/>
              <a:gd name="connsiteX89" fmla="*/ 559294 w 568171"/>
              <a:gd name="connsiteY89" fmla="*/ 8878 h 4740676"/>
              <a:gd name="connsiteX90" fmla="*/ 532661 w 568171"/>
              <a:gd name="connsiteY90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68171" h="4740676">
                <a:moveTo>
                  <a:pt x="213064" y="4740676"/>
                </a:moveTo>
                <a:cubicBezTo>
                  <a:pt x="248575" y="4737717"/>
                  <a:pt x="284237" y="4736218"/>
                  <a:pt x="319596" y="4731798"/>
                </a:cubicBezTo>
                <a:cubicBezTo>
                  <a:pt x="331703" y="4730285"/>
                  <a:pt x="344194" y="4728378"/>
                  <a:pt x="355107" y="4722921"/>
                </a:cubicBezTo>
                <a:cubicBezTo>
                  <a:pt x="362593" y="4719178"/>
                  <a:pt x="367633" y="4711701"/>
                  <a:pt x="372862" y="4705165"/>
                </a:cubicBezTo>
                <a:cubicBezTo>
                  <a:pt x="379527" y="4696833"/>
                  <a:pt x="381075" y="4683304"/>
                  <a:pt x="390618" y="4678532"/>
                </a:cubicBezTo>
                <a:cubicBezTo>
                  <a:pt x="406718" y="4670482"/>
                  <a:pt x="426129" y="4672614"/>
                  <a:pt x="443884" y="4669655"/>
                </a:cubicBezTo>
                <a:cubicBezTo>
                  <a:pt x="458395" y="4664818"/>
                  <a:pt x="488093" y="4657513"/>
                  <a:pt x="497150" y="4643022"/>
                </a:cubicBezTo>
                <a:cubicBezTo>
                  <a:pt x="507069" y="4627151"/>
                  <a:pt x="508987" y="4607511"/>
                  <a:pt x="514905" y="4589756"/>
                </a:cubicBezTo>
                <a:cubicBezTo>
                  <a:pt x="508640" y="4476978"/>
                  <a:pt x="518215" y="4468172"/>
                  <a:pt x="497150" y="4394447"/>
                </a:cubicBezTo>
                <a:cubicBezTo>
                  <a:pt x="494579" y="4385449"/>
                  <a:pt x="493711" y="4375429"/>
                  <a:pt x="488272" y="4367814"/>
                </a:cubicBezTo>
                <a:cubicBezTo>
                  <a:pt x="459775" y="4327919"/>
                  <a:pt x="457410" y="4339574"/>
                  <a:pt x="426128" y="4314548"/>
                </a:cubicBezTo>
                <a:cubicBezTo>
                  <a:pt x="419592" y="4309319"/>
                  <a:pt x="414291" y="4302711"/>
                  <a:pt x="408373" y="4296792"/>
                </a:cubicBezTo>
                <a:cubicBezTo>
                  <a:pt x="405414" y="4287914"/>
                  <a:pt x="400213" y="4279489"/>
                  <a:pt x="399495" y="4270159"/>
                </a:cubicBezTo>
                <a:cubicBezTo>
                  <a:pt x="394270" y="4202233"/>
                  <a:pt x="401818" y="4133172"/>
                  <a:pt x="390618" y="4065973"/>
                </a:cubicBezTo>
                <a:cubicBezTo>
                  <a:pt x="389080" y="4056742"/>
                  <a:pt x="372863" y="4060054"/>
                  <a:pt x="363985" y="4057095"/>
                </a:cubicBezTo>
                <a:cubicBezTo>
                  <a:pt x="358066" y="4051177"/>
                  <a:pt x="353715" y="4043083"/>
                  <a:pt x="346229" y="4039340"/>
                </a:cubicBezTo>
                <a:cubicBezTo>
                  <a:pt x="335316" y="4033884"/>
                  <a:pt x="322451" y="4033814"/>
                  <a:pt x="310719" y="4030462"/>
                </a:cubicBezTo>
                <a:cubicBezTo>
                  <a:pt x="301721" y="4027891"/>
                  <a:pt x="292964" y="4024544"/>
                  <a:pt x="284086" y="4021585"/>
                </a:cubicBezTo>
                <a:cubicBezTo>
                  <a:pt x="269290" y="4006789"/>
                  <a:pt x="251304" y="3994607"/>
                  <a:pt x="239697" y="3977196"/>
                </a:cubicBezTo>
                <a:cubicBezTo>
                  <a:pt x="224659" y="3954639"/>
                  <a:pt x="218095" y="3941019"/>
                  <a:pt x="195309" y="3923930"/>
                </a:cubicBezTo>
                <a:cubicBezTo>
                  <a:pt x="181505" y="3913577"/>
                  <a:pt x="164962" y="3907326"/>
                  <a:pt x="150921" y="3897297"/>
                </a:cubicBezTo>
                <a:cubicBezTo>
                  <a:pt x="128649" y="3881389"/>
                  <a:pt x="133946" y="3874535"/>
                  <a:pt x="115410" y="3852909"/>
                </a:cubicBezTo>
                <a:cubicBezTo>
                  <a:pt x="81708" y="3813589"/>
                  <a:pt x="91070" y="3821121"/>
                  <a:pt x="53266" y="3808521"/>
                </a:cubicBezTo>
                <a:cubicBezTo>
                  <a:pt x="38509" y="3793763"/>
                  <a:pt x="26715" y="3784290"/>
                  <a:pt x="17756" y="3764132"/>
                </a:cubicBezTo>
                <a:cubicBezTo>
                  <a:pt x="10155" y="3747029"/>
                  <a:pt x="0" y="3710866"/>
                  <a:pt x="0" y="3710866"/>
                </a:cubicBezTo>
                <a:cubicBezTo>
                  <a:pt x="2959" y="3681274"/>
                  <a:pt x="4356" y="3651484"/>
                  <a:pt x="8878" y="3622090"/>
                </a:cubicBezTo>
                <a:cubicBezTo>
                  <a:pt x="10301" y="3612841"/>
                  <a:pt x="9067" y="3598932"/>
                  <a:pt x="17756" y="3595457"/>
                </a:cubicBezTo>
                <a:cubicBezTo>
                  <a:pt x="42636" y="3585505"/>
                  <a:pt x="71022" y="3589538"/>
                  <a:pt x="97655" y="3586579"/>
                </a:cubicBezTo>
                <a:cubicBezTo>
                  <a:pt x="100501" y="3575196"/>
                  <a:pt x="109040" y="3537175"/>
                  <a:pt x="115410" y="3524435"/>
                </a:cubicBezTo>
                <a:cubicBezTo>
                  <a:pt x="120182" y="3514892"/>
                  <a:pt x="128832" y="3507552"/>
                  <a:pt x="133165" y="3497802"/>
                </a:cubicBezTo>
                <a:cubicBezTo>
                  <a:pt x="140766" y="3480699"/>
                  <a:pt x="147251" y="3462888"/>
                  <a:pt x="150921" y="3444536"/>
                </a:cubicBezTo>
                <a:cubicBezTo>
                  <a:pt x="153880" y="3429740"/>
                  <a:pt x="153854" y="3414017"/>
                  <a:pt x="159798" y="3400148"/>
                </a:cubicBezTo>
                <a:cubicBezTo>
                  <a:pt x="163095" y="3392455"/>
                  <a:pt x="172325" y="3388928"/>
                  <a:pt x="177554" y="3382392"/>
                </a:cubicBezTo>
                <a:cubicBezTo>
                  <a:pt x="184219" y="3374060"/>
                  <a:pt x="190537" y="3365302"/>
                  <a:pt x="195309" y="3355759"/>
                </a:cubicBezTo>
                <a:cubicBezTo>
                  <a:pt x="232064" y="3282249"/>
                  <a:pt x="171059" y="3378819"/>
                  <a:pt x="221942" y="3302493"/>
                </a:cubicBezTo>
                <a:cubicBezTo>
                  <a:pt x="224901" y="3287697"/>
                  <a:pt x="216505" y="3262876"/>
                  <a:pt x="230820" y="3258105"/>
                </a:cubicBezTo>
                <a:cubicBezTo>
                  <a:pt x="243375" y="3253920"/>
                  <a:pt x="242009" y="3282126"/>
                  <a:pt x="248575" y="3293616"/>
                </a:cubicBezTo>
                <a:cubicBezTo>
                  <a:pt x="253868" y="3302880"/>
                  <a:pt x="261558" y="3310706"/>
                  <a:pt x="266330" y="3320249"/>
                </a:cubicBezTo>
                <a:cubicBezTo>
                  <a:pt x="270515" y="3328619"/>
                  <a:pt x="281825" y="3353499"/>
                  <a:pt x="275208" y="3346882"/>
                </a:cubicBezTo>
                <a:cubicBezTo>
                  <a:pt x="265851" y="3337524"/>
                  <a:pt x="263371" y="3323208"/>
                  <a:pt x="257453" y="3311371"/>
                </a:cubicBezTo>
                <a:cubicBezTo>
                  <a:pt x="260412" y="3272901"/>
                  <a:pt x="271787" y="3234157"/>
                  <a:pt x="266330" y="3195961"/>
                </a:cubicBezTo>
                <a:cubicBezTo>
                  <a:pt x="265007" y="3186697"/>
                  <a:pt x="240263" y="3196425"/>
                  <a:pt x="239697" y="3187084"/>
                </a:cubicBezTo>
                <a:cubicBezTo>
                  <a:pt x="233966" y="3092516"/>
                  <a:pt x="236215" y="2996930"/>
                  <a:pt x="248575" y="2902998"/>
                </a:cubicBezTo>
                <a:cubicBezTo>
                  <a:pt x="251359" y="2881841"/>
                  <a:pt x="284086" y="2849732"/>
                  <a:pt x="284086" y="2849732"/>
                </a:cubicBezTo>
                <a:cubicBezTo>
                  <a:pt x="287045" y="2840854"/>
                  <a:pt x="288148" y="2831123"/>
                  <a:pt x="292963" y="2823099"/>
                </a:cubicBezTo>
                <a:cubicBezTo>
                  <a:pt x="297269" y="2815922"/>
                  <a:pt x="309961" y="2813680"/>
                  <a:pt x="310719" y="2805344"/>
                </a:cubicBezTo>
                <a:cubicBezTo>
                  <a:pt x="314967" y="2758620"/>
                  <a:pt x="305371" y="2736033"/>
                  <a:pt x="292963" y="2698812"/>
                </a:cubicBezTo>
                <a:cubicBezTo>
                  <a:pt x="292705" y="2697265"/>
                  <a:pt x="278311" y="2607364"/>
                  <a:pt x="275208" y="2601157"/>
                </a:cubicBezTo>
                <a:cubicBezTo>
                  <a:pt x="269593" y="2589928"/>
                  <a:pt x="256612" y="2584169"/>
                  <a:pt x="248575" y="2574524"/>
                </a:cubicBezTo>
                <a:cubicBezTo>
                  <a:pt x="192589" y="2507341"/>
                  <a:pt x="264714" y="2581783"/>
                  <a:pt x="213064" y="2530136"/>
                </a:cubicBezTo>
                <a:lnTo>
                  <a:pt x="195309" y="2476870"/>
                </a:lnTo>
                <a:lnTo>
                  <a:pt x="186431" y="2450237"/>
                </a:lnTo>
                <a:cubicBezTo>
                  <a:pt x="189390" y="2405849"/>
                  <a:pt x="191281" y="2361376"/>
                  <a:pt x="195309" y="2317072"/>
                </a:cubicBezTo>
                <a:cubicBezTo>
                  <a:pt x="204149" y="2219833"/>
                  <a:pt x="215923" y="2270074"/>
                  <a:pt x="195309" y="2139519"/>
                </a:cubicBezTo>
                <a:cubicBezTo>
                  <a:pt x="192390" y="2121032"/>
                  <a:pt x="183472" y="2104008"/>
                  <a:pt x="177554" y="2086253"/>
                </a:cubicBezTo>
                <a:lnTo>
                  <a:pt x="168676" y="2059620"/>
                </a:lnTo>
                <a:cubicBezTo>
                  <a:pt x="165717" y="2027068"/>
                  <a:pt x="162512" y="1994538"/>
                  <a:pt x="159798" y="1961965"/>
                </a:cubicBezTo>
                <a:cubicBezTo>
                  <a:pt x="156594" y="1923515"/>
                  <a:pt x="155182" y="1884903"/>
                  <a:pt x="150921" y="1846556"/>
                </a:cubicBezTo>
                <a:cubicBezTo>
                  <a:pt x="149255" y="1831559"/>
                  <a:pt x="144742" y="1817013"/>
                  <a:pt x="142043" y="1802167"/>
                </a:cubicBezTo>
                <a:cubicBezTo>
                  <a:pt x="138823" y="1784457"/>
                  <a:pt x="136124" y="1766656"/>
                  <a:pt x="133165" y="1748901"/>
                </a:cubicBezTo>
                <a:cubicBezTo>
                  <a:pt x="136193" y="1703489"/>
                  <a:pt x="153093" y="1624488"/>
                  <a:pt x="133165" y="1571348"/>
                </a:cubicBezTo>
                <a:cubicBezTo>
                  <a:pt x="126446" y="1553430"/>
                  <a:pt x="110655" y="1539960"/>
                  <a:pt x="97655" y="1526959"/>
                </a:cubicBezTo>
                <a:cubicBezTo>
                  <a:pt x="91759" y="1509271"/>
                  <a:pt x="82128" y="1482650"/>
                  <a:pt x="79899" y="1464816"/>
                </a:cubicBezTo>
                <a:cubicBezTo>
                  <a:pt x="75479" y="1429457"/>
                  <a:pt x="75837" y="1393591"/>
                  <a:pt x="71022" y="1358284"/>
                </a:cubicBezTo>
                <a:cubicBezTo>
                  <a:pt x="66945" y="1328382"/>
                  <a:pt x="60585" y="1298785"/>
                  <a:pt x="53266" y="1269507"/>
                </a:cubicBezTo>
                <a:cubicBezTo>
                  <a:pt x="50307" y="1257670"/>
                  <a:pt x="47036" y="1245907"/>
                  <a:pt x="44389" y="1233996"/>
                </a:cubicBezTo>
                <a:cubicBezTo>
                  <a:pt x="41116" y="1219266"/>
                  <a:pt x="39481" y="1204165"/>
                  <a:pt x="35511" y="1189608"/>
                </a:cubicBezTo>
                <a:cubicBezTo>
                  <a:pt x="30587" y="1171552"/>
                  <a:pt x="17756" y="1136342"/>
                  <a:pt x="17756" y="1136342"/>
                </a:cubicBezTo>
                <a:cubicBezTo>
                  <a:pt x="20715" y="1106750"/>
                  <a:pt x="18463" y="1076161"/>
                  <a:pt x="26633" y="1047565"/>
                </a:cubicBezTo>
                <a:cubicBezTo>
                  <a:pt x="30698" y="1033338"/>
                  <a:pt x="50056" y="1026499"/>
                  <a:pt x="53266" y="1012055"/>
                </a:cubicBezTo>
                <a:cubicBezTo>
                  <a:pt x="62276" y="971509"/>
                  <a:pt x="57291" y="929017"/>
                  <a:pt x="62144" y="887767"/>
                </a:cubicBezTo>
                <a:cubicBezTo>
                  <a:pt x="63237" y="878473"/>
                  <a:pt x="68451" y="870132"/>
                  <a:pt x="71022" y="861134"/>
                </a:cubicBezTo>
                <a:cubicBezTo>
                  <a:pt x="74374" y="849403"/>
                  <a:pt x="76940" y="837461"/>
                  <a:pt x="79899" y="825624"/>
                </a:cubicBezTo>
                <a:cubicBezTo>
                  <a:pt x="82858" y="790113"/>
                  <a:pt x="84067" y="754412"/>
                  <a:pt x="88777" y="719091"/>
                </a:cubicBezTo>
                <a:cubicBezTo>
                  <a:pt x="94726" y="674474"/>
                  <a:pt x="114531" y="695091"/>
                  <a:pt x="133165" y="639192"/>
                </a:cubicBezTo>
                <a:cubicBezTo>
                  <a:pt x="145417" y="602437"/>
                  <a:pt x="136852" y="620345"/>
                  <a:pt x="159798" y="585926"/>
                </a:cubicBezTo>
                <a:cubicBezTo>
                  <a:pt x="156839" y="562252"/>
                  <a:pt x="155920" y="538233"/>
                  <a:pt x="150921" y="514905"/>
                </a:cubicBezTo>
                <a:cubicBezTo>
                  <a:pt x="146999" y="496605"/>
                  <a:pt x="133165" y="461639"/>
                  <a:pt x="133165" y="461639"/>
                </a:cubicBezTo>
                <a:cubicBezTo>
                  <a:pt x="136124" y="443884"/>
                  <a:pt x="130190" y="421920"/>
                  <a:pt x="142043" y="408373"/>
                </a:cubicBezTo>
                <a:cubicBezTo>
                  <a:pt x="154367" y="394288"/>
                  <a:pt x="195309" y="390618"/>
                  <a:pt x="195309" y="390618"/>
                </a:cubicBezTo>
                <a:cubicBezTo>
                  <a:pt x="250859" y="353583"/>
                  <a:pt x="206042" y="377344"/>
                  <a:pt x="319596" y="363985"/>
                </a:cubicBezTo>
                <a:cubicBezTo>
                  <a:pt x="337473" y="361882"/>
                  <a:pt x="355152" y="358327"/>
                  <a:pt x="372862" y="355107"/>
                </a:cubicBezTo>
                <a:cubicBezTo>
                  <a:pt x="414184" y="347594"/>
                  <a:pt x="414766" y="346850"/>
                  <a:pt x="452761" y="337352"/>
                </a:cubicBezTo>
                <a:cubicBezTo>
                  <a:pt x="461639" y="331433"/>
                  <a:pt x="472730" y="327928"/>
                  <a:pt x="479395" y="319596"/>
                </a:cubicBezTo>
                <a:cubicBezTo>
                  <a:pt x="485241" y="312289"/>
                  <a:pt x="483457" y="300987"/>
                  <a:pt x="488272" y="292963"/>
                </a:cubicBezTo>
                <a:cubicBezTo>
                  <a:pt x="492578" y="285786"/>
                  <a:pt x="500109" y="281126"/>
                  <a:pt x="506028" y="275208"/>
                </a:cubicBezTo>
                <a:cubicBezTo>
                  <a:pt x="508987" y="251534"/>
                  <a:pt x="510637" y="227660"/>
                  <a:pt x="514905" y="204187"/>
                </a:cubicBezTo>
                <a:cubicBezTo>
                  <a:pt x="520518" y="173315"/>
                  <a:pt x="552508" y="126893"/>
                  <a:pt x="559294" y="106532"/>
                </a:cubicBezTo>
                <a:lnTo>
                  <a:pt x="568171" y="79899"/>
                </a:lnTo>
                <a:cubicBezTo>
                  <a:pt x="565212" y="56225"/>
                  <a:pt x="568983" y="30680"/>
                  <a:pt x="559294" y="8878"/>
                </a:cubicBezTo>
                <a:cubicBezTo>
                  <a:pt x="555493" y="327"/>
                  <a:pt x="532661" y="0"/>
                  <a:pt x="532661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11 CuadroTexto"/>
          <p:cNvSpPr txBox="1"/>
          <p:nvPr/>
        </p:nvSpPr>
        <p:spPr>
          <a:xfrm>
            <a:off x="5548338" y="5147729"/>
            <a:ext cx="1749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Solodios</a:t>
            </a:r>
            <a:endParaRPr lang="es-MX" sz="1100" b="1" dirty="0"/>
          </a:p>
        </p:txBody>
      </p:sp>
      <p:sp>
        <p:nvSpPr>
          <p:cNvPr id="33" name="32 Llamada de flecha izquierda y derecha"/>
          <p:cNvSpPr/>
          <p:nvPr/>
        </p:nvSpPr>
        <p:spPr>
          <a:xfrm rot="1916826">
            <a:off x="5364088" y="4057972"/>
            <a:ext cx="390309" cy="119934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CuadroTexto"/>
          <p:cNvSpPr txBox="1"/>
          <p:nvPr/>
        </p:nvSpPr>
        <p:spPr>
          <a:xfrm>
            <a:off x="3851920" y="3068960"/>
            <a:ext cx="127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Comunidad Berlín</a:t>
            </a:r>
          </a:p>
        </p:txBody>
      </p:sp>
      <p:cxnSp>
        <p:nvCxnSpPr>
          <p:cNvPr id="28" name="27 Conector recto de flecha"/>
          <p:cNvCxnSpPr>
            <a:stCxn id="32" idx="89"/>
          </p:cNvCxnSpPr>
          <p:nvPr/>
        </p:nvCxnSpPr>
        <p:spPr>
          <a:xfrm flipV="1">
            <a:off x="6036816" y="423387"/>
            <a:ext cx="8877" cy="171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2" idx="38"/>
          </p:cNvCxnSpPr>
          <p:nvPr/>
        </p:nvCxnSpPr>
        <p:spPr>
          <a:xfrm flipH="1" flipV="1">
            <a:off x="3462236" y="1529495"/>
            <a:ext cx="8933" cy="117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4" idx="32"/>
            <a:endCxn id="18" idx="0"/>
          </p:cNvCxnSpPr>
          <p:nvPr/>
        </p:nvCxnSpPr>
        <p:spPr>
          <a:xfrm>
            <a:off x="5335480" y="6359110"/>
            <a:ext cx="9025" cy="12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36" idx="8"/>
          </p:cNvCxnSpPr>
          <p:nvPr/>
        </p:nvCxnSpPr>
        <p:spPr>
          <a:xfrm flipV="1">
            <a:off x="5939161" y="3398609"/>
            <a:ext cx="97655" cy="1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14 Forma libre"/>
          <p:cNvSpPr/>
          <p:nvPr/>
        </p:nvSpPr>
        <p:spPr>
          <a:xfrm>
            <a:off x="5184559" y="2369025"/>
            <a:ext cx="568171" cy="152233"/>
          </a:xfrm>
          <a:custGeom>
            <a:avLst/>
            <a:gdLst>
              <a:gd name="connsiteX0" fmla="*/ 0 w 568171"/>
              <a:gd name="connsiteY0" fmla="*/ 27946 h 152233"/>
              <a:gd name="connsiteX1" fmla="*/ 79899 w 568171"/>
              <a:gd name="connsiteY1" fmla="*/ 19068 h 152233"/>
              <a:gd name="connsiteX2" fmla="*/ 106532 w 568171"/>
              <a:gd name="connsiteY2" fmla="*/ 10191 h 152233"/>
              <a:gd name="connsiteX3" fmla="*/ 150921 w 568171"/>
              <a:gd name="connsiteY3" fmla="*/ 19068 h 152233"/>
              <a:gd name="connsiteX4" fmla="*/ 159798 w 568171"/>
              <a:gd name="connsiteY4" fmla="*/ 90090 h 152233"/>
              <a:gd name="connsiteX5" fmla="*/ 168676 w 568171"/>
              <a:gd name="connsiteY5" fmla="*/ 125600 h 152233"/>
              <a:gd name="connsiteX6" fmla="*/ 275208 w 568171"/>
              <a:gd name="connsiteY6" fmla="*/ 152233 h 152233"/>
              <a:gd name="connsiteX7" fmla="*/ 363985 w 568171"/>
              <a:gd name="connsiteY7" fmla="*/ 98967 h 152233"/>
              <a:gd name="connsiteX8" fmla="*/ 390618 w 568171"/>
              <a:gd name="connsiteY8" fmla="*/ 72334 h 152233"/>
              <a:gd name="connsiteX9" fmla="*/ 399495 w 568171"/>
              <a:gd name="connsiteY9" fmla="*/ 45701 h 152233"/>
              <a:gd name="connsiteX10" fmla="*/ 426128 w 568171"/>
              <a:gd name="connsiteY10" fmla="*/ 1313 h 152233"/>
              <a:gd name="connsiteX11" fmla="*/ 523783 w 568171"/>
              <a:gd name="connsiteY11" fmla="*/ 10191 h 152233"/>
              <a:gd name="connsiteX12" fmla="*/ 532660 w 568171"/>
              <a:gd name="connsiteY12" fmla="*/ 72334 h 152233"/>
              <a:gd name="connsiteX13" fmla="*/ 559293 w 568171"/>
              <a:gd name="connsiteY13" fmla="*/ 81212 h 152233"/>
              <a:gd name="connsiteX14" fmla="*/ 568171 w 568171"/>
              <a:gd name="connsiteY14" fmla="*/ 81212 h 15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8171" h="152233">
                <a:moveTo>
                  <a:pt x="0" y="27946"/>
                </a:moveTo>
                <a:cubicBezTo>
                  <a:pt x="26633" y="24987"/>
                  <a:pt x="53467" y="23473"/>
                  <a:pt x="79899" y="19068"/>
                </a:cubicBezTo>
                <a:cubicBezTo>
                  <a:pt x="89129" y="17530"/>
                  <a:pt x="97174" y="10191"/>
                  <a:pt x="106532" y="10191"/>
                </a:cubicBezTo>
                <a:cubicBezTo>
                  <a:pt x="121621" y="10191"/>
                  <a:pt x="136125" y="16109"/>
                  <a:pt x="150921" y="19068"/>
                </a:cubicBezTo>
                <a:cubicBezTo>
                  <a:pt x="153880" y="42742"/>
                  <a:pt x="155876" y="66556"/>
                  <a:pt x="159798" y="90090"/>
                </a:cubicBezTo>
                <a:cubicBezTo>
                  <a:pt x="161804" y="102125"/>
                  <a:pt x="159412" y="117660"/>
                  <a:pt x="168676" y="125600"/>
                </a:cubicBezTo>
                <a:cubicBezTo>
                  <a:pt x="185658" y="140156"/>
                  <a:pt x="254801" y="148832"/>
                  <a:pt x="275208" y="152233"/>
                </a:cubicBezTo>
                <a:cubicBezTo>
                  <a:pt x="340115" y="139253"/>
                  <a:pt x="308926" y="154026"/>
                  <a:pt x="363985" y="98967"/>
                </a:cubicBezTo>
                <a:lnTo>
                  <a:pt x="390618" y="72334"/>
                </a:lnTo>
                <a:cubicBezTo>
                  <a:pt x="393577" y="63456"/>
                  <a:pt x="394680" y="53725"/>
                  <a:pt x="399495" y="45701"/>
                </a:cubicBezTo>
                <a:cubicBezTo>
                  <a:pt x="436053" y="-15229"/>
                  <a:pt x="400981" y="76759"/>
                  <a:pt x="426128" y="1313"/>
                </a:cubicBezTo>
                <a:cubicBezTo>
                  <a:pt x="458680" y="4272"/>
                  <a:pt x="496587" y="-7940"/>
                  <a:pt x="523783" y="10191"/>
                </a:cubicBezTo>
                <a:cubicBezTo>
                  <a:pt x="541193" y="21798"/>
                  <a:pt x="523302" y="53618"/>
                  <a:pt x="532660" y="72334"/>
                </a:cubicBezTo>
                <a:cubicBezTo>
                  <a:pt x="536845" y="80704"/>
                  <a:pt x="550215" y="78942"/>
                  <a:pt x="559293" y="81212"/>
                </a:cubicBezTo>
                <a:cubicBezTo>
                  <a:pt x="562164" y="81930"/>
                  <a:pt x="565212" y="81212"/>
                  <a:pt x="568171" y="81212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9" name="58 Conector recto de flecha"/>
          <p:cNvCxnSpPr/>
          <p:nvPr/>
        </p:nvCxnSpPr>
        <p:spPr>
          <a:xfrm>
            <a:off x="5761607" y="2445141"/>
            <a:ext cx="106537" cy="15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5771964" y="2204864"/>
            <a:ext cx="888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Comatitlan</a:t>
            </a:r>
            <a:endParaRPr lang="es-MX" sz="1100" b="1" dirty="0"/>
          </a:p>
        </p:txBody>
      </p:sp>
      <p:sp>
        <p:nvSpPr>
          <p:cNvPr id="63" name="9 Elipse"/>
          <p:cNvSpPr/>
          <p:nvPr/>
        </p:nvSpPr>
        <p:spPr>
          <a:xfrm>
            <a:off x="3183087" y="3606111"/>
            <a:ext cx="226382" cy="229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5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065975" y="3434184"/>
            <a:ext cx="595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0710 B</a:t>
            </a:r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18710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54 Forma libre"/>
          <p:cNvSpPr/>
          <p:nvPr/>
        </p:nvSpPr>
        <p:spPr>
          <a:xfrm>
            <a:off x="1763688" y="857250"/>
            <a:ext cx="4686498" cy="752475"/>
          </a:xfrm>
          <a:custGeom>
            <a:avLst/>
            <a:gdLst>
              <a:gd name="connsiteX0" fmla="*/ 0 w 6107286"/>
              <a:gd name="connsiteY0" fmla="*/ 466725 h 752475"/>
              <a:gd name="connsiteX1" fmla="*/ 28575 w 6107286"/>
              <a:gd name="connsiteY1" fmla="*/ 476250 h 752475"/>
              <a:gd name="connsiteX2" fmla="*/ 85725 w 6107286"/>
              <a:gd name="connsiteY2" fmla="*/ 409575 h 752475"/>
              <a:gd name="connsiteX3" fmla="*/ 123825 w 6107286"/>
              <a:gd name="connsiteY3" fmla="*/ 323850 h 752475"/>
              <a:gd name="connsiteX4" fmla="*/ 152400 w 6107286"/>
              <a:gd name="connsiteY4" fmla="*/ 314325 h 752475"/>
              <a:gd name="connsiteX5" fmla="*/ 180975 w 6107286"/>
              <a:gd name="connsiteY5" fmla="*/ 295275 h 752475"/>
              <a:gd name="connsiteX6" fmla="*/ 257175 w 6107286"/>
              <a:gd name="connsiteY6" fmla="*/ 304800 h 752475"/>
              <a:gd name="connsiteX7" fmla="*/ 304800 w 6107286"/>
              <a:gd name="connsiteY7" fmla="*/ 371475 h 752475"/>
              <a:gd name="connsiteX8" fmla="*/ 381000 w 6107286"/>
              <a:gd name="connsiteY8" fmla="*/ 419100 h 752475"/>
              <a:gd name="connsiteX9" fmla="*/ 409575 w 6107286"/>
              <a:gd name="connsiteY9" fmla="*/ 466725 h 752475"/>
              <a:gd name="connsiteX10" fmla="*/ 533400 w 6107286"/>
              <a:gd name="connsiteY10" fmla="*/ 400050 h 752475"/>
              <a:gd name="connsiteX11" fmla="*/ 590550 w 6107286"/>
              <a:gd name="connsiteY11" fmla="*/ 304800 h 752475"/>
              <a:gd name="connsiteX12" fmla="*/ 619125 w 6107286"/>
              <a:gd name="connsiteY12" fmla="*/ 238125 h 752475"/>
              <a:gd name="connsiteX13" fmla="*/ 638175 w 6107286"/>
              <a:gd name="connsiteY13" fmla="*/ 209550 h 752475"/>
              <a:gd name="connsiteX14" fmla="*/ 647700 w 6107286"/>
              <a:gd name="connsiteY14" fmla="*/ 180975 h 752475"/>
              <a:gd name="connsiteX15" fmla="*/ 676275 w 6107286"/>
              <a:gd name="connsiteY15" fmla="*/ 171450 h 752475"/>
              <a:gd name="connsiteX16" fmla="*/ 752475 w 6107286"/>
              <a:gd name="connsiteY16" fmla="*/ 180975 h 752475"/>
              <a:gd name="connsiteX17" fmla="*/ 790575 w 6107286"/>
              <a:gd name="connsiteY17" fmla="*/ 219075 h 752475"/>
              <a:gd name="connsiteX18" fmla="*/ 914400 w 6107286"/>
              <a:gd name="connsiteY18" fmla="*/ 314325 h 752475"/>
              <a:gd name="connsiteX19" fmla="*/ 1047750 w 6107286"/>
              <a:gd name="connsiteY19" fmla="*/ 400050 h 752475"/>
              <a:gd name="connsiteX20" fmla="*/ 1095375 w 6107286"/>
              <a:gd name="connsiteY20" fmla="*/ 447675 h 752475"/>
              <a:gd name="connsiteX21" fmla="*/ 1152525 w 6107286"/>
              <a:gd name="connsiteY21" fmla="*/ 457200 h 752475"/>
              <a:gd name="connsiteX22" fmla="*/ 1200150 w 6107286"/>
              <a:gd name="connsiteY22" fmla="*/ 466725 h 752475"/>
              <a:gd name="connsiteX23" fmla="*/ 1247775 w 6107286"/>
              <a:gd name="connsiteY23" fmla="*/ 495300 h 752475"/>
              <a:gd name="connsiteX24" fmla="*/ 1285875 w 6107286"/>
              <a:gd name="connsiteY24" fmla="*/ 552450 h 752475"/>
              <a:gd name="connsiteX25" fmla="*/ 1323975 w 6107286"/>
              <a:gd name="connsiteY25" fmla="*/ 590550 h 752475"/>
              <a:gd name="connsiteX26" fmla="*/ 1428750 w 6107286"/>
              <a:gd name="connsiteY26" fmla="*/ 666750 h 752475"/>
              <a:gd name="connsiteX27" fmla="*/ 1466850 w 6107286"/>
              <a:gd name="connsiteY27" fmla="*/ 704850 h 752475"/>
              <a:gd name="connsiteX28" fmla="*/ 1495425 w 6107286"/>
              <a:gd name="connsiteY28" fmla="*/ 742950 h 752475"/>
              <a:gd name="connsiteX29" fmla="*/ 1524000 w 6107286"/>
              <a:gd name="connsiteY29" fmla="*/ 752475 h 752475"/>
              <a:gd name="connsiteX30" fmla="*/ 1571625 w 6107286"/>
              <a:gd name="connsiteY30" fmla="*/ 733425 h 752475"/>
              <a:gd name="connsiteX31" fmla="*/ 1619250 w 6107286"/>
              <a:gd name="connsiteY31" fmla="*/ 657225 h 752475"/>
              <a:gd name="connsiteX32" fmla="*/ 1657350 w 6107286"/>
              <a:gd name="connsiteY32" fmla="*/ 600075 h 752475"/>
              <a:gd name="connsiteX33" fmla="*/ 1666875 w 6107286"/>
              <a:gd name="connsiteY33" fmla="*/ 571500 h 752475"/>
              <a:gd name="connsiteX34" fmla="*/ 1704975 w 6107286"/>
              <a:gd name="connsiteY34" fmla="*/ 514350 h 752475"/>
              <a:gd name="connsiteX35" fmla="*/ 1733550 w 6107286"/>
              <a:gd name="connsiteY35" fmla="*/ 428625 h 752475"/>
              <a:gd name="connsiteX36" fmla="*/ 1743075 w 6107286"/>
              <a:gd name="connsiteY36" fmla="*/ 390525 h 752475"/>
              <a:gd name="connsiteX37" fmla="*/ 1771650 w 6107286"/>
              <a:gd name="connsiteY37" fmla="*/ 361950 h 752475"/>
              <a:gd name="connsiteX38" fmla="*/ 1828800 w 6107286"/>
              <a:gd name="connsiteY38" fmla="*/ 304800 h 752475"/>
              <a:gd name="connsiteX39" fmla="*/ 1905000 w 6107286"/>
              <a:gd name="connsiteY39" fmla="*/ 285750 h 752475"/>
              <a:gd name="connsiteX40" fmla="*/ 2028825 w 6107286"/>
              <a:gd name="connsiteY40" fmla="*/ 295275 h 752475"/>
              <a:gd name="connsiteX41" fmla="*/ 2162175 w 6107286"/>
              <a:gd name="connsiteY41" fmla="*/ 381000 h 752475"/>
              <a:gd name="connsiteX42" fmla="*/ 2190750 w 6107286"/>
              <a:gd name="connsiteY42" fmla="*/ 400050 h 752475"/>
              <a:gd name="connsiteX43" fmla="*/ 2219325 w 6107286"/>
              <a:gd name="connsiteY43" fmla="*/ 438150 h 752475"/>
              <a:gd name="connsiteX44" fmla="*/ 2266950 w 6107286"/>
              <a:gd name="connsiteY44" fmla="*/ 447675 h 752475"/>
              <a:gd name="connsiteX45" fmla="*/ 2324100 w 6107286"/>
              <a:gd name="connsiteY45" fmla="*/ 466725 h 752475"/>
              <a:gd name="connsiteX46" fmla="*/ 2476500 w 6107286"/>
              <a:gd name="connsiteY46" fmla="*/ 495300 h 752475"/>
              <a:gd name="connsiteX47" fmla="*/ 2505075 w 6107286"/>
              <a:gd name="connsiteY47" fmla="*/ 523875 h 752475"/>
              <a:gd name="connsiteX48" fmla="*/ 2609850 w 6107286"/>
              <a:gd name="connsiteY48" fmla="*/ 523875 h 752475"/>
              <a:gd name="connsiteX49" fmla="*/ 2676525 w 6107286"/>
              <a:gd name="connsiteY49" fmla="*/ 438150 h 752475"/>
              <a:gd name="connsiteX50" fmla="*/ 2733675 w 6107286"/>
              <a:gd name="connsiteY50" fmla="*/ 381000 h 752475"/>
              <a:gd name="connsiteX51" fmla="*/ 2762250 w 6107286"/>
              <a:gd name="connsiteY51" fmla="*/ 409575 h 752475"/>
              <a:gd name="connsiteX52" fmla="*/ 2781300 w 6107286"/>
              <a:gd name="connsiteY52" fmla="*/ 438150 h 752475"/>
              <a:gd name="connsiteX53" fmla="*/ 2809875 w 6107286"/>
              <a:gd name="connsiteY53" fmla="*/ 447675 h 752475"/>
              <a:gd name="connsiteX54" fmla="*/ 2847975 w 6107286"/>
              <a:gd name="connsiteY54" fmla="*/ 466725 h 752475"/>
              <a:gd name="connsiteX55" fmla="*/ 2876550 w 6107286"/>
              <a:gd name="connsiteY55" fmla="*/ 495300 h 752475"/>
              <a:gd name="connsiteX56" fmla="*/ 2933700 w 6107286"/>
              <a:gd name="connsiteY56" fmla="*/ 533400 h 752475"/>
              <a:gd name="connsiteX57" fmla="*/ 2962275 w 6107286"/>
              <a:gd name="connsiteY57" fmla="*/ 552450 h 752475"/>
              <a:gd name="connsiteX58" fmla="*/ 2990850 w 6107286"/>
              <a:gd name="connsiteY58" fmla="*/ 561975 h 752475"/>
              <a:gd name="connsiteX59" fmla="*/ 3067050 w 6107286"/>
              <a:gd name="connsiteY59" fmla="*/ 552450 h 752475"/>
              <a:gd name="connsiteX60" fmla="*/ 3105150 w 6107286"/>
              <a:gd name="connsiteY60" fmla="*/ 533400 h 752475"/>
              <a:gd name="connsiteX61" fmla="*/ 3238500 w 6107286"/>
              <a:gd name="connsiteY61" fmla="*/ 542925 h 752475"/>
              <a:gd name="connsiteX62" fmla="*/ 3295650 w 6107286"/>
              <a:gd name="connsiteY62" fmla="*/ 590550 h 752475"/>
              <a:gd name="connsiteX63" fmla="*/ 3381375 w 6107286"/>
              <a:gd name="connsiteY63" fmla="*/ 638175 h 752475"/>
              <a:gd name="connsiteX64" fmla="*/ 3419475 w 6107286"/>
              <a:gd name="connsiteY64" fmla="*/ 609600 h 752475"/>
              <a:gd name="connsiteX65" fmla="*/ 3429000 w 6107286"/>
              <a:gd name="connsiteY65" fmla="*/ 571500 h 752475"/>
              <a:gd name="connsiteX66" fmla="*/ 3448050 w 6107286"/>
              <a:gd name="connsiteY66" fmla="*/ 533400 h 752475"/>
              <a:gd name="connsiteX67" fmla="*/ 3505200 w 6107286"/>
              <a:gd name="connsiteY67" fmla="*/ 476250 h 752475"/>
              <a:gd name="connsiteX68" fmla="*/ 3600450 w 6107286"/>
              <a:gd name="connsiteY68" fmla="*/ 485775 h 752475"/>
              <a:gd name="connsiteX69" fmla="*/ 3657600 w 6107286"/>
              <a:gd name="connsiteY69" fmla="*/ 504825 h 752475"/>
              <a:gd name="connsiteX70" fmla="*/ 3695700 w 6107286"/>
              <a:gd name="connsiteY70" fmla="*/ 495300 h 752475"/>
              <a:gd name="connsiteX71" fmla="*/ 3705225 w 6107286"/>
              <a:gd name="connsiteY71" fmla="*/ 466725 h 752475"/>
              <a:gd name="connsiteX72" fmla="*/ 3714750 w 6107286"/>
              <a:gd name="connsiteY72" fmla="*/ 428625 h 752475"/>
              <a:gd name="connsiteX73" fmla="*/ 3733800 w 6107286"/>
              <a:gd name="connsiteY73" fmla="*/ 371475 h 752475"/>
              <a:gd name="connsiteX74" fmla="*/ 3771900 w 6107286"/>
              <a:gd name="connsiteY74" fmla="*/ 352425 h 752475"/>
              <a:gd name="connsiteX75" fmla="*/ 4086225 w 6107286"/>
              <a:gd name="connsiteY75" fmla="*/ 342900 h 752475"/>
              <a:gd name="connsiteX76" fmla="*/ 4133850 w 6107286"/>
              <a:gd name="connsiteY76" fmla="*/ 285750 h 752475"/>
              <a:gd name="connsiteX77" fmla="*/ 4171950 w 6107286"/>
              <a:gd name="connsiteY77" fmla="*/ 276225 h 752475"/>
              <a:gd name="connsiteX78" fmla="*/ 4276725 w 6107286"/>
              <a:gd name="connsiteY78" fmla="*/ 285750 h 752475"/>
              <a:gd name="connsiteX79" fmla="*/ 4305300 w 6107286"/>
              <a:gd name="connsiteY79" fmla="*/ 304800 h 752475"/>
              <a:gd name="connsiteX80" fmla="*/ 4410075 w 6107286"/>
              <a:gd name="connsiteY80" fmla="*/ 285750 h 752475"/>
              <a:gd name="connsiteX81" fmla="*/ 4438650 w 6107286"/>
              <a:gd name="connsiteY81" fmla="*/ 276225 h 752475"/>
              <a:gd name="connsiteX82" fmla="*/ 4505325 w 6107286"/>
              <a:gd name="connsiteY82" fmla="*/ 247650 h 752475"/>
              <a:gd name="connsiteX83" fmla="*/ 4629150 w 6107286"/>
              <a:gd name="connsiteY83" fmla="*/ 257175 h 752475"/>
              <a:gd name="connsiteX84" fmla="*/ 4657725 w 6107286"/>
              <a:gd name="connsiteY84" fmla="*/ 266700 h 752475"/>
              <a:gd name="connsiteX85" fmla="*/ 4733925 w 6107286"/>
              <a:gd name="connsiteY85" fmla="*/ 247650 h 752475"/>
              <a:gd name="connsiteX86" fmla="*/ 4905375 w 6107286"/>
              <a:gd name="connsiteY86" fmla="*/ 238125 h 752475"/>
              <a:gd name="connsiteX87" fmla="*/ 4972050 w 6107286"/>
              <a:gd name="connsiteY87" fmla="*/ 161925 h 752475"/>
              <a:gd name="connsiteX88" fmla="*/ 5010150 w 6107286"/>
              <a:gd name="connsiteY88" fmla="*/ 152400 h 752475"/>
              <a:gd name="connsiteX89" fmla="*/ 5114925 w 6107286"/>
              <a:gd name="connsiteY89" fmla="*/ 161925 h 752475"/>
              <a:gd name="connsiteX90" fmla="*/ 5172075 w 6107286"/>
              <a:gd name="connsiteY90" fmla="*/ 200025 h 752475"/>
              <a:gd name="connsiteX91" fmla="*/ 5191125 w 6107286"/>
              <a:gd name="connsiteY91" fmla="*/ 228600 h 752475"/>
              <a:gd name="connsiteX92" fmla="*/ 5676900 w 6107286"/>
              <a:gd name="connsiteY92" fmla="*/ 209550 h 752475"/>
              <a:gd name="connsiteX93" fmla="*/ 5705475 w 6107286"/>
              <a:gd name="connsiteY93" fmla="*/ 161925 h 752475"/>
              <a:gd name="connsiteX94" fmla="*/ 5772150 w 6107286"/>
              <a:gd name="connsiteY94" fmla="*/ 95250 h 752475"/>
              <a:gd name="connsiteX95" fmla="*/ 6000750 w 6107286"/>
              <a:gd name="connsiteY95" fmla="*/ 76200 h 752475"/>
              <a:gd name="connsiteX96" fmla="*/ 6086475 w 6107286"/>
              <a:gd name="connsiteY96" fmla="*/ 38100 h 752475"/>
              <a:gd name="connsiteX97" fmla="*/ 6105525 w 6107286"/>
              <a:gd name="connsiteY97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6107286" h="752475">
                <a:moveTo>
                  <a:pt x="0" y="466725"/>
                </a:moveTo>
                <a:cubicBezTo>
                  <a:pt x="9525" y="469900"/>
                  <a:pt x="20221" y="481819"/>
                  <a:pt x="28575" y="476250"/>
                </a:cubicBezTo>
                <a:cubicBezTo>
                  <a:pt x="52931" y="460013"/>
                  <a:pt x="70384" y="434505"/>
                  <a:pt x="85725" y="409575"/>
                </a:cubicBezTo>
                <a:cubicBezTo>
                  <a:pt x="101248" y="384351"/>
                  <a:pt x="97711" y="344741"/>
                  <a:pt x="123825" y="323850"/>
                </a:cubicBezTo>
                <a:cubicBezTo>
                  <a:pt x="131665" y="317578"/>
                  <a:pt x="143420" y="318815"/>
                  <a:pt x="152400" y="314325"/>
                </a:cubicBezTo>
                <a:cubicBezTo>
                  <a:pt x="162639" y="309205"/>
                  <a:pt x="171450" y="301625"/>
                  <a:pt x="180975" y="295275"/>
                </a:cubicBezTo>
                <a:cubicBezTo>
                  <a:pt x="206375" y="298450"/>
                  <a:pt x="233118" y="296052"/>
                  <a:pt x="257175" y="304800"/>
                </a:cubicBezTo>
                <a:cubicBezTo>
                  <a:pt x="289875" y="316691"/>
                  <a:pt x="285962" y="349497"/>
                  <a:pt x="304800" y="371475"/>
                </a:cubicBezTo>
                <a:cubicBezTo>
                  <a:pt x="323347" y="393113"/>
                  <a:pt x="356350" y="406775"/>
                  <a:pt x="381000" y="419100"/>
                </a:cubicBezTo>
                <a:cubicBezTo>
                  <a:pt x="390525" y="434975"/>
                  <a:pt x="392176" y="460398"/>
                  <a:pt x="409575" y="466725"/>
                </a:cubicBezTo>
                <a:cubicBezTo>
                  <a:pt x="474039" y="490166"/>
                  <a:pt x="504594" y="441949"/>
                  <a:pt x="533400" y="400050"/>
                </a:cubicBezTo>
                <a:cubicBezTo>
                  <a:pt x="554377" y="369539"/>
                  <a:pt x="578841" y="339926"/>
                  <a:pt x="590550" y="304800"/>
                </a:cubicBezTo>
                <a:cubicBezTo>
                  <a:pt x="601236" y="272742"/>
                  <a:pt x="600293" y="271081"/>
                  <a:pt x="619125" y="238125"/>
                </a:cubicBezTo>
                <a:cubicBezTo>
                  <a:pt x="624805" y="228186"/>
                  <a:pt x="633055" y="219789"/>
                  <a:pt x="638175" y="209550"/>
                </a:cubicBezTo>
                <a:cubicBezTo>
                  <a:pt x="642665" y="200570"/>
                  <a:pt x="640600" y="188075"/>
                  <a:pt x="647700" y="180975"/>
                </a:cubicBezTo>
                <a:cubicBezTo>
                  <a:pt x="654800" y="173875"/>
                  <a:pt x="666750" y="174625"/>
                  <a:pt x="676275" y="171450"/>
                </a:cubicBezTo>
                <a:cubicBezTo>
                  <a:pt x="701675" y="174625"/>
                  <a:pt x="728846" y="171130"/>
                  <a:pt x="752475" y="180975"/>
                </a:cubicBezTo>
                <a:cubicBezTo>
                  <a:pt x="769054" y="187883"/>
                  <a:pt x="776711" y="207657"/>
                  <a:pt x="790575" y="219075"/>
                </a:cubicBezTo>
                <a:cubicBezTo>
                  <a:pt x="830772" y="252179"/>
                  <a:pt x="867824" y="291037"/>
                  <a:pt x="914400" y="314325"/>
                </a:cubicBezTo>
                <a:cubicBezTo>
                  <a:pt x="982574" y="348412"/>
                  <a:pt x="980411" y="343071"/>
                  <a:pt x="1047750" y="400050"/>
                </a:cubicBezTo>
                <a:cubicBezTo>
                  <a:pt x="1064889" y="414552"/>
                  <a:pt x="1075666" y="436924"/>
                  <a:pt x="1095375" y="447675"/>
                </a:cubicBezTo>
                <a:cubicBezTo>
                  <a:pt x="1112330" y="456923"/>
                  <a:pt x="1133524" y="453745"/>
                  <a:pt x="1152525" y="457200"/>
                </a:cubicBezTo>
                <a:cubicBezTo>
                  <a:pt x="1168453" y="460096"/>
                  <a:pt x="1184275" y="463550"/>
                  <a:pt x="1200150" y="466725"/>
                </a:cubicBezTo>
                <a:cubicBezTo>
                  <a:pt x="1216025" y="476250"/>
                  <a:pt x="1234684" y="482209"/>
                  <a:pt x="1247775" y="495300"/>
                </a:cubicBezTo>
                <a:cubicBezTo>
                  <a:pt x="1263964" y="511489"/>
                  <a:pt x="1271572" y="534572"/>
                  <a:pt x="1285875" y="552450"/>
                </a:cubicBezTo>
                <a:cubicBezTo>
                  <a:pt x="1297095" y="566475"/>
                  <a:pt x="1310625" y="578535"/>
                  <a:pt x="1323975" y="590550"/>
                </a:cubicBezTo>
                <a:cubicBezTo>
                  <a:pt x="1490632" y="740541"/>
                  <a:pt x="1288724" y="557841"/>
                  <a:pt x="1428750" y="666750"/>
                </a:cubicBezTo>
                <a:cubicBezTo>
                  <a:pt x="1442927" y="677777"/>
                  <a:pt x="1455023" y="691333"/>
                  <a:pt x="1466850" y="704850"/>
                </a:cubicBezTo>
                <a:cubicBezTo>
                  <a:pt x="1477304" y="716797"/>
                  <a:pt x="1483229" y="732787"/>
                  <a:pt x="1495425" y="742950"/>
                </a:cubicBezTo>
                <a:cubicBezTo>
                  <a:pt x="1503138" y="749378"/>
                  <a:pt x="1514475" y="749300"/>
                  <a:pt x="1524000" y="752475"/>
                </a:cubicBezTo>
                <a:cubicBezTo>
                  <a:pt x="1539875" y="746125"/>
                  <a:pt x="1558129" y="743922"/>
                  <a:pt x="1571625" y="733425"/>
                </a:cubicBezTo>
                <a:cubicBezTo>
                  <a:pt x="1633421" y="685361"/>
                  <a:pt x="1594691" y="701431"/>
                  <a:pt x="1619250" y="657225"/>
                </a:cubicBezTo>
                <a:cubicBezTo>
                  <a:pt x="1630369" y="637211"/>
                  <a:pt x="1650110" y="621795"/>
                  <a:pt x="1657350" y="600075"/>
                </a:cubicBezTo>
                <a:cubicBezTo>
                  <a:pt x="1660525" y="590550"/>
                  <a:pt x="1661999" y="580277"/>
                  <a:pt x="1666875" y="571500"/>
                </a:cubicBezTo>
                <a:cubicBezTo>
                  <a:pt x="1677994" y="551486"/>
                  <a:pt x="1697735" y="536070"/>
                  <a:pt x="1704975" y="514350"/>
                </a:cubicBezTo>
                <a:cubicBezTo>
                  <a:pt x="1714500" y="485775"/>
                  <a:pt x="1726245" y="457846"/>
                  <a:pt x="1733550" y="428625"/>
                </a:cubicBezTo>
                <a:cubicBezTo>
                  <a:pt x="1736725" y="415925"/>
                  <a:pt x="1736580" y="401891"/>
                  <a:pt x="1743075" y="390525"/>
                </a:cubicBezTo>
                <a:cubicBezTo>
                  <a:pt x="1749758" y="378829"/>
                  <a:pt x="1763026" y="372298"/>
                  <a:pt x="1771650" y="361950"/>
                </a:cubicBezTo>
                <a:cubicBezTo>
                  <a:pt x="1795673" y="333123"/>
                  <a:pt x="1786858" y="322276"/>
                  <a:pt x="1828800" y="304800"/>
                </a:cubicBezTo>
                <a:cubicBezTo>
                  <a:pt x="1852968" y="294730"/>
                  <a:pt x="1905000" y="285750"/>
                  <a:pt x="1905000" y="285750"/>
                </a:cubicBezTo>
                <a:cubicBezTo>
                  <a:pt x="1946275" y="288925"/>
                  <a:pt x="1988769" y="284826"/>
                  <a:pt x="2028825" y="295275"/>
                </a:cubicBezTo>
                <a:cubicBezTo>
                  <a:pt x="2125424" y="320475"/>
                  <a:pt x="2106420" y="333210"/>
                  <a:pt x="2162175" y="381000"/>
                </a:cubicBezTo>
                <a:cubicBezTo>
                  <a:pt x="2170867" y="388450"/>
                  <a:pt x="2182655" y="391955"/>
                  <a:pt x="2190750" y="400050"/>
                </a:cubicBezTo>
                <a:cubicBezTo>
                  <a:pt x="2201975" y="411275"/>
                  <a:pt x="2205863" y="429736"/>
                  <a:pt x="2219325" y="438150"/>
                </a:cubicBezTo>
                <a:cubicBezTo>
                  <a:pt x="2233054" y="446730"/>
                  <a:pt x="2251331" y="443415"/>
                  <a:pt x="2266950" y="447675"/>
                </a:cubicBezTo>
                <a:cubicBezTo>
                  <a:pt x="2286323" y="452959"/>
                  <a:pt x="2304363" y="463024"/>
                  <a:pt x="2324100" y="466725"/>
                </a:cubicBezTo>
                <a:lnTo>
                  <a:pt x="2476500" y="495300"/>
                </a:lnTo>
                <a:cubicBezTo>
                  <a:pt x="2486025" y="504825"/>
                  <a:pt x="2493379" y="517192"/>
                  <a:pt x="2505075" y="523875"/>
                </a:cubicBezTo>
                <a:cubicBezTo>
                  <a:pt x="2538009" y="542695"/>
                  <a:pt x="2576428" y="528650"/>
                  <a:pt x="2609850" y="523875"/>
                </a:cubicBezTo>
                <a:cubicBezTo>
                  <a:pt x="2632508" y="489889"/>
                  <a:pt x="2643553" y="471122"/>
                  <a:pt x="2676525" y="438150"/>
                </a:cubicBezTo>
                <a:cubicBezTo>
                  <a:pt x="2747412" y="367263"/>
                  <a:pt x="2688780" y="448343"/>
                  <a:pt x="2733675" y="381000"/>
                </a:cubicBezTo>
                <a:cubicBezTo>
                  <a:pt x="2743200" y="390525"/>
                  <a:pt x="2753626" y="399227"/>
                  <a:pt x="2762250" y="409575"/>
                </a:cubicBezTo>
                <a:cubicBezTo>
                  <a:pt x="2769579" y="418369"/>
                  <a:pt x="2772361" y="430999"/>
                  <a:pt x="2781300" y="438150"/>
                </a:cubicBezTo>
                <a:cubicBezTo>
                  <a:pt x="2789140" y="444422"/>
                  <a:pt x="2800647" y="443720"/>
                  <a:pt x="2809875" y="447675"/>
                </a:cubicBezTo>
                <a:cubicBezTo>
                  <a:pt x="2822926" y="453268"/>
                  <a:pt x="2836421" y="458472"/>
                  <a:pt x="2847975" y="466725"/>
                </a:cubicBezTo>
                <a:cubicBezTo>
                  <a:pt x="2858936" y="474555"/>
                  <a:pt x="2865917" y="487030"/>
                  <a:pt x="2876550" y="495300"/>
                </a:cubicBezTo>
                <a:cubicBezTo>
                  <a:pt x="2894622" y="509356"/>
                  <a:pt x="2914650" y="520700"/>
                  <a:pt x="2933700" y="533400"/>
                </a:cubicBezTo>
                <a:cubicBezTo>
                  <a:pt x="2943225" y="539750"/>
                  <a:pt x="2951415" y="548830"/>
                  <a:pt x="2962275" y="552450"/>
                </a:cubicBezTo>
                <a:lnTo>
                  <a:pt x="2990850" y="561975"/>
                </a:lnTo>
                <a:cubicBezTo>
                  <a:pt x="3016250" y="558800"/>
                  <a:pt x="3042217" y="558658"/>
                  <a:pt x="3067050" y="552450"/>
                </a:cubicBezTo>
                <a:cubicBezTo>
                  <a:pt x="3080825" y="549006"/>
                  <a:pt x="3090973" y="534188"/>
                  <a:pt x="3105150" y="533400"/>
                </a:cubicBezTo>
                <a:cubicBezTo>
                  <a:pt x="3149645" y="530928"/>
                  <a:pt x="3194050" y="539750"/>
                  <a:pt x="3238500" y="542925"/>
                </a:cubicBezTo>
                <a:cubicBezTo>
                  <a:pt x="3340610" y="610998"/>
                  <a:pt x="3185641" y="504987"/>
                  <a:pt x="3295650" y="590550"/>
                </a:cubicBezTo>
                <a:cubicBezTo>
                  <a:pt x="3344778" y="628761"/>
                  <a:pt x="3338261" y="623804"/>
                  <a:pt x="3381375" y="638175"/>
                </a:cubicBezTo>
                <a:cubicBezTo>
                  <a:pt x="3394075" y="628650"/>
                  <a:pt x="3410248" y="622518"/>
                  <a:pt x="3419475" y="609600"/>
                </a:cubicBezTo>
                <a:cubicBezTo>
                  <a:pt x="3427084" y="598948"/>
                  <a:pt x="3424403" y="583757"/>
                  <a:pt x="3429000" y="571500"/>
                </a:cubicBezTo>
                <a:cubicBezTo>
                  <a:pt x="3433986" y="558205"/>
                  <a:pt x="3439180" y="544488"/>
                  <a:pt x="3448050" y="533400"/>
                </a:cubicBezTo>
                <a:cubicBezTo>
                  <a:pt x="3464880" y="512363"/>
                  <a:pt x="3505200" y="476250"/>
                  <a:pt x="3505200" y="476250"/>
                </a:cubicBezTo>
                <a:cubicBezTo>
                  <a:pt x="3536950" y="479425"/>
                  <a:pt x="3569088" y="479895"/>
                  <a:pt x="3600450" y="485775"/>
                </a:cubicBezTo>
                <a:cubicBezTo>
                  <a:pt x="3620187" y="489476"/>
                  <a:pt x="3657600" y="504825"/>
                  <a:pt x="3657600" y="504825"/>
                </a:cubicBezTo>
                <a:cubicBezTo>
                  <a:pt x="3670300" y="501650"/>
                  <a:pt x="3685478" y="503478"/>
                  <a:pt x="3695700" y="495300"/>
                </a:cubicBezTo>
                <a:cubicBezTo>
                  <a:pt x="3703540" y="489028"/>
                  <a:pt x="3702467" y="476379"/>
                  <a:pt x="3705225" y="466725"/>
                </a:cubicBezTo>
                <a:cubicBezTo>
                  <a:pt x="3708821" y="454138"/>
                  <a:pt x="3710988" y="441164"/>
                  <a:pt x="3714750" y="428625"/>
                </a:cubicBezTo>
                <a:cubicBezTo>
                  <a:pt x="3720520" y="409391"/>
                  <a:pt x="3715839" y="380455"/>
                  <a:pt x="3733800" y="371475"/>
                </a:cubicBezTo>
                <a:lnTo>
                  <a:pt x="3771900" y="352425"/>
                </a:lnTo>
                <a:cubicBezTo>
                  <a:pt x="3874308" y="357302"/>
                  <a:pt x="3984895" y="376677"/>
                  <a:pt x="4086225" y="342900"/>
                </a:cubicBezTo>
                <a:cubicBezTo>
                  <a:pt x="4127576" y="329116"/>
                  <a:pt x="4103349" y="306084"/>
                  <a:pt x="4133850" y="285750"/>
                </a:cubicBezTo>
                <a:cubicBezTo>
                  <a:pt x="4144742" y="278488"/>
                  <a:pt x="4159250" y="279400"/>
                  <a:pt x="4171950" y="276225"/>
                </a:cubicBezTo>
                <a:cubicBezTo>
                  <a:pt x="4206875" y="279400"/>
                  <a:pt x="4242434" y="278402"/>
                  <a:pt x="4276725" y="285750"/>
                </a:cubicBezTo>
                <a:cubicBezTo>
                  <a:pt x="4287919" y="288149"/>
                  <a:pt x="4293852" y="304800"/>
                  <a:pt x="4305300" y="304800"/>
                </a:cubicBezTo>
                <a:cubicBezTo>
                  <a:pt x="4340798" y="304800"/>
                  <a:pt x="4375365" y="293188"/>
                  <a:pt x="4410075" y="285750"/>
                </a:cubicBezTo>
                <a:cubicBezTo>
                  <a:pt x="4419892" y="283646"/>
                  <a:pt x="4429670" y="280715"/>
                  <a:pt x="4438650" y="276225"/>
                </a:cubicBezTo>
                <a:cubicBezTo>
                  <a:pt x="4504429" y="243336"/>
                  <a:pt x="4426031" y="267474"/>
                  <a:pt x="4505325" y="247650"/>
                </a:cubicBezTo>
                <a:cubicBezTo>
                  <a:pt x="4546600" y="250825"/>
                  <a:pt x="4588073" y="252040"/>
                  <a:pt x="4629150" y="257175"/>
                </a:cubicBezTo>
                <a:cubicBezTo>
                  <a:pt x="4639113" y="258420"/>
                  <a:pt x="4647685" y="266700"/>
                  <a:pt x="4657725" y="266700"/>
                </a:cubicBezTo>
                <a:cubicBezTo>
                  <a:pt x="4771610" y="266700"/>
                  <a:pt x="4655005" y="255166"/>
                  <a:pt x="4733925" y="247650"/>
                </a:cubicBezTo>
                <a:cubicBezTo>
                  <a:pt x="4790905" y="242223"/>
                  <a:pt x="4848225" y="241300"/>
                  <a:pt x="4905375" y="238125"/>
                </a:cubicBezTo>
                <a:cubicBezTo>
                  <a:pt x="4928658" y="203200"/>
                  <a:pt x="4935008" y="177800"/>
                  <a:pt x="4972050" y="161925"/>
                </a:cubicBezTo>
                <a:cubicBezTo>
                  <a:pt x="4984082" y="156768"/>
                  <a:pt x="4997450" y="155575"/>
                  <a:pt x="5010150" y="152400"/>
                </a:cubicBezTo>
                <a:cubicBezTo>
                  <a:pt x="5045075" y="155575"/>
                  <a:pt x="5081281" y="152030"/>
                  <a:pt x="5114925" y="161925"/>
                </a:cubicBezTo>
                <a:cubicBezTo>
                  <a:pt x="5136890" y="168385"/>
                  <a:pt x="5172075" y="200025"/>
                  <a:pt x="5172075" y="200025"/>
                </a:cubicBezTo>
                <a:cubicBezTo>
                  <a:pt x="5178425" y="209550"/>
                  <a:pt x="5179703" y="227839"/>
                  <a:pt x="5191125" y="228600"/>
                </a:cubicBezTo>
                <a:cubicBezTo>
                  <a:pt x="5215073" y="230197"/>
                  <a:pt x="5628438" y="211657"/>
                  <a:pt x="5676900" y="209550"/>
                </a:cubicBezTo>
                <a:cubicBezTo>
                  <a:pt x="5686425" y="193675"/>
                  <a:pt x="5695536" y="177544"/>
                  <a:pt x="5705475" y="161925"/>
                </a:cubicBezTo>
                <a:cubicBezTo>
                  <a:pt x="5729555" y="124084"/>
                  <a:pt x="5730445" y="99884"/>
                  <a:pt x="5772150" y="95250"/>
                </a:cubicBezTo>
                <a:cubicBezTo>
                  <a:pt x="5848146" y="86806"/>
                  <a:pt x="5924550" y="82550"/>
                  <a:pt x="6000750" y="76200"/>
                </a:cubicBezTo>
                <a:cubicBezTo>
                  <a:pt x="6068760" y="53530"/>
                  <a:pt x="6041192" y="68289"/>
                  <a:pt x="6086475" y="38100"/>
                </a:cubicBezTo>
                <a:cubicBezTo>
                  <a:pt x="6107286" y="6883"/>
                  <a:pt x="6105525" y="20973"/>
                  <a:pt x="610552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Forma libre"/>
          <p:cNvSpPr/>
          <p:nvPr/>
        </p:nvSpPr>
        <p:spPr>
          <a:xfrm>
            <a:off x="1350288" y="3933825"/>
            <a:ext cx="359252" cy="657225"/>
          </a:xfrm>
          <a:custGeom>
            <a:avLst/>
            <a:gdLst>
              <a:gd name="connsiteX0" fmla="*/ 335637 w 359252"/>
              <a:gd name="connsiteY0" fmla="*/ 657225 h 657225"/>
              <a:gd name="connsiteX1" fmla="*/ 326112 w 359252"/>
              <a:gd name="connsiteY1" fmla="*/ 628650 h 657225"/>
              <a:gd name="connsiteX2" fmla="*/ 297537 w 359252"/>
              <a:gd name="connsiteY2" fmla="*/ 609600 h 657225"/>
              <a:gd name="connsiteX3" fmla="*/ 173712 w 359252"/>
              <a:gd name="connsiteY3" fmla="*/ 466725 h 657225"/>
              <a:gd name="connsiteX4" fmla="*/ 154662 w 359252"/>
              <a:gd name="connsiteY4" fmla="*/ 438150 h 657225"/>
              <a:gd name="connsiteX5" fmla="*/ 154662 w 359252"/>
              <a:gd name="connsiteY5" fmla="*/ 257175 h 657225"/>
              <a:gd name="connsiteX6" fmla="*/ 145137 w 359252"/>
              <a:gd name="connsiteY6" fmla="*/ 190500 h 657225"/>
              <a:gd name="connsiteX7" fmla="*/ 87987 w 359252"/>
              <a:gd name="connsiteY7" fmla="*/ 200025 h 657225"/>
              <a:gd name="connsiteX8" fmla="*/ 40362 w 359252"/>
              <a:gd name="connsiteY8" fmla="*/ 190500 h 657225"/>
              <a:gd name="connsiteX9" fmla="*/ 30837 w 359252"/>
              <a:gd name="connsiteY9" fmla="*/ 161925 h 657225"/>
              <a:gd name="connsiteX10" fmla="*/ 2262 w 359252"/>
              <a:gd name="connsiteY10" fmla="*/ 95250 h 657225"/>
              <a:gd name="connsiteX11" fmla="*/ 2262 w 359252"/>
              <a:gd name="connsiteY11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9252" h="657225">
                <a:moveTo>
                  <a:pt x="335637" y="657225"/>
                </a:moveTo>
                <a:cubicBezTo>
                  <a:pt x="332462" y="647700"/>
                  <a:pt x="332384" y="636490"/>
                  <a:pt x="326112" y="628650"/>
                </a:cubicBezTo>
                <a:cubicBezTo>
                  <a:pt x="318961" y="619711"/>
                  <a:pt x="300313" y="620706"/>
                  <a:pt x="297537" y="609600"/>
                </a:cubicBezTo>
                <a:cubicBezTo>
                  <a:pt x="254014" y="435509"/>
                  <a:pt x="359252" y="482187"/>
                  <a:pt x="173712" y="466725"/>
                </a:cubicBezTo>
                <a:cubicBezTo>
                  <a:pt x="167362" y="457200"/>
                  <a:pt x="159782" y="448389"/>
                  <a:pt x="154662" y="438150"/>
                </a:cubicBezTo>
                <a:cubicBezTo>
                  <a:pt x="127618" y="384062"/>
                  <a:pt x="151727" y="304143"/>
                  <a:pt x="154662" y="257175"/>
                </a:cubicBezTo>
                <a:cubicBezTo>
                  <a:pt x="151487" y="234950"/>
                  <a:pt x="162183" y="205111"/>
                  <a:pt x="145137" y="190500"/>
                </a:cubicBezTo>
                <a:cubicBezTo>
                  <a:pt x="130474" y="177931"/>
                  <a:pt x="107300" y="200025"/>
                  <a:pt x="87987" y="200025"/>
                </a:cubicBezTo>
                <a:cubicBezTo>
                  <a:pt x="71798" y="200025"/>
                  <a:pt x="56237" y="193675"/>
                  <a:pt x="40362" y="190500"/>
                </a:cubicBezTo>
                <a:cubicBezTo>
                  <a:pt x="37187" y="180975"/>
                  <a:pt x="35327" y="170905"/>
                  <a:pt x="30837" y="161925"/>
                </a:cubicBezTo>
                <a:cubicBezTo>
                  <a:pt x="12394" y="125038"/>
                  <a:pt x="5566" y="141505"/>
                  <a:pt x="2262" y="95250"/>
                </a:cubicBezTo>
                <a:cubicBezTo>
                  <a:pt x="0" y="63581"/>
                  <a:pt x="2262" y="31750"/>
                  <a:pt x="2262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Botón de acción: Inicio">
            <a:hlinkClick r:id="" action="ppaction://hlinkshowjump?jump=firstslide" highlightClick="1"/>
          </p:cNvPr>
          <p:cNvSpPr/>
          <p:nvPr/>
        </p:nvSpPr>
        <p:spPr>
          <a:xfrm>
            <a:off x="1691680" y="443711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Elipse"/>
          <p:cNvSpPr/>
          <p:nvPr/>
        </p:nvSpPr>
        <p:spPr>
          <a:xfrm>
            <a:off x="1115616" y="3501008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Elipse"/>
          <p:cNvSpPr/>
          <p:nvPr/>
        </p:nvSpPr>
        <p:spPr>
          <a:xfrm>
            <a:off x="1331640" y="4005064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Elipse"/>
          <p:cNvSpPr/>
          <p:nvPr/>
        </p:nvSpPr>
        <p:spPr>
          <a:xfrm>
            <a:off x="1475656" y="551723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04676"/>
              </p:ext>
            </p:extLst>
          </p:nvPr>
        </p:nvGraphicFramePr>
        <p:xfrm>
          <a:off x="6648896" y="5237187"/>
          <a:ext cx="2387600" cy="600075"/>
        </p:xfrm>
        <a:graphic>
          <a:graphicData uri="http://schemas.openxmlformats.org/drawingml/2006/table">
            <a:tbl>
              <a:tblPr/>
              <a:tblGrid>
                <a:gridCol w="371376"/>
                <a:gridCol w="2016224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0801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Fernando Javier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Hernández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Burguete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 dirty="0">
                          <a:latin typeface="Times New Roman"/>
                        </a:rPr>
                        <a:t>0808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Amelia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Hernández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Luna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900" b="1" i="0" u="none" strike="noStrike">
                          <a:latin typeface="Times New Roman"/>
                        </a:rPr>
                        <a:t>0809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latin typeface="Times New Roman"/>
                        </a:rPr>
                        <a:t>Rene </a:t>
                      </a:r>
                      <a:r>
                        <a:rPr lang="es-MX" sz="900" b="0" i="0" u="none" strike="noStrike" dirty="0" smtClean="0">
                          <a:latin typeface="Times New Roman"/>
                        </a:rPr>
                        <a:t>Hernández </a:t>
                      </a:r>
                      <a:r>
                        <a:rPr lang="es-MX" sz="900" b="0" i="0" u="none" strike="noStrike" dirty="0">
                          <a:latin typeface="Times New Roman"/>
                        </a:rPr>
                        <a:t>Burguete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835696" y="443711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Pacayal</a:t>
            </a:r>
            <a:endParaRPr lang="es-MX" sz="11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47664" y="40050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0808</a:t>
            </a:r>
            <a:endParaRPr lang="es-MX" sz="11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331640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0809</a:t>
            </a:r>
            <a:endParaRPr lang="es-MX" sz="11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691680" y="551723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0801</a:t>
            </a:r>
            <a:endParaRPr lang="es-MX" sz="1100" b="1" dirty="0"/>
          </a:p>
        </p:txBody>
      </p:sp>
      <p:sp>
        <p:nvSpPr>
          <p:cNvPr id="17" name="16 Botón de acción: Inicio">
            <a:hlinkClick r:id="" action="ppaction://hlinkshowjump?jump=firstslide" highlightClick="1"/>
          </p:cNvPr>
          <p:cNvSpPr/>
          <p:nvPr/>
        </p:nvSpPr>
        <p:spPr>
          <a:xfrm>
            <a:off x="5508104" y="47667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CuadroTexto"/>
          <p:cNvSpPr txBox="1"/>
          <p:nvPr/>
        </p:nvSpPr>
        <p:spPr>
          <a:xfrm>
            <a:off x="5652120" y="40466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CYNT</a:t>
            </a:r>
            <a:endParaRPr lang="es-MX" sz="2000" b="1" dirty="0"/>
          </a:p>
        </p:txBody>
      </p:sp>
      <p:sp>
        <p:nvSpPr>
          <p:cNvPr id="20" name="19 Forma libre"/>
          <p:cNvSpPr/>
          <p:nvPr/>
        </p:nvSpPr>
        <p:spPr>
          <a:xfrm>
            <a:off x="5652120" y="692696"/>
            <a:ext cx="576064" cy="5260429"/>
          </a:xfrm>
          <a:custGeom>
            <a:avLst/>
            <a:gdLst>
              <a:gd name="connsiteX0" fmla="*/ 0 w 934870"/>
              <a:gd name="connsiteY0" fmla="*/ 0 h 5362575"/>
              <a:gd name="connsiteX1" fmla="*/ 47625 w 934870"/>
              <a:gd name="connsiteY1" fmla="*/ 114300 h 5362575"/>
              <a:gd name="connsiteX2" fmla="*/ 57150 w 934870"/>
              <a:gd name="connsiteY2" fmla="*/ 142875 h 5362575"/>
              <a:gd name="connsiteX3" fmla="*/ 85725 w 934870"/>
              <a:gd name="connsiteY3" fmla="*/ 171450 h 5362575"/>
              <a:gd name="connsiteX4" fmla="*/ 123825 w 934870"/>
              <a:gd name="connsiteY4" fmla="*/ 228600 h 5362575"/>
              <a:gd name="connsiteX5" fmla="*/ 133350 w 934870"/>
              <a:gd name="connsiteY5" fmla="*/ 333375 h 5362575"/>
              <a:gd name="connsiteX6" fmla="*/ 142875 w 934870"/>
              <a:gd name="connsiteY6" fmla="*/ 514350 h 5362575"/>
              <a:gd name="connsiteX7" fmla="*/ 161925 w 934870"/>
              <a:gd name="connsiteY7" fmla="*/ 571500 h 5362575"/>
              <a:gd name="connsiteX8" fmla="*/ 171450 w 934870"/>
              <a:gd name="connsiteY8" fmla="*/ 600075 h 5362575"/>
              <a:gd name="connsiteX9" fmla="*/ 180975 w 934870"/>
              <a:gd name="connsiteY9" fmla="*/ 628650 h 5362575"/>
              <a:gd name="connsiteX10" fmla="*/ 209550 w 934870"/>
              <a:gd name="connsiteY10" fmla="*/ 857250 h 5362575"/>
              <a:gd name="connsiteX11" fmla="*/ 238125 w 934870"/>
              <a:gd name="connsiteY11" fmla="*/ 876300 h 5362575"/>
              <a:gd name="connsiteX12" fmla="*/ 276225 w 934870"/>
              <a:gd name="connsiteY12" fmla="*/ 933450 h 5362575"/>
              <a:gd name="connsiteX13" fmla="*/ 295275 w 934870"/>
              <a:gd name="connsiteY13" fmla="*/ 962025 h 5362575"/>
              <a:gd name="connsiteX14" fmla="*/ 304800 w 934870"/>
              <a:gd name="connsiteY14" fmla="*/ 1228725 h 5362575"/>
              <a:gd name="connsiteX15" fmla="*/ 314325 w 934870"/>
              <a:gd name="connsiteY15" fmla="*/ 1266825 h 5362575"/>
              <a:gd name="connsiteX16" fmla="*/ 323850 w 934870"/>
              <a:gd name="connsiteY16" fmla="*/ 1466850 h 5362575"/>
              <a:gd name="connsiteX17" fmla="*/ 352425 w 934870"/>
              <a:gd name="connsiteY17" fmla="*/ 1485900 h 5362575"/>
              <a:gd name="connsiteX18" fmla="*/ 381000 w 934870"/>
              <a:gd name="connsiteY18" fmla="*/ 1571625 h 5362575"/>
              <a:gd name="connsiteX19" fmla="*/ 400050 w 934870"/>
              <a:gd name="connsiteY19" fmla="*/ 1628775 h 5362575"/>
              <a:gd name="connsiteX20" fmla="*/ 409575 w 934870"/>
              <a:gd name="connsiteY20" fmla="*/ 1657350 h 5362575"/>
              <a:gd name="connsiteX21" fmla="*/ 438150 w 934870"/>
              <a:gd name="connsiteY21" fmla="*/ 1676400 h 5362575"/>
              <a:gd name="connsiteX22" fmla="*/ 438150 w 934870"/>
              <a:gd name="connsiteY22" fmla="*/ 1847850 h 5362575"/>
              <a:gd name="connsiteX23" fmla="*/ 447675 w 934870"/>
              <a:gd name="connsiteY23" fmla="*/ 1876425 h 5362575"/>
              <a:gd name="connsiteX24" fmla="*/ 476250 w 934870"/>
              <a:gd name="connsiteY24" fmla="*/ 1885950 h 5362575"/>
              <a:gd name="connsiteX25" fmla="*/ 504825 w 934870"/>
              <a:gd name="connsiteY25" fmla="*/ 1905000 h 5362575"/>
              <a:gd name="connsiteX26" fmla="*/ 561975 w 934870"/>
              <a:gd name="connsiteY26" fmla="*/ 1933575 h 5362575"/>
              <a:gd name="connsiteX27" fmla="*/ 581025 w 934870"/>
              <a:gd name="connsiteY27" fmla="*/ 2000250 h 5362575"/>
              <a:gd name="connsiteX28" fmla="*/ 590550 w 934870"/>
              <a:gd name="connsiteY28" fmla="*/ 2057400 h 5362575"/>
              <a:gd name="connsiteX29" fmla="*/ 676275 w 934870"/>
              <a:gd name="connsiteY29" fmla="*/ 2095500 h 5362575"/>
              <a:gd name="connsiteX30" fmla="*/ 704850 w 934870"/>
              <a:gd name="connsiteY30" fmla="*/ 2105025 h 5362575"/>
              <a:gd name="connsiteX31" fmla="*/ 714375 w 934870"/>
              <a:gd name="connsiteY31" fmla="*/ 2133600 h 5362575"/>
              <a:gd name="connsiteX32" fmla="*/ 762000 w 934870"/>
              <a:gd name="connsiteY32" fmla="*/ 2152650 h 5362575"/>
              <a:gd name="connsiteX33" fmla="*/ 828675 w 934870"/>
              <a:gd name="connsiteY33" fmla="*/ 2200275 h 5362575"/>
              <a:gd name="connsiteX34" fmla="*/ 847725 w 934870"/>
              <a:gd name="connsiteY34" fmla="*/ 2447925 h 5362575"/>
              <a:gd name="connsiteX35" fmla="*/ 866775 w 934870"/>
              <a:gd name="connsiteY35" fmla="*/ 2476500 h 5362575"/>
              <a:gd name="connsiteX36" fmla="*/ 923925 w 934870"/>
              <a:gd name="connsiteY36" fmla="*/ 2514600 h 5362575"/>
              <a:gd name="connsiteX37" fmla="*/ 933450 w 934870"/>
              <a:gd name="connsiteY37" fmla="*/ 2543175 h 5362575"/>
              <a:gd name="connsiteX38" fmla="*/ 885825 w 934870"/>
              <a:gd name="connsiteY38" fmla="*/ 2600325 h 5362575"/>
              <a:gd name="connsiteX39" fmla="*/ 866775 w 934870"/>
              <a:gd name="connsiteY39" fmla="*/ 2628900 h 5362575"/>
              <a:gd name="connsiteX40" fmla="*/ 866775 w 934870"/>
              <a:gd name="connsiteY40" fmla="*/ 2733675 h 5362575"/>
              <a:gd name="connsiteX41" fmla="*/ 895350 w 934870"/>
              <a:gd name="connsiteY41" fmla="*/ 2762250 h 5362575"/>
              <a:gd name="connsiteX42" fmla="*/ 914400 w 934870"/>
              <a:gd name="connsiteY42" fmla="*/ 2790825 h 5362575"/>
              <a:gd name="connsiteX43" fmla="*/ 904875 w 934870"/>
              <a:gd name="connsiteY43" fmla="*/ 2828925 h 5362575"/>
              <a:gd name="connsiteX44" fmla="*/ 838200 w 934870"/>
              <a:gd name="connsiteY44" fmla="*/ 2895600 h 5362575"/>
              <a:gd name="connsiteX45" fmla="*/ 771525 w 934870"/>
              <a:gd name="connsiteY45" fmla="*/ 2905125 h 5362575"/>
              <a:gd name="connsiteX46" fmla="*/ 742950 w 934870"/>
              <a:gd name="connsiteY46" fmla="*/ 2914650 h 5362575"/>
              <a:gd name="connsiteX47" fmla="*/ 723900 w 934870"/>
              <a:gd name="connsiteY47" fmla="*/ 2971800 h 5362575"/>
              <a:gd name="connsiteX48" fmla="*/ 733425 w 934870"/>
              <a:gd name="connsiteY48" fmla="*/ 3000375 h 5362575"/>
              <a:gd name="connsiteX49" fmla="*/ 704850 w 934870"/>
              <a:gd name="connsiteY49" fmla="*/ 3057525 h 5362575"/>
              <a:gd name="connsiteX50" fmla="*/ 685800 w 934870"/>
              <a:gd name="connsiteY50" fmla="*/ 3114675 h 5362575"/>
              <a:gd name="connsiteX51" fmla="*/ 695325 w 934870"/>
              <a:gd name="connsiteY51" fmla="*/ 3190875 h 5362575"/>
              <a:gd name="connsiteX52" fmla="*/ 714375 w 934870"/>
              <a:gd name="connsiteY52" fmla="*/ 3219450 h 5362575"/>
              <a:gd name="connsiteX53" fmla="*/ 762000 w 934870"/>
              <a:gd name="connsiteY53" fmla="*/ 3314700 h 5362575"/>
              <a:gd name="connsiteX54" fmla="*/ 800100 w 934870"/>
              <a:gd name="connsiteY54" fmla="*/ 3295650 h 5362575"/>
              <a:gd name="connsiteX55" fmla="*/ 723900 w 934870"/>
              <a:gd name="connsiteY55" fmla="*/ 3314700 h 5362575"/>
              <a:gd name="connsiteX56" fmla="*/ 657225 w 934870"/>
              <a:gd name="connsiteY56" fmla="*/ 3362325 h 5362575"/>
              <a:gd name="connsiteX57" fmla="*/ 657225 w 934870"/>
              <a:gd name="connsiteY57" fmla="*/ 3514725 h 5362575"/>
              <a:gd name="connsiteX58" fmla="*/ 695325 w 934870"/>
              <a:gd name="connsiteY58" fmla="*/ 3533775 h 5362575"/>
              <a:gd name="connsiteX59" fmla="*/ 676275 w 934870"/>
              <a:gd name="connsiteY59" fmla="*/ 3619500 h 5362575"/>
              <a:gd name="connsiteX60" fmla="*/ 647700 w 934870"/>
              <a:gd name="connsiteY60" fmla="*/ 3648075 h 5362575"/>
              <a:gd name="connsiteX61" fmla="*/ 609600 w 934870"/>
              <a:gd name="connsiteY61" fmla="*/ 3705225 h 5362575"/>
              <a:gd name="connsiteX62" fmla="*/ 600075 w 934870"/>
              <a:gd name="connsiteY62" fmla="*/ 3800475 h 5362575"/>
              <a:gd name="connsiteX63" fmla="*/ 581025 w 934870"/>
              <a:gd name="connsiteY63" fmla="*/ 3829050 h 5362575"/>
              <a:gd name="connsiteX64" fmla="*/ 552450 w 934870"/>
              <a:gd name="connsiteY64" fmla="*/ 3933825 h 5362575"/>
              <a:gd name="connsiteX65" fmla="*/ 561975 w 934870"/>
              <a:gd name="connsiteY65" fmla="*/ 4048125 h 5362575"/>
              <a:gd name="connsiteX66" fmla="*/ 571500 w 934870"/>
              <a:gd name="connsiteY66" fmla="*/ 4086225 h 5362575"/>
              <a:gd name="connsiteX67" fmla="*/ 561975 w 934870"/>
              <a:gd name="connsiteY67" fmla="*/ 4191000 h 5362575"/>
              <a:gd name="connsiteX68" fmla="*/ 552450 w 934870"/>
              <a:gd name="connsiteY68" fmla="*/ 4343400 h 5362575"/>
              <a:gd name="connsiteX69" fmla="*/ 533400 w 934870"/>
              <a:gd name="connsiteY69" fmla="*/ 4400550 h 5362575"/>
              <a:gd name="connsiteX70" fmla="*/ 523875 w 934870"/>
              <a:gd name="connsiteY70" fmla="*/ 4448175 h 5362575"/>
              <a:gd name="connsiteX71" fmla="*/ 504825 w 934870"/>
              <a:gd name="connsiteY71" fmla="*/ 4486275 h 5362575"/>
              <a:gd name="connsiteX72" fmla="*/ 495300 w 934870"/>
              <a:gd name="connsiteY72" fmla="*/ 4514850 h 5362575"/>
              <a:gd name="connsiteX73" fmla="*/ 504825 w 934870"/>
              <a:gd name="connsiteY73" fmla="*/ 4600575 h 5362575"/>
              <a:gd name="connsiteX74" fmla="*/ 523875 w 934870"/>
              <a:gd name="connsiteY74" fmla="*/ 4629150 h 5362575"/>
              <a:gd name="connsiteX75" fmla="*/ 533400 w 934870"/>
              <a:gd name="connsiteY75" fmla="*/ 4686300 h 5362575"/>
              <a:gd name="connsiteX76" fmla="*/ 542925 w 934870"/>
              <a:gd name="connsiteY76" fmla="*/ 4714875 h 5362575"/>
              <a:gd name="connsiteX77" fmla="*/ 533400 w 934870"/>
              <a:gd name="connsiteY77" fmla="*/ 4743450 h 5362575"/>
              <a:gd name="connsiteX78" fmla="*/ 523875 w 934870"/>
              <a:gd name="connsiteY78" fmla="*/ 4867275 h 5362575"/>
              <a:gd name="connsiteX79" fmla="*/ 400050 w 934870"/>
              <a:gd name="connsiteY79" fmla="*/ 4895850 h 5362575"/>
              <a:gd name="connsiteX80" fmla="*/ 390525 w 934870"/>
              <a:gd name="connsiteY80" fmla="*/ 4924425 h 5362575"/>
              <a:gd name="connsiteX81" fmla="*/ 390525 w 934870"/>
              <a:gd name="connsiteY81" fmla="*/ 5038725 h 5362575"/>
              <a:gd name="connsiteX82" fmla="*/ 361950 w 934870"/>
              <a:gd name="connsiteY82" fmla="*/ 5057775 h 5362575"/>
              <a:gd name="connsiteX83" fmla="*/ 352425 w 934870"/>
              <a:gd name="connsiteY83" fmla="*/ 5095875 h 5362575"/>
              <a:gd name="connsiteX84" fmla="*/ 333375 w 934870"/>
              <a:gd name="connsiteY84" fmla="*/ 5153025 h 5362575"/>
              <a:gd name="connsiteX85" fmla="*/ 314325 w 934870"/>
              <a:gd name="connsiteY85" fmla="*/ 5238750 h 5362575"/>
              <a:gd name="connsiteX86" fmla="*/ 257175 w 934870"/>
              <a:gd name="connsiteY86" fmla="*/ 5267325 h 5362575"/>
              <a:gd name="connsiteX87" fmla="*/ 238125 w 934870"/>
              <a:gd name="connsiteY87" fmla="*/ 5295900 h 5362575"/>
              <a:gd name="connsiteX88" fmla="*/ 228600 w 934870"/>
              <a:gd name="connsiteY88" fmla="*/ 5353050 h 5362575"/>
              <a:gd name="connsiteX89" fmla="*/ 200025 w 934870"/>
              <a:gd name="connsiteY89" fmla="*/ 5362575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934870" h="5362575">
                <a:moveTo>
                  <a:pt x="0" y="0"/>
                </a:moveTo>
                <a:cubicBezTo>
                  <a:pt x="15875" y="38100"/>
                  <a:pt x="32296" y="75977"/>
                  <a:pt x="47625" y="114300"/>
                </a:cubicBezTo>
                <a:cubicBezTo>
                  <a:pt x="51354" y="123622"/>
                  <a:pt x="51581" y="134521"/>
                  <a:pt x="57150" y="142875"/>
                </a:cubicBezTo>
                <a:cubicBezTo>
                  <a:pt x="64622" y="154083"/>
                  <a:pt x="77455" y="160817"/>
                  <a:pt x="85725" y="171450"/>
                </a:cubicBezTo>
                <a:cubicBezTo>
                  <a:pt x="99781" y="189522"/>
                  <a:pt x="123825" y="228600"/>
                  <a:pt x="123825" y="228600"/>
                </a:cubicBezTo>
                <a:cubicBezTo>
                  <a:pt x="127000" y="263525"/>
                  <a:pt x="131017" y="298384"/>
                  <a:pt x="133350" y="333375"/>
                </a:cubicBezTo>
                <a:cubicBezTo>
                  <a:pt x="137368" y="393650"/>
                  <a:pt x="135678" y="454372"/>
                  <a:pt x="142875" y="514350"/>
                </a:cubicBezTo>
                <a:cubicBezTo>
                  <a:pt x="145267" y="534287"/>
                  <a:pt x="155575" y="552450"/>
                  <a:pt x="161925" y="571500"/>
                </a:cubicBezTo>
                <a:lnTo>
                  <a:pt x="171450" y="600075"/>
                </a:lnTo>
                <a:lnTo>
                  <a:pt x="180975" y="628650"/>
                </a:lnTo>
                <a:cubicBezTo>
                  <a:pt x="182161" y="652380"/>
                  <a:pt x="164087" y="802694"/>
                  <a:pt x="209550" y="857250"/>
                </a:cubicBezTo>
                <a:cubicBezTo>
                  <a:pt x="216879" y="866044"/>
                  <a:pt x="228600" y="869950"/>
                  <a:pt x="238125" y="876300"/>
                </a:cubicBezTo>
                <a:lnTo>
                  <a:pt x="276225" y="933450"/>
                </a:lnTo>
                <a:lnTo>
                  <a:pt x="295275" y="962025"/>
                </a:lnTo>
                <a:cubicBezTo>
                  <a:pt x="298450" y="1050925"/>
                  <a:pt x="299251" y="1139942"/>
                  <a:pt x="304800" y="1228725"/>
                </a:cubicBezTo>
                <a:cubicBezTo>
                  <a:pt x="305617" y="1241790"/>
                  <a:pt x="313281" y="1253776"/>
                  <a:pt x="314325" y="1266825"/>
                </a:cubicBezTo>
                <a:cubicBezTo>
                  <a:pt x="319648" y="1333363"/>
                  <a:pt x="312413" y="1401087"/>
                  <a:pt x="323850" y="1466850"/>
                </a:cubicBezTo>
                <a:cubicBezTo>
                  <a:pt x="325811" y="1478128"/>
                  <a:pt x="342900" y="1479550"/>
                  <a:pt x="352425" y="1485900"/>
                </a:cubicBezTo>
                <a:cubicBezTo>
                  <a:pt x="387597" y="1538658"/>
                  <a:pt x="360467" y="1489495"/>
                  <a:pt x="381000" y="1571625"/>
                </a:cubicBezTo>
                <a:cubicBezTo>
                  <a:pt x="385870" y="1591106"/>
                  <a:pt x="393700" y="1609725"/>
                  <a:pt x="400050" y="1628775"/>
                </a:cubicBezTo>
                <a:cubicBezTo>
                  <a:pt x="403225" y="1638300"/>
                  <a:pt x="401221" y="1651781"/>
                  <a:pt x="409575" y="1657350"/>
                </a:cubicBezTo>
                <a:lnTo>
                  <a:pt x="438150" y="1676400"/>
                </a:lnTo>
                <a:cubicBezTo>
                  <a:pt x="464913" y="1756689"/>
                  <a:pt x="438150" y="1664378"/>
                  <a:pt x="438150" y="1847850"/>
                </a:cubicBezTo>
                <a:cubicBezTo>
                  <a:pt x="438150" y="1857890"/>
                  <a:pt x="440575" y="1869325"/>
                  <a:pt x="447675" y="1876425"/>
                </a:cubicBezTo>
                <a:cubicBezTo>
                  <a:pt x="454775" y="1883525"/>
                  <a:pt x="467270" y="1881460"/>
                  <a:pt x="476250" y="1885950"/>
                </a:cubicBezTo>
                <a:cubicBezTo>
                  <a:pt x="486489" y="1891070"/>
                  <a:pt x="494586" y="1899880"/>
                  <a:pt x="504825" y="1905000"/>
                </a:cubicBezTo>
                <a:cubicBezTo>
                  <a:pt x="583695" y="1944435"/>
                  <a:pt x="480083" y="1878980"/>
                  <a:pt x="561975" y="1933575"/>
                </a:cubicBezTo>
                <a:cubicBezTo>
                  <a:pt x="571053" y="1960810"/>
                  <a:pt x="575045" y="1970350"/>
                  <a:pt x="581025" y="2000250"/>
                </a:cubicBezTo>
                <a:cubicBezTo>
                  <a:pt x="584813" y="2019188"/>
                  <a:pt x="581913" y="2040126"/>
                  <a:pt x="590550" y="2057400"/>
                </a:cubicBezTo>
                <a:cubicBezTo>
                  <a:pt x="599607" y="2075513"/>
                  <a:pt x="671810" y="2094012"/>
                  <a:pt x="676275" y="2095500"/>
                </a:cubicBezTo>
                <a:lnTo>
                  <a:pt x="704850" y="2105025"/>
                </a:lnTo>
                <a:cubicBezTo>
                  <a:pt x="708025" y="2114550"/>
                  <a:pt x="706662" y="2127172"/>
                  <a:pt x="714375" y="2133600"/>
                </a:cubicBezTo>
                <a:cubicBezTo>
                  <a:pt x="727510" y="2144546"/>
                  <a:pt x="746376" y="2145706"/>
                  <a:pt x="762000" y="2152650"/>
                </a:cubicBezTo>
                <a:cubicBezTo>
                  <a:pt x="807133" y="2172709"/>
                  <a:pt x="794817" y="2166417"/>
                  <a:pt x="828675" y="2200275"/>
                </a:cubicBezTo>
                <a:cubicBezTo>
                  <a:pt x="861134" y="2330110"/>
                  <a:pt x="805690" y="2097637"/>
                  <a:pt x="847725" y="2447925"/>
                </a:cubicBezTo>
                <a:cubicBezTo>
                  <a:pt x="849089" y="2459291"/>
                  <a:pt x="858160" y="2468962"/>
                  <a:pt x="866775" y="2476500"/>
                </a:cubicBezTo>
                <a:cubicBezTo>
                  <a:pt x="884005" y="2491577"/>
                  <a:pt x="923925" y="2514600"/>
                  <a:pt x="923925" y="2514600"/>
                </a:cubicBezTo>
                <a:cubicBezTo>
                  <a:pt x="927100" y="2524125"/>
                  <a:pt x="934870" y="2533236"/>
                  <a:pt x="933450" y="2543175"/>
                </a:cubicBezTo>
                <a:cubicBezTo>
                  <a:pt x="928362" y="2578793"/>
                  <a:pt x="910831" y="2583655"/>
                  <a:pt x="885825" y="2600325"/>
                </a:cubicBezTo>
                <a:cubicBezTo>
                  <a:pt x="879475" y="2609850"/>
                  <a:pt x="871895" y="2618661"/>
                  <a:pt x="866775" y="2628900"/>
                </a:cubicBezTo>
                <a:cubicBezTo>
                  <a:pt x="850115" y="2662220"/>
                  <a:pt x="853558" y="2697328"/>
                  <a:pt x="866775" y="2733675"/>
                </a:cubicBezTo>
                <a:cubicBezTo>
                  <a:pt x="871378" y="2746334"/>
                  <a:pt x="886726" y="2751902"/>
                  <a:pt x="895350" y="2762250"/>
                </a:cubicBezTo>
                <a:cubicBezTo>
                  <a:pt x="902679" y="2771044"/>
                  <a:pt x="908050" y="2781300"/>
                  <a:pt x="914400" y="2790825"/>
                </a:cubicBezTo>
                <a:cubicBezTo>
                  <a:pt x="911225" y="2803525"/>
                  <a:pt x="910729" y="2817216"/>
                  <a:pt x="904875" y="2828925"/>
                </a:cubicBezTo>
                <a:cubicBezTo>
                  <a:pt x="881832" y="2875012"/>
                  <a:pt x="879450" y="2887350"/>
                  <a:pt x="838200" y="2895600"/>
                </a:cubicBezTo>
                <a:cubicBezTo>
                  <a:pt x="816185" y="2900003"/>
                  <a:pt x="793750" y="2901950"/>
                  <a:pt x="771525" y="2905125"/>
                </a:cubicBezTo>
                <a:cubicBezTo>
                  <a:pt x="762000" y="2908300"/>
                  <a:pt x="748786" y="2906480"/>
                  <a:pt x="742950" y="2914650"/>
                </a:cubicBezTo>
                <a:cubicBezTo>
                  <a:pt x="731278" y="2930990"/>
                  <a:pt x="723900" y="2971800"/>
                  <a:pt x="723900" y="2971800"/>
                </a:cubicBezTo>
                <a:cubicBezTo>
                  <a:pt x="727075" y="2981325"/>
                  <a:pt x="733425" y="2990335"/>
                  <a:pt x="733425" y="3000375"/>
                </a:cubicBezTo>
                <a:cubicBezTo>
                  <a:pt x="733425" y="3026428"/>
                  <a:pt x="714482" y="3035854"/>
                  <a:pt x="704850" y="3057525"/>
                </a:cubicBezTo>
                <a:cubicBezTo>
                  <a:pt x="696695" y="3075875"/>
                  <a:pt x="685800" y="3114675"/>
                  <a:pt x="685800" y="3114675"/>
                </a:cubicBezTo>
                <a:cubicBezTo>
                  <a:pt x="688975" y="3140075"/>
                  <a:pt x="688590" y="3166179"/>
                  <a:pt x="695325" y="3190875"/>
                </a:cubicBezTo>
                <a:cubicBezTo>
                  <a:pt x="698337" y="3201919"/>
                  <a:pt x="709726" y="3208989"/>
                  <a:pt x="714375" y="3219450"/>
                </a:cubicBezTo>
                <a:cubicBezTo>
                  <a:pt x="758139" y="3317919"/>
                  <a:pt x="705807" y="3239777"/>
                  <a:pt x="762000" y="3314700"/>
                </a:cubicBezTo>
                <a:cubicBezTo>
                  <a:pt x="774700" y="3308350"/>
                  <a:pt x="814299" y="3295650"/>
                  <a:pt x="800100" y="3295650"/>
                </a:cubicBezTo>
                <a:cubicBezTo>
                  <a:pt x="773918" y="3295650"/>
                  <a:pt x="747318" y="3302991"/>
                  <a:pt x="723900" y="3314700"/>
                </a:cubicBezTo>
                <a:cubicBezTo>
                  <a:pt x="673752" y="3339774"/>
                  <a:pt x="695840" y="3323710"/>
                  <a:pt x="657225" y="3362325"/>
                </a:cubicBezTo>
                <a:cubicBezTo>
                  <a:pt x="648723" y="3413339"/>
                  <a:pt x="635422" y="3462397"/>
                  <a:pt x="657225" y="3514725"/>
                </a:cubicBezTo>
                <a:cubicBezTo>
                  <a:pt x="662686" y="3527832"/>
                  <a:pt x="682625" y="3527425"/>
                  <a:pt x="695325" y="3533775"/>
                </a:cubicBezTo>
                <a:cubicBezTo>
                  <a:pt x="694172" y="3540690"/>
                  <a:pt x="686696" y="3603868"/>
                  <a:pt x="676275" y="3619500"/>
                </a:cubicBezTo>
                <a:cubicBezTo>
                  <a:pt x="668803" y="3630708"/>
                  <a:pt x="655970" y="3637442"/>
                  <a:pt x="647700" y="3648075"/>
                </a:cubicBezTo>
                <a:cubicBezTo>
                  <a:pt x="633644" y="3666147"/>
                  <a:pt x="609600" y="3705225"/>
                  <a:pt x="609600" y="3705225"/>
                </a:cubicBezTo>
                <a:cubicBezTo>
                  <a:pt x="606425" y="3736975"/>
                  <a:pt x="607250" y="3769384"/>
                  <a:pt x="600075" y="3800475"/>
                </a:cubicBezTo>
                <a:cubicBezTo>
                  <a:pt x="597501" y="3811629"/>
                  <a:pt x="585674" y="3818589"/>
                  <a:pt x="581025" y="3829050"/>
                </a:cubicBezTo>
                <a:cubicBezTo>
                  <a:pt x="563447" y="3868600"/>
                  <a:pt x="560599" y="3893081"/>
                  <a:pt x="552450" y="3933825"/>
                </a:cubicBezTo>
                <a:cubicBezTo>
                  <a:pt x="555625" y="3971925"/>
                  <a:pt x="557233" y="4010188"/>
                  <a:pt x="561975" y="4048125"/>
                </a:cubicBezTo>
                <a:cubicBezTo>
                  <a:pt x="563599" y="4061115"/>
                  <a:pt x="571500" y="4073134"/>
                  <a:pt x="571500" y="4086225"/>
                </a:cubicBezTo>
                <a:cubicBezTo>
                  <a:pt x="571500" y="4121294"/>
                  <a:pt x="564566" y="4156027"/>
                  <a:pt x="561975" y="4191000"/>
                </a:cubicBezTo>
                <a:cubicBezTo>
                  <a:pt x="558215" y="4241760"/>
                  <a:pt x="559327" y="4292968"/>
                  <a:pt x="552450" y="4343400"/>
                </a:cubicBezTo>
                <a:cubicBezTo>
                  <a:pt x="549737" y="4363296"/>
                  <a:pt x="537338" y="4380859"/>
                  <a:pt x="533400" y="4400550"/>
                </a:cubicBezTo>
                <a:cubicBezTo>
                  <a:pt x="530225" y="4416425"/>
                  <a:pt x="528995" y="4432816"/>
                  <a:pt x="523875" y="4448175"/>
                </a:cubicBezTo>
                <a:cubicBezTo>
                  <a:pt x="519385" y="4461645"/>
                  <a:pt x="510418" y="4473224"/>
                  <a:pt x="504825" y="4486275"/>
                </a:cubicBezTo>
                <a:cubicBezTo>
                  <a:pt x="500870" y="4495503"/>
                  <a:pt x="498475" y="4505325"/>
                  <a:pt x="495300" y="4514850"/>
                </a:cubicBezTo>
                <a:cubicBezTo>
                  <a:pt x="498475" y="4543425"/>
                  <a:pt x="497852" y="4572683"/>
                  <a:pt x="504825" y="4600575"/>
                </a:cubicBezTo>
                <a:cubicBezTo>
                  <a:pt x="507601" y="4611681"/>
                  <a:pt x="520255" y="4618290"/>
                  <a:pt x="523875" y="4629150"/>
                </a:cubicBezTo>
                <a:cubicBezTo>
                  <a:pt x="529982" y="4647472"/>
                  <a:pt x="529210" y="4667447"/>
                  <a:pt x="533400" y="4686300"/>
                </a:cubicBezTo>
                <a:cubicBezTo>
                  <a:pt x="535578" y="4696101"/>
                  <a:pt x="539750" y="4705350"/>
                  <a:pt x="542925" y="4714875"/>
                </a:cubicBezTo>
                <a:cubicBezTo>
                  <a:pt x="539750" y="4724400"/>
                  <a:pt x="534645" y="4733487"/>
                  <a:pt x="533400" y="4743450"/>
                </a:cubicBezTo>
                <a:cubicBezTo>
                  <a:pt x="528265" y="4784527"/>
                  <a:pt x="541381" y="4829762"/>
                  <a:pt x="523875" y="4867275"/>
                </a:cubicBezTo>
                <a:cubicBezTo>
                  <a:pt x="516404" y="4883285"/>
                  <a:pt x="407249" y="4894822"/>
                  <a:pt x="400050" y="4895850"/>
                </a:cubicBezTo>
                <a:cubicBezTo>
                  <a:pt x="396875" y="4905375"/>
                  <a:pt x="390525" y="4914385"/>
                  <a:pt x="390525" y="4924425"/>
                </a:cubicBezTo>
                <a:cubicBezTo>
                  <a:pt x="390525" y="4965030"/>
                  <a:pt x="412973" y="4999442"/>
                  <a:pt x="390525" y="5038725"/>
                </a:cubicBezTo>
                <a:cubicBezTo>
                  <a:pt x="384845" y="5048664"/>
                  <a:pt x="371475" y="5051425"/>
                  <a:pt x="361950" y="5057775"/>
                </a:cubicBezTo>
                <a:cubicBezTo>
                  <a:pt x="358775" y="5070475"/>
                  <a:pt x="356187" y="5083336"/>
                  <a:pt x="352425" y="5095875"/>
                </a:cubicBezTo>
                <a:cubicBezTo>
                  <a:pt x="346655" y="5115109"/>
                  <a:pt x="336676" y="5133218"/>
                  <a:pt x="333375" y="5153025"/>
                </a:cubicBezTo>
                <a:cubicBezTo>
                  <a:pt x="333278" y="5153610"/>
                  <a:pt x="324198" y="5226409"/>
                  <a:pt x="314325" y="5238750"/>
                </a:cubicBezTo>
                <a:cubicBezTo>
                  <a:pt x="300896" y="5255536"/>
                  <a:pt x="275999" y="5261050"/>
                  <a:pt x="257175" y="5267325"/>
                </a:cubicBezTo>
                <a:cubicBezTo>
                  <a:pt x="250825" y="5276850"/>
                  <a:pt x="241745" y="5285040"/>
                  <a:pt x="238125" y="5295900"/>
                </a:cubicBezTo>
                <a:cubicBezTo>
                  <a:pt x="232018" y="5314222"/>
                  <a:pt x="238182" y="5336282"/>
                  <a:pt x="228600" y="5353050"/>
                </a:cubicBezTo>
                <a:cubicBezTo>
                  <a:pt x="223619" y="5361767"/>
                  <a:pt x="200025" y="5362575"/>
                  <a:pt x="200025" y="536257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Forma libre"/>
          <p:cNvSpPr/>
          <p:nvPr/>
        </p:nvSpPr>
        <p:spPr>
          <a:xfrm>
            <a:off x="219074" y="4657725"/>
            <a:ext cx="5577061" cy="1933575"/>
          </a:xfrm>
          <a:custGeom>
            <a:avLst/>
            <a:gdLst>
              <a:gd name="connsiteX0" fmla="*/ 5353050 w 5353050"/>
              <a:gd name="connsiteY0" fmla="*/ 1295400 h 1933575"/>
              <a:gd name="connsiteX1" fmla="*/ 5219700 w 5353050"/>
              <a:gd name="connsiteY1" fmla="*/ 1295400 h 1933575"/>
              <a:gd name="connsiteX2" fmla="*/ 5210175 w 5353050"/>
              <a:gd name="connsiteY2" fmla="*/ 1323975 h 1933575"/>
              <a:gd name="connsiteX3" fmla="*/ 5153025 w 5353050"/>
              <a:gd name="connsiteY3" fmla="*/ 1371600 h 1933575"/>
              <a:gd name="connsiteX4" fmla="*/ 5114925 w 5353050"/>
              <a:gd name="connsiteY4" fmla="*/ 1400175 h 1933575"/>
              <a:gd name="connsiteX5" fmla="*/ 5086350 w 5353050"/>
              <a:gd name="connsiteY5" fmla="*/ 1409700 h 1933575"/>
              <a:gd name="connsiteX6" fmla="*/ 4953000 w 5353050"/>
              <a:gd name="connsiteY6" fmla="*/ 1419225 h 1933575"/>
              <a:gd name="connsiteX7" fmla="*/ 4895850 w 5353050"/>
              <a:gd name="connsiteY7" fmla="*/ 1457325 h 1933575"/>
              <a:gd name="connsiteX8" fmla="*/ 4886325 w 5353050"/>
              <a:gd name="connsiteY8" fmla="*/ 1495425 h 1933575"/>
              <a:gd name="connsiteX9" fmla="*/ 4876800 w 5353050"/>
              <a:gd name="connsiteY9" fmla="*/ 1552575 h 1933575"/>
              <a:gd name="connsiteX10" fmla="*/ 4857750 w 5353050"/>
              <a:gd name="connsiteY10" fmla="*/ 1581150 h 1933575"/>
              <a:gd name="connsiteX11" fmla="*/ 4838700 w 5353050"/>
              <a:gd name="connsiteY11" fmla="*/ 1619250 h 1933575"/>
              <a:gd name="connsiteX12" fmla="*/ 4772025 w 5353050"/>
              <a:gd name="connsiteY12" fmla="*/ 1647825 h 1933575"/>
              <a:gd name="connsiteX13" fmla="*/ 4724400 w 5353050"/>
              <a:gd name="connsiteY13" fmla="*/ 1638300 h 1933575"/>
              <a:gd name="connsiteX14" fmla="*/ 4657725 w 5353050"/>
              <a:gd name="connsiteY14" fmla="*/ 1590675 h 1933575"/>
              <a:gd name="connsiteX15" fmla="*/ 4600575 w 5353050"/>
              <a:gd name="connsiteY15" fmla="*/ 1552575 h 1933575"/>
              <a:gd name="connsiteX16" fmla="*/ 4562475 w 5353050"/>
              <a:gd name="connsiteY16" fmla="*/ 1514475 h 1933575"/>
              <a:gd name="connsiteX17" fmla="*/ 4533900 w 5353050"/>
              <a:gd name="connsiteY17" fmla="*/ 1543050 h 1933575"/>
              <a:gd name="connsiteX18" fmla="*/ 4495800 w 5353050"/>
              <a:gd name="connsiteY18" fmla="*/ 1562100 h 1933575"/>
              <a:gd name="connsiteX19" fmla="*/ 4324350 w 5353050"/>
              <a:gd name="connsiteY19" fmla="*/ 1581150 h 1933575"/>
              <a:gd name="connsiteX20" fmla="*/ 4295775 w 5353050"/>
              <a:gd name="connsiteY20" fmla="*/ 1638300 h 1933575"/>
              <a:gd name="connsiteX21" fmla="*/ 4267200 w 5353050"/>
              <a:gd name="connsiteY21" fmla="*/ 1647825 h 1933575"/>
              <a:gd name="connsiteX22" fmla="*/ 4210050 w 5353050"/>
              <a:gd name="connsiteY22" fmla="*/ 1638300 h 1933575"/>
              <a:gd name="connsiteX23" fmla="*/ 4200525 w 5353050"/>
              <a:gd name="connsiteY23" fmla="*/ 1609725 h 1933575"/>
              <a:gd name="connsiteX24" fmla="*/ 4181475 w 5353050"/>
              <a:gd name="connsiteY24" fmla="*/ 1581150 h 1933575"/>
              <a:gd name="connsiteX25" fmla="*/ 4152900 w 5353050"/>
              <a:gd name="connsiteY25" fmla="*/ 1476375 h 1933575"/>
              <a:gd name="connsiteX26" fmla="*/ 4143375 w 5353050"/>
              <a:gd name="connsiteY26" fmla="*/ 1447800 h 1933575"/>
              <a:gd name="connsiteX27" fmla="*/ 4076700 w 5353050"/>
              <a:gd name="connsiteY27" fmla="*/ 1409700 h 1933575"/>
              <a:gd name="connsiteX28" fmla="*/ 3962400 w 5353050"/>
              <a:gd name="connsiteY28" fmla="*/ 1419225 h 1933575"/>
              <a:gd name="connsiteX29" fmla="*/ 3924300 w 5353050"/>
              <a:gd name="connsiteY29" fmla="*/ 1476375 h 1933575"/>
              <a:gd name="connsiteX30" fmla="*/ 3886200 w 5353050"/>
              <a:gd name="connsiteY30" fmla="*/ 1495425 h 1933575"/>
              <a:gd name="connsiteX31" fmla="*/ 3743325 w 5353050"/>
              <a:gd name="connsiteY31" fmla="*/ 1524000 h 1933575"/>
              <a:gd name="connsiteX32" fmla="*/ 3724275 w 5353050"/>
              <a:gd name="connsiteY32" fmla="*/ 1552575 h 1933575"/>
              <a:gd name="connsiteX33" fmla="*/ 3714750 w 5353050"/>
              <a:gd name="connsiteY33" fmla="*/ 1581150 h 1933575"/>
              <a:gd name="connsiteX34" fmla="*/ 3686175 w 5353050"/>
              <a:gd name="connsiteY34" fmla="*/ 1590675 h 1933575"/>
              <a:gd name="connsiteX35" fmla="*/ 3619500 w 5353050"/>
              <a:gd name="connsiteY35" fmla="*/ 1562100 h 1933575"/>
              <a:gd name="connsiteX36" fmla="*/ 3581400 w 5353050"/>
              <a:gd name="connsiteY36" fmla="*/ 1524000 h 1933575"/>
              <a:gd name="connsiteX37" fmla="*/ 3533775 w 5353050"/>
              <a:gd name="connsiteY37" fmla="*/ 1543050 h 1933575"/>
              <a:gd name="connsiteX38" fmla="*/ 3467100 w 5353050"/>
              <a:gd name="connsiteY38" fmla="*/ 1628775 h 1933575"/>
              <a:gd name="connsiteX39" fmla="*/ 3438525 w 5353050"/>
              <a:gd name="connsiteY39" fmla="*/ 1638300 h 1933575"/>
              <a:gd name="connsiteX40" fmla="*/ 3286125 w 5353050"/>
              <a:gd name="connsiteY40" fmla="*/ 1628775 h 1933575"/>
              <a:gd name="connsiteX41" fmla="*/ 3209925 w 5353050"/>
              <a:gd name="connsiteY41" fmla="*/ 1619250 h 1933575"/>
              <a:gd name="connsiteX42" fmla="*/ 3114675 w 5353050"/>
              <a:gd name="connsiteY42" fmla="*/ 1628775 h 1933575"/>
              <a:gd name="connsiteX43" fmla="*/ 3086100 w 5353050"/>
              <a:gd name="connsiteY43" fmla="*/ 1647825 h 1933575"/>
              <a:gd name="connsiteX44" fmla="*/ 3057525 w 5353050"/>
              <a:gd name="connsiteY44" fmla="*/ 1657350 h 1933575"/>
              <a:gd name="connsiteX45" fmla="*/ 3028950 w 5353050"/>
              <a:gd name="connsiteY45" fmla="*/ 1685925 h 1933575"/>
              <a:gd name="connsiteX46" fmla="*/ 2952750 w 5353050"/>
              <a:gd name="connsiteY46" fmla="*/ 1695450 h 1933575"/>
              <a:gd name="connsiteX47" fmla="*/ 2867025 w 5353050"/>
              <a:gd name="connsiteY47" fmla="*/ 1685925 h 1933575"/>
              <a:gd name="connsiteX48" fmla="*/ 2819400 w 5353050"/>
              <a:gd name="connsiteY48" fmla="*/ 1628775 h 1933575"/>
              <a:gd name="connsiteX49" fmla="*/ 2790825 w 5353050"/>
              <a:gd name="connsiteY49" fmla="*/ 1619250 h 1933575"/>
              <a:gd name="connsiteX50" fmla="*/ 2695575 w 5353050"/>
              <a:gd name="connsiteY50" fmla="*/ 1628775 h 1933575"/>
              <a:gd name="connsiteX51" fmla="*/ 2686050 w 5353050"/>
              <a:gd name="connsiteY51" fmla="*/ 1657350 h 1933575"/>
              <a:gd name="connsiteX52" fmla="*/ 2628900 w 5353050"/>
              <a:gd name="connsiteY52" fmla="*/ 1695450 h 1933575"/>
              <a:gd name="connsiteX53" fmla="*/ 2457450 w 5353050"/>
              <a:gd name="connsiteY53" fmla="*/ 1704975 h 1933575"/>
              <a:gd name="connsiteX54" fmla="*/ 2447925 w 5353050"/>
              <a:gd name="connsiteY54" fmla="*/ 1733550 h 1933575"/>
              <a:gd name="connsiteX55" fmla="*/ 2295525 w 5353050"/>
              <a:gd name="connsiteY55" fmla="*/ 1704975 h 1933575"/>
              <a:gd name="connsiteX56" fmla="*/ 2228850 w 5353050"/>
              <a:gd name="connsiteY56" fmla="*/ 1733550 h 1933575"/>
              <a:gd name="connsiteX57" fmla="*/ 2171700 w 5353050"/>
              <a:gd name="connsiteY57" fmla="*/ 1771650 h 1933575"/>
              <a:gd name="connsiteX58" fmla="*/ 2114550 w 5353050"/>
              <a:gd name="connsiteY58" fmla="*/ 1790700 h 1933575"/>
              <a:gd name="connsiteX59" fmla="*/ 1990725 w 5353050"/>
              <a:gd name="connsiteY59" fmla="*/ 1781175 h 1933575"/>
              <a:gd name="connsiteX60" fmla="*/ 1962150 w 5353050"/>
              <a:gd name="connsiteY60" fmla="*/ 1762125 h 1933575"/>
              <a:gd name="connsiteX61" fmla="*/ 1933575 w 5353050"/>
              <a:gd name="connsiteY61" fmla="*/ 1752600 h 1933575"/>
              <a:gd name="connsiteX62" fmla="*/ 1800225 w 5353050"/>
              <a:gd name="connsiteY62" fmla="*/ 1762125 h 1933575"/>
              <a:gd name="connsiteX63" fmla="*/ 1714500 w 5353050"/>
              <a:gd name="connsiteY63" fmla="*/ 1819275 h 1933575"/>
              <a:gd name="connsiteX64" fmla="*/ 1657350 w 5353050"/>
              <a:gd name="connsiteY64" fmla="*/ 1847850 h 1933575"/>
              <a:gd name="connsiteX65" fmla="*/ 1628775 w 5353050"/>
              <a:gd name="connsiteY65" fmla="*/ 1857375 h 1933575"/>
              <a:gd name="connsiteX66" fmla="*/ 1600200 w 5353050"/>
              <a:gd name="connsiteY66" fmla="*/ 1876425 h 1933575"/>
              <a:gd name="connsiteX67" fmla="*/ 1571625 w 5353050"/>
              <a:gd name="connsiteY67" fmla="*/ 1885950 h 1933575"/>
              <a:gd name="connsiteX68" fmla="*/ 1419225 w 5353050"/>
              <a:gd name="connsiteY68" fmla="*/ 1905000 h 1933575"/>
              <a:gd name="connsiteX69" fmla="*/ 1381125 w 5353050"/>
              <a:gd name="connsiteY69" fmla="*/ 1914525 h 1933575"/>
              <a:gd name="connsiteX70" fmla="*/ 1352550 w 5353050"/>
              <a:gd name="connsiteY70" fmla="*/ 1924050 h 1933575"/>
              <a:gd name="connsiteX71" fmla="*/ 1295400 w 5353050"/>
              <a:gd name="connsiteY71" fmla="*/ 1933575 h 1933575"/>
              <a:gd name="connsiteX72" fmla="*/ 1104900 w 5353050"/>
              <a:gd name="connsiteY72" fmla="*/ 1924050 h 1933575"/>
              <a:gd name="connsiteX73" fmla="*/ 1047750 w 5353050"/>
              <a:gd name="connsiteY73" fmla="*/ 1876425 h 1933575"/>
              <a:gd name="connsiteX74" fmla="*/ 1019175 w 5353050"/>
              <a:gd name="connsiteY74" fmla="*/ 1866900 h 1933575"/>
              <a:gd name="connsiteX75" fmla="*/ 1009650 w 5353050"/>
              <a:gd name="connsiteY75" fmla="*/ 1838325 h 1933575"/>
              <a:gd name="connsiteX76" fmla="*/ 952500 w 5353050"/>
              <a:gd name="connsiteY76" fmla="*/ 1800225 h 1933575"/>
              <a:gd name="connsiteX77" fmla="*/ 933450 w 5353050"/>
              <a:gd name="connsiteY77" fmla="*/ 1771650 h 1933575"/>
              <a:gd name="connsiteX78" fmla="*/ 771525 w 5353050"/>
              <a:gd name="connsiteY78" fmla="*/ 1790700 h 1933575"/>
              <a:gd name="connsiteX79" fmla="*/ 733425 w 5353050"/>
              <a:gd name="connsiteY79" fmla="*/ 1781175 h 1933575"/>
              <a:gd name="connsiteX80" fmla="*/ 704850 w 5353050"/>
              <a:gd name="connsiteY80" fmla="*/ 1762125 h 1933575"/>
              <a:gd name="connsiteX81" fmla="*/ 647700 w 5353050"/>
              <a:gd name="connsiteY81" fmla="*/ 1752600 h 1933575"/>
              <a:gd name="connsiteX82" fmla="*/ 590550 w 5353050"/>
              <a:gd name="connsiteY82" fmla="*/ 1733550 h 1933575"/>
              <a:gd name="connsiteX83" fmla="*/ 542925 w 5353050"/>
              <a:gd name="connsiteY83" fmla="*/ 1647825 h 1933575"/>
              <a:gd name="connsiteX84" fmla="*/ 533400 w 5353050"/>
              <a:gd name="connsiteY84" fmla="*/ 1600200 h 1933575"/>
              <a:gd name="connsiteX85" fmla="*/ 523875 w 5353050"/>
              <a:gd name="connsiteY85" fmla="*/ 1571625 h 1933575"/>
              <a:gd name="connsiteX86" fmla="*/ 419100 w 5353050"/>
              <a:gd name="connsiteY86" fmla="*/ 1543050 h 1933575"/>
              <a:gd name="connsiteX87" fmla="*/ 304800 w 5353050"/>
              <a:gd name="connsiteY87" fmla="*/ 1552575 h 1933575"/>
              <a:gd name="connsiteX88" fmla="*/ 266700 w 5353050"/>
              <a:gd name="connsiteY88" fmla="*/ 1543050 h 1933575"/>
              <a:gd name="connsiteX89" fmla="*/ 257175 w 5353050"/>
              <a:gd name="connsiteY89" fmla="*/ 1504950 h 1933575"/>
              <a:gd name="connsiteX90" fmla="*/ 247650 w 5353050"/>
              <a:gd name="connsiteY90" fmla="*/ 1476375 h 1933575"/>
              <a:gd name="connsiteX91" fmla="*/ 219075 w 5353050"/>
              <a:gd name="connsiteY91" fmla="*/ 1495425 h 1933575"/>
              <a:gd name="connsiteX92" fmla="*/ 209550 w 5353050"/>
              <a:gd name="connsiteY92" fmla="*/ 1524000 h 1933575"/>
              <a:gd name="connsiteX93" fmla="*/ 180975 w 5353050"/>
              <a:gd name="connsiteY93" fmla="*/ 1514475 h 1933575"/>
              <a:gd name="connsiteX94" fmla="*/ 123825 w 5353050"/>
              <a:gd name="connsiteY94" fmla="*/ 1504950 h 1933575"/>
              <a:gd name="connsiteX95" fmla="*/ 66675 w 5353050"/>
              <a:gd name="connsiteY95" fmla="*/ 1466850 h 1933575"/>
              <a:gd name="connsiteX96" fmla="*/ 38100 w 5353050"/>
              <a:gd name="connsiteY96" fmla="*/ 1447800 h 1933575"/>
              <a:gd name="connsiteX97" fmla="*/ 19050 w 5353050"/>
              <a:gd name="connsiteY97" fmla="*/ 1419225 h 1933575"/>
              <a:gd name="connsiteX98" fmla="*/ 0 w 5353050"/>
              <a:gd name="connsiteY98" fmla="*/ 1352550 h 1933575"/>
              <a:gd name="connsiteX99" fmla="*/ 19050 w 5353050"/>
              <a:gd name="connsiteY99" fmla="*/ 1228725 h 1933575"/>
              <a:gd name="connsiteX100" fmla="*/ 38100 w 5353050"/>
              <a:gd name="connsiteY100" fmla="*/ 1200150 h 1933575"/>
              <a:gd name="connsiteX101" fmla="*/ 123825 w 5353050"/>
              <a:gd name="connsiteY101" fmla="*/ 1143000 h 1933575"/>
              <a:gd name="connsiteX102" fmla="*/ 152400 w 5353050"/>
              <a:gd name="connsiteY102" fmla="*/ 1123950 h 1933575"/>
              <a:gd name="connsiteX103" fmla="*/ 190500 w 5353050"/>
              <a:gd name="connsiteY103" fmla="*/ 1066800 h 1933575"/>
              <a:gd name="connsiteX104" fmla="*/ 209550 w 5353050"/>
              <a:gd name="connsiteY104" fmla="*/ 1038225 h 1933575"/>
              <a:gd name="connsiteX105" fmla="*/ 219075 w 5353050"/>
              <a:gd name="connsiteY105" fmla="*/ 1009650 h 1933575"/>
              <a:gd name="connsiteX106" fmla="*/ 314325 w 5353050"/>
              <a:gd name="connsiteY106" fmla="*/ 962025 h 1933575"/>
              <a:gd name="connsiteX107" fmla="*/ 342900 w 5353050"/>
              <a:gd name="connsiteY107" fmla="*/ 952500 h 1933575"/>
              <a:gd name="connsiteX108" fmla="*/ 371475 w 5353050"/>
              <a:gd name="connsiteY108" fmla="*/ 923925 h 1933575"/>
              <a:gd name="connsiteX109" fmla="*/ 371475 w 5353050"/>
              <a:gd name="connsiteY109" fmla="*/ 838200 h 1933575"/>
              <a:gd name="connsiteX110" fmla="*/ 352425 w 5353050"/>
              <a:gd name="connsiteY110" fmla="*/ 809625 h 1933575"/>
              <a:gd name="connsiteX111" fmla="*/ 266700 w 5353050"/>
              <a:gd name="connsiteY111" fmla="*/ 790575 h 1933575"/>
              <a:gd name="connsiteX112" fmla="*/ 257175 w 5353050"/>
              <a:gd name="connsiteY112" fmla="*/ 762000 h 1933575"/>
              <a:gd name="connsiteX113" fmla="*/ 285750 w 5353050"/>
              <a:gd name="connsiteY113" fmla="*/ 666750 h 1933575"/>
              <a:gd name="connsiteX114" fmla="*/ 314325 w 5353050"/>
              <a:gd name="connsiteY114" fmla="*/ 657225 h 1933575"/>
              <a:gd name="connsiteX115" fmla="*/ 342900 w 5353050"/>
              <a:gd name="connsiteY115" fmla="*/ 628650 h 1933575"/>
              <a:gd name="connsiteX116" fmla="*/ 371475 w 5353050"/>
              <a:gd name="connsiteY116" fmla="*/ 609600 h 1933575"/>
              <a:gd name="connsiteX117" fmla="*/ 466725 w 5353050"/>
              <a:gd name="connsiteY117" fmla="*/ 590550 h 1933575"/>
              <a:gd name="connsiteX118" fmla="*/ 571500 w 5353050"/>
              <a:gd name="connsiteY118" fmla="*/ 571500 h 1933575"/>
              <a:gd name="connsiteX119" fmla="*/ 600075 w 5353050"/>
              <a:gd name="connsiteY119" fmla="*/ 561975 h 1933575"/>
              <a:gd name="connsiteX120" fmla="*/ 609600 w 5353050"/>
              <a:gd name="connsiteY120" fmla="*/ 533400 h 1933575"/>
              <a:gd name="connsiteX121" fmla="*/ 638175 w 5353050"/>
              <a:gd name="connsiteY121" fmla="*/ 523875 h 1933575"/>
              <a:gd name="connsiteX122" fmla="*/ 733425 w 5353050"/>
              <a:gd name="connsiteY122" fmla="*/ 514350 h 1933575"/>
              <a:gd name="connsiteX123" fmla="*/ 790575 w 5353050"/>
              <a:gd name="connsiteY123" fmla="*/ 476250 h 1933575"/>
              <a:gd name="connsiteX124" fmla="*/ 809625 w 5353050"/>
              <a:gd name="connsiteY124" fmla="*/ 419100 h 1933575"/>
              <a:gd name="connsiteX125" fmla="*/ 1038225 w 5353050"/>
              <a:gd name="connsiteY125" fmla="*/ 409575 h 1933575"/>
              <a:gd name="connsiteX126" fmla="*/ 1095375 w 5353050"/>
              <a:gd name="connsiteY126" fmla="*/ 371475 h 1933575"/>
              <a:gd name="connsiteX127" fmla="*/ 1104900 w 5353050"/>
              <a:gd name="connsiteY127" fmla="*/ 342900 h 1933575"/>
              <a:gd name="connsiteX128" fmla="*/ 1133475 w 5353050"/>
              <a:gd name="connsiteY128" fmla="*/ 333375 h 1933575"/>
              <a:gd name="connsiteX129" fmla="*/ 1323975 w 5353050"/>
              <a:gd name="connsiteY129" fmla="*/ 323850 h 1933575"/>
              <a:gd name="connsiteX130" fmla="*/ 1409700 w 5353050"/>
              <a:gd name="connsiteY130" fmla="*/ 247650 h 1933575"/>
              <a:gd name="connsiteX131" fmla="*/ 1428750 w 5353050"/>
              <a:gd name="connsiteY131" fmla="*/ 209550 h 1933575"/>
              <a:gd name="connsiteX132" fmla="*/ 1438275 w 5353050"/>
              <a:gd name="connsiteY132" fmla="*/ 161925 h 1933575"/>
              <a:gd name="connsiteX133" fmla="*/ 1457325 w 5353050"/>
              <a:gd name="connsiteY133" fmla="*/ 57150 h 1933575"/>
              <a:gd name="connsiteX134" fmla="*/ 1495425 w 5353050"/>
              <a:gd name="connsiteY134" fmla="*/ 0 h 19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5353050" h="1933575">
                <a:moveTo>
                  <a:pt x="5353050" y="1295400"/>
                </a:moveTo>
                <a:cubicBezTo>
                  <a:pt x="5321161" y="1291414"/>
                  <a:pt x="5254209" y="1275680"/>
                  <a:pt x="5219700" y="1295400"/>
                </a:cubicBezTo>
                <a:cubicBezTo>
                  <a:pt x="5210983" y="1300381"/>
                  <a:pt x="5215744" y="1315621"/>
                  <a:pt x="5210175" y="1323975"/>
                </a:cubicBezTo>
                <a:cubicBezTo>
                  <a:pt x="5194003" y="1348232"/>
                  <a:pt x="5175388" y="1355626"/>
                  <a:pt x="5153025" y="1371600"/>
                </a:cubicBezTo>
                <a:cubicBezTo>
                  <a:pt x="5140107" y="1380827"/>
                  <a:pt x="5128708" y="1392299"/>
                  <a:pt x="5114925" y="1400175"/>
                </a:cubicBezTo>
                <a:cubicBezTo>
                  <a:pt x="5106208" y="1405156"/>
                  <a:pt x="5096321" y="1408527"/>
                  <a:pt x="5086350" y="1409700"/>
                </a:cubicBezTo>
                <a:cubicBezTo>
                  <a:pt x="5042092" y="1414907"/>
                  <a:pt x="4997450" y="1416050"/>
                  <a:pt x="4953000" y="1419225"/>
                </a:cubicBezTo>
                <a:cubicBezTo>
                  <a:pt x="4933950" y="1431925"/>
                  <a:pt x="4901403" y="1435113"/>
                  <a:pt x="4895850" y="1457325"/>
                </a:cubicBezTo>
                <a:cubicBezTo>
                  <a:pt x="4892675" y="1470025"/>
                  <a:pt x="4888892" y="1482588"/>
                  <a:pt x="4886325" y="1495425"/>
                </a:cubicBezTo>
                <a:cubicBezTo>
                  <a:pt x="4882537" y="1514363"/>
                  <a:pt x="4882907" y="1534253"/>
                  <a:pt x="4876800" y="1552575"/>
                </a:cubicBezTo>
                <a:cubicBezTo>
                  <a:pt x="4873180" y="1563435"/>
                  <a:pt x="4863430" y="1571211"/>
                  <a:pt x="4857750" y="1581150"/>
                </a:cubicBezTo>
                <a:cubicBezTo>
                  <a:pt x="4850705" y="1593478"/>
                  <a:pt x="4847790" y="1608342"/>
                  <a:pt x="4838700" y="1619250"/>
                </a:cubicBezTo>
                <a:cubicBezTo>
                  <a:pt x="4821390" y="1640022"/>
                  <a:pt x="4795893" y="1641858"/>
                  <a:pt x="4772025" y="1647825"/>
                </a:cubicBezTo>
                <a:cubicBezTo>
                  <a:pt x="4756150" y="1644650"/>
                  <a:pt x="4739559" y="1643984"/>
                  <a:pt x="4724400" y="1638300"/>
                </a:cubicBezTo>
                <a:cubicBezTo>
                  <a:pt x="4714872" y="1634727"/>
                  <a:pt x="4660253" y="1592444"/>
                  <a:pt x="4657725" y="1590675"/>
                </a:cubicBezTo>
                <a:cubicBezTo>
                  <a:pt x="4638968" y="1577545"/>
                  <a:pt x="4600575" y="1552575"/>
                  <a:pt x="4600575" y="1552575"/>
                </a:cubicBezTo>
                <a:cubicBezTo>
                  <a:pt x="4595495" y="1537335"/>
                  <a:pt x="4592955" y="1504315"/>
                  <a:pt x="4562475" y="1514475"/>
                </a:cubicBezTo>
                <a:cubicBezTo>
                  <a:pt x="4549696" y="1518735"/>
                  <a:pt x="4544861" y="1535220"/>
                  <a:pt x="4533900" y="1543050"/>
                </a:cubicBezTo>
                <a:cubicBezTo>
                  <a:pt x="4522346" y="1551303"/>
                  <a:pt x="4508851" y="1556507"/>
                  <a:pt x="4495800" y="1562100"/>
                </a:cubicBezTo>
                <a:cubicBezTo>
                  <a:pt x="4441380" y="1585423"/>
                  <a:pt x="4384846" y="1577117"/>
                  <a:pt x="4324350" y="1581150"/>
                </a:cubicBezTo>
                <a:cubicBezTo>
                  <a:pt x="4318075" y="1599974"/>
                  <a:pt x="4312561" y="1624871"/>
                  <a:pt x="4295775" y="1638300"/>
                </a:cubicBezTo>
                <a:cubicBezTo>
                  <a:pt x="4287935" y="1644572"/>
                  <a:pt x="4276725" y="1644650"/>
                  <a:pt x="4267200" y="1647825"/>
                </a:cubicBezTo>
                <a:cubicBezTo>
                  <a:pt x="4248150" y="1644650"/>
                  <a:pt x="4226818" y="1647882"/>
                  <a:pt x="4210050" y="1638300"/>
                </a:cubicBezTo>
                <a:cubicBezTo>
                  <a:pt x="4201333" y="1633319"/>
                  <a:pt x="4205015" y="1618705"/>
                  <a:pt x="4200525" y="1609725"/>
                </a:cubicBezTo>
                <a:cubicBezTo>
                  <a:pt x="4195405" y="1599486"/>
                  <a:pt x="4187825" y="1590675"/>
                  <a:pt x="4181475" y="1581150"/>
                </a:cubicBezTo>
                <a:cubicBezTo>
                  <a:pt x="4168012" y="1513834"/>
                  <a:pt x="4177070" y="1548884"/>
                  <a:pt x="4152900" y="1476375"/>
                </a:cubicBezTo>
                <a:cubicBezTo>
                  <a:pt x="4149725" y="1466850"/>
                  <a:pt x="4152355" y="1452290"/>
                  <a:pt x="4143375" y="1447800"/>
                </a:cubicBezTo>
                <a:cubicBezTo>
                  <a:pt x="4095036" y="1423630"/>
                  <a:pt x="4117089" y="1436626"/>
                  <a:pt x="4076700" y="1409700"/>
                </a:cubicBezTo>
                <a:cubicBezTo>
                  <a:pt x="4038600" y="1412875"/>
                  <a:pt x="3997427" y="1403901"/>
                  <a:pt x="3962400" y="1419225"/>
                </a:cubicBezTo>
                <a:cubicBezTo>
                  <a:pt x="3941424" y="1428402"/>
                  <a:pt x="3944778" y="1466136"/>
                  <a:pt x="3924300" y="1476375"/>
                </a:cubicBezTo>
                <a:cubicBezTo>
                  <a:pt x="3911600" y="1482725"/>
                  <a:pt x="3899670" y="1490935"/>
                  <a:pt x="3886200" y="1495425"/>
                </a:cubicBezTo>
                <a:cubicBezTo>
                  <a:pt x="3831086" y="1513796"/>
                  <a:pt x="3799161" y="1516023"/>
                  <a:pt x="3743325" y="1524000"/>
                </a:cubicBezTo>
                <a:cubicBezTo>
                  <a:pt x="3736975" y="1533525"/>
                  <a:pt x="3729395" y="1542336"/>
                  <a:pt x="3724275" y="1552575"/>
                </a:cubicBezTo>
                <a:cubicBezTo>
                  <a:pt x="3719785" y="1561555"/>
                  <a:pt x="3721850" y="1574050"/>
                  <a:pt x="3714750" y="1581150"/>
                </a:cubicBezTo>
                <a:cubicBezTo>
                  <a:pt x="3707650" y="1588250"/>
                  <a:pt x="3695700" y="1587500"/>
                  <a:pt x="3686175" y="1590675"/>
                </a:cubicBezTo>
                <a:cubicBezTo>
                  <a:pt x="3663296" y="1584955"/>
                  <a:pt x="3635945" y="1582656"/>
                  <a:pt x="3619500" y="1562100"/>
                </a:cubicBezTo>
                <a:cubicBezTo>
                  <a:pt x="3582555" y="1515918"/>
                  <a:pt x="3643745" y="1544782"/>
                  <a:pt x="3581400" y="1524000"/>
                </a:cubicBezTo>
                <a:cubicBezTo>
                  <a:pt x="3565525" y="1530350"/>
                  <a:pt x="3546554" y="1531691"/>
                  <a:pt x="3533775" y="1543050"/>
                </a:cubicBezTo>
                <a:cubicBezTo>
                  <a:pt x="3477007" y="1593510"/>
                  <a:pt x="3518451" y="1594541"/>
                  <a:pt x="3467100" y="1628775"/>
                </a:cubicBezTo>
                <a:cubicBezTo>
                  <a:pt x="3458746" y="1634344"/>
                  <a:pt x="3448050" y="1635125"/>
                  <a:pt x="3438525" y="1638300"/>
                </a:cubicBezTo>
                <a:cubicBezTo>
                  <a:pt x="3387725" y="1635125"/>
                  <a:pt x="3336848" y="1633002"/>
                  <a:pt x="3286125" y="1628775"/>
                </a:cubicBezTo>
                <a:cubicBezTo>
                  <a:pt x="3260616" y="1626649"/>
                  <a:pt x="3235523" y="1619250"/>
                  <a:pt x="3209925" y="1619250"/>
                </a:cubicBezTo>
                <a:cubicBezTo>
                  <a:pt x="3178017" y="1619250"/>
                  <a:pt x="3146425" y="1625600"/>
                  <a:pt x="3114675" y="1628775"/>
                </a:cubicBezTo>
                <a:cubicBezTo>
                  <a:pt x="3105150" y="1635125"/>
                  <a:pt x="3096339" y="1642705"/>
                  <a:pt x="3086100" y="1647825"/>
                </a:cubicBezTo>
                <a:cubicBezTo>
                  <a:pt x="3077120" y="1652315"/>
                  <a:pt x="3065879" y="1651781"/>
                  <a:pt x="3057525" y="1657350"/>
                </a:cubicBezTo>
                <a:cubicBezTo>
                  <a:pt x="3046317" y="1664822"/>
                  <a:pt x="3041609" y="1681322"/>
                  <a:pt x="3028950" y="1685925"/>
                </a:cubicBezTo>
                <a:cubicBezTo>
                  <a:pt x="3004893" y="1694673"/>
                  <a:pt x="2978150" y="1692275"/>
                  <a:pt x="2952750" y="1695450"/>
                </a:cubicBezTo>
                <a:cubicBezTo>
                  <a:pt x="2924175" y="1692275"/>
                  <a:pt x="2894300" y="1695017"/>
                  <a:pt x="2867025" y="1685925"/>
                </a:cubicBezTo>
                <a:cubicBezTo>
                  <a:pt x="2835928" y="1675559"/>
                  <a:pt x="2841186" y="1646204"/>
                  <a:pt x="2819400" y="1628775"/>
                </a:cubicBezTo>
                <a:cubicBezTo>
                  <a:pt x="2811560" y="1622503"/>
                  <a:pt x="2800350" y="1622425"/>
                  <a:pt x="2790825" y="1619250"/>
                </a:cubicBezTo>
                <a:cubicBezTo>
                  <a:pt x="2759075" y="1622425"/>
                  <a:pt x="2725562" y="1617871"/>
                  <a:pt x="2695575" y="1628775"/>
                </a:cubicBezTo>
                <a:cubicBezTo>
                  <a:pt x="2686139" y="1632206"/>
                  <a:pt x="2691619" y="1648996"/>
                  <a:pt x="2686050" y="1657350"/>
                </a:cubicBezTo>
                <a:cubicBezTo>
                  <a:pt x="2672477" y="1677710"/>
                  <a:pt x="2653781" y="1693080"/>
                  <a:pt x="2628900" y="1695450"/>
                </a:cubicBezTo>
                <a:cubicBezTo>
                  <a:pt x="2571920" y="1700877"/>
                  <a:pt x="2514600" y="1701800"/>
                  <a:pt x="2457450" y="1704975"/>
                </a:cubicBezTo>
                <a:cubicBezTo>
                  <a:pt x="2454275" y="1714500"/>
                  <a:pt x="2457864" y="1732130"/>
                  <a:pt x="2447925" y="1733550"/>
                </a:cubicBezTo>
                <a:cubicBezTo>
                  <a:pt x="2349403" y="1747625"/>
                  <a:pt x="2348391" y="1740219"/>
                  <a:pt x="2295525" y="1704975"/>
                </a:cubicBezTo>
                <a:cubicBezTo>
                  <a:pt x="2265964" y="1714829"/>
                  <a:pt x="2258275" y="1715895"/>
                  <a:pt x="2228850" y="1733550"/>
                </a:cubicBezTo>
                <a:cubicBezTo>
                  <a:pt x="2209217" y="1745330"/>
                  <a:pt x="2193420" y="1764410"/>
                  <a:pt x="2171700" y="1771650"/>
                </a:cubicBezTo>
                <a:lnTo>
                  <a:pt x="2114550" y="1790700"/>
                </a:lnTo>
                <a:cubicBezTo>
                  <a:pt x="2073275" y="1787525"/>
                  <a:pt x="2031413" y="1788804"/>
                  <a:pt x="1990725" y="1781175"/>
                </a:cubicBezTo>
                <a:cubicBezTo>
                  <a:pt x="1979473" y="1779065"/>
                  <a:pt x="1972389" y="1767245"/>
                  <a:pt x="1962150" y="1762125"/>
                </a:cubicBezTo>
                <a:cubicBezTo>
                  <a:pt x="1953170" y="1757635"/>
                  <a:pt x="1943100" y="1755775"/>
                  <a:pt x="1933575" y="1752600"/>
                </a:cubicBezTo>
                <a:cubicBezTo>
                  <a:pt x="1889125" y="1755775"/>
                  <a:pt x="1843458" y="1751317"/>
                  <a:pt x="1800225" y="1762125"/>
                </a:cubicBezTo>
                <a:cubicBezTo>
                  <a:pt x="1685925" y="1790700"/>
                  <a:pt x="1785937" y="1795463"/>
                  <a:pt x="1714500" y="1819275"/>
                </a:cubicBezTo>
                <a:cubicBezTo>
                  <a:pt x="1642676" y="1843216"/>
                  <a:pt x="1731208" y="1810921"/>
                  <a:pt x="1657350" y="1847850"/>
                </a:cubicBezTo>
                <a:cubicBezTo>
                  <a:pt x="1648370" y="1852340"/>
                  <a:pt x="1637755" y="1852885"/>
                  <a:pt x="1628775" y="1857375"/>
                </a:cubicBezTo>
                <a:cubicBezTo>
                  <a:pt x="1618536" y="1862495"/>
                  <a:pt x="1610439" y="1871305"/>
                  <a:pt x="1600200" y="1876425"/>
                </a:cubicBezTo>
                <a:cubicBezTo>
                  <a:pt x="1591220" y="1880915"/>
                  <a:pt x="1581279" y="1883192"/>
                  <a:pt x="1571625" y="1885950"/>
                </a:cubicBezTo>
                <a:cubicBezTo>
                  <a:pt x="1509703" y="1903642"/>
                  <a:pt x="1507819" y="1897617"/>
                  <a:pt x="1419225" y="1905000"/>
                </a:cubicBezTo>
                <a:cubicBezTo>
                  <a:pt x="1406525" y="1908175"/>
                  <a:pt x="1393712" y="1910929"/>
                  <a:pt x="1381125" y="1914525"/>
                </a:cubicBezTo>
                <a:cubicBezTo>
                  <a:pt x="1371471" y="1917283"/>
                  <a:pt x="1362351" y="1921872"/>
                  <a:pt x="1352550" y="1924050"/>
                </a:cubicBezTo>
                <a:cubicBezTo>
                  <a:pt x="1333697" y="1928240"/>
                  <a:pt x="1314450" y="1930400"/>
                  <a:pt x="1295400" y="1933575"/>
                </a:cubicBezTo>
                <a:cubicBezTo>
                  <a:pt x="1231900" y="1930400"/>
                  <a:pt x="1167945" y="1932273"/>
                  <a:pt x="1104900" y="1924050"/>
                </a:cubicBezTo>
                <a:cubicBezTo>
                  <a:pt x="1085528" y="1921523"/>
                  <a:pt x="1060402" y="1884860"/>
                  <a:pt x="1047750" y="1876425"/>
                </a:cubicBezTo>
                <a:cubicBezTo>
                  <a:pt x="1039396" y="1870856"/>
                  <a:pt x="1028700" y="1870075"/>
                  <a:pt x="1019175" y="1866900"/>
                </a:cubicBezTo>
                <a:cubicBezTo>
                  <a:pt x="1016000" y="1857375"/>
                  <a:pt x="1016750" y="1845425"/>
                  <a:pt x="1009650" y="1838325"/>
                </a:cubicBezTo>
                <a:cubicBezTo>
                  <a:pt x="993461" y="1822136"/>
                  <a:pt x="952500" y="1800225"/>
                  <a:pt x="952500" y="1800225"/>
                </a:cubicBezTo>
                <a:cubicBezTo>
                  <a:pt x="946150" y="1790700"/>
                  <a:pt x="944797" y="1773163"/>
                  <a:pt x="933450" y="1771650"/>
                </a:cubicBezTo>
                <a:cubicBezTo>
                  <a:pt x="871649" y="1763410"/>
                  <a:pt x="826045" y="1777070"/>
                  <a:pt x="771525" y="1790700"/>
                </a:cubicBezTo>
                <a:cubicBezTo>
                  <a:pt x="758825" y="1787525"/>
                  <a:pt x="745457" y="1786332"/>
                  <a:pt x="733425" y="1781175"/>
                </a:cubicBezTo>
                <a:cubicBezTo>
                  <a:pt x="722903" y="1776666"/>
                  <a:pt x="715710" y="1765745"/>
                  <a:pt x="704850" y="1762125"/>
                </a:cubicBezTo>
                <a:cubicBezTo>
                  <a:pt x="686528" y="1756018"/>
                  <a:pt x="666436" y="1757284"/>
                  <a:pt x="647700" y="1752600"/>
                </a:cubicBezTo>
                <a:cubicBezTo>
                  <a:pt x="628219" y="1747730"/>
                  <a:pt x="590550" y="1733550"/>
                  <a:pt x="590550" y="1733550"/>
                </a:cubicBezTo>
                <a:cubicBezTo>
                  <a:pt x="562173" y="1690984"/>
                  <a:pt x="552984" y="1688061"/>
                  <a:pt x="542925" y="1647825"/>
                </a:cubicBezTo>
                <a:cubicBezTo>
                  <a:pt x="538998" y="1632119"/>
                  <a:pt x="537327" y="1615906"/>
                  <a:pt x="533400" y="1600200"/>
                </a:cubicBezTo>
                <a:cubicBezTo>
                  <a:pt x="530965" y="1590460"/>
                  <a:pt x="532045" y="1577461"/>
                  <a:pt x="523875" y="1571625"/>
                </a:cubicBezTo>
                <a:cubicBezTo>
                  <a:pt x="505076" y="1558197"/>
                  <a:pt x="443113" y="1547853"/>
                  <a:pt x="419100" y="1543050"/>
                </a:cubicBezTo>
                <a:cubicBezTo>
                  <a:pt x="381000" y="1546225"/>
                  <a:pt x="343032" y="1552575"/>
                  <a:pt x="304800" y="1552575"/>
                </a:cubicBezTo>
                <a:cubicBezTo>
                  <a:pt x="291709" y="1552575"/>
                  <a:pt x="275957" y="1552307"/>
                  <a:pt x="266700" y="1543050"/>
                </a:cubicBezTo>
                <a:cubicBezTo>
                  <a:pt x="257443" y="1533793"/>
                  <a:pt x="260771" y="1517537"/>
                  <a:pt x="257175" y="1504950"/>
                </a:cubicBezTo>
                <a:cubicBezTo>
                  <a:pt x="254417" y="1495296"/>
                  <a:pt x="250825" y="1485900"/>
                  <a:pt x="247650" y="1476375"/>
                </a:cubicBezTo>
                <a:cubicBezTo>
                  <a:pt x="238125" y="1482725"/>
                  <a:pt x="226226" y="1486486"/>
                  <a:pt x="219075" y="1495425"/>
                </a:cubicBezTo>
                <a:cubicBezTo>
                  <a:pt x="212803" y="1503265"/>
                  <a:pt x="218530" y="1519510"/>
                  <a:pt x="209550" y="1524000"/>
                </a:cubicBezTo>
                <a:cubicBezTo>
                  <a:pt x="200570" y="1528490"/>
                  <a:pt x="190776" y="1516653"/>
                  <a:pt x="180975" y="1514475"/>
                </a:cubicBezTo>
                <a:cubicBezTo>
                  <a:pt x="162122" y="1510285"/>
                  <a:pt x="142875" y="1508125"/>
                  <a:pt x="123825" y="1504950"/>
                </a:cubicBezTo>
                <a:lnTo>
                  <a:pt x="66675" y="1466850"/>
                </a:lnTo>
                <a:lnTo>
                  <a:pt x="38100" y="1447800"/>
                </a:lnTo>
                <a:cubicBezTo>
                  <a:pt x="31750" y="1438275"/>
                  <a:pt x="24170" y="1429464"/>
                  <a:pt x="19050" y="1419225"/>
                </a:cubicBezTo>
                <a:cubicBezTo>
                  <a:pt x="12218" y="1405560"/>
                  <a:pt x="3052" y="1364757"/>
                  <a:pt x="0" y="1352550"/>
                </a:cubicBezTo>
                <a:cubicBezTo>
                  <a:pt x="2732" y="1325233"/>
                  <a:pt x="1887" y="1263052"/>
                  <a:pt x="19050" y="1228725"/>
                </a:cubicBezTo>
                <a:cubicBezTo>
                  <a:pt x="24170" y="1218486"/>
                  <a:pt x="29485" y="1207688"/>
                  <a:pt x="38100" y="1200150"/>
                </a:cubicBezTo>
                <a:lnTo>
                  <a:pt x="123825" y="1143000"/>
                </a:lnTo>
                <a:lnTo>
                  <a:pt x="152400" y="1123950"/>
                </a:lnTo>
                <a:lnTo>
                  <a:pt x="190500" y="1066800"/>
                </a:lnTo>
                <a:cubicBezTo>
                  <a:pt x="196850" y="1057275"/>
                  <a:pt x="205930" y="1049085"/>
                  <a:pt x="209550" y="1038225"/>
                </a:cubicBezTo>
                <a:cubicBezTo>
                  <a:pt x="212725" y="1028700"/>
                  <a:pt x="211975" y="1016750"/>
                  <a:pt x="219075" y="1009650"/>
                </a:cubicBezTo>
                <a:cubicBezTo>
                  <a:pt x="260638" y="968087"/>
                  <a:pt x="269153" y="974931"/>
                  <a:pt x="314325" y="962025"/>
                </a:cubicBezTo>
                <a:cubicBezTo>
                  <a:pt x="323979" y="959267"/>
                  <a:pt x="333375" y="955675"/>
                  <a:pt x="342900" y="952500"/>
                </a:cubicBezTo>
                <a:cubicBezTo>
                  <a:pt x="352425" y="942975"/>
                  <a:pt x="364003" y="935133"/>
                  <a:pt x="371475" y="923925"/>
                </a:cubicBezTo>
                <a:cubicBezTo>
                  <a:pt x="388445" y="898470"/>
                  <a:pt x="380078" y="864009"/>
                  <a:pt x="371475" y="838200"/>
                </a:cubicBezTo>
                <a:cubicBezTo>
                  <a:pt x="367855" y="827340"/>
                  <a:pt x="361364" y="816776"/>
                  <a:pt x="352425" y="809625"/>
                </a:cubicBezTo>
                <a:cubicBezTo>
                  <a:pt x="340084" y="799752"/>
                  <a:pt x="267285" y="790672"/>
                  <a:pt x="266700" y="790575"/>
                </a:cubicBezTo>
                <a:cubicBezTo>
                  <a:pt x="263525" y="781050"/>
                  <a:pt x="257175" y="772040"/>
                  <a:pt x="257175" y="762000"/>
                </a:cubicBezTo>
                <a:cubicBezTo>
                  <a:pt x="257175" y="736156"/>
                  <a:pt x="259929" y="687407"/>
                  <a:pt x="285750" y="666750"/>
                </a:cubicBezTo>
                <a:cubicBezTo>
                  <a:pt x="293590" y="660478"/>
                  <a:pt x="304800" y="660400"/>
                  <a:pt x="314325" y="657225"/>
                </a:cubicBezTo>
                <a:cubicBezTo>
                  <a:pt x="323850" y="647700"/>
                  <a:pt x="332552" y="637274"/>
                  <a:pt x="342900" y="628650"/>
                </a:cubicBezTo>
                <a:cubicBezTo>
                  <a:pt x="351694" y="621321"/>
                  <a:pt x="361236" y="614720"/>
                  <a:pt x="371475" y="609600"/>
                </a:cubicBezTo>
                <a:cubicBezTo>
                  <a:pt x="398074" y="596300"/>
                  <a:pt x="442154" y="594060"/>
                  <a:pt x="466725" y="590550"/>
                </a:cubicBezTo>
                <a:cubicBezTo>
                  <a:pt x="532258" y="568706"/>
                  <a:pt x="453026" y="593041"/>
                  <a:pt x="571500" y="571500"/>
                </a:cubicBezTo>
                <a:cubicBezTo>
                  <a:pt x="581378" y="569704"/>
                  <a:pt x="590550" y="565150"/>
                  <a:pt x="600075" y="561975"/>
                </a:cubicBezTo>
                <a:cubicBezTo>
                  <a:pt x="603250" y="552450"/>
                  <a:pt x="602500" y="540500"/>
                  <a:pt x="609600" y="533400"/>
                </a:cubicBezTo>
                <a:cubicBezTo>
                  <a:pt x="616700" y="526300"/>
                  <a:pt x="628252" y="525402"/>
                  <a:pt x="638175" y="523875"/>
                </a:cubicBezTo>
                <a:cubicBezTo>
                  <a:pt x="669712" y="519023"/>
                  <a:pt x="701675" y="517525"/>
                  <a:pt x="733425" y="514350"/>
                </a:cubicBezTo>
                <a:cubicBezTo>
                  <a:pt x="760275" y="505400"/>
                  <a:pt x="774359" y="505438"/>
                  <a:pt x="790575" y="476250"/>
                </a:cubicBezTo>
                <a:cubicBezTo>
                  <a:pt x="800327" y="458697"/>
                  <a:pt x="789562" y="419936"/>
                  <a:pt x="809625" y="419100"/>
                </a:cubicBezTo>
                <a:lnTo>
                  <a:pt x="1038225" y="409575"/>
                </a:lnTo>
                <a:cubicBezTo>
                  <a:pt x="1057275" y="396875"/>
                  <a:pt x="1088135" y="393195"/>
                  <a:pt x="1095375" y="371475"/>
                </a:cubicBezTo>
                <a:cubicBezTo>
                  <a:pt x="1098550" y="361950"/>
                  <a:pt x="1097800" y="350000"/>
                  <a:pt x="1104900" y="342900"/>
                </a:cubicBezTo>
                <a:cubicBezTo>
                  <a:pt x="1112000" y="335800"/>
                  <a:pt x="1123473" y="334245"/>
                  <a:pt x="1133475" y="333375"/>
                </a:cubicBezTo>
                <a:cubicBezTo>
                  <a:pt x="1196815" y="327867"/>
                  <a:pt x="1260475" y="327025"/>
                  <a:pt x="1323975" y="323850"/>
                </a:cubicBezTo>
                <a:cubicBezTo>
                  <a:pt x="1354173" y="303718"/>
                  <a:pt x="1393389" y="280272"/>
                  <a:pt x="1409700" y="247650"/>
                </a:cubicBezTo>
                <a:lnTo>
                  <a:pt x="1428750" y="209550"/>
                </a:lnTo>
                <a:cubicBezTo>
                  <a:pt x="1431925" y="193675"/>
                  <a:pt x="1435813" y="177926"/>
                  <a:pt x="1438275" y="161925"/>
                </a:cubicBezTo>
                <a:cubicBezTo>
                  <a:pt x="1441013" y="144126"/>
                  <a:pt x="1442856" y="83195"/>
                  <a:pt x="1457325" y="57150"/>
                </a:cubicBezTo>
                <a:cubicBezTo>
                  <a:pt x="1468444" y="37136"/>
                  <a:pt x="1495425" y="0"/>
                  <a:pt x="1495425" y="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Forma libre"/>
          <p:cNvSpPr/>
          <p:nvPr/>
        </p:nvSpPr>
        <p:spPr>
          <a:xfrm>
            <a:off x="1827796" y="4686326"/>
            <a:ext cx="2410829" cy="1419199"/>
          </a:xfrm>
          <a:custGeom>
            <a:avLst/>
            <a:gdLst>
              <a:gd name="connsiteX0" fmla="*/ 2410829 w 2410829"/>
              <a:gd name="connsiteY0" fmla="*/ 1419199 h 1419199"/>
              <a:gd name="connsiteX1" fmla="*/ 2363204 w 2410829"/>
              <a:gd name="connsiteY1" fmla="*/ 1342999 h 1419199"/>
              <a:gd name="connsiteX2" fmla="*/ 2353679 w 2410829"/>
              <a:gd name="connsiteY2" fmla="*/ 1295374 h 1419199"/>
              <a:gd name="connsiteX3" fmla="*/ 2258429 w 2410829"/>
              <a:gd name="connsiteY3" fmla="*/ 1285849 h 1419199"/>
              <a:gd name="connsiteX4" fmla="*/ 2220329 w 2410829"/>
              <a:gd name="connsiteY4" fmla="*/ 1219174 h 1419199"/>
              <a:gd name="connsiteX5" fmla="*/ 2201279 w 2410829"/>
              <a:gd name="connsiteY5" fmla="*/ 1152499 h 1419199"/>
              <a:gd name="connsiteX6" fmla="*/ 2191754 w 2410829"/>
              <a:gd name="connsiteY6" fmla="*/ 1114399 h 1419199"/>
              <a:gd name="connsiteX7" fmla="*/ 2134604 w 2410829"/>
              <a:gd name="connsiteY7" fmla="*/ 1076299 h 1419199"/>
              <a:gd name="connsiteX8" fmla="*/ 2125079 w 2410829"/>
              <a:gd name="connsiteY8" fmla="*/ 1028674 h 1419199"/>
              <a:gd name="connsiteX9" fmla="*/ 2058404 w 2410829"/>
              <a:gd name="connsiteY9" fmla="*/ 1019149 h 1419199"/>
              <a:gd name="connsiteX10" fmla="*/ 2029829 w 2410829"/>
              <a:gd name="connsiteY10" fmla="*/ 1009624 h 1419199"/>
              <a:gd name="connsiteX11" fmla="*/ 2001254 w 2410829"/>
              <a:gd name="connsiteY11" fmla="*/ 952474 h 1419199"/>
              <a:gd name="connsiteX12" fmla="*/ 1991729 w 2410829"/>
              <a:gd name="connsiteY12" fmla="*/ 876274 h 1419199"/>
              <a:gd name="connsiteX13" fmla="*/ 1934579 w 2410829"/>
              <a:gd name="connsiteY13" fmla="*/ 857224 h 1419199"/>
              <a:gd name="connsiteX14" fmla="*/ 1906004 w 2410829"/>
              <a:gd name="connsiteY14" fmla="*/ 847699 h 1419199"/>
              <a:gd name="connsiteX15" fmla="*/ 1877429 w 2410829"/>
              <a:gd name="connsiteY15" fmla="*/ 838174 h 1419199"/>
              <a:gd name="connsiteX16" fmla="*/ 1772654 w 2410829"/>
              <a:gd name="connsiteY16" fmla="*/ 828649 h 1419199"/>
              <a:gd name="connsiteX17" fmla="*/ 1763129 w 2410829"/>
              <a:gd name="connsiteY17" fmla="*/ 781024 h 1419199"/>
              <a:gd name="connsiteX18" fmla="*/ 1677404 w 2410829"/>
              <a:gd name="connsiteY18" fmla="*/ 771499 h 1419199"/>
              <a:gd name="connsiteX19" fmla="*/ 1629779 w 2410829"/>
              <a:gd name="connsiteY19" fmla="*/ 761974 h 1419199"/>
              <a:gd name="connsiteX20" fmla="*/ 1601204 w 2410829"/>
              <a:gd name="connsiteY20" fmla="*/ 704824 h 1419199"/>
              <a:gd name="connsiteX21" fmla="*/ 1563104 w 2410829"/>
              <a:gd name="connsiteY21" fmla="*/ 561949 h 1419199"/>
              <a:gd name="connsiteX22" fmla="*/ 1525004 w 2410829"/>
              <a:gd name="connsiteY22" fmla="*/ 571474 h 1419199"/>
              <a:gd name="connsiteX23" fmla="*/ 1467854 w 2410829"/>
              <a:gd name="connsiteY23" fmla="*/ 609574 h 1419199"/>
              <a:gd name="connsiteX24" fmla="*/ 1439279 w 2410829"/>
              <a:gd name="connsiteY24" fmla="*/ 628624 h 1419199"/>
              <a:gd name="connsiteX25" fmla="*/ 1391654 w 2410829"/>
              <a:gd name="connsiteY25" fmla="*/ 638149 h 1419199"/>
              <a:gd name="connsiteX26" fmla="*/ 1363079 w 2410829"/>
              <a:gd name="connsiteY26" fmla="*/ 647674 h 1419199"/>
              <a:gd name="connsiteX27" fmla="*/ 1220204 w 2410829"/>
              <a:gd name="connsiteY27" fmla="*/ 657199 h 1419199"/>
              <a:gd name="connsiteX28" fmla="*/ 1191629 w 2410829"/>
              <a:gd name="connsiteY28" fmla="*/ 714349 h 1419199"/>
              <a:gd name="connsiteX29" fmla="*/ 1163054 w 2410829"/>
              <a:gd name="connsiteY29" fmla="*/ 723874 h 1419199"/>
              <a:gd name="connsiteX30" fmla="*/ 1105904 w 2410829"/>
              <a:gd name="connsiteY30" fmla="*/ 752449 h 1419199"/>
              <a:gd name="connsiteX31" fmla="*/ 1077329 w 2410829"/>
              <a:gd name="connsiteY31" fmla="*/ 742924 h 1419199"/>
              <a:gd name="connsiteX32" fmla="*/ 1067804 w 2410829"/>
              <a:gd name="connsiteY32" fmla="*/ 714349 h 1419199"/>
              <a:gd name="connsiteX33" fmla="*/ 1048754 w 2410829"/>
              <a:gd name="connsiteY33" fmla="*/ 685774 h 1419199"/>
              <a:gd name="connsiteX34" fmla="*/ 1039229 w 2410829"/>
              <a:gd name="connsiteY34" fmla="*/ 657199 h 1419199"/>
              <a:gd name="connsiteX35" fmla="*/ 972554 w 2410829"/>
              <a:gd name="connsiteY35" fmla="*/ 580999 h 1419199"/>
              <a:gd name="connsiteX36" fmla="*/ 905879 w 2410829"/>
              <a:gd name="connsiteY36" fmla="*/ 590524 h 1419199"/>
              <a:gd name="connsiteX37" fmla="*/ 877304 w 2410829"/>
              <a:gd name="connsiteY37" fmla="*/ 609574 h 1419199"/>
              <a:gd name="connsiteX38" fmla="*/ 810629 w 2410829"/>
              <a:gd name="connsiteY38" fmla="*/ 628624 h 1419199"/>
              <a:gd name="connsiteX39" fmla="*/ 658229 w 2410829"/>
              <a:gd name="connsiteY39" fmla="*/ 619099 h 1419199"/>
              <a:gd name="connsiteX40" fmla="*/ 639179 w 2410829"/>
              <a:gd name="connsiteY40" fmla="*/ 590524 h 1419199"/>
              <a:gd name="connsiteX41" fmla="*/ 610604 w 2410829"/>
              <a:gd name="connsiteY41" fmla="*/ 533374 h 1419199"/>
              <a:gd name="connsiteX42" fmla="*/ 601079 w 2410829"/>
              <a:gd name="connsiteY42" fmla="*/ 476224 h 1419199"/>
              <a:gd name="connsiteX43" fmla="*/ 572504 w 2410829"/>
              <a:gd name="connsiteY43" fmla="*/ 466699 h 1419199"/>
              <a:gd name="connsiteX44" fmla="*/ 496304 w 2410829"/>
              <a:gd name="connsiteY44" fmla="*/ 476224 h 1419199"/>
              <a:gd name="connsiteX45" fmla="*/ 439154 w 2410829"/>
              <a:gd name="connsiteY45" fmla="*/ 495274 h 1419199"/>
              <a:gd name="connsiteX46" fmla="*/ 410579 w 2410829"/>
              <a:gd name="connsiteY46" fmla="*/ 504799 h 1419199"/>
              <a:gd name="connsiteX47" fmla="*/ 334379 w 2410829"/>
              <a:gd name="connsiteY47" fmla="*/ 514324 h 1419199"/>
              <a:gd name="connsiteX48" fmla="*/ 305804 w 2410829"/>
              <a:gd name="connsiteY48" fmla="*/ 504799 h 1419199"/>
              <a:gd name="connsiteX49" fmla="*/ 296279 w 2410829"/>
              <a:gd name="connsiteY49" fmla="*/ 476224 h 1419199"/>
              <a:gd name="connsiteX50" fmla="*/ 277229 w 2410829"/>
              <a:gd name="connsiteY50" fmla="*/ 447649 h 1419199"/>
              <a:gd name="connsiteX51" fmla="*/ 248654 w 2410829"/>
              <a:gd name="connsiteY51" fmla="*/ 419074 h 1419199"/>
              <a:gd name="connsiteX52" fmla="*/ 201029 w 2410829"/>
              <a:gd name="connsiteY52" fmla="*/ 371449 h 1419199"/>
              <a:gd name="connsiteX53" fmla="*/ 172454 w 2410829"/>
              <a:gd name="connsiteY53" fmla="*/ 238099 h 1419199"/>
              <a:gd name="connsiteX54" fmla="*/ 162929 w 2410829"/>
              <a:gd name="connsiteY54" fmla="*/ 209524 h 1419199"/>
              <a:gd name="connsiteX55" fmla="*/ 67679 w 2410829"/>
              <a:gd name="connsiteY55" fmla="*/ 199999 h 1419199"/>
              <a:gd name="connsiteX56" fmla="*/ 48629 w 2410829"/>
              <a:gd name="connsiteY56" fmla="*/ 171424 h 1419199"/>
              <a:gd name="connsiteX57" fmla="*/ 20054 w 2410829"/>
              <a:gd name="connsiteY57" fmla="*/ 76174 h 1419199"/>
              <a:gd name="connsiteX58" fmla="*/ 1004 w 2410829"/>
              <a:gd name="connsiteY58" fmla="*/ 28549 h 141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410829" h="1419199">
                <a:moveTo>
                  <a:pt x="2410829" y="1419199"/>
                </a:moveTo>
                <a:cubicBezTo>
                  <a:pt x="2371511" y="1392987"/>
                  <a:pt x="2375411" y="1404034"/>
                  <a:pt x="2363204" y="1342999"/>
                </a:cubicBezTo>
                <a:cubicBezTo>
                  <a:pt x="2360029" y="1327124"/>
                  <a:pt x="2367892" y="1303126"/>
                  <a:pt x="2353679" y="1295374"/>
                </a:cubicBezTo>
                <a:cubicBezTo>
                  <a:pt x="2325667" y="1280095"/>
                  <a:pt x="2290179" y="1289024"/>
                  <a:pt x="2258429" y="1285849"/>
                </a:cubicBezTo>
                <a:cubicBezTo>
                  <a:pt x="2245729" y="1263624"/>
                  <a:pt x="2230412" y="1242702"/>
                  <a:pt x="2220329" y="1219174"/>
                </a:cubicBezTo>
                <a:cubicBezTo>
                  <a:pt x="2211224" y="1197929"/>
                  <a:pt x="2207361" y="1174799"/>
                  <a:pt x="2201279" y="1152499"/>
                </a:cubicBezTo>
                <a:cubicBezTo>
                  <a:pt x="2197835" y="1139869"/>
                  <a:pt x="2200374" y="1124251"/>
                  <a:pt x="2191754" y="1114399"/>
                </a:cubicBezTo>
                <a:cubicBezTo>
                  <a:pt x="2176677" y="1097169"/>
                  <a:pt x="2134604" y="1076299"/>
                  <a:pt x="2134604" y="1076299"/>
                </a:cubicBezTo>
                <a:cubicBezTo>
                  <a:pt x="2131429" y="1060424"/>
                  <a:pt x="2138031" y="1038388"/>
                  <a:pt x="2125079" y="1028674"/>
                </a:cubicBezTo>
                <a:cubicBezTo>
                  <a:pt x="2107118" y="1015204"/>
                  <a:pt x="2080419" y="1023552"/>
                  <a:pt x="2058404" y="1019149"/>
                </a:cubicBezTo>
                <a:cubicBezTo>
                  <a:pt x="2048559" y="1017180"/>
                  <a:pt x="2039354" y="1012799"/>
                  <a:pt x="2029829" y="1009624"/>
                </a:cubicBezTo>
                <a:cubicBezTo>
                  <a:pt x="2014577" y="986746"/>
                  <a:pt x="2006183" y="979586"/>
                  <a:pt x="2001254" y="952474"/>
                </a:cubicBezTo>
                <a:cubicBezTo>
                  <a:pt x="1996675" y="927289"/>
                  <a:pt x="2006408" y="897244"/>
                  <a:pt x="1991729" y="876274"/>
                </a:cubicBezTo>
                <a:cubicBezTo>
                  <a:pt x="1980214" y="859823"/>
                  <a:pt x="1953629" y="863574"/>
                  <a:pt x="1934579" y="857224"/>
                </a:cubicBezTo>
                <a:lnTo>
                  <a:pt x="1906004" y="847699"/>
                </a:lnTo>
                <a:cubicBezTo>
                  <a:pt x="1896479" y="844524"/>
                  <a:pt x="1887428" y="839083"/>
                  <a:pt x="1877429" y="838174"/>
                </a:cubicBezTo>
                <a:lnTo>
                  <a:pt x="1772654" y="828649"/>
                </a:lnTo>
                <a:cubicBezTo>
                  <a:pt x="1769479" y="812774"/>
                  <a:pt x="1771161" y="795080"/>
                  <a:pt x="1763129" y="781024"/>
                </a:cubicBezTo>
                <a:cubicBezTo>
                  <a:pt x="1743718" y="747056"/>
                  <a:pt x="1703275" y="767187"/>
                  <a:pt x="1677404" y="771499"/>
                </a:cubicBezTo>
                <a:cubicBezTo>
                  <a:pt x="1661529" y="768324"/>
                  <a:pt x="1643835" y="770006"/>
                  <a:pt x="1629779" y="761974"/>
                </a:cubicBezTo>
                <a:cubicBezTo>
                  <a:pt x="1614573" y="753285"/>
                  <a:pt x="1606093" y="719491"/>
                  <a:pt x="1601204" y="704824"/>
                </a:cubicBezTo>
                <a:cubicBezTo>
                  <a:pt x="1600085" y="690283"/>
                  <a:pt x="1623556" y="570585"/>
                  <a:pt x="1563104" y="561949"/>
                </a:cubicBezTo>
                <a:cubicBezTo>
                  <a:pt x="1550145" y="560098"/>
                  <a:pt x="1537704" y="568299"/>
                  <a:pt x="1525004" y="571474"/>
                </a:cubicBezTo>
                <a:lnTo>
                  <a:pt x="1467854" y="609574"/>
                </a:lnTo>
                <a:cubicBezTo>
                  <a:pt x="1458329" y="615924"/>
                  <a:pt x="1450504" y="626379"/>
                  <a:pt x="1439279" y="628624"/>
                </a:cubicBezTo>
                <a:cubicBezTo>
                  <a:pt x="1423404" y="631799"/>
                  <a:pt x="1407360" y="634222"/>
                  <a:pt x="1391654" y="638149"/>
                </a:cubicBezTo>
                <a:cubicBezTo>
                  <a:pt x="1381914" y="640584"/>
                  <a:pt x="1373058" y="646565"/>
                  <a:pt x="1363079" y="647674"/>
                </a:cubicBezTo>
                <a:cubicBezTo>
                  <a:pt x="1315640" y="652945"/>
                  <a:pt x="1267829" y="654024"/>
                  <a:pt x="1220204" y="657199"/>
                </a:cubicBezTo>
                <a:cubicBezTo>
                  <a:pt x="1213929" y="676023"/>
                  <a:pt x="1208415" y="700920"/>
                  <a:pt x="1191629" y="714349"/>
                </a:cubicBezTo>
                <a:cubicBezTo>
                  <a:pt x="1183789" y="720621"/>
                  <a:pt x="1172034" y="719384"/>
                  <a:pt x="1163054" y="723874"/>
                </a:cubicBezTo>
                <a:cubicBezTo>
                  <a:pt x="1089196" y="760803"/>
                  <a:pt x="1177728" y="728508"/>
                  <a:pt x="1105904" y="752449"/>
                </a:cubicBezTo>
                <a:cubicBezTo>
                  <a:pt x="1096379" y="749274"/>
                  <a:pt x="1084429" y="750024"/>
                  <a:pt x="1077329" y="742924"/>
                </a:cubicBezTo>
                <a:cubicBezTo>
                  <a:pt x="1070229" y="735824"/>
                  <a:pt x="1072294" y="723329"/>
                  <a:pt x="1067804" y="714349"/>
                </a:cubicBezTo>
                <a:cubicBezTo>
                  <a:pt x="1062684" y="704110"/>
                  <a:pt x="1053874" y="696013"/>
                  <a:pt x="1048754" y="685774"/>
                </a:cubicBezTo>
                <a:cubicBezTo>
                  <a:pt x="1044264" y="676794"/>
                  <a:pt x="1044105" y="665976"/>
                  <a:pt x="1039229" y="657199"/>
                </a:cubicBezTo>
                <a:cubicBezTo>
                  <a:pt x="1006545" y="598368"/>
                  <a:pt x="1014296" y="608827"/>
                  <a:pt x="972554" y="580999"/>
                </a:cubicBezTo>
                <a:cubicBezTo>
                  <a:pt x="950329" y="584174"/>
                  <a:pt x="927383" y="584073"/>
                  <a:pt x="905879" y="590524"/>
                </a:cubicBezTo>
                <a:cubicBezTo>
                  <a:pt x="894914" y="593813"/>
                  <a:pt x="887543" y="604454"/>
                  <a:pt x="877304" y="609574"/>
                </a:cubicBezTo>
                <a:cubicBezTo>
                  <a:pt x="863639" y="616406"/>
                  <a:pt x="822836" y="625572"/>
                  <a:pt x="810629" y="628624"/>
                </a:cubicBezTo>
                <a:cubicBezTo>
                  <a:pt x="759829" y="625449"/>
                  <a:pt x="707916" y="630141"/>
                  <a:pt x="658229" y="619099"/>
                </a:cubicBezTo>
                <a:cubicBezTo>
                  <a:pt x="647054" y="616616"/>
                  <a:pt x="644299" y="600763"/>
                  <a:pt x="639179" y="590524"/>
                </a:cubicBezTo>
                <a:cubicBezTo>
                  <a:pt x="599744" y="511654"/>
                  <a:pt x="665199" y="615266"/>
                  <a:pt x="610604" y="533374"/>
                </a:cubicBezTo>
                <a:cubicBezTo>
                  <a:pt x="607429" y="514324"/>
                  <a:pt x="610661" y="492992"/>
                  <a:pt x="601079" y="476224"/>
                </a:cubicBezTo>
                <a:cubicBezTo>
                  <a:pt x="596098" y="467507"/>
                  <a:pt x="582544" y="466699"/>
                  <a:pt x="572504" y="466699"/>
                </a:cubicBezTo>
                <a:cubicBezTo>
                  <a:pt x="546906" y="466699"/>
                  <a:pt x="521704" y="473049"/>
                  <a:pt x="496304" y="476224"/>
                </a:cubicBezTo>
                <a:lnTo>
                  <a:pt x="439154" y="495274"/>
                </a:lnTo>
                <a:cubicBezTo>
                  <a:pt x="429629" y="498449"/>
                  <a:pt x="420542" y="503554"/>
                  <a:pt x="410579" y="504799"/>
                </a:cubicBezTo>
                <a:lnTo>
                  <a:pt x="334379" y="514324"/>
                </a:lnTo>
                <a:cubicBezTo>
                  <a:pt x="324854" y="511149"/>
                  <a:pt x="312904" y="511899"/>
                  <a:pt x="305804" y="504799"/>
                </a:cubicBezTo>
                <a:cubicBezTo>
                  <a:pt x="298704" y="497699"/>
                  <a:pt x="300769" y="485204"/>
                  <a:pt x="296279" y="476224"/>
                </a:cubicBezTo>
                <a:cubicBezTo>
                  <a:pt x="291159" y="465985"/>
                  <a:pt x="284558" y="456443"/>
                  <a:pt x="277229" y="447649"/>
                </a:cubicBezTo>
                <a:cubicBezTo>
                  <a:pt x="268605" y="437301"/>
                  <a:pt x="257278" y="429422"/>
                  <a:pt x="248654" y="419074"/>
                </a:cubicBezTo>
                <a:cubicBezTo>
                  <a:pt x="208966" y="371449"/>
                  <a:pt x="253416" y="406374"/>
                  <a:pt x="201029" y="371449"/>
                </a:cubicBezTo>
                <a:cubicBezTo>
                  <a:pt x="164458" y="261737"/>
                  <a:pt x="196485" y="370271"/>
                  <a:pt x="172454" y="238099"/>
                </a:cubicBezTo>
                <a:cubicBezTo>
                  <a:pt x="170658" y="228221"/>
                  <a:pt x="172365" y="212955"/>
                  <a:pt x="162929" y="209524"/>
                </a:cubicBezTo>
                <a:cubicBezTo>
                  <a:pt x="132942" y="198620"/>
                  <a:pt x="99429" y="203174"/>
                  <a:pt x="67679" y="199999"/>
                </a:cubicBezTo>
                <a:cubicBezTo>
                  <a:pt x="61329" y="190474"/>
                  <a:pt x="53278" y="181885"/>
                  <a:pt x="48629" y="171424"/>
                </a:cubicBezTo>
                <a:cubicBezTo>
                  <a:pt x="27905" y="124796"/>
                  <a:pt x="32842" y="118799"/>
                  <a:pt x="20054" y="76174"/>
                </a:cubicBezTo>
                <a:cubicBezTo>
                  <a:pt x="0" y="9327"/>
                  <a:pt x="1004" y="0"/>
                  <a:pt x="1004" y="28549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Botón de acción: Inicio">
            <a:hlinkClick r:id="" action="ppaction://hlinkshowjump?jump=firstslide" highlightClick="1"/>
          </p:cNvPr>
          <p:cNvSpPr/>
          <p:nvPr/>
        </p:nvSpPr>
        <p:spPr>
          <a:xfrm>
            <a:off x="2915816" y="508518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3131840" y="503959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Berlín</a:t>
            </a:r>
            <a:endParaRPr lang="es-MX" sz="1100" b="1" dirty="0"/>
          </a:p>
        </p:txBody>
      </p:sp>
      <p:sp>
        <p:nvSpPr>
          <p:cNvPr id="25" name="24 Forma libre"/>
          <p:cNvSpPr/>
          <p:nvPr/>
        </p:nvSpPr>
        <p:spPr>
          <a:xfrm>
            <a:off x="1851085" y="3075010"/>
            <a:ext cx="1701740" cy="1417555"/>
          </a:xfrm>
          <a:custGeom>
            <a:avLst/>
            <a:gdLst>
              <a:gd name="connsiteX0" fmla="*/ 53915 w 1701740"/>
              <a:gd name="connsiteY0" fmla="*/ 1373165 h 1417555"/>
              <a:gd name="connsiteX1" fmla="*/ 92015 w 1701740"/>
              <a:gd name="connsiteY1" fmla="*/ 1325540 h 1417555"/>
              <a:gd name="connsiteX2" fmla="*/ 320615 w 1701740"/>
              <a:gd name="connsiteY2" fmla="*/ 1277915 h 1417555"/>
              <a:gd name="connsiteX3" fmla="*/ 377765 w 1701740"/>
              <a:gd name="connsiteY3" fmla="*/ 1239815 h 1417555"/>
              <a:gd name="connsiteX4" fmla="*/ 396815 w 1701740"/>
              <a:gd name="connsiteY4" fmla="*/ 1211240 h 1417555"/>
              <a:gd name="connsiteX5" fmla="*/ 453965 w 1701740"/>
              <a:gd name="connsiteY5" fmla="*/ 1173140 h 1417555"/>
              <a:gd name="connsiteX6" fmla="*/ 711140 w 1701740"/>
              <a:gd name="connsiteY6" fmla="*/ 1173140 h 1417555"/>
              <a:gd name="connsiteX7" fmla="*/ 739715 w 1701740"/>
              <a:gd name="connsiteY7" fmla="*/ 1154090 h 1417555"/>
              <a:gd name="connsiteX8" fmla="*/ 777815 w 1701740"/>
              <a:gd name="connsiteY8" fmla="*/ 1068365 h 1417555"/>
              <a:gd name="connsiteX9" fmla="*/ 768290 w 1701740"/>
              <a:gd name="connsiteY9" fmla="*/ 954065 h 1417555"/>
              <a:gd name="connsiteX10" fmla="*/ 749240 w 1701740"/>
              <a:gd name="connsiteY10" fmla="*/ 896915 h 1417555"/>
              <a:gd name="connsiteX11" fmla="*/ 758765 w 1701740"/>
              <a:gd name="connsiteY11" fmla="*/ 849290 h 1417555"/>
              <a:gd name="connsiteX12" fmla="*/ 930215 w 1701740"/>
              <a:gd name="connsiteY12" fmla="*/ 868340 h 1417555"/>
              <a:gd name="connsiteX13" fmla="*/ 892115 w 1701740"/>
              <a:gd name="connsiteY13" fmla="*/ 811190 h 1417555"/>
              <a:gd name="connsiteX14" fmla="*/ 873065 w 1701740"/>
              <a:gd name="connsiteY14" fmla="*/ 782615 h 1417555"/>
              <a:gd name="connsiteX15" fmla="*/ 844490 w 1701740"/>
              <a:gd name="connsiteY15" fmla="*/ 763565 h 1417555"/>
              <a:gd name="connsiteX16" fmla="*/ 758765 w 1701740"/>
              <a:gd name="connsiteY16" fmla="*/ 696890 h 1417555"/>
              <a:gd name="connsiteX17" fmla="*/ 673040 w 1701740"/>
              <a:gd name="connsiteY17" fmla="*/ 620690 h 1417555"/>
              <a:gd name="connsiteX18" fmla="*/ 644465 w 1701740"/>
              <a:gd name="connsiteY18" fmla="*/ 534965 h 1417555"/>
              <a:gd name="connsiteX19" fmla="*/ 634940 w 1701740"/>
              <a:gd name="connsiteY19" fmla="*/ 506390 h 1417555"/>
              <a:gd name="connsiteX20" fmla="*/ 644465 w 1701740"/>
              <a:gd name="connsiteY20" fmla="*/ 401615 h 1417555"/>
              <a:gd name="connsiteX21" fmla="*/ 682565 w 1701740"/>
              <a:gd name="connsiteY21" fmla="*/ 344465 h 1417555"/>
              <a:gd name="connsiteX22" fmla="*/ 692090 w 1701740"/>
              <a:gd name="connsiteY22" fmla="*/ 315890 h 1417555"/>
              <a:gd name="connsiteX23" fmla="*/ 673040 w 1701740"/>
              <a:gd name="connsiteY23" fmla="*/ 287315 h 1417555"/>
              <a:gd name="connsiteX24" fmla="*/ 615890 w 1701740"/>
              <a:gd name="connsiteY24" fmla="*/ 268265 h 1417555"/>
              <a:gd name="connsiteX25" fmla="*/ 596840 w 1701740"/>
              <a:gd name="connsiteY25" fmla="*/ 239690 h 1417555"/>
              <a:gd name="connsiteX26" fmla="*/ 625415 w 1701740"/>
              <a:gd name="connsiteY26" fmla="*/ 30140 h 1417555"/>
              <a:gd name="connsiteX27" fmla="*/ 682565 w 1701740"/>
              <a:gd name="connsiteY27" fmla="*/ 1565 h 1417555"/>
              <a:gd name="connsiteX28" fmla="*/ 787340 w 1701740"/>
              <a:gd name="connsiteY28" fmla="*/ 11090 h 1417555"/>
              <a:gd name="connsiteX29" fmla="*/ 796865 w 1701740"/>
              <a:gd name="connsiteY29" fmla="*/ 39665 h 1417555"/>
              <a:gd name="connsiteX30" fmla="*/ 815915 w 1701740"/>
              <a:gd name="connsiteY30" fmla="*/ 68240 h 1417555"/>
              <a:gd name="connsiteX31" fmla="*/ 844490 w 1701740"/>
              <a:gd name="connsiteY31" fmla="*/ 96815 h 1417555"/>
              <a:gd name="connsiteX32" fmla="*/ 863540 w 1701740"/>
              <a:gd name="connsiteY32" fmla="*/ 125390 h 1417555"/>
              <a:gd name="connsiteX33" fmla="*/ 892115 w 1701740"/>
              <a:gd name="connsiteY33" fmla="*/ 134915 h 1417555"/>
              <a:gd name="connsiteX34" fmla="*/ 987365 w 1701740"/>
              <a:gd name="connsiteY34" fmla="*/ 125390 h 1417555"/>
              <a:gd name="connsiteX35" fmla="*/ 1044515 w 1701740"/>
              <a:gd name="connsiteY35" fmla="*/ 106340 h 1417555"/>
              <a:gd name="connsiteX36" fmla="*/ 1120715 w 1701740"/>
              <a:gd name="connsiteY36" fmla="*/ 125390 h 1417555"/>
              <a:gd name="connsiteX37" fmla="*/ 1177865 w 1701740"/>
              <a:gd name="connsiteY37" fmla="*/ 153965 h 1417555"/>
              <a:gd name="connsiteX38" fmla="*/ 1206440 w 1701740"/>
              <a:gd name="connsiteY38" fmla="*/ 144440 h 1417555"/>
              <a:gd name="connsiteX39" fmla="*/ 1225490 w 1701740"/>
              <a:gd name="connsiteY39" fmla="*/ 115865 h 1417555"/>
              <a:gd name="connsiteX40" fmla="*/ 1254065 w 1701740"/>
              <a:gd name="connsiteY40" fmla="*/ 96815 h 1417555"/>
              <a:gd name="connsiteX41" fmla="*/ 1349315 w 1701740"/>
              <a:gd name="connsiteY41" fmla="*/ 106340 h 1417555"/>
              <a:gd name="connsiteX42" fmla="*/ 1377890 w 1701740"/>
              <a:gd name="connsiteY42" fmla="*/ 125390 h 1417555"/>
              <a:gd name="connsiteX43" fmla="*/ 1454090 w 1701740"/>
              <a:gd name="connsiteY43" fmla="*/ 106340 h 1417555"/>
              <a:gd name="connsiteX44" fmla="*/ 1520765 w 1701740"/>
              <a:gd name="connsiteY44" fmla="*/ 115865 h 1417555"/>
              <a:gd name="connsiteX45" fmla="*/ 1549340 w 1701740"/>
              <a:gd name="connsiteY45" fmla="*/ 134915 h 1417555"/>
              <a:gd name="connsiteX46" fmla="*/ 1587440 w 1701740"/>
              <a:gd name="connsiteY46" fmla="*/ 144440 h 1417555"/>
              <a:gd name="connsiteX47" fmla="*/ 1644590 w 1701740"/>
              <a:gd name="connsiteY47" fmla="*/ 163490 h 1417555"/>
              <a:gd name="connsiteX48" fmla="*/ 1673165 w 1701740"/>
              <a:gd name="connsiteY48" fmla="*/ 153965 h 1417555"/>
              <a:gd name="connsiteX49" fmla="*/ 1701740 w 1701740"/>
              <a:gd name="connsiteY49" fmla="*/ 115865 h 141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01740" h="1417555">
                <a:moveTo>
                  <a:pt x="53915" y="1373165"/>
                </a:moveTo>
                <a:cubicBezTo>
                  <a:pt x="180770" y="1288595"/>
                  <a:pt x="0" y="1417555"/>
                  <a:pt x="92015" y="1325540"/>
                </a:cubicBezTo>
                <a:cubicBezTo>
                  <a:pt x="159811" y="1257744"/>
                  <a:pt x="218754" y="1283574"/>
                  <a:pt x="320615" y="1277915"/>
                </a:cubicBezTo>
                <a:cubicBezTo>
                  <a:pt x="339665" y="1265215"/>
                  <a:pt x="365065" y="1258865"/>
                  <a:pt x="377765" y="1239815"/>
                </a:cubicBezTo>
                <a:cubicBezTo>
                  <a:pt x="384115" y="1230290"/>
                  <a:pt x="388200" y="1218778"/>
                  <a:pt x="396815" y="1211240"/>
                </a:cubicBezTo>
                <a:cubicBezTo>
                  <a:pt x="414045" y="1196163"/>
                  <a:pt x="453965" y="1173140"/>
                  <a:pt x="453965" y="1173140"/>
                </a:cubicBezTo>
                <a:cubicBezTo>
                  <a:pt x="546577" y="1179314"/>
                  <a:pt x="620090" y="1191350"/>
                  <a:pt x="711140" y="1173140"/>
                </a:cubicBezTo>
                <a:cubicBezTo>
                  <a:pt x="722365" y="1170895"/>
                  <a:pt x="730190" y="1160440"/>
                  <a:pt x="739715" y="1154090"/>
                </a:cubicBezTo>
                <a:cubicBezTo>
                  <a:pt x="762385" y="1086080"/>
                  <a:pt x="747626" y="1113648"/>
                  <a:pt x="777815" y="1068365"/>
                </a:cubicBezTo>
                <a:cubicBezTo>
                  <a:pt x="774640" y="1030265"/>
                  <a:pt x="774575" y="991777"/>
                  <a:pt x="768290" y="954065"/>
                </a:cubicBezTo>
                <a:cubicBezTo>
                  <a:pt x="764989" y="934258"/>
                  <a:pt x="749240" y="896915"/>
                  <a:pt x="749240" y="896915"/>
                </a:cubicBezTo>
                <a:cubicBezTo>
                  <a:pt x="752415" y="881040"/>
                  <a:pt x="743199" y="853738"/>
                  <a:pt x="758765" y="849290"/>
                </a:cubicBezTo>
                <a:cubicBezTo>
                  <a:pt x="794232" y="839157"/>
                  <a:pt x="882865" y="858870"/>
                  <a:pt x="930215" y="868340"/>
                </a:cubicBezTo>
                <a:cubicBezTo>
                  <a:pt x="913476" y="818122"/>
                  <a:pt x="931753" y="858756"/>
                  <a:pt x="892115" y="811190"/>
                </a:cubicBezTo>
                <a:cubicBezTo>
                  <a:pt x="884786" y="802396"/>
                  <a:pt x="881160" y="790710"/>
                  <a:pt x="873065" y="782615"/>
                </a:cubicBezTo>
                <a:cubicBezTo>
                  <a:pt x="864970" y="774520"/>
                  <a:pt x="853046" y="771170"/>
                  <a:pt x="844490" y="763565"/>
                </a:cubicBezTo>
                <a:cubicBezTo>
                  <a:pt x="767391" y="695032"/>
                  <a:pt x="817687" y="716531"/>
                  <a:pt x="758765" y="696890"/>
                </a:cubicBezTo>
                <a:cubicBezTo>
                  <a:pt x="693520" y="631645"/>
                  <a:pt x="724031" y="654684"/>
                  <a:pt x="673040" y="620690"/>
                </a:cubicBezTo>
                <a:lnTo>
                  <a:pt x="644465" y="534965"/>
                </a:lnTo>
                <a:lnTo>
                  <a:pt x="634940" y="506390"/>
                </a:lnTo>
                <a:cubicBezTo>
                  <a:pt x="638115" y="471465"/>
                  <a:pt x="634570" y="435259"/>
                  <a:pt x="644465" y="401615"/>
                </a:cubicBezTo>
                <a:cubicBezTo>
                  <a:pt x="650925" y="379650"/>
                  <a:pt x="675325" y="366185"/>
                  <a:pt x="682565" y="344465"/>
                </a:cubicBezTo>
                <a:lnTo>
                  <a:pt x="692090" y="315890"/>
                </a:lnTo>
                <a:cubicBezTo>
                  <a:pt x="685740" y="306365"/>
                  <a:pt x="682748" y="293382"/>
                  <a:pt x="673040" y="287315"/>
                </a:cubicBezTo>
                <a:cubicBezTo>
                  <a:pt x="656012" y="276672"/>
                  <a:pt x="615890" y="268265"/>
                  <a:pt x="615890" y="268265"/>
                </a:cubicBezTo>
                <a:cubicBezTo>
                  <a:pt x="609540" y="258740"/>
                  <a:pt x="597360" y="251126"/>
                  <a:pt x="596840" y="239690"/>
                </a:cubicBezTo>
                <a:cubicBezTo>
                  <a:pt x="594944" y="197980"/>
                  <a:pt x="575135" y="80420"/>
                  <a:pt x="625415" y="30140"/>
                </a:cubicBezTo>
                <a:cubicBezTo>
                  <a:pt x="643879" y="11676"/>
                  <a:pt x="659324" y="9312"/>
                  <a:pt x="682565" y="1565"/>
                </a:cubicBezTo>
                <a:cubicBezTo>
                  <a:pt x="717490" y="4740"/>
                  <a:pt x="754071" y="0"/>
                  <a:pt x="787340" y="11090"/>
                </a:cubicBezTo>
                <a:cubicBezTo>
                  <a:pt x="796865" y="14265"/>
                  <a:pt x="792375" y="30685"/>
                  <a:pt x="796865" y="39665"/>
                </a:cubicBezTo>
                <a:cubicBezTo>
                  <a:pt x="801985" y="49904"/>
                  <a:pt x="808586" y="59446"/>
                  <a:pt x="815915" y="68240"/>
                </a:cubicBezTo>
                <a:cubicBezTo>
                  <a:pt x="824539" y="78588"/>
                  <a:pt x="835866" y="86467"/>
                  <a:pt x="844490" y="96815"/>
                </a:cubicBezTo>
                <a:cubicBezTo>
                  <a:pt x="851819" y="105609"/>
                  <a:pt x="854601" y="118239"/>
                  <a:pt x="863540" y="125390"/>
                </a:cubicBezTo>
                <a:cubicBezTo>
                  <a:pt x="871380" y="131662"/>
                  <a:pt x="882590" y="131740"/>
                  <a:pt x="892115" y="134915"/>
                </a:cubicBezTo>
                <a:cubicBezTo>
                  <a:pt x="923865" y="131740"/>
                  <a:pt x="956003" y="131270"/>
                  <a:pt x="987365" y="125390"/>
                </a:cubicBezTo>
                <a:cubicBezTo>
                  <a:pt x="1007102" y="121689"/>
                  <a:pt x="1044515" y="106340"/>
                  <a:pt x="1044515" y="106340"/>
                </a:cubicBezTo>
                <a:cubicBezTo>
                  <a:pt x="1062629" y="109963"/>
                  <a:pt x="1101189" y="115627"/>
                  <a:pt x="1120715" y="125390"/>
                </a:cubicBezTo>
                <a:cubicBezTo>
                  <a:pt x="1194573" y="162319"/>
                  <a:pt x="1106041" y="130024"/>
                  <a:pt x="1177865" y="153965"/>
                </a:cubicBezTo>
                <a:cubicBezTo>
                  <a:pt x="1187390" y="150790"/>
                  <a:pt x="1198600" y="150712"/>
                  <a:pt x="1206440" y="144440"/>
                </a:cubicBezTo>
                <a:cubicBezTo>
                  <a:pt x="1215379" y="137289"/>
                  <a:pt x="1217395" y="123960"/>
                  <a:pt x="1225490" y="115865"/>
                </a:cubicBezTo>
                <a:cubicBezTo>
                  <a:pt x="1233585" y="107770"/>
                  <a:pt x="1244540" y="103165"/>
                  <a:pt x="1254065" y="96815"/>
                </a:cubicBezTo>
                <a:cubicBezTo>
                  <a:pt x="1285815" y="99990"/>
                  <a:pt x="1318224" y="99165"/>
                  <a:pt x="1349315" y="106340"/>
                </a:cubicBezTo>
                <a:cubicBezTo>
                  <a:pt x="1360469" y="108914"/>
                  <a:pt x="1366531" y="123970"/>
                  <a:pt x="1377890" y="125390"/>
                </a:cubicBezTo>
                <a:cubicBezTo>
                  <a:pt x="1394609" y="127480"/>
                  <a:pt x="1435429" y="112560"/>
                  <a:pt x="1454090" y="106340"/>
                </a:cubicBezTo>
                <a:cubicBezTo>
                  <a:pt x="1476315" y="109515"/>
                  <a:pt x="1499261" y="109414"/>
                  <a:pt x="1520765" y="115865"/>
                </a:cubicBezTo>
                <a:cubicBezTo>
                  <a:pt x="1531730" y="119154"/>
                  <a:pt x="1538818" y="130406"/>
                  <a:pt x="1549340" y="134915"/>
                </a:cubicBezTo>
                <a:cubicBezTo>
                  <a:pt x="1561372" y="140072"/>
                  <a:pt x="1574901" y="140678"/>
                  <a:pt x="1587440" y="144440"/>
                </a:cubicBezTo>
                <a:cubicBezTo>
                  <a:pt x="1606674" y="150210"/>
                  <a:pt x="1644590" y="163490"/>
                  <a:pt x="1644590" y="163490"/>
                </a:cubicBezTo>
                <a:cubicBezTo>
                  <a:pt x="1654115" y="160315"/>
                  <a:pt x="1668184" y="162682"/>
                  <a:pt x="1673165" y="153965"/>
                </a:cubicBezTo>
                <a:cubicBezTo>
                  <a:pt x="1701168" y="104959"/>
                  <a:pt x="1661128" y="75253"/>
                  <a:pt x="1701740" y="11586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Botón de acción: Inicio">
            <a:hlinkClick r:id="" action="ppaction://hlinkshowjump?jump=firstslide" highlightClick="1"/>
          </p:cNvPr>
          <p:cNvSpPr/>
          <p:nvPr/>
        </p:nvSpPr>
        <p:spPr>
          <a:xfrm>
            <a:off x="3563888" y="3212976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707904" y="323939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Buenavista</a:t>
            </a:r>
            <a:endParaRPr lang="es-MX" sz="1100" b="1" dirty="0"/>
          </a:p>
        </p:txBody>
      </p:sp>
      <p:sp>
        <p:nvSpPr>
          <p:cNvPr id="28" name="27 Botón de acción: Inicio">
            <a:hlinkClick r:id="" action="ppaction://hlinkshowjump?jump=firstslide" highlightClick="1"/>
          </p:cNvPr>
          <p:cNvSpPr/>
          <p:nvPr/>
        </p:nvSpPr>
        <p:spPr>
          <a:xfrm>
            <a:off x="3851920" y="5805264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4067944" y="56876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Solodios</a:t>
            </a:r>
            <a:endParaRPr lang="es-MX" sz="1100" b="1" dirty="0"/>
          </a:p>
        </p:txBody>
      </p:sp>
      <p:sp>
        <p:nvSpPr>
          <p:cNvPr id="30" name="29 Forma libre"/>
          <p:cNvSpPr/>
          <p:nvPr/>
        </p:nvSpPr>
        <p:spPr>
          <a:xfrm>
            <a:off x="701517" y="3905250"/>
            <a:ext cx="612933" cy="1162050"/>
          </a:xfrm>
          <a:custGeom>
            <a:avLst/>
            <a:gdLst>
              <a:gd name="connsiteX0" fmla="*/ 336708 w 612933"/>
              <a:gd name="connsiteY0" fmla="*/ 1162050 h 1162050"/>
              <a:gd name="connsiteX1" fmla="*/ 308133 w 612933"/>
              <a:gd name="connsiteY1" fmla="*/ 1104900 h 1162050"/>
              <a:gd name="connsiteX2" fmla="*/ 270033 w 612933"/>
              <a:gd name="connsiteY2" fmla="*/ 933450 h 1162050"/>
              <a:gd name="connsiteX3" fmla="*/ 250983 w 612933"/>
              <a:gd name="connsiteY3" fmla="*/ 904875 h 1162050"/>
              <a:gd name="connsiteX4" fmla="*/ 250983 w 612933"/>
              <a:gd name="connsiteY4" fmla="*/ 819150 h 1162050"/>
              <a:gd name="connsiteX5" fmla="*/ 279558 w 612933"/>
              <a:gd name="connsiteY5" fmla="*/ 809625 h 1162050"/>
              <a:gd name="connsiteX6" fmla="*/ 298608 w 612933"/>
              <a:gd name="connsiteY6" fmla="*/ 781050 h 1162050"/>
              <a:gd name="connsiteX7" fmla="*/ 298608 w 612933"/>
              <a:gd name="connsiteY7" fmla="*/ 638175 h 1162050"/>
              <a:gd name="connsiteX8" fmla="*/ 203358 w 612933"/>
              <a:gd name="connsiteY8" fmla="*/ 628650 h 1162050"/>
              <a:gd name="connsiteX9" fmla="*/ 174783 w 612933"/>
              <a:gd name="connsiteY9" fmla="*/ 609600 h 1162050"/>
              <a:gd name="connsiteX10" fmla="*/ 165258 w 612933"/>
              <a:gd name="connsiteY10" fmla="*/ 571500 h 1162050"/>
              <a:gd name="connsiteX11" fmla="*/ 155733 w 612933"/>
              <a:gd name="connsiteY11" fmla="*/ 542925 h 1162050"/>
              <a:gd name="connsiteX12" fmla="*/ 146208 w 612933"/>
              <a:gd name="connsiteY12" fmla="*/ 476250 h 1162050"/>
              <a:gd name="connsiteX13" fmla="*/ 89058 w 612933"/>
              <a:gd name="connsiteY13" fmla="*/ 447675 h 1162050"/>
              <a:gd name="connsiteX14" fmla="*/ 70008 w 612933"/>
              <a:gd name="connsiteY14" fmla="*/ 390525 h 1162050"/>
              <a:gd name="connsiteX15" fmla="*/ 60483 w 612933"/>
              <a:gd name="connsiteY15" fmla="*/ 361950 h 1162050"/>
              <a:gd name="connsiteX16" fmla="*/ 3333 w 612933"/>
              <a:gd name="connsiteY16" fmla="*/ 342900 h 1162050"/>
              <a:gd name="connsiteX17" fmla="*/ 12858 w 612933"/>
              <a:gd name="connsiteY17" fmla="*/ 257175 h 1162050"/>
              <a:gd name="connsiteX18" fmla="*/ 50958 w 612933"/>
              <a:gd name="connsiteY18" fmla="*/ 247650 h 1162050"/>
              <a:gd name="connsiteX19" fmla="*/ 70008 w 612933"/>
              <a:gd name="connsiteY19" fmla="*/ 219075 h 1162050"/>
              <a:gd name="connsiteX20" fmla="*/ 60483 w 612933"/>
              <a:gd name="connsiteY20" fmla="*/ 104775 h 1162050"/>
              <a:gd name="connsiteX21" fmla="*/ 50958 w 612933"/>
              <a:gd name="connsiteY21" fmla="*/ 76200 h 1162050"/>
              <a:gd name="connsiteX22" fmla="*/ 60483 w 612933"/>
              <a:gd name="connsiteY22" fmla="*/ 0 h 1162050"/>
              <a:gd name="connsiteX23" fmla="*/ 136683 w 612933"/>
              <a:gd name="connsiteY23" fmla="*/ 19050 h 1162050"/>
              <a:gd name="connsiteX24" fmla="*/ 155733 w 612933"/>
              <a:gd name="connsiteY24" fmla="*/ 47625 h 1162050"/>
              <a:gd name="connsiteX25" fmla="*/ 212883 w 612933"/>
              <a:gd name="connsiteY25" fmla="*/ 76200 h 1162050"/>
              <a:gd name="connsiteX26" fmla="*/ 403383 w 612933"/>
              <a:gd name="connsiteY26" fmla="*/ 66675 h 1162050"/>
              <a:gd name="connsiteX27" fmla="*/ 412908 w 612933"/>
              <a:gd name="connsiteY27" fmla="*/ 38100 h 1162050"/>
              <a:gd name="connsiteX28" fmla="*/ 460533 w 612933"/>
              <a:gd name="connsiteY28" fmla="*/ 0 h 1162050"/>
              <a:gd name="connsiteX29" fmla="*/ 612933 w 612933"/>
              <a:gd name="connsiteY29" fmla="*/ 9525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2933" h="1162050">
                <a:moveTo>
                  <a:pt x="336708" y="1162050"/>
                </a:moveTo>
                <a:cubicBezTo>
                  <a:pt x="324431" y="1143635"/>
                  <a:pt x="310453" y="1128097"/>
                  <a:pt x="308133" y="1104900"/>
                </a:cubicBezTo>
                <a:cubicBezTo>
                  <a:pt x="290694" y="930511"/>
                  <a:pt x="351262" y="960526"/>
                  <a:pt x="270033" y="933450"/>
                </a:cubicBezTo>
                <a:cubicBezTo>
                  <a:pt x="263683" y="923925"/>
                  <a:pt x="256103" y="915114"/>
                  <a:pt x="250983" y="904875"/>
                </a:cubicBezTo>
                <a:cubicBezTo>
                  <a:pt x="237767" y="878442"/>
                  <a:pt x="235160" y="846840"/>
                  <a:pt x="250983" y="819150"/>
                </a:cubicBezTo>
                <a:cubicBezTo>
                  <a:pt x="255964" y="810433"/>
                  <a:pt x="270033" y="812800"/>
                  <a:pt x="279558" y="809625"/>
                </a:cubicBezTo>
                <a:cubicBezTo>
                  <a:pt x="285908" y="800100"/>
                  <a:pt x="293488" y="791289"/>
                  <a:pt x="298608" y="781050"/>
                </a:cubicBezTo>
                <a:cubicBezTo>
                  <a:pt x="317767" y="742732"/>
                  <a:pt x="318319" y="661469"/>
                  <a:pt x="298608" y="638175"/>
                </a:cubicBezTo>
                <a:cubicBezTo>
                  <a:pt x="277997" y="613817"/>
                  <a:pt x="235108" y="631825"/>
                  <a:pt x="203358" y="628650"/>
                </a:cubicBezTo>
                <a:cubicBezTo>
                  <a:pt x="193833" y="622300"/>
                  <a:pt x="181133" y="619125"/>
                  <a:pt x="174783" y="609600"/>
                </a:cubicBezTo>
                <a:cubicBezTo>
                  <a:pt x="167521" y="598708"/>
                  <a:pt x="168854" y="584087"/>
                  <a:pt x="165258" y="571500"/>
                </a:cubicBezTo>
                <a:cubicBezTo>
                  <a:pt x="162500" y="561846"/>
                  <a:pt x="158908" y="552450"/>
                  <a:pt x="155733" y="542925"/>
                </a:cubicBezTo>
                <a:cubicBezTo>
                  <a:pt x="152558" y="520700"/>
                  <a:pt x="155326" y="496766"/>
                  <a:pt x="146208" y="476250"/>
                </a:cubicBezTo>
                <a:cubicBezTo>
                  <a:pt x="139786" y="461800"/>
                  <a:pt x="101737" y="451901"/>
                  <a:pt x="89058" y="447675"/>
                </a:cubicBezTo>
                <a:lnTo>
                  <a:pt x="70008" y="390525"/>
                </a:lnTo>
                <a:cubicBezTo>
                  <a:pt x="66833" y="381000"/>
                  <a:pt x="70008" y="365125"/>
                  <a:pt x="60483" y="361950"/>
                </a:cubicBezTo>
                <a:lnTo>
                  <a:pt x="3333" y="342900"/>
                </a:lnTo>
                <a:cubicBezTo>
                  <a:pt x="6508" y="314325"/>
                  <a:pt x="0" y="282891"/>
                  <a:pt x="12858" y="257175"/>
                </a:cubicBezTo>
                <a:cubicBezTo>
                  <a:pt x="18712" y="245466"/>
                  <a:pt x="40066" y="254912"/>
                  <a:pt x="50958" y="247650"/>
                </a:cubicBezTo>
                <a:cubicBezTo>
                  <a:pt x="60483" y="241300"/>
                  <a:pt x="63658" y="228600"/>
                  <a:pt x="70008" y="219075"/>
                </a:cubicBezTo>
                <a:cubicBezTo>
                  <a:pt x="66833" y="180975"/>
                  <a:pt x="65536" y="142672"/>
                  <a:pt x="60483" y="104775"/>
                </a:cubicBezTo>
                <a:cubicBezTo>
                  <a:pt x="59156" y="94823"/>
                  <a:pt x="50958" y="86240"/>
                  <a:pt x="50958" y="76200"/>
                </a:cubicBezTo>
                <a:cubicBezTo>
                  <a:pt x="50958" y="50602"/>
                  <a:pt x="57308" y="25400"/>
                  <a:pt x="60483" y="0"/>
                </a:cubicBezTo>
                <a:cubicBezTo>
                  <a:pt x="62855" y="474"/>
                  <a:pt x="126920" y="11240"/>
                  <a:pt x="136683" y="19050"/>
                </a:cubicBezTo>
                <a:cubicBezTo>
                  <a:pt x="145622" y="26201"/>
                  <a:pt x="147638" y="39530"/>
                  <a:pt x="155733" y="47625"/>
                </a:cubicBezTo>
                <a:cubicBezTo>
                  <a:pt x="174197" y="66089"/>
                  <a:pt x="189642" y="68453"/>
                  <a:pt x="212883" y="76200"/>
                </a:cubicBezTo>
                <a:cubicBezTo>
                  <a:pt x="276383" y="73025"/>
                  <a:pt x="340927" y="78571"/>
                  <a:pt x="403383" y="66675"/>
                </a:cubicBezTo>
                <a:cubicBezTo>
                  <a:pt x="413246" y="64796"/>
                  <a:pt x="408418" y="47080"/>
                  <a:pt x="412908" y="38100"/>
                </a:cubicBezTo>
                <a:cubicBezTo>
                  <a:pt x="430142" y="3633"/>
                  <a:pt x="427576" y="10986"/>
                  <a:pt x="460533" y="0"/>
                </a:cubicBezTo>
                <a:lnTo>
                  <a:pt x="612933" y="9525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Forma libre"/>
          <p:cNvSpPr/>
          <p:nvPr/>
        </p:nvSpPr>
        <p:spPr>
          <a:xfrm>
            <a:off x="1646783" y="5210175"/>
            <a:ext cx="600188" cy="365472"/>
          </a:xfrm>
          <a:custGeom>
            <a:avLst/>
            <a:gdLst>
              <a:gd name="connsiteX0" fmla="*/ 582067 w 600188"/>
              <a:gd name="connsiteY0" fmla="*/ 0 h 365472"/>
              <a:gd name="connsiteX1" fmla="*/ 534442 w 600188"/>
              <a:gd name="connsiteY1" fmla="*/ 161925 h 365472"/>
              <a:gd name="connsiteX2" fmla="*/ 486817 w 600188"/>
              <a:gd name="connsiteY2" fmla="*/ 171450 h 365472"/>
              <a:gd name="connsiteX3" fmla="*/ 496342 w 600188"/>
              <a:gd name="connsiteY3" fmla="*/ 228600 h 365472"/>
              <a:gd name="connsiteX4" fmla="*/ 353467 w 600188"/>
              <a:gd name="connsiteY4" fmla="*/ 238125 h 365472"/>
              <a:gd name="connsiteX5" fmla="*/ 324892 w 600188"/>
              <a:gd name="connsiteY5" fmla="*/ 247650 h 365472"/>
              <a:gd name="connsiteX6" fmla="*/ 315367 w 600188"/>
              <a:gd name="connsiteY6" fmla="*/ 276225 h 365472"/>
              <a:gd name="connsiteX7" fmla="*/ 286792 w 600188"/>
              <a:gd name="connsiteY7" fmla="*/ 295275 h 365472"/>
              <a:gd name="connsiteX8" fmla="*/ 153442 w 600188"/>
              <a:gd name="connsiteY8" fmla="*/ 314325 h 365472"/>
              <a:gd name="connsiteX9" fmla="*/ 67717 w 600188"/>
              <a:gd name="connsiteY9" fmla="*/ 342900 h 365472"/>
              <a:gd name="connsiteX10" fmla="*/ 20092 w 600188"/>
              <a:gd name="connsiteY10" fmla="*/ 361950 h 36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188" h="365472">
                <a:moveTo>
                  <a:pt x="582067" y="0"/>
                </a:moveTo>
                <a:cubicBezTo>
                  <a:pt x="573282" y="65888"/>
                  <a:pt x="600188" y="137270"/>
                  <a:pt x="534442" y="161925"/>
                </a:cubicBezTo>
                <a:cubicBezTo>
                  <a:pt x="519283" y="167609"/>
                  <a:pt x="502692" y="168275"/>
                  <a:pt x="486817" y="171450"/>
                </a:cubicBezTo>
                <a:cubicBezTo>
                  <a:pt x="489992" y="190500"/>
                  <a:pt x="513616" y="219963"/>
                  <a:pt x="496342" y="228600"/>
                </a:cubicBezTo>
                <a:cubicBezTo>
                  <a:pt x="453650" y="249946"/>
                  <a:pt x="400906" y="232854"/>
                  <a:pt x="353467" y="238125"/>
                </a:cubicBezTo>
                <a:cubicBezTo>
                  <a:pt x="343488" y="239234"/>
                  <a:pt x="334417" y="244475"/>
                  <a:pt x="324892" y="247650"/>
                </a:cubicBezTo>
                <a:cubicBezTo>
                  <a:pt x="321717" y="257175"/>
                  <a:pt x="321639" y="268385"/>
                  <a:pt x="315367" y="276225"/>
                </a:cubicBezTo>
                <a:cubicBezTo>
                  <a:pt x="308216" y="285164"/>
                  <a:pt x="297031" y="290155"/>
                  <a:pt x="286792" y="295275"/>
                </a:cubicBezTo>
                <a:cubicBezTo>
                  <a:pt x="250143" y="313599"/>
                  <a:pt x="180211" y="311891"/>
                  <a:pt x="153442" y="314325"/>
                </a:cubicBezTo>
                <a:cubicBezTo>
                  <a:pt x="88513" y="357611"/>
                  <a:pt x="170380" y="308679"/>
                  <a:pt x="67717" y="342900"/>
                </a:cubicBezTo>
                <a:cubicBezTo>
                  <a:pt x="0" y="365472"/>
                  <a:pt x="69371" y="361950"/>
                  <a:pt x="20092" y="36195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Llamada de flecha izquierda y derecha"/>
          <p:cNvSpPr/>
          <p:nvPr/>
        </p:nvSpPr>
        <p:spPr>
          <a:xfrm rot="2772275">
            <a:off x="5177506" y="6120597"/>
            <a:ext cx="441821" cy="11970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Llamada de flecha izquierda y derecha"/>
          <p:cNvSpPr/>
          <p:nvPr/>
        </p:nvSpPr>
        <p:spPr>
          <a:xfrm rot="21352511">
            <a:off x="3995936" y="6021288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CuadroTexto"/>
          <p:cNvSpPr txBox="1"/>
          <p:nvPr/>
        </p:nvSpPr>
        <p:spPr>
          <a:xfrm>
            <a:off x="5508104" y="595044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Cabaña</a:t>
            </a:r>
            <a:endParaRPr lang="es-MX" sz="1100" b="1" dirty="0"/>
          </a:p>
        </p:txBody>
      </p:sp>
      <p:sp>
        <p:nvSpPr>
          <p:cNvPr id="37" name="36 Botón de acción: Inicio">
            <a:hlinkClick r:id="" action="ppaction://hlinkshowjump?jump=firstslide" highlightClick="1"/>
          </p:cNvPr>
          <p:cNvSpPr/>
          <p:nvPr/>
        </p:nvSpPr>
        <p:spPr>
          <a:xfrm>
            <a:off x="2627784" y="6381328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2771800" y="631048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Finca Soledad</a:t>
            </a:r>
            <a:endParaRPr lang="es-MX" sz="1100" b="1" dirty="0"/>
          </a:p>
        </p:txBody>
      </p:sp>
      <p:sp>
        <p:nvSpPr>
          <p:cNvPr id="39" name="38 Forma libre"/>
          <p:cNvSpPr/>
          <p:nvPr/>
        </p:nvSpPr>
        <p:spPr>
          <a:xfrm>
            <a:off x="5963766" y="4781550"/>
            <a:ext cx="552450" cy="192017"/>
          </a:xfrm>
          <a:custGeom>
            <a:avLst/>
            <a:gdLst>
              <a:gd name="connsiteX0" fmla="*/ 0 w 552450"/>
              <a:gd name="connsiteY0" fmla="*/ 0 h 192017"/>
              <a:gd name="connsiteX1" fmla="*/ 57150 w 552450"/>
              <a:gd name="connsiteY1" fmla="*/ 19050 h 192017"/>
              <a:gd name="connsiteX2" fmla="*/ 85725 w 552450"/>
              <a:gd name="connsiteY2" fmla="*/ 95250 h 192017"/>
              <a:gd name="connsiteX3" fmla="*/ 104775 w 552450"/>
              <a:gd name="connsiteY3" fmla="*/ 190500 h 192017"/>
              <a:gd name="connsiteX4" fmla="*/ 257175 w 552450"/>
              <a:gd name="connsiteY4" fmla="*/ 180975 h 192017"/>
              <a:gd name="connsiteX5" fmla="*/ 285750 w 552450"/>
              <a:gd name="connsiteY5" fmla="*/ 123825 h 192017"/>
              <a:gd name="connsiteX6" fmla="*/ 304800 w 552450"/>
              <a:gd name="connsiteY6" fmla="*/ 95250 h 192017"/>
              <a:gd name="connsiteX7" fmla="*/ 361950 w 552450"/>
              <a:gd name="connsiteY7" fmla="*/ 66675 h 192017"/>
              <a:gd name="connsiteX8" fmla="*/ 447675 w 552450"/>
              <a:gd name="connsiteY8" fmla="*/ 76200 h 192017"/>
              <a:gd name="connsiteX9" fmla="*/ 504825 w 552450"/>
              <a:gd name="connsiteY9" fmla="*/ 123825 h 192017"/>
              <a:gd name="connsiteX10" fmla="*/ 552450 w 552450"/>
              <a:gd name="connsiteY10" fmla="*/ 123825 h 19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2450" h="192017">
                <a:moveTo>
                  <a:pt x="0" y="0"/>
                </a:moveTo>
                <a:cubicBezTo>
                  <a:pt x="19050" y="6350"/>
                  <a:pt x="41086" y="7002"/>
                  <a:pt x="57150" y="19050"/>
                </a:cubicBezTo>
                <a:cubicBezTo>
                  <a:pt x="71712" y="29971"/>
                  <a:pt x="82292" y="79227"/>
                  <a:pt x="85725" y="95250"/>
                </a:cubicBezTo>
                <a:cubicBezTo>
                  <a:pt x="92509" y="126910"/>
                  <a:pt x="104775" y="190500"/>
                  <a:pt x="104775" y="190500"/>
                </a:cubicBezTo>
                <a:cubicBezTo>
                  <a:pt x="155575" y="187325"/>
                  <a:pt x="207488" y="192017"/>
                  <a:pt x="257175" y="180975"/>
                </a:cubicBezTo>
                <a:cubicBezTo>
                  <a:pt x="272530" y="177563"/>
                  <a:pt x="280731" y="133864"/>
                  <a:pt x="285750" y="123825"/>
                </a:cubicBezTo>
                <a:cubicBezTo>
                  <a:pt x="290870" y="113586"/>
                  <a:pt x="296705" y="103345"/>
                  <a:pt x="304800" y="95250"/>
                </a:cubicBezTo>
                <a:cubicBezTo>
                  <a:pt x="323264" y="76786"/>
                  <a:pt x="338709" y="74422"/>
                  <a:pt x="361950" y="66675"/>
                </a:cubicBezTo>
                <a:cubicBezTo>
                  <a:pt x="390525" y="69850"/>
                  <a:pt x="420400" y="67108"/>
                  <a:pt x="447675" y="76200"/>
                </a:cubicBezTo>
                <a:cubicBezTo>
                  <a:pt x="543639" y="108188"/>
                  <a:pt x="414651" y="101282"/>
                  <a:pt x="504825" y="123825"/>
                </a:cubicBezTo>
                <a:cubicBezTo>
                  <a:pt x="520226" y="127675"/>
                  <a:pt x="536575" y="123825"/>
                  <a:pt x="552450" y="12382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40 Conector recto de flecha"/>
          <p:cNvCxnSpPr>
            <a:stCxn id="39" idx="10"/>
          </p:cNvCxnSpPr>
          <p:nvPr/>
        </p:nvCxnSpPr>
        <p:spPr>
          <a:xfrm flipV="1">
            <a:off x="6516216" y="4869160"/>
            <a:ext cx="120749" cy="3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4788024" y="46531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Desvió Plan Baja</a:t>
            </a:r>
            <a:endParaRPr lang="es-MX" sz="1100" b="1" dirty="0"/>
          </a:p>
        </p:txBody>
      </p:sp>
      <p:cxnSp>
        <p:nvCxnSpPr>
          <p:cNvPr id="46" name="45 Conector curvado"/>
          <p:cNvCxnSpPr/>
          <p:nvPr/>
        </p:nvCxnSpPr>
        <p:spPr>
          <a:xfrm>
            <a:off x="6084168" y="3861048"/>
            <a:ext cx="504056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4860032" y="371703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Desvío Comatitlan</a:t>
            </a:r>
            <a:endParaRPr lang="es-MX" sz="1100" b="1" dirty="0"/>
          </a:p>
        </p:txBody>
      </p:sp>
      <p:sp>
        <p:nvSpPr>
          <p:cNvPr id="48" name="47 Llamada de flecha izquierda y derecha"/>
          <p:cNvSpPr/>
          <p:nvPr/>
        </p:nvSpPr>
        <p:spPr>
          <a:xfrm>
            <a:off x="5508104" y="980728"/>
            <a:ext cx="432048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Botón de acción: Inicio">
            <a:hlinkClick r:id="" action="ppaction://hlinkshowjump?jump=firstslide" highlightClick="1"/>
          </p:cNvPr>
          <p:cNvSpPr/>
          <p:nvPr/>
        </p:nvSpPr>
        <p:spPr>
          <a:xfrm>
            <a:off x="6228184" y="2996952"/>
            <a:ext cx="216024" cy="216024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CuadroTexto"/>
          <p:cNvSpPr txBox="1"/>
          <p:nvPr/>
        </p:nvSpPr>
        <p:spPr>
          <a:xfrm>
            <a:off x="5652120" y="302337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Salitral</a:t>
            </a:r>
            <a:endParaRPr lang="es-MX" sz="1100" b="1" dirty="0"/>
          </a:p>
        </p:txBody>
      </p:sp>
      <p:sp>
        <p:nvSpPr>
          <p:cNvPr id="53" name="52 Forma libre"/>
          <p:cNvSpPr/>
          <p:nvPr/>
        </p:nvSpPr>
        <p:spPr>
          <a:xfrm>
            <a:off x="3181350" y="1790700"/>
            <a:ext cx="3324225" cy="5010715"/>
          </a:xfrm>
          <a:custGeom>
            <a:avLst/>
            <a:gdLst>
              <a:gd name="connsiteX0" fmla="*/ 0 w 3324225"/>
              <a:gd name="connsiteY0" fmla="*/ 5010150 h 5010715"/>
              <a:gd name="connsiteX1" fmla="*/ 95250 w 3324225"/>
              <a:gd name="connsiteY1" fmla="*/ 5000625 h 5010715"/>
              <a:gd name="connsiteX2" fmla="*/ 114300 w 3324225"/>
              <a:gd name="connsiteY2" fmla="*/ 4972050 h 5010715"/>
              <a:gd name="connsiteX3" fmla="*/ 142875 w 3324225"/>
              <a:gd name="connsiteY3" fmla="*/ 4953000 h 5010715"/>
              <a:gd name="connsiteX4" fmla="*/ 171450 w 3324225"/>
              <a:gd name="connsiteY4" fmla="*/ 4924425 h 5010715"/>
              <a:gd name="connsiteX5" fmla="*/ 238125 w 3324225"/>
              <a:gd name="connsiteY5" fmla="*/ 4895850 h 5010715"/>
              <a:gd name="connsiteX6" fmla="*/ 276225 w 3324225"/>
              <a:gd name="connsiteY6" fmla="*/ 4876800 h 5010715"/>
              <a:gd name="connsiteX7" fmla="*/ 304800 w 3324225"/>
              <a:gd name="connsiteY7" fmla="*/ 4867275 h 5010715"/>
              <a:gd name="connsiteX8" fmla="*/ 409575 w 3324225"/>
              <a:gd name="connsiteY8" fmla="*/ 4876800 h 5010715"/>
              <a:gd name="connsiteX9" fmla="*/ 438150 w 3324225"/>
              <a:gd name="connsiteY9" fmla="*/ 4905375 h 5010715"/>
              <a:gd name="connsiteX10" fmla="*/ 466725 w 3324225"/>
              <a:gd name="connsiteY10" fmla="*/ 4914900 h 5010715"/>
              <a:gd name="connsiteX11" fmla="*/ 533400 w 3324225"/>
              <a:gd name="connsiteY11" fmla="*/ 4905375 h 5010715"/>
              <a:gd name="connsiteX12" fmla="*/ 581025 w 3324225"/>
              <a:gd name="connsiteY12" fmla="*/ 4848225 h 5010715"/>
              <a:gd name="connsiteX13" fmla="*/ 638175 w 3324225"/>
              <a:gd name="connsiteY13" fmla="*/ 4810125 h 5010715"/>
              <a:gd name="connsiteX14" fmla="*/ 666750 w 3324225"/>
              <a:gd name="connsiteY14" fmla="*/ 4829175 h 5010715"/>
              <a:gd name="connsiteX15" fmla="*/ 704850 w 3324225"/>
              <a:gd name="connsiteY15" fmla="*/ 4848225 h 5010715"/>
              <a:gd name="connsiteX16" fmla="*/ 733425 w 3324225"/>
              <a:gd name="connsiteY16" fmla="*/ 4876800 h 5010715"/>
              <a:gd name="connsiteX17" fmla="*/ 762000 w 3324225"/>
              <a:gd name="connsiteY17" fmla="*/ 4895850 h 5010715"/>
              <a:gd name="connsiteX18" fmla="*/ 819150 w 3324225"/>
              <a:gd name="connsiteY18" fmla="*/ 4933950 h 5010715"/>
              <a:gd name="connsiteX19" fmla="*/ 914400 w 3324225"/>
              <a:gd name="connsiteY19" fmla="*/ 4914900 h 5010715"/>
              <a:gd name="connsiteX20" fmla="*/ 933450 w 3324225"/>
              <a:gd name="connsiteY20" fmla="*/ 4886325 h 5010715"/>
              <a:gd name="connsiteX21" fmla="*/ 990600 w 3324225"/>
              <a:gd name="connsiteY21" fmla="*/ 4838700 h 5010715"/>
              <a:gd name="connsiteX22" fmla="*/ 1019175 w 3324225"/>
              <a:gd name="connsiteY22" fmla="*/ 4829175 h 5010715"/>
              <a:gd name="connsiteX23" fmla="*/ 1343025 w 3324225"/>
              <a:gd name="connsiteY23" fmla="*/ 4819650 h 5010715"/>
              <a:gd name="connsiteX24" fmla="*/ 1466850 w 3324225"/>
              <a:gd name="connsiteY24" fmla="*/ 4810125 h 5010715"/>
              <a:gd name="connsiteX25" fmla="*/ 1514475 w 3324225"/>
              <a:gd name="connsiteY25" fmla="*/ 4848225 h 5010715"/>
              <a:gd name="connsiteX26" fmla="*/ 1543050 w 3324225"/>
              <a:gd name="connsiteY26" fmla="*/ 4867275 h 5010715"/>
              <a:gd name="connsiteX27" fmla="*/ 1571625 w 3324225"/>
              <a:gd name="connsiteY27" fmla="*/ 4895850 h 5010715"/>
              <a:gd name="connsiteX28" fmla="*/ 1685925 w 3324225"/>
              <a:gd name="connsiteY28" fmla="*/ 4886325 h 5010715"/>
              <a:gd name="connsiteX29" fmla="*/ 1743075 w 3324225"/>
              <a:gd name="connsiteY29" fmla="*/ 4867275 h 5010715"/>
              <a:gd name="connsiteX30" fmla="*/ 1771650 w 3324225"/>
              <a:gd name="connsiteY30" fmla="*/ 4848225 h 5010715"/>
              <a:gd name="connsiteX31" fmla="*/ 2066925 w 3324225"/>
              <a:gd name="connsiteY31" fmla="*/ 4838700 h 5010715"/>
              <a:gd name="connsiteX32" fmla="*/ 2095500 w 3324225"/>
              <a:gd name="connsiteY32" fmla="*/ 4648200 h 5010715"/>
              <a:gd name="connsiteX33" fmla="*/ 2124075 w 3324225"/>
              <a:gd name="connsiteY33" fmla="*/ 4581525 h 5010715"/>
              <a:gd name="connsiteX34" fmla="*/ 2209800 w 3324225"/>
              <a:gd name="connsiteY34" fmla="*/ 4533900 h 5010715"/>
              <a:gd name="connsiteX35" fmla="*/ 2228850 w 3324225"/>
              <a:gd name="connsiteY35" fmla="*/ 4476750 h 5010715"/>
              <a:gd name="connsiteX36" fmla="*/ 2314575 w 3324225"/>
              <a:gd name="connsiteY36" fmla="*/ 4448175 h 5010715"/>
              <a:gd name="connsiteX37" fmla="*/ 2343150 w 3324225"/>
              <a:gd name="connsiteY37" fmla="*/ 4438650 h 5010715"/>
              <a:gd name="connsiteX38" fmla="*/ 2371725 w 3324225"/>
              <a:gd name="connsiteY38" fmla="*/ 4419600 h 5010715"/>
              <a:gd name="connsiteX39" fmla="*/ 2390775 w 3324225"/>
              <a:gd name="connsiteY39" fmla="*/ 4391025 h 5010715"/>
              <a:gd name="connsiteX40" fmla="*/ 2447925 w 3324225"/>
              <a:gd name="connsiteY40" fmla="*/ 4371975 h 5010715"/>
              <a:gd name="connsiteX41" fmla="*/ 2600325 w 3324225"/>
              <a:gd name="connsiteY41" fmla="*/ 4352925 h 5010715"/>
              <a:gd name="connsiteX42" fmla="*/ 2647950 w 3324225"/>
              <a:gd name="connsiteY42" fmla="*/ 4295775 h 5010715"/>
              <a:gd name="connsiteX43" fmla="*/ 2667000 w 3324225"/>
              <a:gd name="connsiteY43" fmla="*/ 4267200 h 5010715"/>
              <a:gd name="connsiteX44" fmla="*/ 2695575 w 3324225"/>
              <a:gd name="connsiteY44" fmla="*/ 4257675 h 5010715"/>
              <a:gd name="connsiteX45" fmla="*/ 2762250 w 3324225"/>
              <a:gd name="connsiteY45" fmla="*/ 4248150 h 5010715"/>
              <a:gd name="connsiteX46" fmla="*/ 2847975 w 3324225"/>
              <a:gd name="connsiteY46" fmla="*/ 4210050 h 5010715"/>
              <a:gd name="connsiteX47" fmla="*/ 2895600 w 3324225"/>
              <a:gd name="connsiteY47" fmla="*/ 4152900 h 5010715"/>
              <a:gd name="connsiteX48" fmla="*/ 2962275 w 3324225"/>
              <a:gd name="connsiteY48" fmla="*/ 4057650 h 5010715"/>
              <a:gd name="connsiteX49" fmla="*/ 2971800 w 3324225"/>
              <a:gd name="connsiteY49" fmla="*/ 4029075 h 5010715"/>
              <a:gd name="connsiteX50" fmla="*/ 2962275 w 3324225"/>
              <a:gd name="connsiteY50" fmla="*/ 3600450 h 5010715"/>
              <a:gd name="connsiteX51" fmla="*/ 2971800 w 3324225"/>
              <a:gd name="connsiteY51" fmla="*/ 3419475 h 5010715"/>
              <a:gd name="connsiteX52" fmla="*/ 2952750 w 3324225"/>
              <a:gd name="connsiteY52" fmla="*/ 3295650 h 5010715"/>
              <a:gd name="connsiteX53" fmla="*/ 2962275 w 3324225"/>
              <a:gd name="connsiteY53" fmla="*/ 3076575 h 5010715"/>
              <a:gd name="connsiteX54" fmla="*/ 2981325 w 3324225"/>
              <a:gd name="connsiteY54" fmla="*/ 3048000 h 5010715"/>
              <a:gd name="connsiteX55" fmla="*/ 2990850 w 3324225"/>
              <a:gd name="connsiteY55" fmla="*/ 3019425 h 5010715"/>
              <a:gd name="connsiteX56" fmla="*/ 3038475 w 3324225"/>
              <a:gd name="connsiteY56" fmla="*/ 2962275 h 5010715"/>
              <a:gd name="connsiteX57" fmla="*/ 3048000 w 3324225"/>
              <a:gd name="connsiteY57" fmla="*/ 2933700 h 5010715"/>
              <a:gd name="connsiteX58" fmla="*/ 3067050 w 3324225"/>
              <a:gd name="connsiteY58" fmla="*/ 2905125 h 5010715"/>
              <a:gd name="connsiteX59" fmla="*/ 3076575 w 3324225"/>
              <a:gd name="connsiteY59" fmla="*/ 2800350 h 5010715"/>
              <a:gd name="connsiteX60" fmla="*/ 3086100 w 3324225"/>
              <a:gd name="connsiteY60" fmla="*/ 2771775 h 5010715"/>
              <a:gd name="connsiteX61" fmla="*/ 3114675 w 3324225"/>
              <a:gd name="connsiteY61" fmla="*/ 2743200 h 5010715"/>
              <a:gd name="connsiteX62" fmla="*/ 3152775 w 3324225"/>
              <a:gd name="connsiteY62" fmla="*/ 2657475 h 5010715"/>
              <a:gd name="connsiteX63" fmla="*/ 3162300 w 3324225"/>
              <a:gd name="connsiteY63" fmla="*/ 2628900 h 5010715"/>
              <a:gd name="connsiteX64" fmla="*/ 3152775 w 3324225"/>
              <a:gd name="connsiteY64" fmla="*/ 2543175 h 5010715"/>
              <a:gd name="connsiteX65" fmla="*/ 3095625 w 3324225"/>
              <a:gd name="connsiteY65" fmla="*/ 2486025 h 5010715"/>
              <a:gd name="connsiteX66" fmla="*/ 3095625 w 3324225"/>
              <a:gd name="connsiteY66" fmla="*/ 2286000 h 5010715"/>
              <a:gd name="connsiteX67" fmla="*/ 3105150 w 3324225"/>
              <a:gd name="connsiteY67" fmla="*/ 2257425 h 5010715"/>
              <a:gd name="connsiteX68" fmla="*/ 3133725 w 3324225"/>
              <a:gd name="connsiteY68" fmla="*/ 2200275 h 5010715"/>
              <a:gd name="connsiteX69" fmla="*/ 3143250 w 3324225"/>
              <a:gd name="connsiteY69" fmla="*/ 2019300 h 5010715"/>
              <a:gd name="connsiteX70" fmla="*/ 3152775 w 3324225"/>
              <a:gd name="connsiteY70" fmla="*/ 1981200 h 5010715"/>
              <a:gd name="connsiteX71" fmla="*/ 3181350 w 3324225"/>
              <a:gd name="connsiteY71" fmla="*/ 1952625 h 5010715"/>
              <a:gd name="connsiteX72" fmla="*/ 3219450 w 3324225"/>
              <a:gd name="connsiteY72" fmla="*/ 1895475 h 5010715"/>
              <a:gd name="connsiteX73" fmla="*/ 3238500 w 3324225"/>
              <a:gd name="connsiteY73" fmla="*/ 1866900 h 5010715"/>
              <a:gd name="connsiteX74" fmla="*/ 3200400 w 3324225"/>
              <a:gd name="connsiteY74" fmla="*/ 1809750 h 5010715"/>
              <a:gd name="connsiteX75" fmla="*/ 3190875 w 3324225"/>
              <a:gd name="connsiteY75" fmla="*/ 1771650 h 5010715"/>
              <a:gd name="connsiteX76" fmla="*/ 3171825 w 3324225"/>
              <a:gd name="connsiteY76" fmla="*/ 1743075 h 5010715"/>
              <a:gd name="connsiteX77" fmla="*/ 3162300 w 3324225"/>
              <a:gd name="connsiteY77" fmla="*/ 1714500 h 5010715"/>
              <a:gd name="connsiteX78" fmla="*/ 3171825 w 3324225"/>
              <a:gd name="connsiteY78" fmla="*/ 1619250 h 5010715"/>
              <a:gd name="connsiteX79" fmla="*/ 3257550 w 3324225"/>
              <a:gd name="connsiteY79" fmla="*/ 1571625 h 5010715"/>
              <a:gd name="connsiteX80" fmla="*/ 3286125 w 3324225"/>
              <a:gd name="connsiteY80" fmla="*/ 1552575 h 5010715"/>
              <a:gd name="connsiteX81" fmla="*/ 3295650 w 3324225"/>
              <a:gd name="connsiteY81" fmla="*/ 1524000 h 5010715"/>
              <a:gd name="connsiteX82" fmla="*/ 3305175 w 3324225"/>
              <a:gd name="connsiteY82" fmla="*/ 1457325 h 5010715"/>
              <a:gd name="connsiteX83" fmla="*/ 3324225 w 3324225"/>
              <a:gd name="connsiteY83" fmla="*/ 1428750 h 5010715"/>
              <a:gd name="connsiteX84" fmla="*/ 3305175 w 3324225"/>
              <a:gd name="connsiteY84" fmla="*/ 1228725 h 5010715"/>
              <a:gd name="connsiteX85" fmla="*/ 3295650 w 3324225"/>
              <a:gd name="connsiteY85" fmla="*/ 1181100 h 5010715"/>
              <a:gd name="connsiteX86" fmla="*/ 3267075 w 3324225"/>
              <a:gd name="connsiteY86" fmla="*/ 1171575 h 5010715"/>
              <a:gd name="connsiteX87" fmla="*/ 3181350 w 3324225"/>
              <a:gd name="connsiteY87" fmla="*/ 1104900 h 5010715"/>
              <a:gd name="connsiteX88" fmla="*/ 3152775 w 3324225"/>
              <a:gd name="connsiteY88" fmla="*/ 1047750 h 5010715"/>
              <a:gd name="connsiteX89" fmla="*/ 3124200 w 3324225"/>
              <a:gd name="connsiteY89" fmla="*/ 1019175 h 5010715"/>
              <a:gd name="connsiteX90" fmla="*/ 3076575 w 3324225"/>
              <a:gd name="connsiteY90" fmla="*/ 971550 h 5010715"/>
              <a:gd name="connsiteX91" fmla="*/ 3057525 w 3324225"/>
              <a:gd name="connsiteY91" fmla="*/ 942975 h 5010715"/>
              <a:gd name="connsiteX92" fmla="*/ 3048000 w 3324225"/>
              <a:gd name="connsiteY92" fmla="*/ 904875 h 5010715"/>
              <a:gd name="connsiteX93" fmla="*/ 3028950 w 3324225"/>
              <a:gd name="connsiteY93" fmla="*/ 828675 h 5010715"/>
              <a:gd name="connsiteX94" fmla="*/ 3019425 w 3324225"/>
              <a:gd name="connsiteY94" fmla="*/ 762000 h 5010715"/>
              <a:gd name="connsiteX95" fmla="*/ 2990850 w 3324225"/>
              <a:gd name="connsiteY95" fmla="*/ 714375 h 5010715"/>
              <a:gd name="connsiteX96" fmla="*/ 2952750 w 3324225"/>
              <a:gd name="connsiteY96" fmla="*/ 657225 h 5010715"/>
              <a:gd name="connsiteX97" fmla="*/ 2933700 w 3324225"/>
              <a:gd name="connsiteY97" fmla="*/ 600075 h 5010715"/>
              <a:gd name="connsiteX98" fmla="*/ 2943225 w 3324225"/>
              <a:gd name="connsiteY98" fmla="*/ 466725 h 5010715"/>
              <a:gd name="connsiteX99" fmla="*/ 2962275 w 3324225"/>
              <a:gd name="connsiteY99" fmla="*/ 409575 h 5010715"/>
              <a:gd name="connsiteX100" fmla="*/ 2990850 w 3324225"/>
              <a:gd name="connsiteY100" fmla="*/ 390525 h 5010715"/>
              <a:gd name="connsiteX101" fmla="*/ 3028950 w 3324225"/>
              <a:gd name="connsiteY101" fmla="*/ 333375 h 5010715"/>
              <a:gd name="connsiteX102" fmla="*/ 3048000 w 3324225"/>
              <a:gd name="connsiteY102" fmla="*/ 304800 h 5010715"/>
              <a:gd name="connsiteX103" fmla="*/ 3019425 w 3324225"/>
              <a:gd name="connsiteY103" fmla="*/ 247650 h 5010715"/>
              <a:gd name="connsiteX104" fmla="*/ 3000375 w 3324225"/>
              <a:gd name="connsiteY104" fmla="*/ 190500 h 5010715"/>
              <a:gd name="connsiteX105" fmla="*/ 2971800 w 3324225"/>
              <a:gd name="connsiteY105" fmla="*/ 133350 h 5010715"/>
              <a:gd name="connsiteX106" fmla="*/ 3000375 w 3324225"/>
              <a:gd name="connsiteY106" fmla="*/ 0 h 501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324225" h="5010715">
                <a:moveTo>
                  <a:pt x="0" y="5010150"/>
                </a:moveTo>
                <a:cubicBezTo>
                  <a:pt x="31750" y="5006975"/>
                  <a:pt x="64979" y="5010715"/>
                  <a:pt x="95250" y="5000625"/>
                </a:cubicBezTo>
                <a:cubicBezTo>
                  <a:pt x="106110" y="4997005"/>
                  <a:pt x="106205" y="4980145"/>
                  <a:pt x="114300" y="4972050"/>
                </a:cubicBezTo>
                <a:cubicBezTo>
                  <a:pt x="122395" y="4963955"/>
                  <a:pt x="134081" y="4960329"/>
                  <a:pt x="142875" y="4953000"/>
                </a:cubicBezTo>
                <a:cubicBezTo>
                  <a:pt x="153223" y="4944376"/>
                  <a:pt x="161102" y="4933049"/>
                  <a:pt x="171450" y="4924425"/>
                </a:cubicBezTo>
                <a:cubicBezTo>
                  <a:pt x="208301" y="4893716"/>
                  <a:pt x="191911" y="4913180"/>
                  <a:pt x="238125" y="4895850"/>
                </a:cubicBezTo>
                <a:cubicBezTo>
                  <a:pt x="251420" y="4890864"/>
                  <a:pt x="263174" y="4882393"/>
                  <a:pt x="276225" y="4876800"/>
                </a:cubicBezTo>
                <a:cubicBezTo>
                  <a:pt x="285453" y="4872845"/>
                  <a:pt x="295275" y="4870450"/>
                  <a:pt x="304800" y="4867275"/>
                </a:cubicBezTo>
                <a:cubicBezTo>
                  <a:pt x="339725" y="4870450"/>
                  <a:pt x="375855" y="4867166"/>
                  <a:pt x="409575" y="4876800"/>
                </a:cubicBezTo>
                <a:cubicBezTo>
                  <a:pt x="422527" y="4880501"/>
                  <a:pt x="426942" y="4897903"/>
                  <a:pt x="438150" y="4905375"/>
                </a:cubicBezTo>
                <a:cubicBezTo>
                  <a:pt x="446504" y="4910944"/>
                  <a:pt x="457200" y="4911725"/>
                  <a:pt x="466725" y="4914900"/>
                </a:cubicBezTo>
                <a:cubicBezTo>
                  <a:pt x="488950" y="4911725"/>
                  <a:pt x="512555" y="4913713"/>
                  <a:pt x="533400" y="4905375"/>
                </a:cubicBezTo>
                <a:cubicBezTo>
                  <a:pt x="554271" y="4897027"/>
                  <a:pt x="567930" y="4863939"/>
                  <a:pt x="581025" y="4848225"/>
                </a:cubicBezTo>
                <a:cubicBezTo>
                  <a:pt x="608467" y="4815295"/>
                  <a:pt x="602957" y="4821864"/>
                  <a:pt x="638175" y="4810125"/>
                </a:cubicBezTo>
                <a:cubicBezTo>
                  <a:pt x="647700" y="4816475"/>
                  <a:pt x="656811" y="4823495"/>
                  <a:pt x="666750" y="4829175"/>
                </a:cubicBezTo>
                <a:cubicBezTo>
                  <a:pt x="679078" y="4836220"/>
                  <a:pt x="693296" y="4839972"/>
                  <a:pt x="704850" y="4848225"/>
                </a:cubicBezTo>
                <a:cubicBezTo>
                  <a:pt x="715811" y="4856055"/>
                  <a:pt x="723077" y="4868176"/>
                  <a:pt x="733425" y="4876800"/>
                </a:cubicBezTo>
                <a:cubicBezTo>
                  <a:pt x="742219" y="4884129"/>
                  <a:pt x="753206" y="4888521"/>
                  <a:pt x="762000" y="4895850"/>
                </a:cubicBezTo>
                <a:cubicBezTo>
                  <a:pt x="809566" y="4935488"/>
                  <a:pt x="768932" y="4917211"/>
                  <a:pt x="819150" y="4933950"/>
                </a:cubicBezTo>
                <a:cubicBezTo>
                  <a:pt x="850900" y="4927600"/>
                  <a:pt x="884512" y="4927353"/>
                  <a:pt x="914400" y="4914900"/>
                </a:cubicBezTo>
                <a:cubicBezTo>
                  <a:pt x="924967" y="4910497"/>
                  <a:pt x="926121" y="4895119"/>
                  <a:pt x="933450" y="4886325"/>
                </a:cubicBezTo>
                <a:cubicBezTo>
                  <a:pt x="948497" y="4868269"/>
                  <a:pt x="969193" y="4849404"/>
                  <a:pt x="990600" y="4838700"/>
                </a:cubicBezTo>
                <a:cubicBezTo>
                  <a:pt x="999580" y="4834210"/>
                  <a:pt x="1009149" y="4829717"/>
                  <a:pt x="1019175" y="4829175"/>
                </a:cubicBezTo>
                <a:cubicBezTo>
                  <a:pt x="1127014" y="4823346"/>
                  <a:pt x="1235075" y="4822825"/>
                  <a:pt x="1343025" y="4819650"/>
                </a:cubicBezTo>
                <a:cubicBezTo>
                  <a:pt x="1384300" y="4816475"/>
                  <a:pt x="1425453" y="4810125"/>
                  <a:pt x="1466850" y="4810125"/>
                </a:cubicBezTo>
                <a:cubicBezTo>
                  <a:pt x="1503936" y="4810125"/>
                  <a:pt x="1492534" y="4826284"/>
                  <a:pt x="1514475" y="4848225"/>
                </a:cubicBezTo>
                <a:cubicBezTo>
                  <a:pt x="1522570" y="4856320"/>
                  <a:pt x="1534256" y="4859946"/>
                  <a:pt x="1543050" y="4867275"/>
                </a:cubicBezTo>
                <a:cubicBezTo>
                  <a:pt x="1553398" y="4875899"/>
                  <a:pt x="1562100" y="4886325"/>
                  <a:pt x="1571625" y="4895850"/>
                </a:cubicBezTo>
                <a:cubicBezTo>
                  <a:pt x="1609725" y="4892675"/>
                  <a:pt x="1648213" y="4892610"/>
                  <a:pt x="1685925" y="4886325"/>
                </a:cubicBezTo>
                <a:cubicBezTo>
                  <a:pt x="1705732" y="4883024"/>
                  <a:pt x="1726367" y="4878414"/>
                  <a:pt x="1743075" y="4867275"/>
                </a:cubicBezTo>
                <a:cubicBezTo>
                  <a:pt x="1752600" y="4860925"/>
                  <a:pt x="1760247" y="4849231"/>
                  <a:pt x="1771650" y="4848225"/>
                </a:cubicBezTo>
                <a:cubicBezTo>
                  <a:pt x="1869745" y="4839570"/>
                  <a:pt x="1968500" y="4841875"/>
                  <a:pt x="2066925" y="4838700"/>
                </a:cubicBezTo>
                <a:cubicBezTo>
                  <a:pt x="2104181" y="4726932"/>
                  <a:pt x="2075415" y="4828969"/>
                  <a:pt x="2095500" y="4648200"/>
                </a:cubicBezTo>
                <a:cubicBezTo>
                  <a:pt x="2097917" y="4626448"/>
                  <a:pt x="2106407" y="4596984"/>
                  <a:pt x="2124075" y="4581525"/>
                </a:cubicBezTo>
                <a:cubicBezTo>
                  <a:pt x="2164385" y="4546254"/>
                  <a:pt x="2170553" y="4546982"/>
                  <a:pt x="2209800" y="4533900"/>
                </a:cubicBezTo>
                <a:cubicBezTo>
                  <a:pt x="2216150" y="4514850"/>
                  <a:pt x="2209800" y="4483100"/>
                  <a:pt x="2228850" y="4476750"/>
                </a:cubicBezTo>
                <a:lnTo>
                  <a:pt x="2314575" y="4448175"/>
                </a:lnTo>
                <a:cubicBezTo>
                  <a:pt x="2324100" y="4445000"/>
                  <a:pt x="2334796" y="4444219"/>
                  <a:pt x="2343150" y="4438650"/>
                </a:cubicBezTo>
                <a:lnTo>
                  <a:pt x="2371725" y="4419600"/>
                </a:lnTo>
                <a:cubicBezTo>
                  <a:pt x="2378075" y="4410075"/>
                  <a:pt x="2381067" y="4397092"/>
                  <a:pt x="2390775" y="4391025"/>
                </a:cubicBezTo>
                <a:cubicBezTo>
                  <a:pt x="2407803" y="4380382"/>
                  <a:pt x="2428444" y="4376845"/>
                  <a:pt x="2447925" y="4371975"/>
                </a:cubicBezTo>
                <a:cubicBezTo>
                  <a:pt x="2523116" y="4353177"/>
                  <a:pt x="2472979" y="4363537"/>
                  <a:pt x="2600325" y="4352925"/>
                </a:cubicBezTo>
                <a:cubicBezTo>
                  <a:pt x="2647623" y="4281979"/>
                  <a:pt x="2586834" y="4369114"/>
                  <a:pt x="2647950" y="4295775"/>
                </a:cubicBezTo>
                <a:cubicBezTo>
                  <a:pt x="2655279" y="4286981"/>
                  <a:pt x="2658061" y="4274351"/>
                  <a:pt x="2667000" y="4267200"/>
                </a:cubicBezTo>
                <a:cubicBezTo>
                  <a:pt x="2674840" y="4260928"/>
                  <a:pt x="2685730" y="4259644"/>
                  <a:pt x="2695575" y="4257675"/>
                </a:cubicBezTo>
                <a:cubicBezTo>
                  <a:pt x="2717590" y="4253272"/>
                  <a:pt x="2740025" y="4251325"/>
                  <a:pt x="2762250" y="4248150"/>
                </a:cubicBezTo>
                <a:cubicBezTo>
                  <a:pt x="2830260" y="4225480"/>
                  <a:pt x="2802692" y="4240239"/>
                  <a:pt x="2847975" y="4210050"/>
                </a:cubicBezTo>
                <a:cubicBezTo>
                  <a:pt x="2890079" y="4146895"/>
                  <a:pt x="2840595" y="4217072"/>
                  <a:pt x="2895600" y="4152900"/>
                </a:cubicBezTo>
                <a:cubicBezTo>
                  <a:pt x="2907456" y="4139069"/>
                  <a:pt x="2959294" y="4066592"/>
                  <a:pt x="2962275" y="4057650"/>
                </a:cubicBezTo>
                <a:lnTo>
                  <a:pt x="2971800" y="4029075"/>
                </a:lnTo>
                <a:cubicBezTo>
                  <a:pt x="2968625" y="3886200"/>
                  <a:pt x="2962275" y="3743360"/>
                  <a:pt x="2962275" y="3600450"/>
                </a:cubicBezTo>
                <a:cubicBezTo>
                  <a:pt x="2962275" y="3540042"/>
                  <a:pt x="2971800" y="3479883"/>
                  <a:pt x="2971800" y="3419475"/>
                </a:cubicBezTo>
                <a:cubicBezTo>
                  <a:pt x="2971800" y="3364622"/>
                  <a:pt x="2964253" y="3341662"/>
                  <a:pt x="2952750" y="3295650"/>
                </a:cubicBezTo>
                <a:cubicBezTo>
                  <a:pt x="2955925" y="3222625"/>
                  <a:pt x="2953897" y="3149187"/>
                  <a:pt x="2962275" y="3076575"/>
                </a:cubicBezTo>
                <a:cubicBezTo>
                  <a:pt x="2963587" y="3065203"/>
                  <a:pt x="2976205" y="3058239"/>
                  <a:pt x="2981325" y="3048000"/>
                </a:cubicBezTo>
                <a:cubicBezTo>
                  <a:pt x="2985815" y="3039020"/>
                  <a:pt x="2986360" y="3028405"/>
                  <a:pt x="2990850" y="3019425"/>
                </a:cubicBezTo>
                <a:cubicBezTo>
                  <a:pt x="3004111" y="2992903"/>
                  <a:pt x="3017409" y="2983341"/>
                  <a:pt x="3038475" y="2962275"/>
                </a:cubicBezTo>
                <a:cubicBezTo>
                  <a:pt x="3041650" y="2952750"/>
                  <a:pt x="3043510" y="2942680"/>
                  <a:pt x="3048000" y="2933700"/>
                </a:cubicBezTo>
                <a:cubicBezTo>
                  <a:pt x="3053120" y="2923461"/>
                  <a:pt x="3064651" y="2916319"/>
                  <a:pt x="3067050" y="2905125"/>
                </a:cubicBezTo>
                <a:cubicBezTo>
                  <a:pt x="3074398" y="2870834"/>
                  <a:pt x="3071615" y="2835067"/>
                  <a:pt x="3076575" y="2800350"/>
                </a:cubicBezTo>
                <a:cubicBezTo>
                  <a:pt x="3077995" y="2790411"/>
                  <a:pt x="3080531" y="2780129"/>
                  <a:pt x="3086100" y="2771775"/>
                </a:cubicBezTo>
                <a:cubicBezTo>
                  <a:pt x="3093572" y="2760567"/>
                  <a:pt x="3106051" y="2753548"/>
                  <a:pt x="3114675" y="2743200"/>
                </a:cubicBezTo>
                <a:cubicBezTo>
                  <a:pt x="3139832" y="2713011"/>
                  <a:pt x="3138931" y="2699008"/>
                  <a:pt x="3152775" y="2657475"/>
                </a:cubicBezTo>
                <a:lnTo>
                  <a:pt x="3162300" y="2628900"/>
                </a:lnTo>
                <a:cubicBezTo>
                  <a:pt x="3159125" y="2600325"/>
                  <a:pt x="3164933" y="2569229"/>
                  <a:pt x="3152775" y="2543175"/>
                </a:cubicBezTo>
                <a:cubicBezTo>
                  <a:pt x="3141382" y="2518762"/>
                  <a:pt x="3095625" y="2486025"/>
                  <a:pt x="3095625" y="2486025"/>
                </a:cubicBezTo>
                <a:cubicBezTo>
                  <a:pt x="3068982" y="2406097"/>
                  <a:pt x="3079942" y="2450672"/>
                  <a:pt x="3095625" y="2286000"/>
                </a:cubicBezTo>
                <a:cubicBezTo>
                  <a:pt x="3096577" y="2276005"/>
                  <a:pt x="3100660" y="2266405"/>
                  <a:pt x="3105150" y="2257425"/>
                </a:cubicBezTo>
                <a:cubicBezTo>
                  <a:pt x="3142079" y="2183567"/>
                  <a:pt x="3109784" y="2272099"/>
                  <a:pt x="3133725" y="2200275"/>
                </a:cubicBezTo>
                <a:cubicBezTo>
                  <a:pt x="3136900" y="2139950"/>
                  <a:pt x="3138017" y="2079481"/>
                  <a:pt x="3143250" y="2019300"/>
                </a:cubicBezTo>
                <a:cubicBezTo>
                  <a:pt x="3144384" y="2006258"/>
                  <a:pt x="3146280" y="1992566"/>
                  <a:pt x="3152775" y="1981200"/>
                </a:cubicBezTo>
                <a:cubicBezTo>
                  <a:pt x="3159458" y="1969504"/>
                  <a:pt x="3173080" y="1963258"/>
                  <a:pt x="3181350" y="1952625"/>
                </a:cubicBezTo>
                <a:cubicBezTo>
                  <a:pt x="3195406" y="1934553"/>
                  <a:pt x="3206750" y="1914525"/>
                  <a:pt x="3219450" y="1895475"/>
                </a:cubicBezTo>
                <a:lnTo>
                  <a:pt x="3238500" y="1866900"/>
                </a:lnTo>
                <a:cubicBezTo>
                  <a:pt x="3211154" y="1757517"/>
                  <a:pt x="3253023" y="1888685"/>
                  <a:pt x="3200400" y="1809750"/>
                </a:cubicBezTo>
                <a:cubicBezTo>
                  <a:pt x="3193138" y="1798858"/>
                  <a:pt x="3196032" y="1783682"/>
                  <a:pt x="3190875" y="1771650"/>
                </a:cubicBezTo>
                <a:cubicBezTo>
                  <a:pt x="3186366" y="1761128"/>
                  <a:pt x="3176945" y="1753314"/>
                  <a:pt x="3171825" y="1743075"/>
                </a:cubicBezTo>
                <a:cubicBezTo>
                  <a:pt x="3167335" y="1734095"/>
                  <a:pt x="3165475" y="1724025"/>
                  <a:pt x="3162300" y="1714500"/>
                </a:cubicBezTo>
                <a:cubicBezTo>
                  <a:pt x="3165475" y="1682750"/>
                  <a:pt x="3157555" y="1647790"/>
                  <a:pt x="3171825" y="1619250"/>
                </a:cubicBezTo>
                <a:cubicBezTo>
                  <a:pt x="3191847" y="1579207"/>
                  <a:pt x="3227200" y="1586800"/>
                  <a:pt x="3257550" y="1571625"/>
                </a:cubicBezTo>
                <a:cubicBezTo>
                  <a:pt x="3267789" y="1566505"/>
                  <a:pt x="3276600" y="1558925"/>
                  <a:pt x="3286125" y="1552575"/>
                </a:cubicBezTo>
                <a:cubicBezTo>
                  <a:pt x="3289300" y="1543050"/>
                  <a:pt x="3293681" y="1533845"/>
                  <a:pt x="3295650" y="1524000"/>
                </a:cubicBezTo>
                <a:cubicBezTo>
                  <a:pt x="3300053" y="1501985"/>
                  <a:pt x="3298724" y="1478829"/>
                  <a:pt x="3305175" y="1457325"/>
                </a:cubicBezTo>
                <a:cubicBezTo>
                  <a:pt x="3308464" y="1446360"/>
                  <a:pt x="3317875" y="1438275"/>
                  <a:pt x="3324225" y="1428750"/>
                </a:cubicBezTo>
                <a:cubicBezTo>
                  <a:pt x="3317027" y="1327985"/>
                  <a:pt x="3319024" y="1311818"/>
                  <a:pt x="3305175" y="1228725"/>
                </a:cubicBezTo>
                <a:cubicBezTo>
                  <a:pt x="3302513" y="1212756"/>
                  <a:pt x="3304630" y="1194570"/>
                  <a:pt x="3295650" y="1181100"/>
                </a:cubicBezTo>
                <a:cubicBezTo>
                  <a:pt x="3290081" y="1172746"/>
                  <a:pt x="3275852" y="1176451"/>
                  <a:pt x="3267075" y="1171575"/>
                </a:cubicBezTo>
                <a:cubicBezTo>
                  <a:pt x="3215806" y="1143092"/>
                  <a:pt x="3216060" y="1139610"/>
                  <a:pt x="3181350" y="1104900"/>
                </a:cubicBezTo>
                <a:cubicBezTo>
                  <a:pt x="3171804" y="1076261"/>
                  <a:pt x="3173291" y="1072369"/>
                  <a:pt x="3152775" y="1047750"/>
                </a:cubicBezTo>
                <a:cubicBezTo>
                  <a:pt x="3144151" y="1037402"/>
                  <a:pt x="3132824" y="1029523"/>
                  <a:pt x="3124200" y="1019175"/>
                </a:cubicBezTo>
                <a:cubicBezTo>
                  <a:pt x="3084512" y="971550"/>
                  <a:pt x="3128962" y="1006475"/>
                  <a:pt x="3076575" y="971550"/>
                </a:cubicBezTo>
                <a:cubicBezTo>
                  <a:pt x="3070225" y="962025"/>
                  <a:pt x="3062034" y="953497"/>
                  <a:pt x="3057525" y="942975"/>
                </a:cubicBezTo>
                <a:cubicBezTo>
                  <a:pt x="3052368" y="930943"/>
                  <a:pt x="3051596" y="917462"/>
                  <a:pt x="3048000" y="904875"/>
                </a:cubicBezTo>
                <a:cubicBezTo>
                  <a:pt x="3033278" y="853348"/>
                  <a:pt x="3040569" y="898390"/>
                  <a:pt x="3028950" y="828675"/>
                </a:cubicBezTo>
                <a:cubicBezTo>
                  <a:pt x="3025259" y="806530"/>
                  <a:pt x="3026525" y="783299"/>
                  <a:pt x="3019425" y="762000"/>
                </a:cubicBezTo>
                <a:cubicBezTo>
                  <a:pt x="3013571" y="744437"/>
                  <a:pt x="3000789" y="729994"/>
                  <a:pt x="2990850" y="714375"/>
                </a:cubicBezTo>
                <a:cubicBezTo>
                  <a:pt x="2978558" y="695059"/>
                  <a:pt x="2959990" y="678945"/>
                  <a:pt x="2952750" y="657225"/>
                </a:cubicBezTo>
                <a:lnTo>
                  <a:pt x="2933700" y="600075"/>
                </a:lnTo>
                <a:cubicBezTo>
                  <a:pt x="2936875" y="555625"/>
                  <a:pt x="2936614" y="510795"/>
                  <a:pt x="2943225" y="466725"/>
                </a:cubicBezTo>
                <a:cubicBezTo>
                  <a:pt x="2946204" y="446867"/>
                  <a:pt x="2945567" y="420714"/>
                  <a:pt x="2962275" y="409575"/>
                </a:cubicBezTo>
                <a:lnTo>
                  <a:pt x="2990850" y="390525"/>
                </a:lnTo>
                <a:lnTo>
                  <a:pt x="3028950" y="333375"/>
                </a:lnTo>
                <a:lnTo>
                  <a:pt x="3048000" y="304800"/>
                </a:lnTo>
                <a:cubicBezTo>
                  <a:pt x="3013262" y="200587"/>
                  <a:pt x="3068664" y="358437"/>
                  <a:pt x="3019425" y="247650"/>
                </a:cubicBezTo>
                <a:cubicBezTo>
                  <a:pt x="3011270" y="229300"/>
                  <a:pt x="3011514" y="207208"/>
                  <a:pt x="3000375" y="190500"/>
                </a:cubicBezTo>
                <a:cubicBezTo>
                  <a:pt x="2975756" y="153571"/>
                  <a:pt x="2984945" y="172785"/>
                  <a:pt x="2971800" y="133350"/>
                </a:cubicBezTo>
                <a:cubicBezTo>
                  <a:pt x="2982071" y="10101"/>
                  <a:pt x="2954291" y="46084"/>
                  <a:pt x="3000375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Forma libre"/>
          <p:cNvSpPr/>
          <p:nvPr/>
        </p:nvSpPr>
        <p:spPr>
          <a:xfrm>
            <a:off x="6172200" y="538114"/>
            <a:ext cx="333375" cy="1290686"/>
          </a:xfrm>
          <a:custGeom>
            <a:avLst/>
            <a:gdLst>
              <a:gd name="connsiteX0" fmla="*/ 0 w 333375"/>
              <a:gd name="connsiteY0" fmla="*/ 1290686 h 1290686"/>
              <a:gd name="connsiteX1" fmla="*/ 9525 w 333375"/>
              <a:gd name="connsiteY1" fmla="*/ 1043036 h 1290686"/>
              <a:gd name="connsiteX2" fmla="*/ 19050 w 333375"/>
              <a:gd name="connsiteY2" fmla="*/ 1004936 h 1290686"/>
              <a:gd name="connsiteX3" fmla="*/ 38100 w 333375"/>
              <a:gd name="connsiteY3" fmla="*/ 976361 h 1290686"/>
              <a:gd name="connsiteX4" fmla="*/ 57150 w 333375"/>
              <a:gd name="connsiteY4" fmla="*/ 919211 h 1290686"/>
              <a:gd name="connsiteX5" fmla="*/ 114300 w 333375"/>
              <a:gd name="connsiteY5" fmla="*/ 862061 h 1290686"/>
              <a:gd name="connsiteX6" fmla="*/ 123825 w 333375"/>
              <a:gd name="connsiteY6" fmla="*/ 719186 h 1290686"/>
              <a:gd name="connsiteX7" fmla="*/ 104775 w 333375"/>
              <a:gd name="connsiteY7" fmla="*/ 690611 h 1290686"/>
              <a:gd name="connsiteX8" fmla="*/ 114300 w 333375"/>
              <a:gd name="connsiteY8" fmla="*/ 528686 h 1290686"/>
              <a:gd name="connsiteX9" fmla="*/ 142875 w 333375"/>
              <a:gd name="connsiteY9" fmla="*/ 509636 h 1290686"/>
              <a:gd name="connsiteX10" fmla="*/ 171450 w 333375"/>
              <a:gd name="connsiteY10" fmla="*/ 481061 h 1290686"/>
              <a:gd name="connsiteX11" fmla="*/ 190500 w 333375"/>
              <a:gd name="connsiteY11" fmla="*/ 452486 h 1290686"/>
              <a:gd name="connsiteX12" fmla="*/ 247650 w 333375"/>
              <a:gd name="connsiteY12" fmla="*/ 395336 h 1290686"/>
              <a:gd name="connsiteX13" fmla="*/ 257175 w 333375"/>
              <a:gd name="connsiteY13" fmla="*/ 347711 h 1290686"/>
              <a:gd name="connsiteX14" fmla="*/ 266700 w 333375"/>
              <a:gd name="connsiteY14" fmla="*/ 319136 h 1290686"/>
              <a:gd name="connsiteX15" fmla="*/ 276225 w 333375"/>
              <a:gd name="connsiteY15" fmla="*/ 271511 h 1290686"/>
              <a:gd name="connsiteX16" fmla="*/ 295275 w 333375"/>
              <a:gd name="connsiteY16" fmla="*/ 242936 h 1290686"/>
              <a:gd name="connsiteX17" fmla="*/ 304800 w 333375"/>
              <a:gd name="connsiteY17" fmla="*/ 176261 h 1290686"/>
              <a:gd name="connsiteX18" fmla="*/ 314325 w 333375"/>
              <a:gd name="connsiteY18" fmla="*/ 147686 h 1290686"/>
              <a:gd name="connsiteX19" fmla="*/ 333375 w 333375"/>
              <a:gd name="connsiteY19" fmla="*/ 4811 h 12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290686">
                <a:moveTo>
                  <a:pt x="0" y="1290686"/>
                </a:moveTo>
                <a:cubicBezTo>
                  <a:pt x="3175" y="1208136"/>
                  <a:pt x="4030" y="1125464"/>
                  <a:pt x="9525" y="1043036"/>
                </a:cubicBezTo>
                <a:cubicBezTo>
                  <a:pt x="10396" y="1029974"/>
                  <a:pt x="13893" y="1016968"/>
                  <a:pt x="19050" y="1004936"/>
                </a:cubicBezTo>
                <a:cubicBezTo>
                  <a:pt x="23559" y="994414"/>
                  <a:pt x="33451" y="986822"/>
                  <a:pt x="38100" y="976361"/>
                </a:cubicBezTo>
                <a:cubicBezTo>
                  <a:pt x="46255" y="958011"/>
                  <a:pt x="42951" y="933410"/>
                  <a:pt x="57150" y="919211"/>
                </a:cubicBezTo>
                <a:lnTo>
                  <a:pt x="114300" y="862061"/>
                </a:lnTo>
                <a:cubicBezTo>
                  <a:pt x="136584" y="795210"/>
                  <a:pt x="143955" y="799706"/>
                  <a:pt x="123825" y="719186"/>
                </a:cubicBezTo>
                <a:cubicBezTo>
                  <a:pt x="121049" y="708080"/>
                  <a:pt x="111125" y="700136"/>
                  <a:pt x="104775" y="690611"/>
                </a:cubicBezTo>
                <a:cubicBezTo>
                  <a:pt x="88419" y="625189"/>
                  <a:pt x="82739" y="623369"/>
                  <a:pt x="114300" y="528686"/>
                </a:cubicBezTo>
                <a:cubicBezTo>
                  <a:pt x="117920" y="517826"/>
                  <a:pt x="134081" y="516965"/>
                  <a:pt x="142875" y="509636"/>
                </a:cubicBezTo>
                <a:cubicBezTo>
                  <a:pt x="153223" y="501012"/>
                  <a:pt x="162826" y="491409"/>
                  <a:pt x="171450" y="481061"/>
                </a:cubicBezTo>
                <a:cubicBezTo>
                  <a:pt x="178779" y="472267"/>
                  <a:pt x="182895" y="461042"/>
                  <a:pt x="190500" y="452486"/>
                </a:cubicBezTo>
                <a:cubicBezTo>
                  <a:pt x="208398" y="432350"/>
                  <a:pt x="247650" y="395336"/>
                  <a:pt x="247650" y="395336"/>
                </a:cubicBezTo>
                <a:cubicBezTo>
                  <a:pt x="250825" y="379461"/>
                  <a:pt x="253248" y="363417"/>
                  <a:pt x="257175" y="347711"/>
                </a:cubicBezTo>
                <a:cubicBezTo>
                  <a:pt x="259610" y="337971"/>
                  <a:pt x="264265" y="328876"/>
                  <a:pt x="266700" y="319136"/>
                </a:cubicBezTo>
                <a:cubicBezTo>
                  <a:pt x="270627" y="303430"/>
                  <a:pt x="270541" y="286670"/>
                  <a:pt x="276225" y="271511"/>
                </a:cubicBezTo>
                <a:cubicBezTo>
                  <a:pt x="280245" y="260792"/>
                  <a:pt x="288925" y="252461"/>
                  <a:pt x="295275" y="242936"/>
                </a:cubicBezTo>
                <a:cubicBezTo>
                  <a:pt x="298450" y="220711"/>
                  <a:pt x="300397" y="198276"/>
                  <a:pt x="304800" y="176261"/>
                </a:cubicBezTo>
                <a:cubicBezTo>
                  <a:pt x="306769" y="166416"/>
                  <a:pt x="313080" y="157649"/>
                  <a:pt x="314325" y="147686"/>
                </a:cubicBezTo>
                <a:cubicBezTo>
                  <a:pt x="332786" y="0"/>
                  <a:pt x="303898" y="63766"/>
                  <a:pt x="333375" y="4811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CuadroTexto"/>
          <p:cNvSpPr txBox="1"/>
          <p:nvPr/>
        </p:nvSpPr>
        <p:spPr>
          <a:xfrm>
            <a:off x="4788024" y="1079158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Puente Rio Negrito</a:t>
            </a:r>
            <a:endParaRPr lang="es-MX" sz="1100" b="1" dirty="0"/>
          </a:p>
        </p:txBody>
      </p:sp>
      <p:cxnSp>
        <p:nvCxnSpPr>
          <p:cNvPr id="58" name="57 Forma"/>
          <p:cNvCxnSpPr>
            <a:stCxn id="30" idx="22"/>
          </p:cNvCxnSpPr>
          <p:nvPr/>
        </p:nvCxnSpPr>
        <p:spPr>
          <a:xfrm flipH="1" flipV="1">
            <a:off x="539552" y="3573016"/>
            <a:ext cx="222448" cy="332234"/>
          </a:xfrm>
          <a:prstGeom prst="curvedConnector4">
            <a:avLst>
              <a:gd name="adj1" fmla="val -102766"/>
              <a:gd name="adj2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-36512" y="3044860"/>
            <a:ext cx="1008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u="sng" dirty="0" smtClean="0"/>
              <a:t>Camino a Fca. N.va Esperanza</a:t>
            </a:r>
            <a:endParaRPr lang="es-MX" sz="1100" b="1" u="sng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67544" y="7656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u="sng" dirty="0" smtClean="0"/>
              <a:t>Comunidad Pacayal</a:t>
            </a:r>
            <a:endParaRPr lang="es-MX" sz="2000" b="1" u="sng" dirty="0"/>
          </a:p>
        </p:txBody>
      </p:sp>
      <p:sp>
        <p:nvSpPr>
          <p:cNvPr id="61" name="60 Rectángulo"/>
          <p:cNvSpPr/>
          <p:nvPr/>
        </p:nvSpPr>
        <p:spPr>
          <a:xfrm>
            <a:off x="7020272" y="1556792"/>
            <a:ext cx="1728192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61 Botón de acción: Inicio">
            <a:hlinkClick r:id="" action="ppaction://hlinkshowjump?jump=firstslide" highlightClick="1"/>
          </p:cNvPr>
          <p:cNvSpPr/>
          <p:nvPr/>
        </p:nvSpPr>
        <p:spPr>
          <a:xfrm>
            <a:off x="7164288" y="1628800"/>
            <a:ext cx="360040" cy="28803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62 CuadroTexto"/>
          <p:cNvSpPr txBox="1"/>
          <p:nvPr/>
        </p:nvSpPr>
        <p:spPr>
          <a:xfrm>
            <a:off x="7596336" y="162880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población</a:t>
            </a:r>
            <a:endParaRPr lang="es-MX" sz="1100" b="1" dirty="0"/>
          </a:p>
        </p:txBody>
      </p:sp>
      <p:sp>
        <p:nvSpPr>
          <p:cNvPr id="64" name="63 Llamada de flecha izquierda y derecha"/>
          <p:cNvSpPr/>
          <p:nvPr/>
        </p:nvSpPr>
        <p:spPr>
          <a:xfrm>
            <a:off x="7092280" y="1988840"/>
            <a:ext cx="504056" cy="14401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64 CuadroTexto"/>
          <p:cNvSpPr txBox="1"/>
          <p:nvPr/>
        </p:nvSpPr>
        <p:spPr>
          <a:xfrm>
            <a:off x="7596336" y="191683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puentes</a:t>
            </a:r>
            <a:endParaRPr lang="es-MX" sz="1100" b="1" dirty="0"/>
          </a:p>
        </p:txBody>
      </p:sp>
      <p:sp>
        <p:nvSpPr>
          <p:cNvPr id="66" name="65 Elipse"/>
          <p:cNvSpPr/>
          <p:nvPr/>
        </p:nvSpPr>
        <p:spPr>
          <a:xfrm>
            <a:off x="7236296" y="2276872"/>
            <a:ext cx="216024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uadroTexto"/>
          <p:cNvSpPr txBox="1"/>
          <p:nvPr/>
        </p:nvSpPr>
        <p:spPr>
          <a:xfrm>
            <a:off x="7596336" y="227687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Parcelas Org.</a:t>
            </a:r>
            <a:endParaRPr lang="es-MX" sz="1100" b="1" dirty="0"/>
          </a:p>
        </p:txBody>
      </p:sp>
      <p:sp>
        <p:nvSpPr>
          <p:cNvPr id="68" name="67 Forma libre"/>
          <p:cNvSpPr/>
          <p:nvPr/>
        </p:nvSpPr>
        <p:spPr>
          <a:xfrm>
            <a:off x="7164288" y="2708920"/>
            <a:ext cx="418970" cy="66160"/>
          </a:xfrm>
          <a:custGeom>
            <a:avLst/>
            <a:gdLst>
              <a:gd name="connsiteX0" fmla="*/ 0 w 418970"/>
              <a:gd name="connsiteY0" fmla="*/ 14395 h 66160"/>
              <a:gd name="connsiteX1" fmla="*/ 38100 w 418970"/>
              <a:gd name="connsiteY1" fmla="*/ 4870 h 66160"/>
              <a:gd name="connsiteX2" fmla="*/ 76200 w 418970"/>
              <a:gd name="connsiteY2" fmla="*/ 42970 h 66160"/>
              <a:gd name="connsiteX3" fmla="*/ 104775 w 418970"/>
              <a:gd name="connsiteY3" fmla="*/ 62020 h 66160"/>
              <a:gd name="connsiteX4" fmla="*/ 133350 w 418970"/>
              <a:gd name="connsiteY4" fmla="*/ 4870 h 66160"/>
              <a:gd name="connsiteX5" fmla="*/ 200025 w 418970"/>
              <a:gd name="connsiteY5" fmla="*/ 14395 h 66160"/>
              <a:gd name="connsiteX6" fmla="*/ 238125 w 418970"/>
              <a:gd name="connsiteY6" fmla="*/ 52495 h 66160"/>
              <a:gd name="connsiteX7" fmla="*/ 295275 w 418970"/>
              <a:gd name="connsiteY7" fmla="*/ 33445 h 66160"/>
              <a:gd name="connsiteX8" fmla="*/ 314325 w 418970"/>
              <a:gd name="connsiteY8" fmla="*/ 62020 h 66160"/>
              <a:gd name="connsiteX9" fmla="*/ 352425 w 418970"/>
              <a:gd name="connsiteY9" fmla="*/ 52495 h 66160"/>
              <a:gd name="connsiteX10" fmla="*/ 409575 w 418970"/>
              <a:gd name="connsiteY10" fmla="*/ 14395 h 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970" h="66160">
                <a:moveTo>
                  <a:pt x="0" y="14395"/>
                </a:moveTo>
                <a:cubicBezTo>
                  <a:pt x="12700" y="11220"/>
                  <a:pt x="25009" y="4870"/>
                  <a:pt x="38100" y="4870"/>
                </a:cubicBezTo>
                <a:cubicBezTo>
                  <a:pt x="83820" y="4870"/>
                  <a:pt x="55880" y="17570"/>
                  <a:pt x="76200" y="42970"/>
                </a:cubicBezTo>
                <a:cubicBezTo>
                  <a:pt x="83351" y="51909"/>
                  <a:pt x="95250" y="55670"/>
                  <a:pt x="104775" y="62020"/>
                </a:cubicBezTo>
                <a:cubicBezTo>
                  <a:pt x="107987" y="52383"/>
                  <a:pt x="120056" y="7824"/>
                  <a:pt x="133350" y="4870"/>
                </a:cubicBezTo>
                <a:cubicBezTo>
                  <a:pt x="155266" y="0"/>
                  <a:pt x="177800" y="11220"/>
                  <a:pt x="200025" y="14395"/>
                </a:cubicBezTo>
                <a:cubicBezTo>
                  <a:pt x="207282" y="36166"/>
                  <a:pt x="205468" y="56124"/>
                  <a:pt x="238125" y="52495"/>
                </a:cubicBezTo>
                <a:cubicBezTo>
                  <a:pt x="258083" y="50277"/>
                  <a:pt x="295275" y="33445"/>
                  <a:pt x="295275" y="33445"/>
                </a:cubicBezTo>
                <a:cubicBezTo>
                  <a:pt x="301625" y="42970"/>
                  <a:pt x="303465" y="58400"/>
                  <a:pt x="314325" y="62020"/>
                </a:cubicBezTo>
                <a:cubicBezTo>
                  <a:pt x="326744" y="66160"/>
                  <a:pt x="339588" y="55062"/>
                  <a:pt x="352425" y="52495"/>
                </a:cubicBezTo>
                <a:cubicBezTo>
                  <a:pt x="418970" y="39186"/>
                  <a:pt x="409575" y="63377"/>
                  <a:pt x="409575" y="14395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CuadroTexto"/>
          <p:cNvSpPr txBox="1"/>
          <p:nvPr/>
        </p:nvSpPr>
        <p:spPr>
          <a:xfrm>
            <a:off x="7596336" y="263691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Carretera</a:t>
            </a:r>
            <a:endParaRPr lang="es-MX" sz="1100" b="1" dirty="0"/>
          </a:p>
        </p:txBody>
      </p:sp>
      <p:sp>
        <p:nvSpPr>
          <p:cNvPr id="70" name="69 Forma libre"/>
          <p:cNvSpPr/>
          <p:nvPr/>
        </p:nvSpPr>
        <p:spPr>
          <a:xfrm>
            <a:off x="7092280" y="2924944"/>
            <a:ext cx="488315" cy="76200"/>
          </a:xfrm>
          <a:custGeom>
            <a:avLst/>
            <a:gdLst>
              <a:gd name="connsiteX0" fmla="*/ 2540 w 488315"/>
              <a:gd name="connsiteY0" fmla="*/ 9525 h 76200"/>
              <a:gd name="connsiteX1" fmla="*/ 12065 w 488315"/>
              <a:gd name="connsiteY1" fmla="*/ 66675 h 76200"/>
              <a:gd name="connsiteX2" fmla="*/ 40640 w 488315"/>
              <a:gd name="connsiteY2" fmla="*/ 57150 h 76200"/>
              <a:gd name="connsiteX3" fmla="*/ 59690 w 488315"/>
              <a:gd name="connsiteY3" fmla="*/ 28575 h 76200"/>
              <a:gd name="connsiteX4" fmla="*/ 116840 w 488315"/>
              <a:gd name="connsiteY4" fmla="*/ 38100 h 76200"/>
              <a:gd name="connsiteX5" fmla="*/ 145415 w 488315"/>
              <a:gd name="connsiteY5" fmla="*/ 57150 h 76200"/>
              <a:gd name="connsiteX6" fmla="*/ 173990 w 488315"/>
              <a:gd name="connsiteY6" fmla="*/ 38100 h 76200"/>
              <a:gd name="connsiteX7" fmla="*/ 250190 w 488315"/>
              <a:gd name="connsiteY7" fmla="*/ 28575 h 76200"/>
              <a:gd name="connsiteX8" fmla="*/ 326390 w 488315"/>
              <a:gd name="connsiteY8" fmla="*/ 28575 h 76200"/>
              <a:gd name="connsiteX9" fmla="*/ 335915 w 488315"/>
              <a:gd name="connsiteY9" fmla="*/ 0 h 76200"/>
              <a:gd name="connsiteX10" fmla="*/ 402590 w 488315"/>
              <a:gd name="connsiteY10" fmla="*/ 76200 h 76200"/>
              <a:gd name="connsiteX11" fmla="*/ 431165 w 488315"/>
              <a:gd name="connsiteY11" fmla="*/ 57150 h 76200"/>
              <a:gd name="connsiteX12" fmla="*/ 440690 w 488315"/>
              <a:gd name="connsiteY12" fmla="*/ 28575 h 76200"/>
              <a:gd name="connsiteX13" fmla="*/ 469265 w 488315"/>
              <a:gd name="connsiteY13" fmla="*/ 38100 h 76200"/>
              <a:gd name="connsiteX14" fmla="*/ 488315 w 488315"/>
              <a:gd name="connsiteY14" fmla="*/ 381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8315" h="76200">
                <a:moveTo>
                  <a:pt x="2540" y="9525"/>
                </a:moveTo>
                <a:cubicBezTo>
                  <a:pt x="5715" y="28575"/>
                  <a:pt x="0" y="51594"/>
                  <a:pt x="12065" y="66675"/>
                </a:cubicBezTo>
                <a:cubicBezTo>
                  <a:pt x="18337" y="74515"/>
                  <a:pt x="32800" y="63422"/>
                  <a:pt x="40640" y="57150"/>
                </a:cubicBezTo>
                <a:cubicBezTo>
                  <a:pt x="49579" y="49999"/>
                  <a:pt x="53340" y="38100"/>
                  <a:pt x="59690" y="28575"/>
                </a:cubicBezTo>
                <a:cubicBezTo>
                  <a:pt x="78740" y="31750"/>
                  <a:pt x="98518" y="31993"/>
                  <a:pt x="116840" y="38100"/>
                </a:cubicBezTo>
                <a:cubicBezTo>
                  <a:pt x="127700" y="41720"/>
                  <a:pt x="133967" y="57150"/>
                  <a:pt x="145415" y="57150"/>
                </a:cubicBezTo>
                <a:cubicBezTo>
                  <a:pt x="156863" y="57150"/>
                  <a:pt x="162946" y="41112"/>
                  <a:pt x="173990" y="38100"/>
                </a:cubicBezTo>
                <a:cubicBezTo>
                  <a:pt x="198686" y="31365"/>
                  <a:pt x="224790" y="31750"/>
                  <a:pt x="250190" y="28575"/>
                </a:cubicBezTo>
                <a:cubicBezTo>
                  <a:pt x="274380" y="34623"/>
                  <a:pt x="302200" y="47927"/>
                  <a:pt x="326390" y="28575"/>
                </a:cubicBezTo>
                <a:cubicBezTo>
                  <a:pt x="334230" y="22303"/>
                  <a:pt x="332740" y="9525"/>
                  <a:pt x="335915" y="0"/>
                </a:cubicBezTo>
                <a:cubicBezTo>
                  <a:pt x="380365" y="66675"/>
                  <a:pt x="354965" y="44450"/>
                  <a:pt x="402590" y="76200"/>
                </a:cubicBezTo>
                <a:cubicBezTo>
                  <a:pt x="412115" y="69850"/>
                  <a:pt x="424014" y="66089"/>
                  <a:pt x="431165" y="57150"/>
                </a:cubicBezTo>
                <a:cubicBezTo>
                  <a:pt x="437437" y="49310"/>
                  <a:pt x="431710" y="33065"/>
                  <a:pt x="440690" y="28575"/>
                </a:cubicBezTo>
                <a:cubicBezTo>
                  <a:pt x="449670" y="24085"/>
                  <a:pt x="459420" y="36131"/>
                  <a:pt x="469265" y="38100"/>
                </a:cubicBezTo>
                <a:cubicBezTo>
                  <a:pt x="475492" y="39345"/>
                  <a:pt x="481965" y="38100"/>
                  <a:pt x="488315" y="3810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CuadroTexto"/>
          <p:cNvSpPr txBox="1"/>
          <p:nvPr/>
        </p:nvSpPr>
        <p:spPr>
          <a:xfrm>
            <a:off x="7596336" y="285293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Sendero</a:t>
            </a:r>
            <a:endParaRPr lang="es-MX" sz="1100" b="1" dirty="0"/>
          </a:p>
        </p:txBody>
      </p:sp>
      <p:sp>
        <p:nvSpPr>
          <p:cNvPr id="72" name="71 Forma libre"/>
          <p:cNvSpPr/>
          <p:nvPr/>
        </p:nvSpPr>
        <p:spPr>
          <a:xfrm flipV="1">
            <a:off x="7092280" y="3140968"/>
            <a:ext cx="480186" cy="144016"/>
          </a:xfrm>
          <a:custGeom>
            <a:avLst/>
            <a:gdLst>
              <a:gd name="connsiteX0" fmla="*/ 414 w 480186"/>
              <a:gd name="connsiteY0" fmla="*/ 36536 h 93686"/>
              <a:gd name="connsiteX1" fmla="*/ 9939 w 480186"/>
              <a:gd name="connsiteY1" fmla="*/ 65111 h 93686"/>
              <a:gd name="connsiteX2" fmla="*/ 67089 w 480186"/>
              <a:gd name="connsiteY2" fmla="*/ 46061 h 93686"/>
              <a:gd name="connsiteX3" fmla="*/ 133764 w 480186"/>
              <a:gd name="connsiteY3" fmla="*/ 36536 h 93686"/>
              <a:gd name="connsiteX4" fmla="*/ 200439 w 480186"/>
              <a:gd name="connsiteY4" fmla="*/ 36536 h 93686"/>
              <a:gd name="connsiteX5" fmla="*/ 229014 w 480186"/>
              <a:gd name="connsiteY5" fmla="*/ 27011 h 93686"/>
              <a:gd name="connsiteX6" fmla="*/ 267114 w 480186"/>
              <a:gd name="connsiteY6" fmla="*/ 36536 h 93686"/>
              <a:gd name="connsiteX7" fmla="*/ 276639 w 480186"/>
              <a:gd name="connsiteY7" fmla="*/ 65111 h 93686"/>
              <a:gd name="connsiteX8" fmla="*/ 333789 w 480186"/>
              <a:gd name="connsiteY8" fmla="*/ 93686 h 93686"/>
              <a:gd name="connsiteX9" fmla="*/ 343314 w 480186"/>
              <a:gd name="connsiteY9" fmla="*/ 36536 h 93686"/>
              <a:gd name="connsiteX10" fmla="*/ 409989 w 480186"/>
              <a:gd name="connsiteY10" fmla="*/ 74636 h 93686"/>
              <a:gd name="connsiteX11" fmla="*/ 438564 w 480186"/>
              <a:gd name="connsiteY11" fmla="*/ 65111 h 93686"/>
              <a:gd name="connsiteX12" fmla="*/ 476664 w 480186"/>
              <a:gd name="connsiteY12" fmla="*/ 46061 h 9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0186" h="93686">
                <a:moveTo>
                  <a:pt x="414" y="36536"/>
                </a:moveTo>
                <a:cubicBezTo>
                  <a:pt x="3589" y="46061"/>
                  <a:pt x="0" y="63691"/>
                  <a:pt x="9939" y="65111"/>
                </a:cubicBezTo>
                <a:cubicBezTo>
                  <a:pt x="29818" y="67951"/>
                  <a:pt x="47210" y="48901"/>
                  <a:pt x="67089" y="46061"/>
                </a:cubicBezTo>
                <a:lnTo>
                  <a:pt x="133764" y="36536"/>
                </a:lnTo>
                <a:cubicBezTo>
                  <a:pt x="202277" y="13698"/>
                  <a:pt x="116718" y="36536"/>
                  <a:pt x="200439" y="36536"/>
                </a:cubicBezTo>
                <a:cubicBezTo>
                  <a:pt x="210479" y="36536"/>
                  <a:pt x="219489" y="30186"/>
                  <a:pt x="229014" y="27011"/>
                </a:cubicBezTo>
                <a:cubicBezTo>
                  <a:pt x="241714" y="30186"/>
                  <a:pt x="256892" y="28358"/>
                  <a:pt x="267114" y="36536"/>
                </a:cubicBezTo>
                <a:cubicBezTo>
                  <a:pt x="274954" y="42808"/>
                  <a:pt x="270367" y="57271"/>
                  <a:pt x="276639" y="65111"/>
                </a:cubicBezTo>
                <a:cubicBezTo>
                  <a:pt x="290068" y="81897"/>
                  <a:pt x="314965" y="87411"/>
                  <a:pt x="333789" y="93686"/>
                </a:cubicBezTo>
                <a:cubicBezTo>
                  <a:pt x="336964" y="74636"/>
                  <a:pt x="327599" y="47761"/>
                  <a:pt x="343314" y="36536"/>
                </a:cubicBezTo>
                <a:cubicBezTo>
                  <a:pt x="394464" y="0"/>
                  <a:pt x="402625" y="52543"/>
                  <a:pt x="409989" y="74636"/>
                </a:cubicBezTo>
                <a:cubicBezTo>
                  <a:pt x="419514" y="71461"/>
                  <a:pt x="429584" y="69601"/>
                  <a:pt x="438564" y="65111"/>
                </a:cubicBezTo>
                <a:cubicBezTo>
                  <a:pt x="480186" y="44300"/>
                  <a:pt x="452805" y="46061"/>
                  <a:pt x="476664" y="46061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CuadroTexto"/>
          <p:cNvSpPr txBox="1"/>
          <p:nvPr/>
        </p:nvSpPr>
        <p:spPr>
          <a:xfrm>
            <a:off x="7596336" y="3068960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= Ríos (Arroyos)</a:t>
            </a:r>
            <a:endParaRPr lang="es-MX" sz="1100" b="1" dirty="0"/>
          </a:p>
        </p:txBody>
      </p:sp>
      <p:cxnSp>
        <p:nvCxnSpPr>
          <p:cNvPr id="76" name="75 Forma"/>
          <p:cNvCxnSpPr>
            <a:stCxn id="54" idx="18"/>
          </p:cNvCxnSpPr>
          <p:nvPr/>
        </p:nvCxnSpPr>
        <p:spPr>
          <a:xfrm flipV="1">
            <a:off x="6486525" y="404664"/>
            <a:ext cx="29691" cy="28113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7236296" y="12594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Simbología</a:t>
            </a:r>
            <a:endParaRPr lang="es-MX" b="1" dirty="0"/>
          </a:p>
        </p:txBody>
      </p:sp>
      <p:sp>
        <p:nvSpPr>
          <p:cNvPr id="78" name="77 Flecha cuádruple"/>
          <p:cNvSpPr/>
          <p:nvPr/>
        </p:nvSpPr>
        <p:spPr>
          <a:xfrm>
            <a:off x="8388424" y="476672"/>
            <a:ext cx="576064" cy="576064"/>
          </a:xfrm>
          <a:prstGeom prst="quadArrow">
            <a:avLst>
              <a:gd name="adj1" fmla="val 4703"/>
              <a:gd name="adj2" fmla="val 7803"/>
              <a:gd name="adj3" fmla="val 26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78 CuadroTexto"/>
          <p:cNvSpPr txBox="1"/>
          <p:nvPr/>
        </p:nvSpPr>
        <p:spPr>
          <a:xfrm>
            <a:off x="8460432" y="11663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Traditional Arabic" pitchFamily="18" charset="-78"/>
                <a:cs typeface="Traditional Arabic" pitchFamily="18" charset="-78"/>
              </a:rPr>
              <a:t>N</a:t>
            </a:r>
            <a:endParaRPr lang="es-MX" sz="2400" b="1" dirty="0">
              <a:latin typeface="Traditional Arabic" pitchFamily="18" charset="-78"/>
              <a:cs typeface="Traditional Arabic" pitchFamily="18" charset="-78"/>
            </a:endParaRPr>
          </a:p>
        </p:txBody>
      </p:sp>
      <p:cxnSp>
        <p:nvCxnSpPr>
          <p:cNvPr id="3" name="Conector curvado 2"/>
          <p:cNvCxnSpPr>
            <a:stCxn id="6" idx="1"/>
            <a:endCxn id="5" idx="4"/>
          </p:cNvCxnSpPr>
          <p:nvPr/>
        </p:nvCxnSpPr>
        <p:spPr>
          <a:xfrm rot="16200000" flipV="1">
            <a:off x="1133618" y="3807042"/>
            <a:ext cx="319668" cy="139648"/>
          </a:xfrm>
          <a:prstGeom prst="curvedConnector3">
            <a:avLst/>
          </a:prstGeom>
          <a:ln>
            <a:solidFill>
              <a:schemeClr val="accent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28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1665</Words>
  <Application>Microsoft Office PowerPoint</Application>
  <PresentationFormat>Presentación en pantalla (4:3)</PresentationFormat>
  <Paragraphs>806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Andalus</vt:lpstr>
      <vt:lpstr>Arial</vt:lpstr>
      <vt:lpstr>Baskerville Old Face</vt:lpstr>
      <vt:lpstr>Calibri</vt:lpstr>
      <vt:lpstr>Cambria</vt:lpstr>
      <vt:lpstr>David</vt:lpstr>
      <vt:lpstr>Plantagenet Cherokee</vt:lpstr>
      <vt:lpstr>Rockwell</vt:lpstr>
      <vt:lpstr>Rockwell Condensed</vt:lpstr>
      <vt:lpstr>Times New Roman</vt:lpstr>
      <vt:lpstr>Traditional Arabic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gabriel</dc:creator>
  <cp:lastModifiedBy>SIC</cp:lastModifiedBy>
  <cp:revision>130</cp:revision>
  <dcterms:created xsi:type="dcterms:W3CDTF">2013-10-23T03:17:38Z</dcterms:created>
  <dcterms:modified xsi:type="dcterms:W3CDTF">2017-11-30T18:17:14Z</dcterms:modified>
</cp:coreProperties>
</file>