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06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804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646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496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147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753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301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870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210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74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551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C01A-F52E-4C2F-A85E-FA3D5C5893DF}" type="datetimeFigureOut">
              <a:rPr lang="es-EC" smtClean="0"/>
              <a:t>27/04/2018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6B9A-CE42-4349-A6E0-2C08174E654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09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2"/>
          <p:cNvGrpSpPr>
            <a:grpSpLocks noChangeAspect="1"/>
          </p:cNvGrpSpPr>
          <p:nvPr/>
        </p:nvGrpSpPr>
        <p:grpSpPr bwMode="auto">
          <a:xfrm>
            <a:off x="2771775" y="260350"/>
            <a:ext cx="1849438" cy="5102225"/>
            <a:chOff x="1892" y="228"/>
            <a:chExt cx="1450" cy="3997"/>
          </a:xfrm>
        </p:grpSpPr>
        <p:sp>
          <p:nvSpPr>
            <p:cNvPr id="10479" name="Freeform 313" descr="50%"/>
            <p:cNvSpPr>
              <a:spLocks noChangeAspect="1"/>
            </p:cNvSpPr>
            <p:nvPr/>
          </p:nvSpPr>
          <p:spPr bwMode="auto">
            <a:xfrm>
              <a:off x="1892" y="1172"/>
              <a:ext cx="1044" cy="1120"/>
            </a:xfrm>
            <a:custGeom>
              <a:avLst/>
              <a:gdLst>
                <a:gd name="T0" fmla="*/ 336 w 1044"/>
                <a:gd name="T1" fmla="*/ 372 h 1120"/>
                <a:gd name="T2" fmla="*/ 292 w 1044"/>
                <a:gd name="T3" fmla="*/ 404 h 1120"/>
                <a:gd name="T4" fmla="*/ 276 w 1044"/>
                <a:gd name="T5" fmla="*/ 440 h 1120"/>
                <a:gd name="T6" fmla="*/ 272 w 1044"/>
                <a:gd name="T7" fmla="*/ 528 h 1120"/>
                <a:gd name="T8" fmla="*/ 176 w 1044"/>
                <a:gd name="T9" fmla="*/ 560 h 1120"/>
                <a:gd name="T10" fmla="*/ 140 w 1044"/>
                <a:gd name="T11" fmla="*/ 620 h 1120"/>
                <a:gd name="T12" fmla="*/ 116 w 1044"/>
                <a:gd name="T13" fmla="*/ 696 h 1120"/>
                <a:gd name="T14" fmla="*/ 88 w 1044"/>
                <a:gd name="T15" fmla="*/ 716 h 1120"/>
                <a:gd name="T16" fmla="*/ 60 w 1044"/>
                <a:gd name="T17" fmla="*/ 748 h 1120"/>
                <a:gd name="T18" fmla="*/ 40 w 1044"/>
                <a:gd name="T19" fmla="*/ 816 h 1120"/>
                <a:gd name="T20" fmla="*/ 24 w 1044"/>
                <a:gd name="T21" fmla="*/ 852 h 1120"/>
                <a:gd name="T22" fmla="*/ 20 w 1044"/>
                <a:gd name="T23" fmla="*/ 972 h 1120"/>
                <a:gd name="T24" fmla="*/ 8 w 1044"/>
                <a:gd name="T25" fmla="*/ 980 h 1120"/>
                <a:gd name="T26" fmla="*/ 0 w 1044"/>
                <a:gd name="T27" fmla="*/ 1004 h 1120"/>
                <a:gd name="T28" fmla="*/ 40 w 1044"/>
                <a:gd name="T29" fmla="*/ 1040 h 1120"/>
                <a:gd name="T30" fmla="*/ 80 w 1044"/>
                <a:gd name="T31" fmla="*/ 1104 h 1120"/>
                <a:gd name="T32" fmla="*/ 132 w 1044"/>
                <a:gd name="T33" fmla="*/ 1116 h 1120"/>
                <a:gd name="T34" fmla="*/ 216 w 1044"/>
                <a:gd name="T35" fmla="*/ 1112 h 1120"/>
                <a:gd name="T36" fmla="*/ 204 w 1044"/>
                <a:gd name="T37" fmla="*/ 1080 h 1120"/>
                <a:gd name="T38" fmla="*/ 172 w 1044"/>
                <a:gd name="T39" fmla="*/ 1060 h 1120"/>
                <a:gd name="T40" fmla="*/ 136 w 1044"/>
                <a:gd name="T41" fmla="*/ 1024 h 1120"/>
                <a:gd name="T42" fmla="*/ 196 w 1044"/>
                <a:gd name="T43" fmla="*/ 944 h 1120"/>
                <a:gd name="T44" fmla="*/ 220 w 1044"/>
                <a:gd name="T45" fmla="*/ 924 h 1120"/>
                <a:gd name="T46" fmla="*/ 240 w 1044"/>
                <a:gd name="T47" fmla="*/ 892 h 1120"/>
                <a:gd name="T48" fmla="*/ 280 w 1044"/>
                <a:gd name="T49" fmla="*/ 884 h 1120"/>
                <a:gd name="T50" fmla="*/ 304 w 1044"/>
                <a:gd name="T51" fmla="*/ 876 h 1120"/>
                <a:gd name="T52" fmla="*/ 416 w 1044"/>
                <a:gd name="T53" fmla="*/ 848 h 1120"/>
                <a:gd name="T54" fmla="*/ 416 w 1044"/>
                <a:gd name="T55" fmla="*/ 780 h 1120"/>
                <a:gd name="T56" fmla="*/ 408 w 1044"/>
                <a:gd name="T57" fmla="*/ 756 h 1120"/>
                <a:gd name="T58" fmla="*/ 404 w 1044"/>
                <a:gd name="T59" fmla="*/ 744 h 1120"/>
                <a:gd name="T60" fmla="*/ 424 w 1044"/>
                <a:gd name="T61" fmla="*/ 672 h 1120"/>
                <a:gd name="T62" fmla="*/ 432 w 1044"/>
                <a:gd name="T63" fmla="*/ 580 h 1120"/>
                <a:gd name="T64" fmla="*/ 464 w 1044"/>
                <a:gd name="T65" fmla="*/ 516 h 1120"/>
                <a:gd name="T66" fmla="*/ 480 w 1044"/>
                <a:gd name="T67" fmla="*/ 464 h 1120"/>
                <a:gd name="T68" fmla="*/ 608 w 1044"/>
                <a:gd name="T69" fmla="*/ 452 h 1120"/>
                <a:gd name="T70" fmla="*/ 640 w 1044"/>
                <a:gd name="T71" fmla="*/ 420 h 1120"/>
                <a:gd name="T72" fmla="*/ 672 w 1044"/>
                <a:gd name="T73" fmla="*/ 396 h 1120"/>
                <a:gd name="T74" fmla="*/ 704 w 1044"/>
                <a:gd name="T75" fmla="*/ 368 h 1120"/>
                <a:gd name="T76" fmla="*/ 848 w 1044"/>
                <a:gd name="T77" fmla="*/ 284 h 1120"/>
                <a:gd name="T78" fmla="*/ 964 w 1044"/>
                <a:gd name="T79" fmla="*/ 256 h 1120"/>
                <a:gd name="T80" fmla="*/ 1000 w 1044"/>
                <a:gd name="T81" fmla="*/ 236 h 1120"/>
                <a:gd name="T82" fmla="*/ 1012 w 1044"/>
                <a:gd name="T83" fmla="*/ 228 h 1120"/>
                <a:gd name="T84" fmla="*/ 1036 w 1044"/>
                <a:gd name="T85" fmla="*/ 176 h 1120"/>
                <a:gd name="T86" fmla="*/ 1016 w 1044"/>
                <a:gd name="T87" fmla="*/ 56 h 1120"/>
                <a:gd name="T88" fmla="*/ 956 w 1044"/>
                <a:gd name="T89" fmla="*/ 16 h 1120"/>
                <a:gd name="T90" fmla="*/ 920 w 1044"/>
                <a:gd name="T91" fmla="*/ 4 h 1120"/>
                <a:gd name="T92" fmla="*/ 908 w 1044"/>
                <a:gd name="T93" fmla="*/ 0 h 1120"/>
                <a:gd name="T94" fmla="*/ 864 w 1044"/>
                <a:gd name="T95" fmla="*/ 4 h 1120"/>
                <a:gd name="T96" fmla="*/ 824 w 1044"/>
                <a:gd name="T97" fmla="*/ 64 h 1120"/>
                <a:gd name="T98" fmla="*/ 772 w 1044"/>
                <a:gd name="T99" fmla="*/ 92 h 1120"/>
                <a:gd name="T100" fmla="*/ 720 w 1044"/>
                <a:gd name="T101" fmla="*/ 132 h 1120"/>
                <a:gd name="T102" fmla="*/ 696 w 1044"/>
                <a:gd name="T103" fmla="*/ 148 h 1120"/>
                <a:gd name="T104" fmla="*/ 580 w 1044"/>
                <a:gd name="T105" fmla="*/ 200 h 1120"/>
                <a:gd name="T106" fmla="*/ 564 w 1044"/>
                <a:gd name="T107" fmla="*/ 288 h 1120"/>
                <a:gd name="T108" fmla="*/ 552 w 1044"/>
                <a:gd name="T109" fmla="*/ 292 h 1120"/>
                <a:gd name="T110" fmla="*/ 528 w 1044"/>
                <a:gd name="T111" fmla="*/ 308 h 1120"/>
                <a:gd name="T112" fmla="*/ 472 w 1044"/>
                <a:gd name="T113" fmla="*/ 324 h 1120"/>
                <a:gd name="T114" fmla="*/ 400 w 1044"/>
                <a:gd name="T115" fmla="*/ 356 h 1120"/>
                <a:gd name="T116" fmla="*/ 336 w 1044"/>
                <a:gd name="T117" fmla="*/ 372 h 11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44"/>
                <a:gd name="T178" fmla="*/ 0 h 1120"/>
                <a:gd name="T179" fmla="*/ 1044 w 1044"/>
                <a:gd name="T180" fmla="*/ 1120 h 112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44" h="1120">
                  <a:moveTo>
                    <a:pt x="336" y="372"/>
                  </a:moveTo>
                  <a:cubicBezTo>
                    <a:pt x="315" y="379"/>
                    <a:pt x="309" y="393"/>
                    <a:pt x="292" y="404"/>
                  </a:cubicBezTo>
                  <a:cubicBezTo>
                    <a:pt x="285" y="415"/>
                    <a:pt x="276" y="440"/>
                    <a:pt x="276" y="440"/>
                  </a:cubicBezTo>
                  <a:cubicBezTo>
                    <a:pt x="275" y="469"/>
                    <a:pt x="277" y="499"/>
                    <a:pt x="272" y="528"/>
                  </a:cubicBezTo>
                  <a:cubicBezTo>
                    <a:pt x="264" y="571"/>
                    <a:pt x="200" y="559"/>
                    <a:pt x="176" y="560"/>
                  </a:cubicBezTo>
                  <a:cubicBezTo>
                    <a:pt x="168" y="585"/>
                    <a:pt x="158" y="602"/>
                    <a:pt x="140" y="620"/>
                  </a:cubicBezTo>
                  <a:cubicBezTo>
                    <a:pt x="137" y="630"/>
                    <a:pt x="122" y="688"/>
                    <a:pt x="116" y="696"/>
                  </a:cubicBezTo>
                  <a:cubicBezTo>
                    <a:pt x="109" y="705"/>
                    <a:pt x="96" y="707"/>
                    <a:pt x="88" y="716"/>
                  </a:cubicBezTo>
                  <a:cubicBezTo>
                    <a:pt x="54" y="754"/>
                    <a:pt x="88" y="730"/>
                    <a:pt x="60" y="748"/>
                  </a:cubicBezTo>
                  <a:cubicBezTo>
                    <a:pt x="53" y="768"/>
                    <a:pt x="49" y="797"/>
                    <a:pt x="40" y="816"/>
                  </a:cubicBezTo>
                  <a:cubicBezTo>
                    <a:pt x="34" y="828"/>
                    <a:pt x="24" y="852"/>
                    <a:pt x="24" y="852"/>
                  </a:cubicBezTo>
                  <a:cubicBezTo>
                    <a:pt x="23" y="892"/>
                    <a:pt x="25" y="932"/>
                    <a:pt x="20" y="972"/>
                  </a:cubicBezTo>
                  <a:cubicBezTo>
                    <a:pt x="19" y="977"/>
                    <a:pt x="11" y="976"/>
                    <a:pt x="8" y="980"/>
                  </a:cubicBezTo>
                  <a:cubicBezTo>
                    <a:pt x="4" y="987"/>
                    <a:pt x="0" y="1004"/>
                    <a:pt x="0" y="1004"/>
                  </a:cubicBezTo>
                  <a:cubicBezTo>
                    <a:pt x="7" y="1026"/>
                    <a:pt x="22" y="1028"/>
                    <a:pt x="40" y="1040"/>
                  </a:cubicBezTo>
                  <a:cubicBezTo>
                    <a:pt x="50" y="1056"/>
                    <a:pt x="64" y="1093"/>
                    <a:pt x="80" y="1104"/>
                  </a:cubicBezTo>
                  <a:cubicBezTo>
                    <a:pt x="92" y="1112"/>
                    <a:pt x="119" y="1114"/>
                    <a:pt x="132" y="1116"/>
                  </a:cubicBezTo>
                  <a:cubicBezTo>
                    <a:pt x="160" y="1115"/>
                    <a:pt x="189" y="1120"/>
                    <a:pt x="216" y="1112"/>
                  </a:cubicBezTo>
                  <a:cubicBezTo>
                    <a:pt x="225" y="1109"/>
                    <a:pt x="206" y="1082"/>
                    <a:pt x="204" y="1080"/>
                  </a:cubicBezTo>
                  <a:cubicBezTo>
                    <a:pt x="162" y="1038"/>
                    <a:pt x="213" y="1095"/>
                    <a:pt x="172" y="1060"/>
                  </a:cubicBezTo>
                  <a:cubicBezTo>
                    <a:pt x="159" y="1049"/>
                    <a:pt x="136" y="1024"/>
                    <a:pt x="136" y="1024"/>
                  </a:cubicBezTo>
                  <a:cubicBezTo>
                    <a:pt x="117" y="968"/>
                    <a:pt x="153" y="957"/>
                    <a:pt x="196" y="944"/>
                  </a:cubicBezTo>
                  <a:cubicBezTo>
                    <a:pt x="203" y="939"/>
                    <a:pt x="215" y="932"/>
                    <a:pt x="220" y="924"/>
                  </a:cubicBezTo>
                  <a:cubicBezTo>
                    <a:pt x="232" y="902"/>
                    <a:pt x="220" y="901"/>
                    <a:pt x="240" y="892"/>
                  </a:cubicBezTo>
                  <a:cubicBezTo>
                    <a:pt x="249" y="888"/>
                    <a:pt x="272" y="886"/>
                    <a:pt x="280" y="884"/>
                  </a:cubicBezTo>
                  <a:cubicBezTo>
                    <a:pt x="288" y="882"/>
                    <a:pt x="304" y="876"/>
                    <a:pt x="304" y="876"/>
                  </a:cubicBezTo>
                  <a:cubicBezTo>
                    <a:pt x="329" y="838"/>
                    <a:pt x="372" y="850"/>
                    <a:pt x="416" y="848"/>
                  </a:cubicBezTo>
                  <a:cubicBezTo>
                    <a:pt x="444" y="829"/>
                    <a:pt x="427" y="805"/>
                    <a:pt x="416" y="780"/>
                  </a:cubicBezTo>
                  <a:cubicBezTo>
                    <a:pt x="413" y="772"/>
                    <a:pt x="411" y="764"/>
                    <a:pt x="408" y="756"/>
                  </a:cubicBezTo>
                  <a:cubicBezTo>
                    <a:pt x="407" y="752"/>
                    <a:pt x="404" y="744"/>
                    <a:pt x="404" y="744"/>
                  </a:cubicBezTo>
                  <a:cubicBezTo>
                    <a:pt x="406" y="718"/>
                    <a:pt x="401" y="687"/>
                    <a:pt x="424" y="672"/>
                  </a:cubicBezTo>
                  <a:cubicBezTo>
                    <a:pt x="437" y="633"/>
                    <a:pt x="424" y="677"/>
                    <a:pt x="432" y="580"/>
                  </a:cubicBezTo>
                  <a:cubicBezTo>
                    <a:pt x="434" y="561"/>
                    <a:pt x="457" y="536"/>
                    <a:pt x="464" y="516"/>
                  </a:cubicBezTo>
                  <a:cubicBezTo>
                    <a:pt x="467" y="507"/>
                    <a:pt x="474" y="468"/>
                    <a:pt x="480" y="464"/>
                  </a:cubicBezTo>
                  <a:cubicBezTo>
                    <a:pt x="515" y="439"/>
                    <a:pt x="565" y="454"/>
                    <a:pt x="608" y="452"/>
                  </a:cubicBezTo>
                  <a:cubicBezTo>
                    <a:pt x="620" y="440"/>
                    <a:pt x="626" y="429"/>
                    <a:pt x="640" y="420"/>
                  </a:cubicBezTo>
                  <a:cubicBezTo>
                    <a:pt x="650" y="406"/>
                    <a:pt x="658" y="405"/>
                    <a:pt x="672" y="396"/>
                  </a:cubicBezTo>
                  <a:cubicBezTo>
                    <a:pt x="680" y="384"/>
                    <a:pt x="704" y="368"/>
                    <a:pt x="704" y="368"/>
                  </a:cubicBezTo>
                  <a:cubicBezTo>
                    <a:pt x="738" y="317"/>
                    <a:pt x="789" y="292"/>
                    <a:pt x="848" y="284"/>
                  </a:cubicBezTo>
                  <a:cubicBezTo>
                    <a:pt x="888" y="271"/>
                    <a:pt x="921" y="260"/>
                    <a:pt x="964" y="256"/>
                  </a:cubicBezTo>
                  <a:cubicBezTo>
                    <a:pt x="985" y="249"/>
                    <a:pt x="972" y="254"/>
                    <a:pt x="1000" y="236"/>
                  </a:cubicBezTo>
                  <a:cubicBezTo>
                    <a:pt x="1004" y="233"/>
                    <a:pt x="1012" y="228"/>
                    <a:pt x="1012" y="228"/>
                  </a:cubicBezTo>
                  <a:cubicBezTo>
                    <a:pt x="1023" y="212"/>
                    <a:pt x="1027" y="193"/>
                    <a:pt x="1036" y="176"/>
                  </a:cubicBezTo>
                  <a:cubicBezTo>
                    <a:pt x="1033" y="143"/>
                    <a:pt x="1044" y="75"/>
                    <a:pt x="1016" y="56"/>
                  </a:cubicBezTo>
                  <a:cubicBezTo>
                    <a:pt x="1005" y="39"/>
                    <a:pt x="975" y="25"/>
                    <a:pt x="956" y="16"/>
                  </a:cubicBezTo>
                  <a:cubicBezTo>
                    <a:pt x="956" y="16"/>
                    <a:pt x="926" y="6"/>
                    <a:pt x="920" y="4"/>
                  </a:cubicBezTo>
                  <a:cubicBezTo>
                    <a:pt x="916" y="3"/>
                    <a:pt x="908" y="0"/>
                    <a:pt x="908" y="0"/>
                  </a:cubicBezTo>
                  <a:cubicBezTo>
                    <a:pt x="893" y="1"/>
                    <a:pt x="878" y="0"/>
                    <a:pt x="864" y="4"/>
                  </a:cubicBezTo>
                  <a:cubicBezTo>
                    <a:pt x="855" y="6"/>
                    <a:pt x="830" y="55"/>
                    <a:pt x="824" y="64"/>
                  </a:cubicBezTo>
                  <a:cubicBezTo>
                    <a:pt x="820" y="69"/>
                    <a:pt x="780" y="87"/>
                    <a:pt x="772" y="92"/>
                  </a:cubicBezTo>
                  <a:cubicBezTo>
                    <a:pt x="751" y="104"/>
                    <a:pt x="741" y="118"/>
                    <a:pt x="720" y="132"/>
                  </a:cubicBezTo>
                  <a:cubicBezTo>
                    <a:pt x="712" y="137"/>
                    <a:pt x="696" y="148"/>
                    <a:pt x="696" y="148"/>
                  </a:cubicBezTo>
                  <a:cubicBezTo>
                    <a:pt x="652" y="214"/>
                    <a:pt x="684" y="195"/>
                    <a:pt x="580" y="200"/>
                  </a:cubicBezTo>
                  <a:cubicBezTo>
                    <a:pt x="558" y="232"/>
                    <a:pt x="576" y="239"/>
                    <a:pt x="564" y="288"/>
                  </a:cubicBezTo>
                  <a:cubicBezTo>
                    <a:pt x="563" y="292"/>
                    <a:pt x="556" y="290"/>
                    <a:pt x="552" y="292"/>
                  </a:cubicBezTo>
                  <a:cubicBezTo>
                    <a:pt x="544" y="297"/>
                    <a:pt x="528" y="308"/>
                    <a:pt x="528" y="308"/>
                  </a:cubicBezTo>
                  <a:cubicBezTo>
                    <a:pt x="511" y="334"/>
                    <a:pt x="527" y="317"/>
                    <a:pt x="472" y="324"/>
                  </a:cubicBezTo>
                  <a:cubicBezTo>
                    <a:pt x="452" y="327"/>
                    <a:pt x="421" y="349"/>
                    <a:pt x="400" y="356"/>
                  </a:cubicBezTo>
                  <a:cubicBezTo>
                    <a:pt x="389" y="360"/>
                    <a:pt x="336" y="381"/>
                    <a:pt x="336" y="372"/>
                  </a:cubicBezTo>
                  <a:close/>
                </a:path>
              </a:pathLst>
            </a:custGeom>
            <a:pattFill prst="pct50">
              <a:fgClr>
                <a:srgbClr val="33CC33"/>
              </a:fgClr>
              <a:bgClr>
                <a:srgbClr val="FFFFFF"/>
              </a:bgClr>
            </a:patt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0480" name="Freeform 314" descr="50%"/>
            <p:cNvSpPr>
              <a:spLocks noChangeAspect="1"/>
            </p:cNvSpPr>
            <p:nvPr/>
          </p:nvSpPr>
          <p:spPr bwMode="auto">
            <a:xfrm>
              <a:off x="2102" y="1735"/>
              <a:ext cx="780" cy="2490"/>
            </a:xfrm>
            <a:custGeom>
              <a:avLst/>
              <a:gdLst>
                <a:gd name="T0" fmla="*/ 622 w 780"/>
                <a:gd name="T1" fmla="*/ 60 h 2490"/>
                <a:gd name="T2" fmla="*/ 714 w 780"/>
                <a:gd name="T3" fmla="*/ 336 h 2490"/>
                <a:gd name="T4" fmla="*/ 706 w 780"/>
                <a:gd name="T5" fmla="*/ 510 h 2490"/>
                <a:gd name="T6" fmla="*/ 657 w 780"/>
                <a:gd name="T7" fmla="*/ 578 h 2490"/>
                <a:gd name="T8" fmla="*/ 682 w 780"/>
                <a:gd name="T9" fmla="*/ 708 h 2490"/>
                <a:gd name="T10" fmla="*/ 694 w 780"/>
                <a:gd name="T11" fmla="*/ 873 h 2490"/>
                <a:gd name="T12" fmla="*/ 769 w 780"/>
                <a:gd name="T13" fmla="*/ 989 h 2490"/>
                <a:gd name="T14" fmla="*/ 712 w 780"/>
                <a:gd name="T15" fmla="*/ 1185 h 2490"/>
                <a:gd name="T16" fmla="*/ 688 w 780"/>
                <a:gd name="T17" fmla="*/ 1278 h 2490"/>
                <a:gd name="T18" fmla="*/ 733 w 780"/>
                <a:gd name="T19" fmla="*/ 1404 h 2490"/>
                <a:gd name="T20" fmla="*/ 694 w 780"/>
                <a:gd name="T21" fmla="*/ 1626 h 2490"/>
                <a:gd name="T22" fmla="*/ 538 w 780"/>
                <a:gd name="T23" fmla="*/ 1674 h 2490"/>
                <a:gd name="T24" fmla="*/ 478 w 780"/>
                <a:gd name="T25" fmla="*/ 1704 h 2490"/>
                <a:gd name="T26" fmla="*/ 364 w 780"/>
                <a:gd name="T27" fmla="*/ 1902 h 2490"/>
                <a:gd name="T28" fmla="*/ 346 w 780"/>
                <a:gd name="T29" fmla="*/ 1956 h 2490"/>
                <a:gd name="T30" fmla="*/ 298 w 780"/>
                <a:gd name="T31" fmla="*/ 2130 h 2490"/>
                <a:gd name="T32" fmla="*/ 262 w 780"/>
                <a:gd name="T33" fmla="*/ 2220 h 2490"/>
                <a:gd name="T34" fmla="*/ 241 w 780"/>
                <a:gd name="T35" fmla="*/ 2384 h 2490"/>
                <a:gd name="T36" fmla="*/ 6 w 780"/>
                <a:gd name="T37" fmla="*/ 2484 h 2490"/>
                <a:gd name="T38" fmla="*/ 118 w 780"/>
                <a:gd name="T39" fmla="*/ 2268 h 2490"/>
                <a:gd name="T40" fmla="*/ 184 w 780"/>
                <a:gd name="T41" fmla="*/ 2148 h 2490"/>
                <a:gd name="T42" fmla="*/ 223 w 780"/>
                <a:gd name="T43" fmla="*/ 1994 h 2490"/>
                <a:gd name="T44" fmla="*/ 400 w 780"/>
                <a:gd name="T45" fmla="*/ 1632 h 2490"/>
                <a:gd name="T46" fmla="*/ 441 w 780"/>
                <a:gd name="T47" fmla="*/ 1568 h 2490"/>
                <a:gd name="T48" fmla="*/ 456 w 780"/>
                <a:gd name="T49" fmla="*/ 1475 h 2490"/>
                <a:gd name="T50" fmla="*/ 394 w 780"/>
                <a:gd name="T51" fmla="*/ 1398 h 2490"/>
                <a:gd name="T52" fmla="*/ 331 w 780"/>
                <a:gd name="T53" fmla="*/ 1319 h 2490"/>
                <a:gd name="T54" fmla="*/ 370 w 780"/>
                <a:gd name="T55" fmla="*/ 1146 h 2490"/>
                <a:gd name="T56" fmla="*/ 346 w 780"/>
                <a:gd name="T57" fmla="*/ 1092 h 2490"/>
                <a:gd name="T58" fmla="*/ 298 w 780"/>
                <a:gd name="T59" fmla="*/ 930 h 2490"/>
                <a:gd name="T60" fmla="*/ 250 w 780"/>
                <a:gd name="T61" fmla="*/ 792 h 2490"/>
                <a:gd name="T62" fmla="*/ 280 w 780"/>
                <a:gd name="T63" fmla="*/ 642 h 2490"/>
                <a:gd name="T64" fmla="*/ 166 w 780"/>
                <a:gd name="T65" fmla="*/ 534 h 2490"/>
                <a:gd name="T66" fmla="*/ 184 w 780"/>
                <a:gd name="T67" fmla="*/ 498 h 2490"/>
                <a:gd name="T68" fmla="*/ 190 w 780"/>
                <a:gd name="T69" fmla="*/ 408 h 2490"/>
                <a:gd name="T70" fmla="*/ 136 w 780"/>
                <a:gd name="T71" fmla="*/ 324 h 2490"/>
                <a:gd name="T72" fmla="*/ 280 w 780"/>
                <a:gd name="T73" fmla="*/ 264 h 2490"/>
                <a:gd name="T74" fmla="*/ 352 w 780"/>
                <a:gd name="T75" fmla="*/ 186 h 2490"/>
                <a:gd name="T76" fmla="*/ 430 w 780"/>
                <a:gd name="T77" fmla="*/ 72 h 2490"/>
                <a:gd name="T78" fmla="*/ 484 w 780"/>
                <a:gd name="T79" fmla="*/ 6 h 2490"/>
                <a:gd name="T80" fmla="*/ 568 w 780"/>
                <a:gd name="T81" fmla="*/ 6 h 249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80"/>
                <a:gd name="T124" fmla="*/ 0 h 2490"/>
                <a:gd name="T125" fmla="*/ 780 w 780"/>
                <a:gd name="T126" fmla="*/ 2490 h 249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80" h="2490">
                  <a:moveTo>
                    <a:pt x="586" y="12"/>
                  </a:moveTo>
                  <a:cubicBezTo>
                    <a:pt x="607" y="26"/>
                    <a:pt x="614" y="36"/>
                    <a:pt x="622" y="60"/>
                  </a:cubicBezTo>
                  <a:cubicBezTo>
                    <a:pt x="609" y="124"/>
                    <a:pt x="627" y="107"/>
                    <a:pt x="705" y="117"/>
                  </a:cubicBezTo>
                  <a:cubicBezTo>
                    <a:pt x="728" y="187"/>
                    <a:pt x="691" y="266"/>
                    <a:pt x="714" y="336"/>
                  </a:cubicBezTo>
                  <a:cubicBezTo>
                    <a:pt x="705" y="374"/>
                    <a:pt x="663" y="392"/>
                    <a:pt x="706" y="420"/>
                  </a:cubicBezTo>
                  <a:cubicBezTo>
                    <a:pt x="716" y="451"/>
                    <a:pt x="725" y="468"/>
                    <a:pt x="706" y="510"/>
                  </a:cubicBezTo>
                  <a:cubicBezTo>
                    <a:pt x="700" y="523"/>
                    <a:pt x="670" y="534"/>
                    <a:pt x="670" y="534"/>
                  </a:cubicBezTo>
                  <a:cubicBezTo>
                    <a:pt x="642" y="575"/>
                    <a:pt x="668" y="546"/>
                    <a:pt x="657" y="578"/>
                  </a:cubicBezTo>
                  <a:cubicBezTo>
                    <a:pt x="683" y="585"/>
                    <a:pt x="699" y="583"/>
                    <a:pt x="708" y="609"/>
                  </a:cubicBezTo>
                  <a:cubicBezTo>
                    <a:pt x="706" y="639"/>
                    <a:pt x="689" y="679"/>
                    <a:pt x="682" y="708"/>
                  </a:cubicBezTo>
                  <a:cubicBezTo>
                    <a:pt x="679" y="722"/>
                    <a:pt x="685" y="744"/>
                    <a:pt x="685" y="744"/>
                  </a:cubicBezTo>
                  <a:cubicBezTo>
                    <a:pt x="687" y="792"/>
                    <a:pt x="689" y="825"/>
                    <a:pt x="694" y="873"/>
                  </a:cubicBezTo>
                  <a:cubicBezTo>
                    <a:pt x="696" y="892"/>
                    <a:pt x="721" y="936"/>
                    <a:pt x="721" y="936"/>
                  </a:cubicBezTo>
                  <a:cubicBezTo>
                    <a:pt x="760" y="951"/>
                    <a:pt x="761" y="956"/>
                    <a:pt x="769" y="989"/>
                  </a:cubicBezTo>
                  <a:cubicBezTo>
                    <a:pt x="777" y="1022"/>
                    <a:pt x="780" y="1103"/>
                    <a:pt x="771" y="1136"/>
                  </a:cubicBezTo>
                  <a:cubicBezTo>
                    <a:pt x="766" y="1148"/>
                    <a:pt x="712" y="1185"/>
                    <a:pt x="712" y="1185"/>
                  </a:cubicBezTo>
                  <a:cubicBezTo>
                    <a:pt x="729" y="1211"/>
                    <a:pt x="677" y="1205"/>
                    <a:pt x="687" y="1236"/>
                  </a:cubicBezTo>
                  <a:cubicBezTo>
                    <a:pt x="691" y="1248"/>
                    <a:pt x="688" y="1278"/>
                    <a:pt x="688" y="1278"/>
                  </a:cubicBezTo>
                  <a:cubicBezTo>
                    <a:pt x="694" y="1294"/>
                    <a:pt x="725" y="1313"/>
                    <a:pt x="732" y="1334"/>
                  </a:cubicBezTo>
                  <a:cubicBezTo>
                    <a:pt x="739" y="1355"/>
                    <a:pt x="738" y="1358"/>
                    <a:pt x="733" y="1404"/>
                  </a:cubicBezTo>
                  <a:cubicBezTo>
                    <a:pt x="731" y="1462"/>
                    <a:pt x="704" y="1550"/>
                    <a:pt x="700" y="1608"/>
                  </a:cubicBezTo>
                  <a:cubicBezTo>
                    <a:pt x="700" y="1614"/>
                    <a:pt x="698" y="1622"/>
                    <a:pt x="694" y="1626"/>
                  </a:cubicBezTo>
                  <a:cubicBezTo>
                    <a:pt x="680" y="1640"/>
                    <a:pt x="654" y="1634"/>
                    <a:pt x="634" y="1638"/>
                  </a:cubicBezTo>
                  <a:cubicBezTo>
                    <a:pt x="598" y="1645"/>
                    <a:pt x="571" y="1663"/>
                    <a:pt x="538" y="1674"/>
                  </a:cubicBezTo>
                  <a:cubicBezTo>
                    <a:pt x="530" y="1680"/>
                    <a:pt x="523" y="1688"/>
                    <a:pt x="514" y="1692"/>
                  </a:cubicBezTo>
                  <a:cubicBezTo>
                    <a:pt x="503" y="1698"/>
                    <a:pt x="478" y="1704"/>
                    <a:pt x="478" y="1704"/>
                  </a:cubicBezTo>
                  <a:cubicBezTo>
                    <a:pt x="464" y="1726"/>
                    <a:pt x="444" y="1756"/>
                    <a:pt x="424" y="1770"/>
                  </a:cubicBezTo>
                  <a:cubicBezTo>
                    <a:pt x="396" y="1813"/>
                    <a:pt x="379" y="1853"/>
                    <a:pt x="364" y="1902"/>
                  </a:cubicBezTo>
                  <a:cubicBezTo>
                    <a:pt x="360" y="1914"/>
                    <a:pt x="356" y="1926"/>
                    <a:pt x="352" y="1938"/>
                  </a:cubicBezTo>
                  <a:cubicBezTo>
                    <a:pt x="350" y="1944"/>
                    <a:pt x="346" y="1956"/>
                    <a:pt x="346" y="1956"/>
                  </a:cubicBezTo>
                  <a:cubicBezTo>
                    <a:pt x="343" y="1975"/>
                    <a:pt x="359" y="2020"/>
                    <a:pt x="351" y="2049"/>
                  </a:cubicBezTo>
                  <a:cubicBezTo>
                    <a:pt x="343" y="2078"/>
                    <a:pt x="312" y="2104"/>
                    <a:pt x="298" y="2130"/>
                  </a:cubicBezTo>
                  <a:cubicBezTo>
                    <a:pt x="285" y="2149"/>
                    <a:pt x="275" y="2180"/>
                    <a:pt x="268" y="2202"/>
                  </a:cubicBezTo>
                  <a:cubicBezTo>
                    <a:pt x="266" y="2208"/>
                    <a:pt x="262" y="2220"/>
                    <a:pt x="262" y="2220"/>
                  </a:cubicBezTo>
                  <a:cubicBezTo>
                    <a:pt x="261" y="2233"/>
                    <a:pt x="302" y="2245"/>
                    <a:pt x="294" y="2273"/>
                  </a:cubicBezTo>
                  <a:cubicBezTo>
                    <a:pt x="291" y="2300"/>
                    <a:pt x="261" y="2351"/>
                    <a:pt x="241" y="2384"/>
                  </a:cubicBezTo>
                  <a:cubicBezTo>
                    <a:pt x="225" y="2395"/>
                    <a:pt x="175" y="2474"/>
                    <a:pt x="175" y="2474"/>
                  </a:cubicBezTo>
                  <a:cubicBezTo>
                    <a:pt x="103" y="2465"/>
                    <a:pt x="19" y="2490"/>
                    <a:pt x="6" y="2484"/>
                  </a:cubicBezTo>
                  <a:cubicBezTo>
                    <a:pt x="0" y="2481"/>
                    <a:pt x="0" y="2411"/>
                    <a:pt x="0" y="2405"/>
                  </a:cubicBezTo>
                  <a:cubicBezTo>
                    <a:pt x="0" y="2365"/>
                    <a:pt x="115" y="2308"/>
                    <a:pt x="118" y="2268"/>
                  </a:cubicBezTo>
                  <a:cubicBezTo>
                    <a:pt x="120" y="2244"/>
                    <a:pt x="143" y="2228"/>
                    <a:pt x="154" y="2208"/>
                  </a:cubicBezTo>
                  <a:cubicBezTo>
                    <a:pt x="165" y="2189"/>
                    <a:pt x="169" y="2163"/>
                    <a:pt x="184" y="2148"/>
                  </a:cubicBezTo>
                  <a:cubicBezTo>
                    <a:pt x="195" y="2137"/>
                    <a:pt x="190" y="2120"/>
                    <a:pt x="201" y="2109"/>
                  </a:cubicBezTo>
                  <a:cubicBezTo>
                    <a:pt x="219" y="2055"/>
                    <a:pt x="212" y="2051"/>
                    <a:pt x="223" y="1994"/>
                  </a:cubicBezTo>
                  <a:cubicBezTo>
                    <a:pt x="230" y="1912"/>
                    <a:pt x="292" y="1745"/>
                    <a:pt x="340" y="1674"/>
                  </a:cubicBezTo>
                  <a:cubicBezTo>
                    <a:pt x="356" y="1650"/>
                    <a:pt x="383" y="1657"/>
                    <a:pt x="400" y="1632"/>
                  </a:cubicBezTo>
                  <a:cubicBezTo>
                    <a:pt x="408" y="1620"/>
                    <a:pt x="411" y="1614"/>
                    <a:pt x="411" y="1614"/>
                  </a:cubicBezTo>
                  <a:cubicBezTo>
                    <a:pt x="432" y="1582"/>
                    <a:pt x="400" y="1609"/>
                    <a:pt x="441" y="1568"/>
                  </a:cubicBezTo>
                  <a:cubicBezTo>
                    <a:pt x="451" y="1558"/>
                    <a:pt x="469" y="1533"/>
                    <a:pt x="469" y="1533"/>
                  </a:cubicBezTo>
                  <a:cubicBezTo>
                    <a:pt x="466" y="1515"/>
                    <a:pt x="469" y="1488"/>
                    <a:pt x="456" y="1475"/>
                  </a:cubicBezTo>
                  <a:cubicBezTo>
                    <a:pt x="430" y="1449"/>
                    <a:pt x="435" y="1436"/>
                    <a:pt x="406" y="1416"/>
                  </a:cubicBezTo>
                  <a:cubicBezTo>
                    <a:pt x="402" y="1410"/>
                    <a:pt x="399" y="1403"/>
                    <a:pt x="394" y="1398"/>
                  </a:cubicBezTo>
                  <a:cubicBezTo>
                    <a:pt x="383" y="1389"/>
                    <a:pt x="358" y="1374"/>
                    <a:pt x="358" y="1374"/>
                  </a:cubicBezTo>
                  <a:cubicBezTo>
                    <a:pt x="353" y="1362"/>
                    <a:pt x="328" y="1345"/>
                    <a:pt x="331" y="1319"/>
                  </a:cubicBezTo>
                  <a:cubicBezTo>
                    <a:pt x="334" y="1293"/>
                    <a:pt x="370" y="1247"/>
                    <a:pt x="376" y="1218"/>
                  </a:cubicBezTo>
                  <a:cubicBezTo>
                    <a:pt x="374" y="1194"/>
                    <a:pt x="375" y="1170"/>
                    <a:pt x="370" y="1146"/>
                  </a:cubicBezTo>
                  <a:cubicBezTo>
                    <a:pt x="369" y="1139"/>
                    <a:pt x="361" y="1135"/>
                    <a:pt x="358" y="1128"/>
                  </a:cubicBezTo>
                  <a:cubicBezTo>
                    <a:pt x="353" y="1116"/>
                    <a:pt x="346" y="1092"/>
                    <a:pt x="346" y="1092"/>
                  </a:cubicBezTo>
                  <a:cubicBezTo>
                    <a:pt x="340" y="1037"/>
                    <a:pt x="350" y="1026"/>
                    <a:pt x="310" y="996"/>
                  </a:cubicBezTo>
                  <a:cubicBezTo>
                    <a:pt x="306" y="974"/>
                    <a:pt x="305" y="951"/>
                    <a:pt x="298" y="930"/>
                  </a:cubicBezTo>
                  <a:cubicBezTo>
                    <a:pt x="293" y="916"/>
                    <a:pt x="274" y="894"/>
                    <a:pt x="274" y="894"/>
                  </a:cubicBezTo>
                  <a:cubicBezTo>
                    <a:pt x="268" y="860"/>
                    <a:pt x="259" y="826"/>
                    <a:pt x="250" y="792"/>
                  </a:cubicBezTo>
                  <a:cubicBezTo>
                    <a:pt x="247" y="780"/>
                    <a:pt x="238" y="756"/>
                    <a:pt x="238" y="756"/>
                  </a:cubicBezTo>
                  <a:cubicBezTo>
                    <a:pt x="244" y="700"/>
                    <a:pt x="248" y="685"/>
                    <a:pt x="280" y="642"/>
                  </a:cubicBezTo>
                  <a:cubicBezTo>
                    <a:pt x="284" y="630"/>
                    <a:pt x="294" y="619"/>
                    <a:pt x="292" y="606"/>
                  </a:cubicBezTo>
                  <a:cubicBezTo>
                    <a:pt x="279" y="515"/>
                    <a:pt x="274" y="541"/>
                    <a:pt x="166" y="534"/>
                  </a:cubicBezTo>
                  <a:cubicBezTo>
                    <a:pt x="168" y="528"/>
                    <a:pt x="169" y="522"/>
                    <a:pt x="172" y="516"/>
                  </a:cubicBezTo>
                  <a:cubicBezTo>
                    <a:pt x="175" y="510"/>
                    <a:pt x="181" y="505"/>
                    <a:pt x="184" y="498"/>
                  </a:cubicBezTo>
                  <a:cubicBezTo>
                    <a:pt x="189" y="486"/>
                    <a:pt x="196" y="462"/>
                    <a:pt x="196" y="462"/>
                  </a:cubicBezTo>
                  <a:cubicBezTo>
                    <a:pt x="194" y="444"/>
                    <a:pt x="199" y="424"/>
                    <a:pt x="190" y="408"/>
                  </a:cubicBezTo>
                  <a:cubicBezTo>
                    <a:pt x="183" y="395"/>
                    <a:pt x="154" y="384"/>
                    <a:pt x="154" y="384"/>
                  </a:cubicBezTo>
                  <a:cubicBezTo>
                    <a:pt x="147" y="364"/>
                    <a:pt x="143" y="344"/>
                    <a:pt x="136" y="324"/>
                  </a:cubicBezTo>
                  <a:cubicBezTo>
                    <a:pt x="149" y="260"/>
                    <a:pt x="195" y="286"/>
                    <a:pt x="268" y="282"/>
                  </a:cubicBezTo>
                  <a:cubicBezTo>
                    <a:pt x="272" y="276"/>
                    <a:pt x="275" y="269"/>
                    <a:pt x="280" y="264"/>
                  </a:cubicBezTo>
                  <a:cubicBezTo>
                    <a:pt x="285" y="259"/>
                    <a:pt x="293" y="257"/>
                    <a:pt x="298" y="252"/>
                  </a:cubicBezTo>
                  <a:cubicBezTo>
                    <a:pt x="321" y="225"/>
                    <a:pt x="324" y="205"/>
                    <a:pt x="352" y="186"/>
                  </a:cubicBezTo>
                  <a:cubicBezTo>
                    <a:pt x="367" y="163"/>
                    <a:pt x="373" y="137"/>
                    <a:pt x="388" y="114"/>
                  </a:cubicBezTo>
                  <a:cubicBezTo>
                    <a:pt x="395" y="85"/>
                    <a:pt x="402" y="81"/>
                    <a:pt x="430" y="72"/>
                  </a:cubicBezTo>
                  <a:cubicBezTo>
                    <a:pt x="436" y="54"/>
                    <a:pt x="442" y="36"/>
                    <a:pt x="448" y="18"/>
                  </a:cubicBezTo>
                  <a:cubicBezTo>
                    <a:pt x="452" y="6"/>
                    <a:pt x="472" y="10"/>
                    <a:pt x="484" y="6"/>
                  </a:cubicBezTo>
                  <a:cubicBezTo>
                    <a:pt x="490" y="4"/>
                    <a:pt x="502" y="0"/>
                    <a:pt x="502" y="0"/>
                  </a:cubicBezTo>
                  <a:cubicBezTo>
                    <a:pt x="524" y="2"/>
                    <a:pt x="546" y="3"/>
                    <a:pt x="568" y="6"/>
                  </a:cubicBezTo>
                  <a:cubicBezTo>
                    <a:pt x="574" y="7"/>
                    <a:pt x="586" y="12"/>
                    <a:pt x="586" y="12"/>
                  </a:cubicBezTo>
                  <a:close/>
                </a:path>
              </a:pathLst>
            </a:custGeom>
            <a:pattFill prst="pct50">
              <a:fgClr>
                <a:srgbClr val="33CC33"/>
              </a:fgClr>
              <a:bgClr>
                <a:srgbClr val="FFFFFF"/>
              </a:bgClr>
            </a:patt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0481" name="Freeform 315" descr="50%"/>
            <p:cNvSpPr>
              <a:spLocks noChangeAspect="1"/>
            </p:cNvSpPr>
            <p:nvPr/>
          </p:nvSpPr>
          <p:spPr bwMode="auto">
            <a:xfrm>
              <a:off x="2536" y="228"/>
              <a:ext cx="806" cy="918"/>
            </a:xfrm>
            <a:custGeom>
              <a:avLst/>
              <a:gdLst>
                <a:gd name="T0" fmla="*/ 224 w 806"/>
                <a:gd name="T1" fmla="*/ 810 h 918"/>
                <a:gd name="T2" fmla="*/ 98 w 806"/>
                <a:gd name="T3" fmla="*/ 570 h 918"/>
                <a:gd name="T4" fmla="*/ 14 w 806"/>
                <a:gd name="T5" fmla="*/ 582 h 918"/>
                <a:gd name="T6" fmla="*/ 32 w 806"/>
                <a:gd name="T7" fmla="*/ 540 h 918"/>
                <a:gd name="T8" fmla="*/ 56 w 806"/>
                <a:gd name="T9" fmla="*/ 510 h 918"/>
                <a:gd name="T10" fmla="*/ 50 w 806"/>
                <a:gd name="T11" fmla="*/ 324 h 918"/>
                <a:gd name="T12" fmla="*/ 152 w 806"/>
                <a:gd name="T13" fmla="*/ 216 h 918"/>
                <a:gd name="T14" fmla="*/ 410 w 806"/>
                <a:gd name="T15" fmla="*/ 138 h 918"/>
                <a:gd name="T16" fmla="*/ 488 w 806"/>
                <a:gd name="T17" fmla="*/ 126 h 918"/>
                <a:gd name="T18" fmla="*/ 596 w 806"/>
                <a:gd name="T19" fmla="*/ 90 h 918"/>
                <a:gd name="T20" fmla="*/ 722 w 806"/>
                <a:gd name="T21" fmla="*/ 0 h 918"/>
                <a:gd name="T22" fmla="*/ 710 w 806"/>
                <a:gd name="T23" fmla="*/ 102 h 918"/>
                <a:gd name="T24" fmla="*/ 776 w 806"/>
                <a:gd name="T25" fmla="*/ 252 h 918"/>
                <a:gd name="T26" fmla="*/ 806 w 806"/>
                <a:gd name="T27" fmla="*/ 330 h 918"/>
                <a:gd name="T28" fmla="*/ 656 w 806"/>
                <a:gd name="T29" fmla="*/ 234 h 918"/>
                <a:gd name="T30" fmla="*/ 686 w 806"/>
                <a:gd name="T31" fmla="*/ 156 h 918"/>
                <a:gd name="T32" fmla="*/ 632 w 806"/>
                <a:gd name="T33" fmla="*/ 138 h 918"/>
                <a:gd name="T34" fmla="*/ 530 w 806"/>
                <a:gd name="T35" fmla="*/ 186 h 918"/>
                <a:gd name="T36" fmla="*/ 452 w 806"/>
                <a:gd name="T37" fmla="*/ 192 h 918"/>
                <a:gd name="T38" fmla="*/ 422 w 806"/>
                <a:gd name="T39" fmla="*/ 168 h 918"/>
                <a:gd name="T40" fmla="*/ 374 w 806"/>
                <a:gd name="T41" fmla="*/ 198 h 918"/>
                <a:gd name="T42" fmla="*/ 284 w 806"/>
                <a:gd name="T43" fmla="*/ 276 h 918"/>
                <a:gd name="T44" fmla="*/ 206 w 806"/>
                <a:gd name="T45" fmla="*/ 288 h 918"/>
                <a:gd name="T46" fmla="*/ 200 w 806"/>
                <a:gd name="T47" fmla="*/ 360 h 918"/>
                <a:gd name="T48" fmla="*/ 242 w 806"/>
                <a:gd name="T49" fmla="*/ 444 h 918"/>
                <a:gd name="T50" fmla="*/ 272 w 806"/>
                <a:gd name="T51" fmla="*/ 468 h 918"/>
                <a:gd name="T52" fmla="*/ 380 w 806"/>
                <a:gd name="T53" fmla="*/ 456 h 918"/>
                <a:gd name="T54" fmla="*/ 488 w 806"/>
                <a:gd name="T55" fmla="*/ 408 h 918"/>
                <a:gd name="T56" fmla="*/ 578 w 806"/>
                <a:gd name="T57" fmla="*/ 516 h 918"/>
                <a:gd name="T58" fmla="*/ 350 w 806"/>
                <a:gd name="T59" fmla="*/ 522 h 918"/>
                <a:gd name="T60" fmla="*/ 242 w 806"/>
                <a:gd name="T61" fmla="*/ 468 h 918"/>
                <a:gd name="T62" fmla="*/ 164 w 806"/>
                <a:gd name="T63" fmla="*/ 378 h 918"/>
                <a:gd name="T64" fmla="*/ 164 w 806"/>
                <a:gd name="T65" fmla="*/ 480 h 918"/>
                <a:gd name="T66" fmla="*/ 350 w 806"/>
                <a:gd name="T67" fmla="*/ 576 h 918"/>
                <a:gd name="T68" fmla="*/ 422 w 806"/>
                <a:gd name="T69" fmla="*/ 612 h 918"/>
                <a:gd name="T70" fmla="*/ 476 w 806"/>
                <a:gd name="T71" fmla="*/ 738 h 918"/>
                <a:gd name="T72" fmla="*/ 428 w 806"/>
                <a:gd name="T73" fmla="*/ 798 h 918"/>
                <a:gd name="T74" fmla="*/ 392 w 806"/>
                <a:gd name="T75" fmla="*/ 840 h 918"/>
                <a:gd name="T76" fmla="*/ 266 w 806"/>
                <a:gd name="T77" fmla="*/ 900 h 9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806"/>
                <a:gd name="T118" fmla="*/ 0 h 918"/>
                <a:gd name="T119" fmla="*/ 806 w 806"/>
                <a:gd name="T120" fmla="*/ 918 h 9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806" h="918">
                  <a:moveTo>
                    <a:pt x="236" y="918"/>
                  </a:moveTo>
                  <a:cubicBezTo>
                    <a:pt x="235" y="907"/>
                    <a:pt x="238" y="839"/>
                    <a:pt x="224" y="810"/>
                  </a:cubicBezTo>
                  <a:cubicBezTo>
                    <a:pt x="206" y="773"/>
                    <a:pt x="166" y="762"/>
                    <a:pt x="152" y="720"/>
                  </a:cubicBezTo>
                  <a:cubicBezTo>
                    <a:pt x="149" y="664"/>
                    <a:pt x="162" y="591"/>
                    <a:pt x="98" y="570"/>
                  </a:cubicBezTo>
                  <a:cubicBezTo>
                    <a:pt x="76" y="572"/>
                    <a:pt x="54" y="573"/>
                    <a:pt x="32" y="576"/>
                  </a:cubicBezTo>
                  <a:cubicBezTo>
                    <a:pt x="26" y="577"/>
                    <a:pt x="20" y="585"/>
                    <a:pt x="14" y="582"/>
                  </a:cubicBezTo>
                  <a:cubicBezTo>
                    <a:pt x="8" y="579"/>
                    <a:pt x="10" y="570"/>
                    <a:pt x="8" y="564"/>
                  </a:cubicBezTo>
                  <a:cubicBezTo>
                    <a:pt x="24" y="516"/>
                    <a:pt x="0" y="572"/>
                    <a:pt x="32" y="540"/>
                  </a:cubicBezTo>
                  <a:cubicBezTo>
                    <a:pt x="36" y="536"/>
                    <a:pt x="34" y="527"/>
                    <a:pt x="38" y="522"/>
                  </a:cubicBezTo>
                  <a:cubicBezTo>
                    <a:pt x="43" y="516"/>
                    <a:pt x="50" y="514"/>
                    <a:pt x="56" y="510"/>
                  </a:cubicBezTo>
                  <a:cubicBezTo>
                    <a:pt x="67" y="478"/>
                    <a:pt x="69" y="446"/>
                    <a:pt x="80" y="414"/>
                  </a:cubicBezTo>
                  <a:cubicBezTo>
                    <a:pt x="72" y="345"/>
                    <a:pt x="72" y="372"/>
                    <a:pt x="50" y="324"/>
                  </a:cubicBezTo>
                  <a:cubicBezTo>
                    <a:pt x="43" y="308"/>
                    <a:pt x="26" y="276"/>
                    <a:pt x="26" y="276"/>
                  </a:cubicBezTo>
                  <a:cubicBezTo>
                    <a:pt x="36" y="194"/>
                    <a:pt x="53" y="222"/>
                    <a:pt x="152" y="216"/>
                  </a:cubicBezTo>
                  <a:cubicBezTo>
                    <a:pt x="231" y="196"/>
                    <a:pt x="236" y="197"/>
                    <a:pt x="338" y="192"/>
                  </a:cubicBezTo>
                  <a:cubicBezTo>
                    <a:pt x="357" y="179"/>
                    <a:pt x="388" y="140"/>
                    <a:pt x="410" y="138"/>
                  </a:cubicBezTo>
                  <a:cubicBezTo>
                    <a:pt x="430" y="136"/>
                    <a:pt x="450" y="134"/>
                    <a:pt x="470" y="132"/>
                  </a:cubicBezTo>
                  <a:cubicBezTo>
                    <a:pt x="476" y="130"/>
                    <a:pt x="483" y="130"/>
                    <a:pt x="488" y="126"/>
                  </a:cubicBezTo>
                  <a:cubicBezTo>
                    <a:pt x="495" y="121"/>
                    <a:pt x="498" y="112"/>
                    <a:pt x="506" y="108"/>
                  </a:cubicBezTo>
                  <a:cubicBezTo>
                    <a:pt x="528" y="97"/>
                    <a:pt x="572" y="94"/>
                    <a:pt x="596" y="90"/>
                  </a:cubicBezTo>
                  <a:cubicBezTo>
                    <a:pt x="609" y="81"/>
                    <a:pt x="627" y="77"/>
                    <a:pt x="638" y="66"/>
                  </a:cubicBezTo>
                  <a:cubicBezTo>
                    <a:pt x="675" y="29"/>
                    <a:pt x="661" y="15"/>
                    <a:pt x="722" y="0"/>
                  </a:cubicBezTo>
                  <a:cubicBezTo>
                    <a:pt x="757" y="9"/>
                    <a:pt x="768" y="37"/>
                    <a:pt x="746" y="78"/>
                  </a:cubicBezTo>
                  <a:cubicBezTo>
                    <a:pt x="739" y="91"/>
                    <a:pt x="710" y="102"/>
                    <a:pt x="710" y="102"/>
                  </a:cubicBezTo>
                  <a:cubicBezTo>
                    <a:pt x="714" y="133"/>
                    <a:pt x="719" y="154"/>
                    <a:pt x="734" y="180"/>
                  </a:cubicBezTo>
                  <a:cubicBezTo>
                    <a:pt x="748" y="206"/>
                    <a:pt x="768" y="224"/>
                    <a:pt x="776" y="252"/>
                  </a:cubicBezTo>
                  <a:cubicBezTo>
                    <a:pt x="798" y="330"/>
                    <a:pt x="765" y="228"/>
                    <a:pt x="794" y="294"/>
                  </a:cubicBezTo>
                  <a:cubicBezTo>
                    <a:pt x="799" y="306"/>
                    <a:pt x="806" y="330"/>
                    <a:pt x="806" y="330"/>
                  </a:cubicBezTo>
                  <a:cubicBezTo>
                    <a:pt x="754" y="345"/>
                    <a:pt x="693" y="361"/>
                    <a:pt x="650" y="318"/>
                  </a:cubicBezTo>
                  <a:cubicBezTo>
                    <a:pt x="652" y="290"/>
                    <a:pt x="647" y="260"/>
                    <a:pt x="656" y="234"/>
                  </a:cubicBezTo>
                  <a:cubicBezTo>
                    <a:pt x="662" y="218"/>
                    <a:pt x="692" y="198"/>
                    <a:pt x="692" y="198"/>
                  </a:cubicBezTo>
                  <a:cubicBezTo>
                    <a:pt x="690" y="184"/>
                    <a:pt x="695" y="167"/>
                    <a:pt x="686" y="156"/>
                  </a:cubicBezTo>
                  <a:cubicBezTo>
                    <a:pt x="678" y="146"/>
                    <a:pt x="662" y="148"/>
                    <a:pt x="650" y="144"/>
                  </a:cubicBezTo>
                  <a:cubicBezTo>
                    <a:pt x="644" y="142"/>
                    <a:pt x="632" y="138"/>
                    <a:pt x="632" y="138"/>
                  </a:cubicBezTo>
                  <a:cubicBezTo>
                    <a:pt x="525" y="150"/>
                    <a:pt x="606" y="124"/>
                    <a:pt x="572" y="174"/>
                  </a:cubicBezTo>
                  <a:cubicBezTo>
                    <a:pt x="564" y="186"/>
                    <a:pt x="544" y="182"/>
                    <a:pt x="530" y="186"/>
                  </a:cubicBezTo>
                  <a:cubicBezTo>
                    <a:pt x="518" y="190"/>
                    <a:pt x="494" y="198"/>
                    <a:pt x="494" y="198"/>
                  </a:cubicBezTo>
                  <a:cubicBezTo>
                    <a:pt x="480" y="196"/>
                    <a:pt x="465" y="198"/>
                    <a:pt x="452" y="192"/>
                  </a:cubicBezTo>
                  <a:cubicBezTo>
                    <a:pt x="445" y="189"/>
                    <a:pt x="446" y="179"/>
                    <a:pt x="440" y="174"/>
                  </a:cubicBezTo>
                  <a:cubicBezTo>
                    <a:pt x="435" y="170"/>
                    <a:pt x="428" y="170"/>
                    <a:pt x="422" y="168"/>
                  </a:cubicBezTo>
                  <a:cubicBezTo>
                    <a:pt x="418" y="174"/>
                    <a:pt x="416" y="182"/>
                    <a:pt x="410" y="186"/>
                  </a:cubicBezTo>
                  <a:cubicBezTo>
                    <a:pt x="399" y="193"/>
                    <a:pt x="386" y="194"/>
                    <a:pt x="374" y="198"/>
                  </a:cubicBezTo>
                  <a:cubicBezTo>
                    <a:pt x="351" y="206"/>
                    <a:pt x="333" y="222"/>
                    <a:pt x="308" y="228"/>
                  </a:cubicBezTo>
                  <a:cubicBezTo>
                    <a:pt x="263" y="258"/>
                    <a:pt x="319" y="214"/>
                    <a:pt x="284" y="276"/>
                  </a:cubicBezTo>
                  <a:cubicBezTo>
                    <a:pt x="281" y="281"/>
                    <a:pt x="272" y="281"/>
                    <a:pt x="266" y="282"/>
                  </a:cubicBezTo>
                  <a:cubicBezTo>
                    <a:pt x="246" y="285"/>
                    <a:pt x="226" y="286"/>
                    <a:pt x="206" y="288"/>
                  </a:cubicBezTo>
                  <a:cubicBezTo>
                    <a:pt x="202" y="301"/>
                    <a:pt x="188" y="311"/>
                    <a:pt x="188" y="324"/>
                  </a:cubicBezTo>
                  <a:cubicBezTo>
                    <a:pt x="188" y="337"/>
                    <a:pt x="197" y="348"/>
                    <a:pt x="200" y="360"/>
                  </a:cubicBezTo>
                  <a:cubicBezTo>
                    <a:pt x="209" y="395"/>
                    <a:pt x="201" y="406"/>
                    <a:pt x="230" y="426"/>
                  </a:cubicBezTo>
                  <a:cubicBezTo>
                    <a:pt x="234" y="432"/>
                    <a:pt x="239" y="438"/>
                    <a:pt x="242" y="444"/>
                  </a:cubicBezTo>
                  <a:cubicBezTo>
                    <a:pt x="245" y="450"/>
                    <a:pt x="243" y="458"/>
                    <a:pt x="248" y="462"/>
                  </a:cubicBezTo>
                  <a:cubicBezTo>
                    <a:pt x="254" y="467"/>
                    <a:pt x="264" y="466"/>
                    <a:pt x="272" y="468"/>
                  </a:cubicBezTo>
                  <a:cubicBezTo>
                    <a:pt x="284" y="472"/>
                    <a:pt x="308" y="480"/>
                    <a:pt x="308" y="480"/>
                  </a:cubicBezTo>
                  <a:cubicBezTo>
                    <a:pt x="349" y="470"/>
                    <a:pt x="350" y="473"/>
                    <a:pt x="380" y="456"/>
                  </a:cubicBezTo>
                  <a:cubicBezTo>
                    <a:pt x="398" y="445"/>
                    <a:pt x="413" y="419"/>
                    <a:pt x="434" y="414"/>
                  </a:cubicBezTo>
                  <a:cubicBezTo>
                    <a:pt x="452" y="410"/>
                    <a:pt x="470" y="410"/>
                    <a:pt x="488" y="408"/>
                  </a:cubicBezTo>
                  <a:cubicBezTo>
                    <a:pt x="500" y="359"/>
                    <a:pt x="524" y="374"/>
                    <a:pt x="566" y="360"/>
                  </a:cubicBezTo>
                  <a:cubicBezTo>
                    <a:pt x="626" y="380"/>
                    <a:pt x="626" y="373"/>
                    <a:pt x="578" y="516"/>
                  </a:cubicBezTo>
                  <a:cubicBezTo>
                    <a:pt x="573" y="532"/>
                    <a:pt x="530" y="528"/>
                    <a:pt x="530" y="528"/>
                  </a:cubicBezTo>
                  <a:cubicBezTo>
                    <a:pt x="470" y="526"/>
                    <a:pt x="409" y="530"/>
                    <a:pt x="350" y="522"/>
                  </a:cubicBezTo>
                  <a:cubicBezTo>
                    <a:pt x="336" y="520"/>
                    <a:pt x="314" y="498"/>
                    <a:pt x="314" y="498"/>
                  </a:cubicBezTo>
                  <a:cubicBezTo>
                    <a:pt x="294" y="469"/>
                    <a:pt x="279" y="473"/>
                    <a:pt x="242" y="468"/>
                  </a:cubicBezTo>
                  <a:cubicBezTo>
                    <a:pt x="226" y="420"/>
                    <a:pt x="250" y="476"/>
                    <a:pt x="218" y="444"/>
                  </a:cubicBezTo>
                  <a:cubicBezTo>
                    <a:pt x="193" y="419"/>
                    <a:pt x="192" y="397"/>
                    <a:pt x="164" y="378"/>
                  </a:cubicBezTo>
                  <a:cubicBezTo>
                    <a:pt x="124" y="388"/>
                    <a:pt x="123" y="417"/>
                    <a:pt x="140" y="462"/>
                  </a:cubicBezTo>
                  <a:cubicBezTo>
                    <a:pt x="144" y="471"/>
                    <a:pt x="156" y="474"/>
                    <a:pt x="164" y="480"/>
                  </a:cubicBezTo>
                  <a:cubicBezTo>
                    <a:pt x="193" y="501"/>
                    <a:pt x="216" y="524"/>
                    <a:pt x="248" y="540"/>
                  </a:cubicBezTo>
                  <a:cubicBezTo>
                    <a:pt x="276" y="582"/>
                    <a:pt x="292" y="571"/>
                    <a:pt x="350" y="576"/>
                  </a:cubicBezTo>
                  <a:cubicBezTo>
                    <a:pt x="362" y="584"/>
                    <a:pt x="372" y="595"/>
                    <a:pt x="386" y="600"/>
                  </a:cubicBezTo>
                  <a:cubicBezTo>
                    <a:pt x="398" y="604"/>
                    <a:pt x="422" y="612"/>
                    <a:pt x="422" y="612"/>
                  </a:cubicBezTo>
                  <a:cubicBezTo>
                    <a:pt x="439" y="638"/>
                    <a:pt x="475" y="672"/>
                    <a:pt x="422" y="690"/>
                  </a:cubicBezTo>
                  <a:cubicBezTo>
                    <a:pt x="409" y="730"/>
                    <a:pt x="447" y="719"/>
                    <a:pt x="476" y="738"/>
                  </a:cubicBezTo>
                  <a:cubicBezTo>
                    <a:pt x="463" y="776"/>
                    <a:pt x="482" y="738"/>
                    <a:pt x="446" y="762"/>
                  </a:cubicBezTo>
                  <a:cubicBezTo>
                    <a:pt x="435" y="769"/>
                    <a:pt x="439" y="791"/>
                    <a:pt x="428" y="798"/>
                  </a:cubicBezTo>
                  <a:cubicBezTo>
                    <a:pt x="420" y="804"/>
                    <a:pt x="408" y="802"/>
                    <a:pt x="398" y="804"/>
                  </a:cubicBezTo>
                  <a:cubicBezTo>
                    <a:pt x="396" y="816"/>
                    <a:pt x="398" y="829"/>
                    <a:pt x="392" y="840"/>
                  </a:cubicBezTo>
                  <a:cubicBezTo>
                    <a:pt x="390" y="843"/>
                    <a:pt x="340" y="855"/>
                    <a:pt x="332" y="858"/>
                  </a:cubicBezTo>
                  <a:cubicBezTo>
                    <a:pt x="322" y="889"/>
                    <a:pt x="296" y="890"/>
                    <a:pt x="266" y="900"/>
                  </a:cubicBezTo>
                  <a:cubicBezTo>
                    <a:pt x="256" y="903"/>
                    <a:pt x="221" y="903"/>
                    <a:pt x="236" y="918"/>
                  </a:cubicBezTo>
                  <a:close/>
                </a:path>
              </a:pathLst>
            </a:custGeom>
            <a:pattFill prst="pct50">
              <a:fgClr>
                <a:srgbClr val="33CC33"/>
              </a:fgClr>
              <a:bgClr>
                <a:srgbClr val="FFFFFF"/>
              </a:bgClr>
            </a:pattFill>
            <a:ln w="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00313" y="285750"/>
            <a:ext cx="5848350" cy="6235700"/>
            <a:chOff x="1534" y="176"/>
            <a:chExt cx="3684" cy="3928"/>
          </a:xfrm>
        </p:grpSpPr>
        <p:sp>
          <p:nvSpPr>
            <p:cNvPr id="10457" name="Freeform 3"/>
            <p:cNvSpPr>
              <a:spLocks/>
            </p:cNvSpPr>
            <p:nvPr/>
          </p:nvSpPr>
          <p:spPr bwMode="auto">
            <a:xfrm>
              <a:off x="2214" y="2638"/>
              <a:ext cx="246" cy="342"/>
            </a:xfrm>
            <a:custGeom>
              <a:avLst/>
              <a:gdLst>
                <a:gd name="T0" fmla="*/ 236 w 246"/>
                <a:gd name="T1" fmla="*/ 0 h 342"/>
                <a:gd name="T2" fmla="*/ 234 w 246"/>
                <a:gd name="T3" fmla="*/ 20 h 342"/>
                <a:gd name="T4" fmla="*/ 236 w 246"/>
                <a:gd name="T5" fmla="*/ 42 h 342"/>
                <a:gd name="T6" fmla="*/ 224 w 246"/>
                <a:gd name="T7" fmla="*/ 58 h 342"/>
                <a:gd name="T8" fmla="*/ 194 w 246"/>
                <a:gd name="T9" fmla="*/ 82 h 342"/>
                <a:gd name="T10" fmla="*/ 166 w 246"/>
                <a:gd name="T11" fmla="*/ 114 h 342"/>
                <a:gd name="T12" fmla="*/ 164 w 246"/>
                <a:gd name="T13" fmla="*/ 126 h 342"/>
                <a:gd name="T14" fmla="*/ 122 w 246"/>
                <a:gd name="T15" fmla="*/ 114 h 342"/>
                <a:gd name="T16" fmla="*/ 104 w 246"/>
                <a:gd name="T17" fmla="*/ 130 h 342"/>
                <a:gd name="T18" fmla="*/ 98 w 246"/>
                <a:gd name="T19" fmla="*/ 148 h 342"/>
                <a:gd name="T20" fmla="*/ 92 w 246"/>
                <a:gd name="T21" fmla="*/ 170 h 342"/>
                <a:gd name="T22" fmla="*/ 94 w 246"/>
                <a:gd name="T23" fmla="*/ 188 h 342"/>
                <a:gd name="T24" fmla="*/ 114 w 246"/>
                <a:gd name="T25" fmla="*/ 240 h 342"/>
                <a:gd name="T26" fmla="*/ 96 w 246"/>
                <a:gd name="T27" fmla="*/ 268 h 342"/>
                <a:gd name="T28" fmla="*/ 106 w 246"/>
                <a:gd name="T29" fmla="*/ 290 h 342"/>
                <a:gd name="T30" fmla="*/ 64 w 246"/>
                <a:gd name="T31" fmla="*/ 288 h 342"/>
                <a:gd name="T32" fmla="*/ 44 w 246"/>
                <a:gd name="T33" fmla="*/ 310 h 342"/>
                <a:gd name="T34" fmla="*/ 26 w 246"/>
                <a:gd name="T35" fmla="*/ 332 h 342"/>
                <a:gd name="T36" fmla="*/ 6 w 246"/>
                <a:gd name="T37" fmla="*/ 342 h 3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6"/>
                <a:gd name="T58" fmla="*/ 0 h 342"/>
                <a:gd name="T59" fmla="*/ 246 w 246"/>
                <a:gd name="T60" fmla="*/ 342 h 3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6" h="342">
                  <a:moveTo>
                    <a:pt x="236" y="0"/>
                  </a:moveTo>
                  <a:cubicBezTo>
                    <a:pt x="246" y="7"/>
                    <a:pt x="241" y="13"/>
                    <a:pt x="234" y="20"/>
                  </a:cubicBezTo>
                  <a:cubicBezTo>
                    <a:pt x="231" y="28"/>
                    <a:pt x="234" y="33"/>
                    <a:pt x="236" y="42"/>
                  </a:cubicBezTo>
                  <a:cubicBezTo>
                    <a:pt x="234" y="51"/>
                    <a:pt x="233" y="55"/>
                    <a:pt x="224" y="58"/>
                  </a:cubicBezTo>
                  <a:cubicBezTo>
                    <a:pt x="216" y="66"/>
                    <a:pt x="204" y="75"/>
                    <a:pt x="194" y="82"/>
                  </a:cubicBezTo>
                  <a:cubicBezTo>
                    <a:pt x="185" y="96"/>
                    <a:pt x="183" y="108"/>
                    <a:pt x="166" y="114"/>
                  </a:cubicBezTo>
                  <a:cubicBezTo>
                    <a:pt x="165" y="118"/>
                    <a:pt x="168" y="124"/>
                    <a:pt x="164" y="126"/>
                  </a:cubicBezTo>
                  <a:cubicBezTo>
                    <a:pt x="148" y="133"/>
                    <a:pt x="136" y="118"/>
                    <a:pt x="122" y="114"/>
                  </a:cubicBezTo>
                  <a:cubicBezTo>
                    <a:pt x="117" y="121"/>
                    <a:pt x="111" y="125"/>
                    <a:pt x="104" y="130"/>
                  </a:cubicBezTo>
                  <a:cubicBezTo>
                    <a:pt x="102" y="136"/>
                    <a:pt x="98" y="148"/>
                    <a:pt x="98" y="148"/>
                  </a:cubicBezTo>
                  <a:cubicBezTo>
                    <a:pt x="101" y="157"/>
                    <a:pt x="103" y="166"/>
                    <a:pt x="92" y="170"/>
                  </a:cubicBezTo>
                  <a:cubicBezTo>
                    <a:pt x="81" y="179"/>
                    <a:pt x="85" y="179"/>
                    <a:pt x="94" y="188"/>
                  </a:cubicBezTo>
                  <a:cubicBezTo>
                    <a:pt x="100" y="205"/>
                    <a:pt x="104" y="225"/>
                    <a:pt x="114" y="240"/>
                  </a:cubicBezTo>
                  <a:cubicBezTo>
                    <a:pt x="111" y="261"/>
                    <a:pt x="111" y="258"/>
                    <a:pt x="96" y="268"/>
                  </a:cubicBezTo>
                  <a:cubicBezTo>
                    <a:pt x="98" y="282"/>
                    <a:pt x="102" y="279"/>
                    <a:pt x="106" y="290"/>
                  </a:cubicBezTo>
                  <a:cubicBezTo>
                    <a:pt x="101" y="304"/>
                    <a:pt x="76" y="289"/>
                    <a:pt x="64" y="288"/>
                  </a:cubicBezTo>
                  <a:cubicBezTo>
                    <a:pt x="44" y="291"/>
                    <a:pt x="56" y="298"/>
                    <a:pt x="44" y="310"/>
                  </a:cubicBezTo>
                  <a:cubicBezTo>
                    <a:pt x="47" y="331"/>
                    <a:pt x="49" y="329"/>
                    <a:pt x="26" y="332"/>
                  </a:cubicBezTo>
                  <a:cubicBezTo>
                    <a:pt x="22" y="333"/>
                    <a:pt x="0" y="336"/>
                    <a:pt x="6" y="342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534" y="176"/>
              <a:ext cx="3684" cy="3928"/>
              <a:chOff x="1534" y="176"/>
              <a:chExt cx="3684" cy="3928"/>
            </a:xfrm>
          </p:grpSpPr>
          <p:sp>
            <p:nvSpPr>
              <p:cNvPr id="10459" name="Freeform 5"/>
              <p:cNvSpPr>
                <a:spLocks/>
              </p:cNvSpPr>
              <p:nvPr/>
            </p:nvSpPr>
            <p:spPr bwMode="auto">
              <a:xfrm>
                <a:off x="2514" y="1353"/>
                <a:ext cx="630" cy="429"/>
              </a:xfrm>
              <a:custGeom>
                <a:avLst/>
                <a:gdLst>
                  <a:gd name="T0" fmla="*/ 621 w 630"/>
                  <a:gd name="T1" fmla="*/ 78 h 429"/>
                  <a:gd name="T2" fmla="*/ 612 w 630"/>
                  <a:gd name="T3" fmla="*/ 108 h 429"/>
                  <a:gd name="T4" fmla="*/ 630 w 630"/>
                  <a:gd name="T5" fmla="*/ 174 h 429"/>
                  <a:gd name="T6" fmla="*/ 627 w 630"/>
                  <a:gd name="T7" fmla="*/ 198 h 429"/>
                  <a:gd name="T8" fmla="*/ 618 w 630"/>
                  <a:gd name="T9" fmla="*/ 207 h 429"/>
                  <a:gd name="T10" fmla="*/ 609 w 630"/>
                  <a:gd name="T11" fmla="*/ 234 h 429"/>
                  <a:gd name="T12" fmla="*/ 612 w 630"/>
                  <a:gd name="T13" fmla="*/ 267 h 429"/>
                  <a:gd name="T14" fmla="*/ 570 w 630"/>
                  <a:gd name="T15" fmla="*/ 345 h 429"/>
                  <a:gd name="T16" fmla="*/ 528 w 630"/>
                  <a:gd name="T17" fmla="*/ 330 h 429"/>
                  <a:gd name="T18" fmla="*/ 504 w 630"/>
                  <a:gd name="T19" fmla="*/ 351 h 429"/>
                  <a:gd name="T20" fmla="*/ 453 w 630"/>
                  <a:gd name="T21" fmla="*/ 378 h 429"/>
                  <a:gd name="T22" fmla="*/ 336 w 630"/>
                  <a:gd name="T23" fmla="*/ 390 h 429"/>
                  <a:gd name="T24" fmla="*/ 312 w 630"/>
                  <a:gd name="T25" fmla="*/ 408 h 429"/>
                  <a:gd name="T26" fmla="*/ 267 w 630"/>
                  <a:gd name="T27" fmla="*/ 399 h 429"/>
                  <a:gd name="T28" fmla="*/ 264 w 630"/>
                  <a:gd name="T29" fmla="*/ 417 h 429"/>
                  <a:gd name="T30" fmla="*/ 234 w 630"/>
                  <a:gd name="T31" fmla="*/ 429 h 429"/>
                  <a:gd name="T32" fmla="*/ 210 w 630"/>
                  <a:gd name="T33" fmla="*/ 426 h 429"/>
                  <a:gd name="T34" fmla="*/ 201 w 630"/>
                  <a:gd name="T35" fmla="*/ 417 h 429"/>
                  <a:gd name="T36" fmla="*/ 183 w 630"/>
                  <a:gd name="T37" fmla="*/ 405 h 429"/>
                  <a:gd name="T38" fmla="*/ 156 w 630"/>
                  <a:gd name="T39" fmla="*/ 396 h 429"/>
                  <a:gd name="T40" fmla="*/ 96 w 630"/>
                  <a:gd name="T41" fmla="*/ 399 h 429"/>
                  <a:gd name="T42" fmla="*/ 33 w 630"/>
                  <a:gd name="T43" fmla="*/ 420 h 429"/>
                  <a:gd name="T44" fmla="*/ 0 w 630"/>
                  <a:gd name="T45" fmla="*/ 363 h 429"/>
                  <a:gd name="T46" fmla="*/ 12 w 630"/>
                  <a:gd name="T47" fmla="*/ 330 h 429"/>
                  <a:gd name="T48" fmla="*/ 6 w 630"/>
                  <a:gd name="T49" fmla="*/ 267 h 429"/>
                  <a:gd name="T50" fmla="*/ 39 w 630"/>
                  <a:gd name="T51" fmla="*/ 216 h 429"/>
                  <a:gd name="T52" fmla="*/ 57 w 630"/>
                  <a:gd name="T53" fmla="*/ 204 h 429"/>
                  <a:gd name="T54" fmla="*/ 69 w 630"/>
                  <a:gd name="T55" fmla="*/ 168 h 429"/>
                  <a:gd name="T56" fmla="*/ 87 w 630"/>
                  <a:gd name="T57" fmla="*/ 156 h 429"/>
                  <a:gd name="T58" fmla="*/ 96 w 630"/>
                  <a:gd name="T59" fmla="*/ 150 h 429"/>
                  <a:gd name="T60" fmla="*/ 111 w 630"/>
                  <a:gd name="T61" fmla="*/ 126 h 429"/>
                  <a:gd name="T62" fmla="*/ 144 w 630"/>
                  <a:gd name="T63" fmla="*/ 39 h 429"/>
                  <a:gd name="T64" fmla="*/ 153 w 630"/>
                  <a:gd name="T65" fmla="*/ 9 h 429"/>
                  <a:gd name="T66" fmla="*/ 156 w 630"/>
                  <a:gd name="T67" fmla="*/ 0 h 42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30"/>
                  <a:gd name="T103" fmla="*/ 0 h 429"/>
                  <a:gd name="T104" fmla="*/ 630 w 630"/>
                  <a:gd name="T105" fmla="*/ 429 h 42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30" h="429">
                    <a:moveTo>
                      <a:pt x="621" y="78"/>
                    </a:moveTo>
                    <a:cubicBezTo>
                      <a:pt x="618" y="88"/>
                      <a:pt x="612" y="108"/>
                      <a:pt x="612" y="108"/>
                    </a:cubicBezTo>
                    <a:cubicBezTo>
                      <a:pt x="625" y="127"/>
                      <a:pt x="625" y="152"/>
                      <a:pt x="630" y="174"/>
                    </a:cubicBezTo>
                    <a:cubicBezTo>
                      <a:pt x="629" y="182"/>
                      <a:pt x="630" y="190"/>
                      <a:pt x="627" y="198"/>
                    </a:cubicBezTo>
                    <a:cubicBezTo>
                      <a:pt x="626" y="202"/>
                      <a:pt x="620" y="203"/>
                      <a:pt x="618" y="207"/>
                    </a:cubicBezTo>
                    <a:cubicBezTo>
                      <a:pt x="613" y="215"/>
                      <a:pt x="609" y="234"/>
                      <a:pt x="609" y="234"/>
                    </a:cubicBezTo>
                    <a:cubicBezTo>
                      <a:pt x="610" y="245"/>
                      <a:pt x="612" y="256"/>
                      <a:pt x="612" y="267"/>
                    </a:cubicBezTo>
                    <a:cubicBezTo>
                      <a:pt x="612" y="282"/>
                      <a:pt x="582" y="333"/>
                      <a:pt x="570" y="345"/>
                    </a:cubicBezTo>
                    <a:cubicBezTo>
                      <a:pt x="555" y="341"/>
                      <a:pt x="543" y="334"/>
                      <a:pt x="528" y="330"/>
                    </a:cubicBezTo>
                    <a:cubicBezTo>
                      <a:pt x="492" y="333"/>
                      <a:pt x="489" y="328"/>
                      <a:pt x="504" y="351"/>
                    </a:cubicBezTo>
                    <a:cubicBezTo>
                      <a:pt x="499" y="378"/>
                      <a:pt x="477" y="370"/>
                      <a:pt x="453" y="378"/>
                    </a:cubicBezTo>
                    <a:cubicBezTo>
                      <a:pt x="414" y="372"/>
                      <a:pt x="374" y="381"/>
                      <a:pt x="336" y="390"/>
                    </a:cubicBezTo>
                    <a:cubicBezTo>
                      <a:pt x="326" y="397"/>
                      <a:pt x="323" y="404"/>
                      <a:pt x="312" y="408"/>
                    </a:cubicBezTo>
                    <a:cubicBezTo>
                      <a:pt x="297" y="403"/>
                      <a:pt x="283" y="401"/>
                      <a:pt x="267" y="399"/>
                    </a:cubicBezTo>
                    <a:cubicBezTo>
                      <a:pt x="266" y="405"/>
                      <a:pt x="267" y="412"/>
                      <a:pt x="264" y="417"/>
                    </a:cubicBezTo>
                    <a:cubicBezTo>
                      <a:pt x="258" y="426"/>
                      <a:pt x="234" y="429"/>
                      <a:pt x="234" y="429"/>
                    </a:cubicBezTo>
                    <a:cubicBezTo>
                      <a:pt x="226" y="428"/>
                      <a:pt x="218" y="429"/>
                      <a:pt x="210" y="426"/>
                    </a:cubicBezTo>
                    <a:cubicBezTo>
                      <a:pt x="206" y="425"/>
                      <a:pt x="204" y="420"/>
                      <a:pt x="201" y="417"/>
                    </a:cubicBezTo>
                    <a:cubicBezTo>
                      <a:pt x="195" y="413"/>
                      <a:pt x="190" y="407"/>
                      <a:pt x="183" y="405"/>
                    </a:cubicBezTo>
                    <a:cubicBezTo>
                      <a:pt x="174" y="402"/>
                      <a:pt x="156" y="396"/>
                      <a:pt x="156" y="396"/>
                    </a:cubicBezTo>
                    <a:cubicBezTo>
                      <a:pt x="136" y="397"/>
                      <a:pt x="116" y="397"/>
                      <a:pt x="96" y="399"/>
                    </a:cubicBezTo>
                    <a:cubicBezTo>
                      <a:pt x="81" y="400"/>
                      <a:pt x="54" y="416"/>
                      <a:pt x="33" y="420"/>
                    </a:cubicBezTo>
                    <a:cubicBezTo>
                      <a:pt x="9" y="410"/>
                      <a:pt x="8" y="387"/>
                      <a:pt x="0" y="363"/>
                    </a:cubicBezTo>
                    <a:cubicBezTo>
                      <a:pt x="3" y="350"/>
                      <a:pt x="8" y="342"/>
                      <a:pt x="12" y="330"/>
                    </a:cubicBezTo>
                    <a:cubicBezTo>
                      <a:pt x="15" y="304"/>
                      <a:pt x="21" y="289"/>
                      <a:pt x="6" y="267"/>
                    </a:cubicBezTo>
                    <a:cubicBezTo>
                      <a:pt x="10" y="245"/>
                      <a:pt x="22" y="231"/>
                      <a:pt x="39" y="216"/>
                    </a:cubicBezTo>
                    <a:cubicBezTo>
                      <a:pt x="44" y="211"/>
                      <a:pt x="57" y="204"/>
                      <a:pt x="57" y="204"/>
                    </a:cubicBezTo>
                    <a:cubicBezTo>
                      <a:pt x="57" y="203"/>
                      <a:pt x="65" y="170"/>
                      <a:pt x="69" y="168"/>
                    </a:cubicBezTo>
                    <a:cubicBezTo>
                      <a:pt x="75" y="164"/>
                      <a:pt x="81" y="160"/>
                      <a:pt x="87" y="156"/>
                    </a:cubicBezTo>
                    <a:cubicBezTo>
                      <a:pt x="90" y="154"/>
                      <a:pt x="96" y="150"/>
                      <a:pt x="96" y="150"/>
                    </a:cubicBezTo>
                    <a:cubicBezTo>
                      <a:pt x="103" y="129"/>
                      <a:pt x="97" y="136"/>
                      <a:pt x="111" y="126"/>
                    </a:cubicBezTo>
                    <a:cubicBezTo>
                      <a:pt x="121" y="97"/>
                      <a:pt x="134" y="68"/>
                      <a:pt x="144" y="39"/>
                    </a:cubicBezTo>
                    <a:cubicBezTo>
                      <a:pt x="147" y="29"/>
                      <a:pt x="150" y="19"/>
                      <a:pt x="153" y="9"/>
                    </a:cubicBezTo>
                    <a:cubicBezTo>
                      <a:pt x="154" y="6"/>
                      <a:pt x="156" y="0"/>
                      <a:pt x="156" y="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60" name="Freeform 6"/>
              <p:cNvSpPr>
                <a:spLocks/>
              </p:cNvSpPr>
              <p:nvPr/>
            </p:nvSpPr>
            <p:spPr bwMode="auto">
              <a:xfrm>
                <a:off x="2801" y="1614"/>
                <a:ext cx="526" cy="369"/>
              </a:xfrm>
              <a:custGeom>
                <a:avLst/>
                <a:gdLst>
                  <a:gd name="T0" fmla="*/ 328 w 526"/>
                  <a:gd name="T1" fmla="*/ 0 h 369"/>
                  <a:gd name="T2" fmla="*/ 358 w 526"/>
                  <a:gd name="T3" fmla="*/ 30 h 369"/>
                  <a:gd name="T4" fmla="*/ 376 w 526"/>
                  <a:gd name="T5" fmla="*/ 48 h 369"/>
                  <a:gd name="T6" fmla="*/ 373 w 526"/>
                  <a:gd name="T7" fmla="*/ 114 h 369"/>
                  <a:gd name="T8" fmla="*/ 376 w 526"/>
                  <a:gd name="T9" fmla="*/ 123 h 369"/>
                  <a:gd name="T10" fmla="*/ 427 w 526"/>
                  <a:gd name="T11" fmla="*/ 114 h 369"/>
                  <a:gd name="T12" fmla="*/ 466 w 526"/>
                  <a:gd name="T13" fmla="*/ 129 h 369"/>
                  <a:gd name="T14" fmla="*/ 478 w 526"/>
                  <a:gd name="T15" fmla="*/ 147 h 369"/>
                  <a:gd name="T16" fmla="*/ 496 w 526"/>
                  <a:gd name="T17" fmla="*/ 156 h 369"/>
                  <a:gd name="T18" fmla="*/ 520 w 526"/>
                  <a:gd name="T19" fmla="*/ 171 h 369"/>
                  <a:gd name="T20" fmla="*/ 526 w 526"/>
                  <a:gd name="T21" fmla="*/ 189 h 369"/>
                  <a:gd name="T22" fmla="*/ 508 w 526"/>
                  <a:gd name="T23" fmla="*/ 255 h 369"/>
                  <a:gd name="T24" fmla="*/ 505 w 526"/>
                  <a:gd name="T25" fmla="*/ 288 h 369"/>
                  <a:gd name="T26" fmla="*/ 403 w 526"/>
                  <a:gd name="T27" fmla="*/ 351 h 369"/>
                  <a:gd name="T28" fmla="*/ 379 w 526"/>
                  <a:gd name="T29" fmla="*/ 366 h 369"/>
                  <a:gd name="T30" fmla="*/ 370 w 526"/>
                  <a:gd name="T31" fmla="*/ 369 h 369"/>
                  <a:gd name="T32" fmla="*/ 331 w 526"/>
                  <a:gd name="T33" fmla="*/ 354 h 369"/>
                  <a:gd name="T34" fmla="*/ 313 w 526"/>
                  <a:gd name="T35" fmla="*/ 339 h 369"/>
                  <a:gd name="T36" fmla="*/ 277 w 526"/>
                  <a:gd name="T37" fmla="*/ 330 h 369"/>
                  <a:gd name="T38" fmla="*/ 271 w 526"/>
                  <a:gd name="T39" fmla="*/ 321 h 369"/>
                  <a:gd name="T40" fmla="*/ 250 w 526"/>
                  <a:gd name="T41" fmla="*/ 345 h 369"/>
                  <a:gd name="T42" fmla="*/ 208 w 526"/>
                  <a:gd name="T43" fmla="*/ 348 h 369"/>
                  <a:gd name="T44" fmla="*/ 181 w 526"/>
                  <a:gd name="T45" fmla="*/ 357 h 369"/>
                  <a:gd name="T46" fmla="*/ 172 w 526"/>
                  <a:gd name="T47" fmla="*/ 360 h 369"/>
                  <a:gd name="T48" fmla="*/ 151 w 526"/>
                  <a:gd name="T49" fmla="*/ 354 h 369"/>
                  <a:gd name="T50" fmla="*/ 124 w 526"/>
                  <a:gd name="T51" fmla="*/ 336 h 369"/>
                  <a:gd name="T52" fmla="*/ 97 w 526"/>
                  <a:gd name="T53" fmla="*/ 321 h 369"/>
                  <a:gd name="T54" fmla="*/ 55 w 526"/>
                  <a:gd name="T55" fmla="*/ 288 h 369"/>
                  <a:gd name="T56" fmla="*/ 34 w 526"/>
                  <a:gd name="T57" fmla="*/ 264 h 369"/>
                  <a:gd name="T58" fmla="*/ 7 w 526"/>
                  <a:gd name="T59" fmla="*/ 222 h 369"/>
                  <a:gd name="T60" fmla="*/ 7 w 526"/>
                  <a:gd name="T61" fmla="*/ 171 h 369"/>
                  <a:gd name="T62" fmla="*/ 25 w 526"/>
                  <a:gd name="T63" fmla="*/ 165 h 369"/>
                  <a:gd name="T64" fmla="*/ 31 w 526"/>
                  <a:gd name="T65" fmla="*/ 147 h 36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26"/>
                  <a:gd name="T100" fmla="*/ 0 h 369"/>
                  <a:gd name="T101" fmla="*/ 526 w 526"/>
                  <a:gd name="T102" fmla="*/ 369 h 36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26" h="369">
                    <a:moveTo>
                      <a:pt x="328" y="0"/>
                    </a:moveTo>
                    <a:cubicBezTo>
                      <a:pt x="352" y="16"/>
                      <a:pt x="342" y="6"/>
                      <a:pt x="358" y="30"/>
                    </a:cubicBezTo>
                    <a:cubicBezTo>
                      <a:pt x="363" y="37"/>
                      <a:pt x="376" y="48"/>
                      <a:pt x="376" y="48"/>
                    </a:cubicBezTo>
                    <a:cubicBezTo>
                      <a:pt x="383" y="70"/>
                      <a:pt x="380" y="93"/>
                      <a:pt x="373" y="114"/>
                    </a:cubicBezTo>
                    <a:cubicBezTo>
                      <a:pt x="374" y="117"/>
                      <a:pt x="373" y="122"/>
                      <a:pt x="376" y="123"/>
                    </a:cubicBezTo>
                    <a:cubicBezTo>
                      <a:pt x="382" y="125"/>
                      <a:pt x="423" y="115"/>
                      <a:pt x="427" y="114"/>
                    </a:cubicBezTo>
                    <a:cubicBezTo>
                      <a:pt x="479" y="120"/>
                      <a:pt x="434" y="118"/>
                      <a:pt x="466" y="129"/>
                    </a:cubicBezTo>
                    <a:cubicBezTo>
                      <a:pt x="471" y="134"/>
                      <a:pt x="473" y="142"/>
                      <a:pt x="478" y="147"/>
                    </a:cubicBezTo>
                    <a:cubicBezTo>
                      <a:pt x="483" y="152"/>
                      <a:pt x="490" y="152"/>
                      <a:pt x="496" y="156"/>
                    </a:cubicBezTo>
                    <a:cubicBezTo>
                      <a:pt x="515" y="151"/>
                      <a:pt x="506" y="150"/>
                      <a:pt x="520" y="171"/>
                    </a:cubicBezTo>
                    <a:cubicBezTo>
                      <a:pt x="524" y="176"/>
                      <a:pt x="526" y="189"/>
                      <a:pt x="526" y="189"/>
                    </a:cubicBezTo>
                    <a:cubicBezTo>
                      <a:pt x="523" y="217"/>
                      <a:pt x="516" y="231"/>
                      <a:pt x="508" y="255"/>
                    </a:cubicBezTo>
                    <a:cubicBezTo>
                      <a:pt x="507" y="266"/>
                      <a:pt x="507" y="277"/>
                      <a:pt x="505" y="288"/>
                    </a:cubicBezTo>
                    <a:cubicBezTo>
                      <a:pt x="498" y="338"/>
                      <a:pt x="443" y="347"/>
                      <a:pt x="403" y="351"/>
                    </a:cubicBezTo>
                    <a:cubicBezTo>
                      <a:pt x="393" y="365"/>
                      <a:pt x="400" y="359"/>
                      <a:pt x="379" y="366"/>
                    </a:cubicBezTo>
                    <a:cubicBezTo>
                      <a:pt x="376" y="367"/>
                      <a:pt x="370" y="369"/>
                      <a:pt x="370" y="369"/>
                    </a:cubicBezTo>
                    <a:cubicBezTo>
                      <a:pt x="356" y="364"/>
                      <a:pt x="345" y="358"/>
                      <a:pt x="331" y="354"/>
                    </a:cubicBezTo>
                    <a:cubicBezTo>
                      <a:pt x="325" y="350"/>
                      <a:pt x="319" y="343"/>
                      <a:pt x="313" y="339"/>
                    </a:cubicBezTo>
                    <a:cubicBezTo>
                      <a:pt x="303" y="332"/>
                      <a:pt x="288" y="334"/>
                      <a:pt x="277" y="330"/>
                    </a:cubicBezTo>
                    <a:cubicBezTo>
                      <a:pt x="275" y="327"/>
                      <a:pt x="274" y="322"/>
                      <a:pt x="271" y="321"/>
                    </a:cubicBezTo>
                    <a:cubicBezTo>
                      <a:pt x="250" y="314"/>
                      <a:pt x="263" y="342"/>
                      <a:pt x="250" y="345"/>
                    </a:cubicBezTo>
                    <a:cubicBezTo>
                      <a:pt x="236" y="348"/>
                      <a:pt x="222" y="347"/>
                      <a:pt x="208" y="348"/>
                    </a:cubicBezTo>
                    <a:cubicBezTo>
                      <a:pt x="199" y="351"/>
                      <a:pt x="190" y="354"/>
                      <a:pt x="181" y="357"/>
                    </a:cubicBezTo>
                    <a:cubicBezTo>
                      <a:pt x="178" y="358"/>
                      <a:pt x="172" y="360"/>
                      <a:pt x="172" y="360"/>
                    </a:cubicBezTo>
                    <a:cubicBezTo>
                      <a:pt x="165" y="358"/>
                      <a:pt x="158" y="357"/>
                      <a:pt x="151" y="354"/>
                    </a:cubicBezTo>
                    <a:cubicBezTo>
                      <a:pt x="141" y="349"/>
                      <a:pt x="134" y="339"/>
                      <a:pt x="124" y="336"/>
                    </a:cubicBezTo>
                    <a:cubicBezTo>
                      <a:pt x="114" y="333"/>
                      <a:pt x="97" y="321"/>
                      <a:pt x="97" y="321"/>
                    </a:cubicBezTo>
                    <a:cubicBezTo>
                      <a:pt x="89" y="309"/>
                      <a:pt x="69" y="293"/>
                      <a:pt x="55" y="288"/>
                    </a:cubicBezTo>
                    <a:cubicBezTo>
                      <a:pt x="49" y="278"/>
                      <a:pt x="39" y="275"/>
                      <a:pt x="34" y="264"/>
                    </a:cubicBezTo>
                    <a:cubicBezTo>
                      <a:pt x="26" y="247"/>
                      <a:pt x="24" y="233"/>
                      <a:pt x="7" y="222"/>
                    </a:cubicBezTo>
                    <a:cubicBezTo>
                      <a:pt x="6" y="217"/>
                      <a:pt x="0" y="180"/>
                      <a:pt x="7" y="171"/>
                    </a:cubicBezTo>
                    <a:cubicBezTo>
                      <a:pt x="11" y="166"/>
                      <a:pt x="25" y="165"/>
                      <a:pt x="25" y="165"/>
                    </a:cubicBezTo>
                    <a:cubicBezTo>
                      <a:pt x="27" y="159"/>
                      <a:pt x="31" y="147"/>
                      <a:pt x="31" y="147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61" name="Freeform 7"/>
              <p:cNvSpPr>
                <a:spLocks/>
              </p:cNvSpPr>
              <p:nvPr/>
            </p:nvSpPr>
            <p:spPr bwMode="auto">
              <a:xfrm>
                <a:off x="2389" y="2457"/>
                <a:ext cx="687" cy="395"/>
              </a:xfrm>
              <a:custGeom>
                <a:avLst/>
                <a:gdLst>
                  <a:gd name="T0" fmla="*/ 251 w 687"/>
                  <a:gd name="T1" fmla="*/ 0 h 395"/>
                  <a:gd name="T2" fmla="*/ 233 w 687"/>
                  <a:gd name="T3" fmla="*/ 45 h 395"/>
                  <a:gd name="T4" fmla="*/ 206 w 687"/>
                  <a:gd name="T5" fmla="*/ 87 h 395"/>
                  <a:gd name="T6" fmla="*/ 155 w 687"/>
                  <a:gd name="T7" fmla="*/ 147 h 395"/>
                  <a:gd name="T8" fmla="*/ 89 w 687"/>
                  <a:gd name="T9" fmla="*/ 81 h 395"/>
                  <a:gd name="T10" fmla="*/ 62 w 687"/>
                  <a:gd name="T11" fmla="*/ 84 h 395"/>
                  <a:gd name="T12" fmla="*/ 53 w 687"/>
                  <a:gd name="T13" fmla="*/ 87 h 395"/>
                  <a:gd name="T14" fmla="*/ 59 w 687"/>
                  <a:gd name="T15" fmla="*/ 105 h 395"/>
                  <a:gd name="T16" fmla="*/ 32 w 687"/>
                  <a:gd name="T17" fmla="*/ 144 h 395"/>
                  <a:gd name="T18" fmla="*/ 5 w 687"/>
                  <a:gd name="T19" fmla="*/ 168 h 395"/>
                  <a:gd name="T20" fmla="*/ 17 w 687"/>
                  <a:gd name="T21" fmla="*/ 192 h 395"/>
                  <a:gd name="T22" fmla="*/ 38 w 687"/>
                  <a:gd name="T23" fmla="*/ 174 h 395"/>
                  <a:gd name="T24" fmla="*/ 83 w 687"/>
                  <a:gd name="T25" fmla="*/ 183 h 395"/>
                  <a:gd name="T26" fmla="*/ 110 w 687"/>
                  <a:gd name="T27" fmla="*/ 213 h 395"/>
                  <a:gd name="T28" fmla="*/ 164 w 687"/>
                  <a:gd name="T29" fmla="*/ 231 h 395"/>
                  <a:gd name="T30" fmla="*/ 230 w 687"/>
                  <a:gd name="T31" fmla="*/ 318 h 395"/>
                  <a:gd name="T32" fmla="*/ 260 w 687"/>
                  <a:gd name="T33" fmla="*/ 330 h 395"/>
                  <a:gd name="T34" fmla="*/ 269 w 687"/>
                  <a:gd name="T35" fmla="*/ 333 h 395"/>
                  <a:gd name="T36" fmla="*/ 293 w 687"/>
                  <a:gd name="T37" fmla="*/ 306 h 395"/>
                  <a:gd name="T38" fmla="*/ 317 w 687"/>
                  <a:gd name="T39" fmla="*/ 285 h 395"/>
                  <a:gd name="T40" fmla="*/ 389 w 687"/>
                  <a:gd name="T41" fmla="*/ 345 h 395"/>
                  <a:gd name="T42" fmla="*/ 434 w 687"/>
                  <a:gd name="T43" fmla="*/ 390 h 395"/>
                  <a:gd name="T44" fmla="*/ 464 w 687"/>
                  <a:gd name="T45" fmla="*/ 387 h 395"/>
                  <a:gd name="T46" fmla="*/ 482 w 687"/>
                  <a:gd name="T47" fmla="*/ 363 h 395"/>
                  <a:gd name="T48" fmla="*/ 500 w 687"/>
                  <a:gd name="T49" fmla="*/ 327 h 395"/>
                  <a:gd name="T50" fmla="*/ 521 w 687"/>
                  <a:gd name="T51" fmla="*/ 291 h 395"/>
                  <a:gd name="T52" fmla="*/ 575 w 687"/>
                  <a:gd name="T53" fmla="*/ 276 h 395"/>
                  <a:gd name="T54" fmla="*/ 593 w 687"/>
                  <a:gd name="T55" fmla="*/ 270 h 395"/>
                  <a:gd name="T56" fmla="*/ 608 w 687"/>
                  <a:gd name="T57" fmla="*/ 243 h 395"/>
                  <a:gd name="T58" fmla="*/ 626 w 687"/>
                  <a:gd name="T59" fmla="*/ 231 h 395"/>
                  <a:gd name="T60" fmla="*/ 662 w 687"/>
                  <a:gd name="T61" fmla="*/ 204 h 395"/>
                  <a:gd name="T62" fmla="*/ 680 w 687"/>
                  <a:gd name="T63" fmla="*/ 183 h 395"/>
                  <a:gd name="T64" fmla="*/ 686 w 687"/>
                  <a:gd name="T65" fmla="*/ 165 h 395"/>
                  <a:gd name="T66" fmla="*/ 683 w 687"/>
                  <a:gd name="T67" fmla="*/ 78 h 395"/>
                  <a:gd name="T68" fmla="*/ 629 w 687"/>
                  <a:gd name="T69" fmla="*/ 51 h 39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87"/>
                  <a:gd name="T106" fmla="*/ 0 h 395"/>
                  <a:gd name="T107" fmla="*/ 687 w 687"/>
                  <a:gd name="T108" fmla="*/ 395 h 39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87" h="395">
                    <a:moveTo>
                      <a:pt x="251" y="0"/>
                    </a:moveTo>
                    <a:cubicBezTo>
                      <a:pt x="248" y="26"/>
                      <a:pt x="252" y="32"/>
                      <a:pt x="233" y="45"/>
                    </a:cubicBezTo>
                    <a:cubicBezTo>
                      <a:pt x="227" y="63"/>
                      <a:pt x="222" y="76"/>
                      <a:pt x="206" y="87"/>
                    </a:cubicBezTo>
                    <a:cubicBezTo>
                      <a:pt x="196" y="139"/>
                      <a:pt x="193" y="122"/>
                      <a:pt x="155" y="147"/>
                    </a:cubicBezTo>
                    <a:cubicBezTo>
                      <a:pt x="150" y="101"/>
                      <a:pt x="131" y="91"/>
                      <a:pt x="89" y="81"/>
                    </a:cubicBezTo>
                    <a:cubicBezTo>
                      <a:pt x="80" y="82"/>
                      <a:pt x="71" y="83"/>
                      <a:pt x="62" y="84"/>
                    </a:cubicBezTo>
                    <a:cubicBezTo>
                      <a:pt x="59" y="85"/>
                      <a:pt x="53" y="84"/>
                      <a:pt x="53" y="87"/>
                    </a:cubicBezTo>
                    <a:cubicBezTo>
                      <a:pt x="52" y="93"/>
                      <a:pt x="59" y="105"/>
                      <a:pt x="59" y="105"/>
                    </a:cubicBezTo>
                    <a:cubicBezTo>
                      <a:pt x="48" y="122"/>
                      <a:pt x="54" y="137"/>
                      <a:pt x="32" y="144"/>
                    </a:cubicBezTo>
                    <a:cubicBezTo>
                      <a:pt x="11" y="165"/>
                      <a:pt x="21" y="157"/>
                      <a:pt x="5" y="168"/>
                    </a:cubicBezTo>
                    <a:cubicBezTo>
                      <a:pt x="0" y="182"/>
                      <a:pt x="6" y="185"/>
                      <a:pt x="17" y="192"/>
                    </a:cubicBezTo>
                    <a:cubicBezTo>
                      <a:pt x="29" y="188"/>
                      <a:pt x="34" y="186"/>
                      <a:pt x="38" y="174"/>
                    </a:cubicBezTo>
                    <a:cubicBezTo>
                      <a:pt x="65" y="183"/>
                      <a:pt x="50" y="179"/>
                      <a:pt x="83" y="183"/>
                    </a:cubicBezTo>
                    <a:cubicBezTo>
                      <a:pt x="104" y="188"/>
                      <a:pt x="97" y="200"/>
                      <a:pt x="110" y="213"/>
                    </a:cubicBezTo>
                    <a:cubicBezTo>
                      <a:pt x="123" y="226"/>
                      <a:pt x="147" y="225"/>
                      <a:pt x="164" y="231"/>
                    </a:cubicBezTo>
                    <a:cubicBezTo>
                      <a:pt x="178" y="266"/>
                      <a:pt x="199" y="296"/>
                      <a:pt x="230" y="318"/>
                    </a:cubicBezTo>
                    <a:cubicBezTo>
                      <a:pt x="238" y="324"/>
                      <a:pt x="252" y="327"/>
                      <a:pt x="260" y="330"/>
                    </a:cubicBezTo>
                    <a:cubicBezTo>
                      <a:pt x="263" y="331"/>
                      <a:pt x="269" y="333"/>
                      <a:pt x="269" y="333"/>
                    </a:cubicBezTo>
                    <a:cubicBezTo>
                      <a:pt x="282" y="320"/>
                      <a:pt x="275" y="311"/>
                      <a:pt x="293" y="306"/>
                    </a:cubicBezTo>
                    <a:cubicBezTo>
                      <a:pt x="302" y="297"/>
                      <a:pt x="305" y="289"/>
                      <a:pt x="317" y="285"/>
                    </a:cubicBezTo>
                    <a:cubicBezTo>
                      <a:pt x="345" y="297"/>
                      <a:pt x="362" y="327"/>
                      <a:pt x="389" y="345"/>
                    </a:cubicBezTo>
                    <a:cubicBezTo>
                      <a:pt x="393" y="395"/>
                      <a:pt x="387" y="386"/>
                      <a:pt x="434" y="390"/>
                    </a:cubicBezTo>
                    <a:cubicBezTo>
                      <a:pt x="444" y="389"/>
                      <a:pt x="455" y="391"/>
                      <a:pt x="464" y="387"/>
                    </a:cubicBezTo>
                    <a:cubicBezTo>
                      <a:pt x="467" y="385"/>
                      <a:pt x="465" y="369"/>
                      <a:pt x="482" y="363"/>
                    </a:cubicBezTo>
                    <a:cubicBezTo>
                      <a:pt x="486" y="350"/>
                      <a:pt x="496" y="340"/>
                      <a:pt x="500" y="327"/>
                    </a:cubicBezTo>
                    <a:cubicBezTo>
                      <a:pt x="503" y="300"/>
                      <a:pt x="499" y="298"/>
                      <a:pt x="521" y="291"/>
                    </a:cubicBezTo>
                    <a:cubicBezTo>
                      <a:pt x="546" y="296"/>
                      <a:pt x="554" y="285"/>
                      <a:pt x="575" y="276"/>
                    </a:cubicBezTo>
                    <a:cubicBezTo>
                      <a:pt x="581" y="273"/>
                      <a:pt x="593" y="270"/>
                      <a:pt x="593" y="270"/>
                    </a:cubicBezTo>
                    <a:cubicBezTo>
                      <a:pt x="599" y="261"/>
                      <a:pt x="601" y="250"/>
                      <a:pt x="608" y="243"/>
                    </a:cubicBezTo>
                    <a:cubicBezTo>
                      <a:pt x="613" y="238"/>
                      <a:pt x="626" y="231"/>
                      <a:pt x="626" y="231"/>
                    </a:cubicBezTo>
                    <a:cubicBezTo>
                      <a:pt x="634" y="207"/>
                      <a:pt x="634" y="208"/>
                      <a:pt x="662" y="204"/>
                    </a:cubicBezTo>
                    <a:cubicBezTo>
                      <a:pt x="667" y="190"/>
                      <a:pt x="674" y="196"/>
                      <a:pt x="680" y="183"/>
                    </a:cubicBezTo>
                    <a:cubicBezTo>
                      <a:pt x="683" y="177"/>
                      <a:pt x="686" y="165"/>
                      <a:pt x="686" y="165"/>
                    </a:cubicBezTo>
                    <a:cubicBezTo>
                      <a:pt x="685" y="136"/>
                      <a:pt x="687" y="107"/>
                      <a:pt x="683" y="78"/>
                    </a:cubicBezTo>
                    <a:cubicBezTo>
                      <a:pt x="682" y="69"/>
                      <a:pt x="629" y="59"/>
                      <a:pt x="629" y="5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62" name="Freeform 8"/>
              <p:cNvSpPr>
                <a:spLocks/>
              </p:cNvSpPr>
              <p:nvPr/>
            </p:nvSpPr>
            <p:spPr bwMode="auto">
              <a:xfrm>
                <a:off x="2454" y="1764"/>
                <a:ext cx="184" cy="642"/>
              </a:xfrm>
              <a:custGeom>
                <a:avLst/>
                <a:gdLst>
                  <a:gd name="T0" fmla="*/ 64 w 184"/>
                  <a:gd name="T1" fmla="*/ 0 h 642"/>
                  <a:gd name="T2" fmla="*/ 44 w 184"/>
                  <a:gd name="T3" fmla="*/ 18 h 642"/>
                  <a:gd name="T4" fmla="*/ 0 w 184"/>
                  <a:gd name="T5" fmla="*/ 66 h 642"/>
                  <a:gd name="T6" fmla="*/ 16 w 184"/>
                  <a:gd name="T7" fmla="*/ 76 h 642"/>
                  <a:gd name="T8" fmla="*/ 32 w 184"/>
                  <a:gd name="T9" fmla="*/ 60 h 642"/>
                  <a:gd name="T10" fmla="*/ 56 w 184"/>
                  <a:gd name="T11" fmla="*/ 78 h 642"/>
                  <a:gd name="T12" fmla="*/ 42 w 184"/>
                  <a:gd name="T13" fmla="*/ 98 h 642"/>
                  <a:gd name="T14" fmla="*/ 26 w 184"/>
                  <a:gd name="T15" fmla="*/ 162 h 642"/>
                  <a:gd name="T16" fmla="*/ 60 w 184"/>
                  <a:gd name="T17" fmla="*/ 176 h 642"/>
                  <a:gd name="T18" fmla="*/ 92 w 184"/>
                  <a:gd name="T19" fmla="*/ 208 h 642"/>
                  <a:gd name="T20" fmla="*/ 66 w 184"/>
                  <a:gd name="T21" fmla="*/ 256 h 642"/>
                  <a:gd name="T22" fmla="*/ 36 w 184"/>
                  <a:gd name="T23" fmla="*/ 280 h 642"/>
                  <a:gd name="T24" fmla="*/ 60 w 184"/>
                  <a:gd name="T25" fmla="*/ 296 h 642"/>
                  <a:gd name="T26" fmla="*/ 84 w 184"/>
                  <a:gd name="T27" fmla="*/ 312 h 642"/>
                  <a:gd name="T28" fmla="*/ 94 w 184"/>
                  <a:gd name="T29" fmla="*/ 336 h 642"/>
                  <a:gd name="T30" fmla="*/ 94 w 184"/>
                  <a:gd name="T31" fmla="*/ 366 h 642"/>
                  <a:gd name="T32" fmla="*/ 94 w 184"/>
                  <a:gd name="T33" fmla="*/ 430 h 642"/>
                  <a:gd name="T34" fmla="*/ 88 w 184"/>
                  <a:gd name="T35" fmla="*/ 468 h 642"/>
                  <a:gd name="T36" fmla="*/ 90 w 184"/>
                  <a:gd name="T37" fmla="*/ 502 h 642"/>
                  <a:gd name="T38" fmla="*/ 108 w 184"/>
                  <a:gd name="T39" fmla="*/ 518 h 642"/>
                  <a:gd name="T40" fmla="*/ 110 w 184"/>
                  <a:gd name="T41" fmla="*/ 524 h 642"/>
                  <a:gd name="T42" fmla="*/ 112 w 184"/>
                  <a:gd name="T43" fmla="*/ 540 h 642"/>
                  <a:gd name="T44" fmla="*/ 134 w 184"/>
                  <a:gd name="T45" fmla="*/ 568 h 642"/>
                  <a:gd name="T46" fmla="*/ 152 w 184"/>
                  <a:gd name="T47" fmla="*/ 624 h 642"/>
                  <a:gd name="T48" fmla="*/ 178 w 184"/>
                  <a:gd name="T49" fmla="*/ 640 h 642"/>
                  <a:gd name="T50" fmla="*/ 184 w 184"/>
                  <a:gd name="T51" fmla="*/ 642 h 64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4"/>
                  <a:gd name="T79" fmla="*/ 0 h 642"/>
                  <a:gd name="T80" fmla="*/ 184 w 184"/>
                  <a:gd name="T81" fmla="*/ 642 h 64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4" h="642">
                    <a:moveTo>
                      <a:pt x="64" y="0"/>
                    </a:moveTo>
                    <a:cubicBezTo>
                      <a:pt x="61" y="14"/>
                      <a:pt x="54" y="11"/>
                      <a:pt x="44" y="18"/>
                    </a:cubicBezTo>
                    <a:cubicBezTo>
                      <a:pt x="33" y="35"/>
                      <a:pt x="14" y="52"/>
                      <a:pt x="0" y="66"/>
                    </a:cubicBezTo>
                    <a:cubicBezTo>
                      <a:pt x="4" y="77"/>
                      <a:pt x="4" y="78"/>
                      <a:pt x="16" y="76"/>
                    </a:cubicBezTo>
                    <a:cubicBezTo>
                      <a:pt x="22" y="70"/>
                      <a:pt x="25" y="65"/>
                      <a:pt x="32" y="60"/>
                    </a:cubicBezTo>
                    <a:cubicBezTo>
                      <a:pt x="44" y="72"/>
                      <a:pt x="44" y="70"/>
                      <a:pt x="56" y="78"/>
                    </a:cubicBezTo>
                    <a:cubicBezTo>
                      <a:pt x="61" y="94"/>
                      <a:pt x="60" y="95"/>
                      <a:pt x="42" y="98"/>
                    </a:cubicBezTo>
                    <a:cubicBezTo>
                      <a:pt x="36" y="116"/>
                      <a:pt x="51" y="154"/>
                      <a:pt x="26" y="162"/>
                    </a:cubicBezTo>
                    <a:cubicBezTo>
                      <a:pt x="32" y="179"/>
                      <a:pt x="41" y="175"/>
                      <a:pt x="60" y="176"/>
                    </a:cubicBezTo>
                    <a:cubicBezTo>
                      <a:pt x="71" y="187"/>
                      <a:pt x="84" y="195"/>
                      <a:pt x="92" y="208"/>
                    </a:cubicBezTo>
                    <a:cubicBezTo>
                      <a:pt x="89" y="227"/>
                      <a:pt x="82" y="245"/>
                      <a:pt x="66" y="256"/>
                    </a:cubicBezTo>
                    <a:cubicBezTo>
                      <a:pt x="61" y="270"/>
                      <a:pt x="47" y="272"/>
                      <a:pt x="36" y="280"/>
                    </a:cubicBezTo>
                    <a:cubicBezTo>
                      <a:pt x="41" y="294"/>
                      <a:pt x="46" y="294"/>
                      <a:pt x="60" y="296"/>
                    </a:cubicBezTo>
                    <a:cubicBezTo>
                      <a:pt x="69" y="302"/>
                      <a:pt x="76" y="304"/>
                      <a:pt x="84" y="312"/>
                    </a:cubicBezTo>
                    <a:cubicBezTo>
                      <a:pt x="87" y="321"/>
                      <a:pt x="89" y="328"/>
                      <a:pt x="94" y="336"/>
                    </a:cubicBezTo>
                    <a:cubicBezTo>
                      <a:pt x="90" y="349"/>
                      <a:pt x="90" y="353"/>
                      <a:pt x="94" y="366"/>
                    </a:cubicBezTo>
                    <a:cubicBezTo>
                      <a:pt x="96" y="388"/>
                      <a:pt x="101" y="408"/>
                      <a:pt x="94" y="430"/>
                    </a:cubicBezTo>
                    <a:cubicBezTo>
                      <a:pt x="99" y="446"/>
                      <a:pt x="95" y="454"/>
                      <a:pt x="88" y="468"/>
                    </a:cubicBezTo>
                    <a:cubicBezTo>
                      <a:pt x="89" y="479"/>
                      <a:pt x="88" y="491"/>
                      <a:pt x="90" y="502"/>
                    </a:cubicBezTo>
                    <a:cubicBezTo>
                      <a:pt x="92" y="510"/>
                      <a:pt x="108" y="518"/>
                      <a:pt x="108" y="518"/>
                    </a:cubicBezTo>
                    <a:cubicBezTo>
                      <a:pt x="109" y="520"/>
                      <a:pt x="110" y="522"/>
                      <a:pt x="110" y="524"/>
                    </a:cubicBezTo>
                    <a:cubicBezTo>
                      <a:pt x="111" y="529"/>
                      <a:pt x="111" y="535"/>
                      <a:pt x="112" y="540"/>
                    </a:cubicBezTo>
                    <a:cubicBezTo>
                      <a:pt x="115" y="551"/>
                      <a:pt x="130" y="556"/>
                      <a:pt x="134" y="568"/>
                    </a:cubicBezTo>
                    <a:cubicBezTo>
                      <a:pt x="130" y="608"/>
                      <a:pt x="127" y="599"/>
                      <a:pt x="152" y="624"/>
                    </a:cubicBezTo>
                    <a:cubicBezTo>
                      <a:pt x="156" y="636"/>
                      <a:pt x="166" y="636"/>
                      <a:pt x="178" y="640"/>
                    </a:cubicBezTo>
                    <a:cubicBezTo>
                      <a:pt x="180" y="641"/>
                      <a:pt x="184" y="642"/>
                      <a:pt x="184" y="642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534" y="176"/>
                <a:ext cx="3684" cy="3928"/>
                <a:chOff x="1534" y="176"/>
                <a:chExt cx="3684" cy="3928"/>
              </a:xfrm>
            </p:grpSpPr>
            <p:sp>
              <p:nvSpPr>
                <p:cNvPr id="10464" name="Freeform 10"/>
                <p:cNvSpPr>
                  <a:spLocks/>
                </p:cNvSpPr>
                <p:nvPr/>
              </p:nvSpPr>
              <p:spPr bwMode="auto">
                <a:xfrm>
                  <a:off x="2051" y="176"/>
                  <a:ext cx="1065" cy="837"/>
                </a:xfrm>
                <a:custGeom>
                  <a:avLst/>
                  <a:gdLst>
                    <a:gd name="T0" fmla="*/ 984 w 1066"/>
                    <a:gd name="T1" fmla="*/ 0 h 837"/>
                    <a:gd name="T2" fmla="*/ 963 w 1066"/>
                    <a:gd name="T3" fmla="*/ 108 h 837"/>
                    <a:gd name="T4" fmla="*/ 963 w 1066"/>
                    <a:gd name="T5" fmla="*/ 192 h 837"/>
                    <a:gd name="T6" fmla="*/ 993 w 1066"/>
                    <a:gd name="T7" fmla="*/ 210 h 837"/>
                    <a:gd name="T8" fmla="*/ 999 w 1066"/>
                    <a:gd name="T9" fmla="*/ 219 h 837"/>
                    <a:gd name="T10" fmla="*/ 1020 w 1066"/>
                    <a:gd name="T11" fmla="*/ 222 h 837"/>
                    <a:gd name="T12" fmla="*/ 1014 w 1066"/>
                    <a:gd name="T13" fmla="*/ 243 h 837"/>
                    <a:gd name="T14" fmla="*/ 978 w 1066"/>
                    <a:gd name="T15" fmla="*/ 297 h 837"/>
                    <a:gd name="T16" fmla="*/ 993 w 1066"/>
                    <a:gd name="T17" fmla="*/ 327 h 837"/>
                    <a:gd name="T18" fmla="*/ 993 w 1066"/>
                    <a:gd name="T19" fmla="*/ 327 h 837"/>
                    <a:gd name="T20" fmla="*/ 1035 w 1066"/>
                    <a:gd name="T21" fmla="*/ 405 h 837"/>
                    <a:gd name="T22" fmla="*/ 981 w 1066"/>
                    <a:gd name="T23" fmla="*/ 444 h 837"/>
                    <a:gd name="T24" fmla="*/ 945 w 1066"/>
                    <a:gd name="T25" fmla="*/ 474 h 837"/>
                    <a:gd name="T26" fmla="*/ 921 w 1066"/>
                    <a:gd name="T27" fmla="*/ 498 h 837"/>
                    <a:gd name="T28" fmla="*/ 873 w 1066"/>
                    <a:gd name="T29" fmla="*/ 543 h 837"/>
                    <a:gd name="T30" fmla="*/ 807 w 1066"/>
                    <a:gd name="T31" fmla="*/ 531 h 837"/>
                    <a:gd name="T32" fmla="*/ 765 w 1066"/>
                    <a:gd name="T33" fmla="*/ 528 h 837"/>
                    <a:gd name="T34" fmla="*/ 720 w 1066"/>
                    <a:gd name="T35" fmla="*/ 531 h 837"/>
                    <a:gd name="T36" fmla="*/ 684 w 1066"/>
                    <a:gd name="T37" fmla="*/ 591 h 837"/>
                    <a:gd name="T38" fmla="*/ 657 w 1066"/>
                    <a:gd name="T39" fmla="*/ 618 h 837"/>
                    <a:gd name="T40" fmla="*/ 579 w 1066"/>
                    <a:gd name="T41" fmla="*/ 600 h 837"/>
                    <a:gd name="T42" fmla="*/ 522 w 1066"/>
                    <a:gd name="T43" fmla="*/ 597 h 837"/>
                    <a:gd name="T44" fmla="*/ 480 w 1066"/>
                    <a:gd name="T45" fmla="*/ 615 h 837"/>
                    <a:gd name="T46" fmla="*/ 438 w 1066"/>
                    <a:gd name="T47" fmla="*/ 648 h 837"/>
                    <a:gd name="T48" fmla="*/ 456 w 1066"/>
                    <a:gd name="T49" fmla="*/ 663 h 837"/>
                    <a:gd name="T50" fmla="*/ 468 w 1066"/>
                    <a:gd name="T51" fmla="*/ 681 h 837"/>
                    <a:gd name="T52" fmla="*/ 435 w 1066"/>
                    <a:gd name="T53" fmla="*/ 753 h 837"/>
                    <a:gd name="T54" fmla="*/ 420 w 1066"/>
                    <a:gd name="T55" fmla="*/ 780 h 837"/>
                    <a:gd name="T56" fmla="*/ 381 w 1066"/>
                    <a:gd name="T57" fmla="*/ 795 h 837"/>
                    <a:gd name="T58" fmla="*/ 390 w 1066"/>
                    <a:gd name="T59" fmla="*/ 819 h 837"/>
                    <a:gd name="T60" fmla="*/ 375 w 1066"/>
                    <a:gd name="T61" fmla="*/ 837 h 837"/>
                    <a:gd name="T62" fmla="*/ 273 w 1066"/>
                    <a:gd name="T63" fmla="*/ 819 h 837"/>
                    <a:gd name="T64" fmla="*/ 282 w 1066"/>
                    <a:gd name="T65" fmla="*/ 765 h 837"/>
                    <a:gd name="T66" fmla="*/ 258 w 1066"/>
                    <a:gd name="T67" fmla="*/ 702 h 837"/>
                    <a:gd name="T68" fmla="*/ 216 w 1066"/>
                    <a:gd name="T69" fmla="*/ 681 h 837"/>
                    <a:gd name="T70" fmla="*/ 216 w 1066"/>
                    <a:gd name="T71" fmla="*/ 663 h 837"/>
                    <a:gd name="T72" fmla="*/ 234 w 1066"/>
                    <a:gd name="T73" fmla="*/ 651 h 837"/>
                    <a:gd name="T74" fmla="*/ 210 w 1066"/>
                    <a:gd name="T75" fmla="*/ 606 h 837"/>
                    <a:gd name="T76" fmla="*/ 207 w 1066"/>
                    <a:gd name="T77" fmla="*/ 561 h 837"/>
                    <a:gd name="T78" fmla="*/ 168 w 1066"/>
                    <a:gd name="T79" fmla="*/ 558 h 837"/>
                    <a:gd name="T80" fmla="*/ 93 w 1066"/>
                    <a:gd name="T81" fmla="*/ 591 h 837"/>
                    <a:gd name="T82" fmla="*/ 84 w 1066"/>
                    <a:gd name="T83" fmla="*/ 600 h 837"/>
                    <a:gd name="T84" fmla="*/ 81 w 1066"/>
                    <a:gd name="T85" fmla="*/ 612 h 837"/>
                    <a:gd name="T86" fmla="*/ 42 w 1066"/>
                    <a:gd name="T87" fmla="*/ 627 h 837"/>
                    <a:gd name="T88" fmla="*/ 6 w 1066"/>
                    <a:gd name="T89" fmla="*/ 579 h 837"/>
                    <a:gd name="T90" fmla="*/ 0 w 1066"/>
                    <a:gd name="T91" fmla="*/ 570 h 837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066"/>
                    <a:gd name="T139" fmla="*/ 0 h 837"/>
                    <a:gd name="T140" fmla="*/ 1066 w 1066"/>
                    <a:gd name="T141" fmla="*/ 837 h 837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066" h="837">
                      <a:moveTo>
                        <a:pt x="1005" y="0"/>
                      </a:moveTo>
                      <a:cubicBezTo>
                        <a:pt x="994" y="34"/>
                        <a:pt x="1009" y="83"/>
                        <a:pt x="984" y="108"/>
                      </a:cubicBezTo>
                      <a:cubicBezTo>
                        <a:pt x="977" y="130"/>
                        <a:pt x="969" y="173"/>
                        <a:pt x="984" y="192"/>
                      </a:cubicBezTo>
                      <a:cubicBezTo>
                        <a:pt x="992" y="201"/>
                        <a:pt x="1004" y="204"/>
                        <a:pt x="1014" y="210"/>
                      </a:cubicBezTo>
                      <a:cubicBezTo>
                        <a:pt x="1016" y="213"/>
                        <a:pt x="1017" y="218"/>
                        <a:pt x="1020" y="219"/>
                      </a:cubicBezTo>
                      <a:cubicBezTo>
                        <a:pt x="1026" y="222"/>
                        <a:pt x="1036" y="217"/>
                        <a:pt x="1041" y="222"/>
                      </a:cubicBezTo>
                      <a:cubicBezTo>
                        <a:pt x="1042" y="223"/>
                        <a:pt x="1036" y="241"/>
                        <a:pt x="1035" y="243"/>
                      </a:cubicBezTo>
                      <a:cubicBezTo>
                        <a:pt x="1048" y="283"/>
                        <a:pt x="1020" y="276"/>
                        <a:pt x="999" y="297"/>
                      </a:cubicBezTo>
                      <a:lnTo>
                        <a:pt x="1014" y="327"/>
                      </a:lnTo>
                      <a:cubicBezTo>
                        <a:pt x="1014" y="327"/>
                        <a:pt x="1014" y="327"/>
                        <a:pt x="1014" y="327"/>
                      </a:cubicBezTo>
                      <a:cubicBezTo>
                        <a:pt x="1024" y="358"/>
                        <a:pt x="1027" y="385"/>
                        <a:pt x="1056" y="405"/>
                      </a:cubicBezTo>
                      <a:cubicBezTo>
                        <a:pt x="1066" y="436"/>
                        <a:pt x="1022" y="437"/>
                        <a:pt x="1002" y="444"/>
                      </a:cubicBezTo>
                      <a:cubicBezTo>
                        <a:pt x="979" y="467"/>
                        <a:pt x="991" y="457"/>
                        <a:pt x="966" y="474"/>
                      </a:cubicBezTo>
                      <a:cubicBezTo>
                        <a:pt x="956" y="481"/>
                        <a:pt x="952" y="491"/>
                        <a:pt x="942" y="498"/>
                      </a:cubicBezTo>
                      <a:cubicBezTo>
                        <a:pt x="930" y="516"/>
                        <a:pt x="915" y="536"/>
                        <a:pt x="894" y="543"/>
                      </a:cubicBezTo>
                      <a:cubicBezTo>
                        <a:pt x="869" y="539"/>
                        <a:pt x="856" y="533"/>
                        <a:pt x="828" y="531"/>
                      </a:cubicBezTo>
                      <a:cubicBezTo>
                        <a:pt x="802" y="522"/>
                        <a:pt x="816" y="524"/>
                        <a:pt x="786" y="528"/>
                      </a:cubicBezTo>
                      <a:cubicBezTo>
                        <a:pt x="773" y="532"/>
                        <a:pt x="755" y="529"/>
                        <a:pt x="741" y="531"/>
                      </a:cubicBezTo>
                      <a:cubicBezTo>
                        <a:pt x="737" y="557"/>
                        <a:pt x="728" y="576"/>
                        <a:pt x="705" y="591"/>
                      </a:cubicBezTo>
                      <a:cubicBezTo>
                        <a:pt x="701" y="603"/>
                        <a:pt x="690" y="614"/>
                        <a:pt x="678" y="618"/>
                      </a:cubicBezTo>
                      <a:cubicBezTo>
                        <a:pt x="651" y="614"/>
                        <a:pt x="627" y="603"/>
                        <a:pt x="600" y="600"/>
                      </a:cubicBezTo>
                      <a:cubicBezTo>
                        <a:pt x="584" y="584"/>
                        <a:pt x="541" y="596"/>
                        <a:pt x="522" y="597"/>
                      </a:cubicBezTo>
                      <a:cubicBezTo>
                        <a:pt x="504" y="609"/>
                        <a:pt x="501" y="611"/>
                        <a:pt x="480" y="615"/>
                      </a:cubicBezTo>
                      <a:cubicBezTo>
                        <a:pt x="463" y="626"/>
                        <a:pt x="450" y="630"/>
                        <a:pt x="438" y="648"/>
                      </a:cubicBezTo>
                      <a:cubicBezTo>
                        <a:pt x="444" y="654"/>
                        <a:pt x="451" y="657"/>
                        <a:pt x="456" y="663"/>
                      </a:cubicBezTo>
                      <a:cubicBezTo>
                        <a:pt x="461" y="668"/>
                        <a:pt x="468" y="681"/>
                        <a:pt x="468" y="681"/>
                      </a:cubicBezTo>
                      <a:cubicBezTo>
                        <a:pt x="460" y="706"/>
                        <a:pt x="450" y="731"/>
                        <a:pt x="435" y="753"/>
                      </a:cubicBezTo>
                      <a:cubicBezTo>
                        <a:pt x="422" y="772"/>
                        <a:pt x="437" y="769"/>
                        <a:pt x="420" y="780"/>
                      </a:cubicBezTo>
                      <a:cubicBezTo>
                        <a:pt x="409" y="788"/>
                        <a:pt x="393" y="787"/>
                        <a:pt x="381" y="795"/>
                      </a:cubicBezTo>
                      <a:cubicBezTo>
                        <a:pt x="377" y="808"/>
                        <a:pt x="379" y="811"/>
                        <a:pt x="390" y="819"/>
                      </a:cubicBezTo>
                      <a:cubicBezTo>
                        <a:pt x="395" y="833"/>
                        <a:pt x="386" y="830"/>
                        <a:pt x="375" y="837"/>
                      </a:cubicBezTo>
                      <a:cubicBezTo>
                        <a:pt x="364" y="820"/>
                        <a:pt x="296" y="821"/>
                        <a:pt x="273" y="819"/>
                      </a:cubicBezTo>
                      <a:cubicBezTo>
                        <a:pt x="269" y="799"/>
                        <a:pt x="266" y="781"/>
                        <a:pt x="282" y="765"/>
                      </a:cubicBezTo>
                      <a:cubicBezTo>
                        <a:pt x="280" y="735"/>
                        <a:pt x="282" y="718"/>
                        <a:pt x="258" y="702"/>
                      </a:cubicBezTo>
                      <a:cubicBezTo>
                        <a:pt x="240" y="708"/>
                        <a:pt x="233" y="687"/>
                        <a:pt x="216" y="681"/>
                      </a:cubicBezTo>
                      <a:cubicBezTo>
                        <a:pt x="214" y="675"/>
                        <a:pt x="210" y="669"/>
                        <a:pt x="216" y="663"/>
                      </a:cubicBezTo>
                      <a:cubicBezTo>
                        <a:pt x="221" y="658"/>
                        <a:pt x="234" y="651"/>
                        <a:pt x="234" y="651"/>
                      </a:cubicBezTo>
                      <a:cubicBezTo>
                        <a:pt x="241" y="630"/>
                        <a:pt x="231" y="611"/>
                        <a:pt x="210" y="606"/>
                      </a:cubicBezTo>
                      <a:cubicBezTo>
                        <a:pt x="203" y="585"/>
                        <a:pt x="199" y="585"/>
                        <a:pt x="207" y="561"/>
                      </a:cubicBezTo>
                      <a:cubicBezTo>
                        <a:pt x="182" y="553"/>
                        <a:pt x="195" y="554"/>
                        <a:pt x="168" y="558"/>
                      </a:cubicBezTo>
                      <a:cubicBezTo>
                        <a:pt x="139" y="577"/>
                        <a:pt x="128" y="588"/>
                        <a:pt x="93" y="591"/>
                      </a:cubicBezTo>
                      <a:cubicBezTo>
                        <a:pt x="90" y="594"/>
                        <a:pt x="86" y="596"/>
                        <a:pt x="84" y="600"/>
                      </a:cubicBezTo>
                      <a:cubicBezTo>
                        <a:pt x="82" y="604"/>
                        <a:pt x="84" y="609"/>
                        <a:pt x="81" y="612"/>
                      </a:cubicBezTo>
                      <a:cubicBezTo>
                        <a:pt x="74" y="620"/>
                        <a:pt x="52" y="624"/>
                        <a:pt x="42" y="627"/>
                      </a:cubicBezTo>
                      <a:cubicBezTo>
                        <a:pt x="17" y="621"/>
                        <a:pt x="25" y="592"/>
                        <a:pt x="6" y="579"/>
                      </a:cubicBezTo>
                      <a:cubicBezTo>
                        <a:pt x="3" y="569"/>
                        <a:pt x="6" y="570"/>
                        <a:pt x="0" y="57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65" name="Freeform 11"/>
                <p:cNvSpPr>
                  <a:spLocks/>
                </p:cNvSpPr>
                <p:nvPr/>
              </p:nvSpPr>
              <p:spPr bwMode="auto">
                <a:xfrm>
                  <a:off x="2715" y="540"/>
                  <a:ext cx="996" cy="351"/>
                </a:xfrm>
                <a:custGeom>
                  <a:avLst/>
                  <a:gdLst>
                    <a:gd name="T0" fmla="*/ 0 w 996"/>
                    <a:gd name="T1" fmla="*/ 258 h 351"/>
                    <a:gd name="T2" fmla="*/ 27 w 996"/>
                    <a:gd name="T3" fmla="*/ 300 h 351"/>
                    <a:gd name="T4" fmla="*/ 93 w 996"/>
                    <a:gd name="T5" fmla="*/ 291 h 351"/>
                    <a:gd name="T6" fmla="*/ 147 w 996"/>
                    <a:gd name="T7" fmla="*/ 276 h 351"/>
                    <a:gd name="T8" fmla="*/ 195 w 996"/>
                    <a:gd name="T9" fmla="*/ 273 h 351"/>
                    <a:gd name="T10" fmla="*/ 306 w 996"/>
                    <a:gd name="T11" fmla="*/ 276 h 351"/>
                    <a:gd name="T12" fmla="*/ 342 w 996"/>
                    <a:gd name="T13" fmla="*/ 267 h 351"/>
                    <a:gd name="T14" fmla="*/ 435 w 996"/>
                    <a:gd name="T15" fmla="*/ 282 h 351"/>
                    <a:gd name="T16" fmla="*/ 438 w 996"/>
                    <a:gd name="T17" fmla="*/ 318 h 351"/>
                    <a:gd name="T18" fmla="*/ 465 w 996"/>
                    <a:gd name="T19" fmla="*/ 327 h 351"/>
                    <a:gd name="T20" fmla="*/ 531 w 996"/>
                    <a:gd name="T21" fmla="*/ 351 h 351"/>
                    <a:gd name="T22" fmla="*/ 597 w 996"/>
                    <a:gd name="T23" fmla="*/ 333 h 351"/>
                    <a:gd name="T24" fmla="*/ 627 w 996"/>
                    <a:gd name="T25" fmla="*/ 309 h 351"/>
                    <a:gd name="T26" fmla="*/ 660 w 996"/>
                    <a:gd name="T27" fmla="*/ 312 h 351"/>
                    <a:gd name="T28" fmla="*/ 690 w 996"/>
                    <a:gd name="T29" fmla="*/ 321 h 351"/>
                    <a:gd name="T30" fmla="*/ 741 w 996"/>
                    <a:gd name="T31" fmla="*/ 303 h 351"/>
                    <a:gd name="T32" fmla="*/ 759 w 996"/>
                    <a:gd name="T33" fmla="*/ 297 h 351"/>
                    <a:gd name="T34" fmla="*/ 786 w 996"/>
                    <a:gd name="T35" fmla="*/ 270 h 351"/>
                    <a:gd name="T36" fmla="*/ 807 w 996"/>
                    <a:gd name="T37" fmla="*/ 207 h 351"/>
                    <a:gd name="T38" fmla="*/ 819 w 996"/>
                    <a:gd name="T39" fmla="*/ 153 h 351"/>
                    <a:gd name="T40" fmla="*/ 840 w 996"/>
                    <a:gd name="T41" fmla="*/ 132 h 351"/>
                    <a:gd name="T42" fmla="*/ 855 w 996"/>
                    <a:gd name="T43" fmla="*/ 117 h 351"/>
                    <a:gd name="T44" fmla="*/ 873 w 996"/>
                    <a:gd name="T45" fmla="*/ 72 h 351"/>
                    <a:gd name="T46" fmla="*/ 909 w 996"/>
                    <a:gd name="T47" fmla="*/ 45 h 351"/>
                    <a:gd name="T48" fmla="*/ 891 w 996"/>
                    <a:gd name="T49" fmla="*/ 24 h 351"/>
                    <a:gd name="T50" fmla="*/ 918 w 996"/>
                    <a:gd name="T51" fmla="*/ 9 h 351"/>
                    <a:gd name="T52" fmla="*/ 972 w 996"/>
                    <a:gd name="T53" fmla="*/ 6 h 351"/>
                    <a:gd name="T54" fmla="*/ 996 w 996"/>
                    <a:gd name="T55" fmla="*/ 0 h 35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996"/>
                    <a:gd name="T85" fmla="*/ 0 h 351"/>
                    <a:gd name="T86" fmla="*/ 996 w 996"/>
                    <a:gd name="T87" fmla="*/ 351 h 351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996" h="351">
                      <a:moveTo>
                        <a:pt x="0" y="258"/>
                      </a:moveTo>
                      <a:cubicBezTo>
                        <a:pt x="4" y="282"/>
                        <a:pt x="11" y="284"/>
                        <a:pt x="27" y="300"/>
                      </a:cubicBezTo>
                      <a:cubicBezTo>
                        <a:pt x="50" y="297"/>
                        <a:pt x="70" y="293"/>
                        <a:pt x="93" y="291"/>
                      </a:cubicBezTo>
                      <a:cubicBezTo>
                        <a:pt x="114" y="284"/>
                        <a:pt x="122" y="279"/>
                        <a:pt x="147" y="276"/>
                      </a:cubicBezTo>
                      <a:cubicBezTo>
                        <a:pt x="168" y="271"/>
                        <a:pt x="170" y="270"/>
                        <a:pt x="195" y="273"/>
                      </a:cubicBezTo>
                      <a:cubicBezTo>
                        <a:pt x="231" y="285"/>
                        <a:pt x="269" y="277"/>
                        <a:pt x="306" y="276"/>
                      </a:cubicBezTo>
                      <a:cubicBezTo>
                        <a:pt x="330" y="268"/>
                        <a:pt x="318" y="271"/>
                        <a:pt x="342" y="267"/>
                      </a:cubicBezTo>
                      <a:cubicBezTo>
                        <a:pt x="373" y="269"/>
                        <a:pt x="408" y="264"/>
                        <a:pt x="435" y="282"/>
                      </a:cubicBezTo>
                      <a:cubicBezTo>
                        <a:pt x="439" y="295"/>
                        <a:pt x="435" y="305"/>
                        <a:pt x="438" y="318"/>
                      </a:cubicBezTo>
                      <a:cubicBezTo>
                        <a:pt x="455" y="312"/>
                        <a:pt x="452" y="320"/>
                        <a:pt x="465" y="327"/>
                      </a:cubicBezTo>
                      <a:cubicBezTo>
                        <a:pt x="484" y="338"/>
                        <a:pt x="510" y="344"/>
                        <a:pt x="531" y="351"/>
                      </a:cubicBezTo>
                      <a:cubicBezTo>
                        <a:pt x="558" y="348"/>
                        <a:pt x="571" y="339"/>
                        <a:pt x="597" y="333"/>
                      </a:cubicBezTo>
                      <a:cubicBezTo>
                        <a:pt x="610" y="324"/>
                        <a:pt x="610" y="315"/>
                        <a:pt x="627" y="309"/>
                      </a:cubicBezTo>
                      <a:cubicBezTo>
                        <a:pt x="640" y="313"/>
                        <a:pt x="647" y="315"/>
                        <a:pt x="660" y="312"/>
                      </a:cubicBezTo>
                      <a:cubicBezTo>
                        <a:pt x="673" y="292"/>
                        <a:pt x="678" y="313"/>
                        <a:pt x="690" y="321"/>
                      </a:cubicBezTo>
                      <a:cubicBezTo>
                        <a:pt x="729" y="317"/>
                        <a:pt x="709" y="314"/>
                        <a:pt x="741" y="303"/>
                      </a:cubicBezTo>
                      <a:cubicBezTo>
                        <a:pt x="747" y="301"/>
                        <a:pt x="759" y="297"/>
                        <a:pt x="759" y="297"/>
                      </a:cubicBezTo>
                      <a:cubicBezTo>
                        <a:pt x="766" y="286"/>
                        <a:pt x="777" y="279"/>
                        <a:pt x="786" y="270"/>
                      </a:cubicBezTo>
                      <a:cubicBezTo>
                        <a:pt x="782" y="231"/>
                        <a:pt x="776" y="227"/>
                        <a:pt x="807" y="207"/>
                      </a:cubicBezTo>
                      <a:cubicBezTo>
                        <a:pt x="818" y="191"/>
                        <a:pt x="816" y="172"/>
                        <a:pt x="819" y="153"/>
                      </a:cubicBezTo>
                      <a:cubicBezTo>
                        <a:pt x="821" y="143"/>
                        <a:pt x="840" y="132"/>
                        <a:pt x="840" y="132"/>
                      </a:cubicBezTo>
                      <a:cubicBezTo>
                        <a:pt x="844" y="126"/>
                        <a:pt x="851" y="123"/>
                        <a:pt x="855" y="117"/>
                      </a:cubicBezTo>
                      <a:cubicBezTo>
                        <a:pt x="863" y="104"/>
                        <a:pt x="861" y="83"/>
                        <a:pt x="873" y="72"/>
                      </a:cubicBezTo>
                      <a:cubicBezTo>
                        <a:pt x="885" y="61"/>
                        <a:pt x="898" y="56"/>
                        <a:pt x="909" y="45"/>
                      </a:cubicBezTo>
                      <a:cubicBezTo>
                        <a:pt x="915" y="27"/>
                        <a:pt x="910" y="27"/>
                        <a:pt x="891" y="24"/>
                      </a:cubicBezTo>
                      <a:cubicBezTo>
                        <a:pt x="912" y="10"/>
                        <a:pt x="902" y="14"/>
                        <a:pt x="918" y="9"/>
                      </a:cubicBezTo>
                      <a:cubicBezTo>
                        <a:pt x="936" y="15"/>
                        <a:pt x="954" y="11"/>
                        <a:pt x="972" y="6"/>
                      </a:cubicBezTo>
                      <a:cubicBezTo>
                        <a:pt x="980" y="4"/>
                        <a:pt x="996" y="0"/>
                        <a:pt x="996" y="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66" name="Freeform 12"/>
                <p:cNvSpPr>
                  <a:spLocks/>
                </p:cNvSpPr>
                <p:nvPr/>
              </p:nvSpPr>
              <p:spPr bwMode="auto">
                <a:xfrm>
                  <a:off x="2319" y="870"/>
                  <a:ext cx="1188" cy="567"/>
                </a:xfrm>
                <a:custGeom>
                  <a:avLst/>
                  <a:gdLst>
                    <a:gd name="T0" fmla="*/ 1113 w 1188"/>
                    <a:gd name="T1" fmla="*/ 0 h 567"/>
                    <a:gd name="T2" fmla="*/ 1167 w 1188"/>
                    <a:gd name="T3" fmla="*/ 51 h 567"/>
                    <a:gd name="T4" fmla="*/ 1158 w 1188"/>
                    <a:gd name="T5" fmla="*/ 114 h 567"/>
                    <a:gd name="T6" fmla="*/ 1101 w 1188"/>
                    <a:gd name="T7" fmla="*/ 141 h 567"/>
                    <a:gd name="T8" fmla="*/ 1092 w 1188"/>
                    <a:gd name="T9" fmla="*/ 168 h 567"/>
                    <a:gd name="T10" fmla="*/ 1089 w 1188"/>
                    <a:gd name="T11" fmla="*/ 177 h 567"/>
                    <a:gd name="T12" fmla="*/ 1071 w 1188"/>
                    <a:gd name="T13" fmla="*/ 183 h 567"/>
                    <a:gd name="T14" fmla="*/ 1041 w 1188"/>
                    <a:gd name="T15" fmla="*/ 192 h 567"/>
                    <a:gd name="T16" fmla="*/ 969 w 1188"/>
                    <a:gd name="T17" fmla="*/ 228 h 567"/>
                    <a:gd name="T18" fmla="*/ 951 w 1188"/>
                    <a:gd name="T19" fmla="*/ 294 h 567"/>
                    <a:gd name="T20" fmla="*/ 942 w 1188"/>
                    <a:gd name="T21" fmla="*/ 330 h 567"/>
                    <a:gd name="T22" fmla="*/ 924 w 1188"/>
                    <a:gd name="T23" fmla="*/ 357 h 567"/>
                    <a:gd name="T24" fmla="*/ 918 w 1188"/>
                    <a:gd name="T25" fmla="*/ 375 h 567"/>
                    <a:gd name="T26" fmla="*/ 909 w 1188"/>
                    <a:gd name="T27" fmla="*/ 417 h 567"/>
                    <a:gd name="T28" fmla="*/ 903 w 1188"/>
                    <a:gd name="T29" fmla="*/ 444 h 567"/>
                    <a:gd name="T30" fmla="*/ 885 w 1188"/>
                    <a:gd name="T31" fmla="*/ 498 h 567"/>
                    <a:gd name="T32" fmla="*/ 867 w 1188"/>
                    <a:gd name="T33" fmla="*/ 510 h 567"/>
                    <a:gd name="T34" fmla="*/ 855 w 1188"/>
                    <a:gd name="T35" fmla="*/ 537 h 567"/>
                    <a:gd name="T36" fmla="*/ 819 w 1188"/>
                    <a:gd name="T37" fmla="*/ 564 h 567"/>
                    <a:gd name="T38" fmla="*/ 783 w 1188"/>
                    <a:gd name="T39" fmla="*/ 522 h 567"/>
                    <a:gd name="T40" fmla="*/ 747 w 1188"/>
                    <a:gd name="T41" fmla="*/ 498 h 567"/>
                    <a:gd name="T42" fmla="*/ 711 w 1188"/>
                    <a:gd name="T43" fmla="*/ 501 h 567"/>
                    <a:gd name="T44" fmla="*/ 678 w 1188"/>
                    <a:gd name="T45" fmla="*/ 507 h 567"/>
                    <a:gd name="T46" fmla="*/ 636 w 1188"/>
                    <a:gd name="T47" fmla="*/ 516 h 567"/>
                    <a:gd name="T48" fmla="*/ 618 w 1188"/>
                    <a:gd name="T49" fmla="*/ 528 h 567"/>
                    <a:gd name="T50" fmla="*/ 600 w 1188"/>
                    <a:gd name="T51" fmla="*/ 501 h 567"/>
                    <a:gd name="T52" fmla="*/ 543 w 1188"/>
                    <a:gd name="T53" fmla="*/ 456 h 567"/>
                    <a:gd name="T54" fmla="*/ 522 w 1188"/>
                    <a:gd name="T55" fmla="*/ 417 h 567"/>
                    <a:gd name="T56" fmla="*/ 483 w 1188"/>
                    <a:gd name="T57" fmla="*/ 360 h 567"/>
                    <a:gd name="T58" fmla="*/ 465 w 1188"/>
                    <a:gd name="T59" fmla="*/ 336 h 567"/>
                    <a:gd name="T60" fmla="*/ 450 w 1188"/>
                    <a:gd name="T61" fmla="*/ 339 h 567"/>
                    <a:gd name="T62" fmla="*/ 441 w 1188"/>
                    <a:gd name="T63" fmla="*/ 366 h 567"/>
                    <a:gd name="T64" fmla="*/ 414 w 1188"/>
                    <a:gd name="T65" fmla="*/ 381 h 567"/>
                    <a:gd name="T66" fmla="*/ 402 w 1188"/>
                    <a:gd name="T67" fmla="*/ 411 h 567"/>
                    <a:gd name="T68" fmla="*/ 417 w 1188"/>
                    <a:gd name="T69" fmla="*/ 441 h 567"/>
                    <a:gd name="T70" fmla="*/ 378 w 1188"/>
                    <a:gd name="T71" fmla="*/ 492 h 567"/>
                    <a:gd name="T72" fmla="*/ 351 w 1188"/>
                    <a:gd name="T73" fmla="*/ 480 h 567"/>
                    <a:gd name="T74" fmla="*/ 333 w 1188"/>
                    <a:gd name="T75" fmla="*/ 474 h 567"/>
                    <a:gd name="T76" fmla="*/ 318 w 1188"/>
                    <a:gd name="T77" fmla="*/ 486 h 567"/>
                    <a:gd name="T78" fmla="*/ 300 w 1188"/>
                    <a:gd name="T79" fmla="*/ 492 h 567"/>
                    <a:gd name="T80" fmla="*/ 237 w 1188"/>
                    <a:gd name="T81" fmla="*/ 531 h 567"/>
                    <a:gd name="T82" fmla="*/ 210 w 1188"/>
                    <a:gd name="T83" fmla="*/ 555 h 567"/>
                    <a:gd name="T84" fmla="*/ 192 w 1188"/>
                    <a:gd name="T85" fmla="*/ 567 h 567"/>
                    <a:gd name="T86" fmla="*/ 171 w 1188"/>
                    <a:gd name="T87" fmla="*/ 543 h 567"/>
                    <a:gd name="T88" fmla="*/ 177 w 1188"/>
                    <a:gd name="T89" fmla="*/ 522 h 567"/>
                    <a:gd name="T90" fmla="*/ 177 w 1188"/>
                    <a:gd name="T91" fmla="*/ 486 h 567"/>
                    <a:gd name="T92" fmla="*/ 174 w 1188"/>
                    <a:gd name="T93" fmla="*/ 477 h 567"/>
                    <a:gd name="T94" fmla="*/ 156 w 1188"/>
                    <a:gd name="T95" fmla="*/ 471 h 567"/>
                    <a:gd name="T96" fmla="*/ 102 w 1188"/>
                    <a:gd name="T97" fmla="*/ 459 h 567"/>
                    <a:gd name="T98" fmla="*/ 99 w 1188"/>
                    <a:gd name="T99" fmla="*/ 450 h 567"/>
                    <a:gd name="T100" fmla="*/ 108 w 1188"/>
                    <a:gd name="T101" fmla="*/ 441 h 567"/>
                    <a:gd name="T102" fmla="*/ 102 w 1188"/>
                    <a:gd name="T103" fmla="*/ 423 h 567"/>
                    <a:gd name="T104" fmla="*/ 132 w 1188"/>
                    <a:gd name="T105" fmla="*/ 384 h 567"/>
                    <a:gd name="T106" fmla="*/ 135 w 1188"/>
                    <a:gd name="T107" fmla="*/ 267 h 567"/>
                    <a:gd name="T108" fmla="*/ 123 w 1188"/>
                    <a:gd name="T109" fmla="*/ 231 h 567"/>
                    <a:gd name="T110" fmla="*/ 69 w 1188"/>
                    <a:gd name="T111" fmla="*/ 219 h 567"/>
                    <a:gd name="T112" fmla="*/ 30 w 1188"/>
                    <a:gd name="T113" fmla="*/ 201 h 567"/>
                    <a:gd name="T114" fmla="*/ 12 w 1188"/>
                    <a:gd name="T115" fmla="*/ 189 h 567"/>
                    <a:gd name="T116" fmla="*/ 0 w 1188"/>
                    <a:gd name="T117" fmla="*/ 129 h 56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188"/>
                    <a:gd name="T178" fmla="*/ 0 h 567"/>
                    <a:gd name="T179" fmla="*/ 1188 w 1188"/>
                    <a:gd name="T180" fmla="*/ 567 h 567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188" h="567">
                      <a:moveTo>
                        <a:pt x="1113" y="0"/>
                      </a:moveTo>
                      <a:cubicBezTo>
                        <a:pt x="1102" y="33"/>
                        <a:pt x="1144" y="43"/>
                        <a:pt x="1167" y="51"/>
                      </a:cubicBezTo>
                      <a:cubicBezTo>
                        <a:pt x="1188" y="72"/>
                        <a:pt x="1183" y="100"/>
                        <a:pt x="1158" y="114"/>
                      </a:cubicBezTo>
                      <a:lnTo>
                        <a:pt x="1101" y="141"/>
                      </a:lnTo>
                      <a:cubicBezTo>
                        <a:pt x="1101" y="141"/>
                        <a:pt x="1092" y="168"/>
                        <a:pt x="1092" y="168"/>
                      </a:cubicBezTo>
                      <a:cubicBezTo>
                        <a:pt x="1091" y="171"/>
                        <a:pt x="1092" y="176"/>
                        <a:pt x="1089" y="177"/>
                      </a:cubicBezTo>
                      <a:cubicBezTo>
                        <a:pt x="1083" y="179"/>
                        <a:pt x="1071" y="183"/>
                        <a:pt x="1071" y="183"/>
                      </a:cubicBezTo>
                      <a:cubicBezTo>
                        <a:pt x="1066" y="206"/>
                        <a:pt x="1060" y="197"/>
                        <a:pt x="1041" y="192"/>
                      </a:cubicBezTo>
                      <a:cubicBezTo>
                        <a:pt x="1013" y="234"/>
                        <a:pt x="1052" y="224"/>
                        <a:pt x="969" y="228"/>
                      </a:cubicBezTo>
                      <a:cubicBezTo>
                        <a:pt x="962" y="250"/>
                        <a:pt x="956" y="271"/>
                        <a:pt x="951" y="294"/>
                      </a:cubicBezTo>
                      <a:cubicBezTo>
                        <a:pt x="949" y="304"/>
                        <a:pt x="948" y="321"/>
                        <a:pt x="942" y="330"/>
                      </a:cubicBezTo>
                      <a:cubicBezTo>
                        <a:pt x="936" y="339"/>
                        <a:pt x="930" y="348"/>
                        <a:pt x="924" y="357"/>
                      </a:cubicBezTo>
                      <a:cubicBezTo>
                        <a:pt x="920" y="362"/>
                        <a:pt x="918" y="375"/>
                        <a:pt x="918" y="375"/>
                      </a:cubicBezTo>
                      <a:cubicBezTo>
                        <a:pt x="923" y="391"/>
                        <a:pt x="918" y="404"/>
                        <a:pt x="909" y="417"/>
                      </a:cubicBezTo>
                      <a:cubicBezTo>
                        <a:pt x="913" y="429"/>
                        <a:pt x="910" y="433"/>
                        <a:pt x="903" y="444"/>
                      </a:cubicBezTo>
                      <a:cubicBezTo>
                        <a:pt x="907" y="456"/>
                        <a:pt x="895" y="489"/>
                        <a:pt x="885" y="498"/>
                      </a:cubicBezTo>
                      <a:cubicBezTo>
                        <a:pt x="880" y="503"/>
                        <a:pt x="867" y="510"/>
                        <a:pt x="867" y="510"/>
                      </a:cubicBezTo>
                      <a:cubicBezTo>
                        <a:pt x="857" y="524"/>
                        <a:pt x="862" y="516"/>
                        <a:pt x="855" y="537"/>
                      </a:cubicBezTo>
                      <a:cubicBezTo>
                        <a:pt x="854" y="540"/>
                        <a:pt x="825" y="558"/>
                        <a:pt x="819" y="564"/>
                      </a:cubicBezTo>
                      <a:cubicBezTo>
                        <a:pt x="813" y="522"/>
                        <a:pt x="811" y="541"/>
                        <a:pt x="783" y="522"/>
                      </a:cubicBezTo>
                      <a:cubicBezTo>
                        <a:pt x="770" y="513"/>
                        <a:pt x="762" y="503"/>
                        <a:pt x="747" y="498"/>
                      </a:cubicBezTo>
                      <a:cubicBezTo>
                        <a:pt x="733" y="501"/>
                        <a:pt x="726" y="498"/>
                        <a:pt x="711" y="501"/>
                      </a:cubicBezTo>
                      <a:cubicBezTo>
                        <a:pt x="700" y="518"/>
                        <a:pt x="694" y="518"/>
                        <a:pt x="678" y="507"/>
                      </a:cubicBezTo>
                      <a:cubicBezTo>
                        <a:pt x="666" y="509"/>
                        <a:pt x="648" y="510"/>
                        <a:pt x="636" y="516"/>
                      </a:cubicBezTo>
                      <a:cubicBezTo>
                        <a:pt x="630" y="520"/>
                        <a:pt x="618" y="528"/>
                        <a:pt x="618" y="528"/>
                      </a:cubicBezTo>
                      <a:cubicBezTo>
                        <a:pt x="614" y="516"/>
                        <a:pt x="608" y="511"/>
                        <a:pt x="600" y="501"/>
                      </a:cubicBezTo>
                      <a:cubicBezTo>
                        <a:pt x="578" y="473"/>
                        <a:pt x="586" y="462"/>
                        <a:pt x="543" y="456"/>
                      </a:cubicBezTo>
                      <a:cubicBezTo>
                        <a:pt x="534" y="442"/>
                        <a:pt x="534" y="429"/>
                        <a:pt x="522" y="417"/>
                      </a:cubicBezTo>
                      <a:cubicBezTo>
                        <a:pt x="517" y="403"/>
                        <a:pt x="498" y="365"/>
                        <a:pt x="483" y="360"/>
                      </a:cubicBezTo>
                      <a:cubicBezTo>
                        <a:pt x="479" y="348"/>
                        <a:pt x="475" y="343"/>
                        <a:pt x="465" y="336"/>
                      </a:cubicBezTo>
                      <a:cubicBezTo>
                        <a:pt x="460" y="337"/>
                        <a:pt x="454" y="335"/>
                        <a:pt x="450" y="339"/>
                      </a:cubicBezTo>
                      <a:cubicBezTo>
                        <a:pt x="443" y="346"/>
                        <a:pt x="449" y="361"/>
                        <a:pt x="441" y="366"/>
                      </a:cubicBezTo>
                      <a:cubicBezTo>
                        <a:pt x="420" y="380"/>
                        <a:pt x="430" y="376"/>
                        <a:pt x="414" y="381"/>
                      </a:cubicBezTo>
                      <a:cubicBezTo>
                        <a:pt x="407" y="391"/>
                        <a:pt x="405" y="399"/>
                        <a:pt x="402" y="411"/>
                      </a:cubicBezTo>
                      <a:cubicBezTo>
                        <a:pt x="405" y="422"/>
                        <a:pt x="417" y="441"/>
                        <a:pt x="417" y="441"/>
                      </a:cubicBezTo>
                      <a:cubicBezTo>
                        <a:pt x="414" y="461"/>
                        <a:pt x="398" y="485"/>
                        <a:pt x="378" y="492"/>
                      </a:cubicBezTo>
                      <a:cubicBezTo>
                        <a:pt x="363" y="477"/>
                        <a:pt x="376" y="486"/>
                        <a:pt x="351" y="480"/>
                      </a:cubicBezTo>
                      <a:cubicBezTo>
                        <a:pt x="345" y="478"/>
                        <a:pt x="333" y="474"/>
                        <a:pt x="333" y="474"/>
                      </a:cubicBezTo>
                      <a:cubicBezTo>
                        <a:pt x="300" y="485"/>
                        <a:pt x="349" y="467"/>
                        <a:pt x="318" y="486"/>
                      </a:cubicBezTo>
                      <a:cubicBezTo>
                        <a:pt x="313" y="489"/>
                        <a:pt x="305" y="488"/>
                        <a:pt x="300" y="492"/>
                      </a:cubicBezTo>
                      <a:cubicBezTo>
                        <a:pt x="280" y="505"/>
                        <a:pt x="260" y="523"/>
                        <a:pt x="237" y="531"/>
                      </a:cubicBezTo>
                      <a:cubicBezTo>
                        <a:pt x="227" y="539"/>
                        <a:pt x="219" y="547"/>
                        <a:pt x="210" y="555"/>
                      </a:cubicBezTo>
                      <a:cubicBezTo>
                        <a:pt x="205" y="560"/>
                        <a:pt x="192" y="567"/>
                        <a:pt x="192" y="567"/>
                      </a:cubicBezTo>
                      <a:cubicBezTo>
                        <a:pt x="183" y="558"/>
                        <a:pt x="175" y="555"/>
                        <a:pt x="171" y="543"/>
                      </a:cubicBezTo>
                      <a:cubicBezTo>
                        <a:pt x="180" y="534"/>
                        <a:pt x="194" y="528"/>
                        <a:pt x="177" y="522"/>
                      </a:cubicBezTo>
                      <a:cubicBezTo>
                        <a:pt x="166" y="505"/>
                        <a:pt x="171" y="504"/>
                        <a:pt x="177" y="486"/>
                      </a:cubicBezTo>
                      <a:cubicBezTo>
                        <a:pt x="176" y="483"/>
                        <a:pt x="177" y="479"/>
                        <a:pt x="174" y="477"/>
                      </a:cubicBezTo>
                      <a:cubicBezTo>
                        <a:pt x="169" y="473"/>
                        <a:pt x="156" y="471"/>
                        <a:pt x="156" y="471"/>
                      </a:cubicBezTo>
                      <a:cubicBezTo>
                        <a:pt x="100" y="477"/>
                        <a:pt x="135" y="470"/>
                        <a:pt x="102" y="459"/>
                      </a:cubicBezTo>
                      <a:cubicBezTo>
                        <a:pt x="101" y="456"/>
                        <a:pt x="98" y="453"/>
                        <a:pt x="99" y="450"/>
                      </a:cubicBezTo>
                      <a:cubicBezTo>
                        <a:pt x="100" y="446"/>
                        <a:pt x="108" y="445"/>
                        <a:pt x="108" y="441"/>
                      </a:cubicBezTo>
                      <a:cubicBezTo>
                        <a:pt x="109" y="435"/>
                        <a:pt x="102" y="423"/>
                        <a:pt x="102" y="423"/>
                      </a:cubicBezTo>
                      <a:cubicBezTo>
                        <a:pt x="105" y="413"/>
                        <a:pt x="123" y="390"/>
                        <a:pt x="132" y="384"/>
                      </a:cubicBezTo>
                      <a:cubicBezTo>
                        <a:pt x="155" y="350"/>
                        <a:pt x="141" y="306"/>
                        <a:pt x="135" y="267"/>
                      </a:cubicBezTo>
                      <a:cubicBezTo>
                        <a:pt x="133" y="251"/>
                        <a:pt x="138" y="239"/>
                        <a:pt x="123" y="231"/>
                      </a:cubicBezTo>
                      <a:cubicBezTo>
                        <a:pt x="108" y="223"/>
                        <a:pt x="85" y="221"/>
                        <a:pt x="69" y="219"/>
                      </a:cubicBezTo>
                      <a:cubicBezTo>
                        <a:pt x="53" y="214"/>
                        <a:pt x="45" y="211"/>
                        <a:pt x="30" y="201"/>
                      </a:cubicBezTo>
                      <a:cubicBezTo>
                        <a:pt x="24" y="197"/>
                        <a:pt x="12" y="189"/>
                        <a:pt x="12" y="189"/>
                      </a:cubicBezTo>
                      <a:cubicBezTo>
                        <a:pt x="0" y="171"/>
                        <a:pt x="0" y="152"/>
                        <a:pt x="0" y="129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67" name="Freeform 13"/>
                <p:cNvSpPr>
                  <a:spLocks/>
                </p:cNvSpPr>
                <p:nvPr/>
              </p:nvSpPr>
              <p:spPr bwMode="auto">
                <a:xfrm>
                  <a:off x="2583" y="1884"/>
                  <a:ext cx="592" cy="678"/>
                </a:xfrm>
                <a:custGeom>
                  <a:avLst/>
                  <a:gdLst>
                    <a:gd name="T0" fmla="*/ 588 w 592"/>
                    <a:gd name="T1" fmla="*/ 108 h 678"/>
                    <a:gd name="T2" fmla="*/ 552 w 592"/>
                    <a:gd name="T3" fmla="*/ 204 h 678"/>
                    <a:gd name="T4" fmla="*/ 531 w 592"/>
                    <a:gd name="T5" fmla="*/ 231 h 678"/>
                    <a:gd name="T6" fmla="*/ 525 w 592"/>
                    <a:gd name="T7" fmla="*/ 249 h 678"/>
                    <a:gd name="T8" fmla="*/ 543 w 592"/>
                    <a:gd name="T9" fmla="*/ 300 h 678"/>
                    <a:gd name="T10" fmla="*/ 531 w 592"/>
                    <a:gd name="T11" fmla="*/ 351 h 678"/>
                    <a:gd name="T12" fmla="*/ 513 w 592"/>
                    <a:gd name="T13" fmla="*/ 363 h 678"/>
                    <a:gd name="T14" fmla="*/ 495 w 592"/>
                    <a:gd name="T15" fmla="*/ 390 h 678"/>
                    <a:gd name="T16" fmla="*/ 516 w 592"/>
                    <a:gd name="T17" fmla="*/ 426 h 678"/>
                    <a:gd name="T18" fmla="*/ 513 w 592"/>
                    <a:gd name="T19" fmla="*/ 453 h 678"/>
                    <a:gd name="T20" fmla="*/ 507 w 592"/>
                    <a:gd name="T21" fmla="*/ 486 h 678"/>
                    <a:gd name="T22" fmla="*/ 486 w 592"/>
                    <a:gd name="T23" fmla="*/ 522 h 678"/>
                    <a:gd name="T24" fmla="*/ 501 w 592"/>
                    <a:gd name="T25" fmla="*/ 564 h 678"/>
                    <a:gd name="T26" fmla="*/ 471 w 592"/>
                    <a:gd name="T27" fmla="*/ 579 h 678"/>
                    <a:gd name="T28" fmla="*/ 399 w 592"/>
                    <a:gd name="T29" fmla="*/ 624 h 678"/>
                    <a:gd name="T30" fmla="*/ 330 w 592"/>
                    <a:gd name="T31" fmla="*/ 651 h 678"/>
                    <a:gd name="T32" fmla="*/ 216 w 592"/>
                    <a:gd name="T33" fmla="*/ 678 h 678"/>
                    <a:gd name="T34" fmla="*/ 189 w 592"/>
                    <a:gd name="T35" fmla="*/ 675 h 678"/>
                    <a:gd name="T36" fmla="*/ 165 w 592"/>
                    <a:gd name="T37" fmla="*/ 669 h 678"/>
                    <a:gd name="T38" fmla="*/ 138 w 592"/>
                    <a:gd name="T39" fmla="*/ 651 h 678"/>
                    <a:gd name="T40" fmla="*/ 129 w 592"/>
                    <a:gd name="T41" fmla="*/ 645 h 678"/>
                    <a:gd name="T42" fmla="*/ 120 w 592"/>
                    <a:gd name="T43" fmla="*/ 627 h 678"/>
                    <a:gd name="T44" fmla="*/ 93 w 592"/>
                    <a:gd name="T45" fmla="*/ 603 h 678"/>
                    <a:gd name="T46" fmla="*/ 69 w 592"/>
                    <a:gd name="T47" fmla="*/ 582 h 678"/>
                    <a:gd name="T48" fmla="*/ 0 w 592"/>
                    <a:gd name="T49" fmla="*/ 558 h 678"/>
                    <a:gd name="T50" fmla="*/ 69 w 592"/>
                    <a:gd name="T51" fmla="*/ 540 h 678"/>
                    <a:gd name="T52" fmla="*/ 123 w 592"/>
                    <a:gd name="T53" fmla="*/ 504 h 678"/>
                    <a:gd name="T54" fmla="*/ 132 w 592"/>
                    <a:gd name="T55" fmla="*/ 465 h 678"/>
                    <a:gd name="T56" fmla="*/ 144 w 592"/>
                    <a:gd name="T57" fmla="*/ 408 h 678"/>
                    <a:gd name="T58" fmla="*/ 150 w 592"/>
                    <a:gd name="T59" fmla="*/ 390 h 678"/>
                    <a:gd name="T60" fmla="*/ 153 w 592"/>
                    <a:gd name="T61" fmla="*/ 366 h 678"/>
                    <a:gd name="T62" fmla="*/ 156 w 592"/>
                    <a:gd name="T63" fmla="*/ 267 h 678"/>
                    <a:gd name="T64" fmla="*/ 186 w 592"/>
                    <a:gd name="T65" fmla="*/ 258 h 678"/>
                    <a:gd name="T66" fmla="*/ 225 w 592"/>
                    <a:gd name="T67" fmla="*/ 234 h 678"/>
                    <a:gd name="T68" fmla="*/ 240 w 592"/>
                    <a:gd name="T69" fmla="*/ 207 h 678"/>
                    <a:gd name="T70" fmla="*/ 243 w 592"/>
                    <a:gd name="T71" fmla="*/ 198 h 678"/>
                    <a:gd name="T72" fmla="*/ 240 w 592"/>
                    <a:gd name="T73" fmla="*/ 138 h 678"/>
                    <a:gd name="T74" fmla="*/ 249 w 592"/>
                    <a:gd name="T75" fmla="*/ 111 h 678"/>
                    <a:gd name="T76" fmla="*/ 240 w 592"/>
                    <a:gd name="T77" fmla="*/ 84 h 678"/>
                    <a:gd name="T78" fmla="*/ 237 w 592"/>
                    <a:gd name="T79" fmla="*/ 75 h 678"/>
                    <a:gd name="T80" fmla="*/ 252 w 592"/>
                    <a:gd name="T81" fmla="*/ 60 h 678"/>
                    <a:gd name="T82" fmla="*/ 246 w 592"/>
                    <a:gd name="T83" fmla="*/ 51 h 678"/>
                    <a:gd name="T84" fmla="*/ 240 w 592"/>
                    <a:gd name="T85" fmla="*/ 33 h 678"/>
                    <a:gd name="T86" fmla="*/ 255 w 592"/>
                    <a:gd name="T87" fmla="*/ 0 h 6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592"/>
                    <a:gd name="T133" fmla="*/ 0 h 678"/>
                    <a:gd name="T134" fmla="*/ 592 w 592"/>
                    <a:gd name="T135" fmla="*/ 678 h 6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592" h="678">
                      <a:moveTo>
                        <a:pt x="588" y="108"/>
                      </a:moveTo>
                      <a:cubicBezTo>
                        <a:pt x="583" y="163"/>
                        <a:pt x="592" y="177"/>
                        <a:pt x="552" y="204"/>
                      </a:cubicBezTo>
                      <a:cubicBezTo>
                        <a:pt x="544" y="210"/>
                        <a:pt x="536" y="224"/>
                        <a:pt x="531" y="231"/>
                      </a:cubicBezTo>
                      <a:cubicBezTo>
                        <a:pt x="527" y="236"/>
                        <a:pt x="525" y="249"/>
                        <a:pt x="525" y="249"/>
                      </a:cubicBezTo>
                      <a:cubicBezTo>
                        <a:pt x="529" y="268"/>
                        <a:pt x="537" y="282"/>
                        <a:pt x="543" y="300"/>
                      </a:cubicBezTo>
                      <a:cubicBezTo>
                        <a:pt x="541" y="311"/>
                        <a:pt x="539" y="342"/>
                        <a:pt x="531" y="351"/>
                      </a:cubicBezTo>
                      <a:cubicBezTo>
                        <a:pt x="526" y="356"/>
                        <a:pt x="513" y="363"/>
                        <a:pt x="513" y="363"/>
                      </a:cubicBezTo>
                      <a:cubicBezTo>
                        <a:pt x="506" y="373"/>
                        <a:pt x="499" y="379"/>
                        <a:pt x="495" y="390"/>
                      </a:cubicBezTo>
                      <a:cubicBezTo>
                        <a:pt x="499" y="406"/>
                        <a:pt x="502" y="416"/>
                        <a:pt x="516" y="426"/>
                      </a:cubicBezTo>
                      <a:cubicBezTo>
                        <a:pt x="525" y="439"/>
                        <a:pt x="518" y="439"/>
                        <a:pt x="513" y="453"/>
                      </a:cubicBezTo>
                      <a:cubicBezTo>
                        <a:pt x="519" y="471"/>
                        <a:pt x="524" y="475"/>
                        <a:pt x="507" y="486"/>
                      </a:cubicBezTo>
                      <a:cubicBezTo>
                        <a:pt x="499" y="498"/>
                        <a:pt x="491" y="508"/>
                        <a:pt x="486" y="522"/>
                      </a:cubicBezTo>
                      <a:cubicBezTo>
                        <a:pt x="491" y="541"/>
                        <a:pt x="496" y="548"/>
                        <a:pt x="501" y="564"/>
                      </a:cubicBezTo>
                      <a:cubicBezTo>
                        <a:pt x="493" y="576"/>
                        <a:pt x="484" y="575"/>
                        <a:pt x="471" y="579"/>
                      </a:cubicBezTo>
                      <a:cubicBezTo>
                        <a:pt x="447" y="614"/>
                        <a:pt x="446" y="619"/>
                        <a:pt x="399" y="624"/>
                      </a:cubicBezTo>
                      <a:cubicBezTo>
                        <a:pt x="374" y="630"/>
                        <a:pt x="353" y="641"/>
                        <a:pt x="330" y="651"/>
                      </a:cubicBezTo>
                      <a:cubicBezTo>
                        <a:pt x="294" y="667"/>
                        <a:pt x="254" y="673"/>
                        <a:pt x="216" y="678"/>
                      </a:cubicBezTo>
                      <a:cubicBezTo>
                        <a:pt x="207" y="677"/>
                        <a:pt x="198" y="677"/>
                        <a:pt x="189" y="675"/>
                      </a:cubicBezTo>
                      <a:cubicBezTo>
                        <a:pt x="181" y="674"/>
                        <a:pt x="165" y="669"/>
                        <a:pt x="165" y="669"/>
                      </a:cubicBezTo>
                      <a:cubicBezTo>
                        <a:pt x="160" y="666"/>
                        <a:pt x="145" y="656"/>
                        <a:pt x="138" y="651"/>
                      </a:cubicBezTo>
                      <a:cubicBezTo>
                        <a:pt x="135" y="649"/>
                        <a:pt x="129" y="645"/>
                        <a:pt x="129" y="645"/>
                      </a:cubicBezTo>
                      <a:cubicBezTo>
                        <a:pt x="125" y="639"/>
                        <a:pt x="124" y="633"/>
                        <a:pt x="120" y="627"/>
                      </a:cubicBezTo>
                      <a:cubicBezTo>
                        <a:pt x="113" y="617"/>
                        <a:pt x="101" y="612"/>
                        <a:pt x="93" y="603"/>
                      </a:cubicBezTo>
                      <a:cubicBezTo>
                        <a:pt x="86" y="595"/>
                        <a:pt x="69" y="582"/>
                        <a:pt x="69" y="582"/>
                      </a:cubicBezTo>
                      <a:cubicBezTo>
                        <a:pt x="53" y="559"/>
                        <a:pt x="26" y="561"/>
                        <a:pt x="0" y="558"/>
                      </a:cubicBezTo>
                      <a:cubicBezTo>
                        <a:pt x="18" y="546"/>
                        <a:pt x="48" y="542"/>
                        <a:pt x="69" y="540"/>
                      </a:cubicBezTo>
                      <a:cubicBezTo>
                        <a:pt x="87" y="528"/>
                        <a:pt x="105" y="516"/>
                        <a:pt x="123" y="504"/>
                      </a:cubicBezTo>
                      <a:cubicBezTo>
                        <a:pt x="137" y="484"/>
                        <a:pt x="142" y="494"/>
                        <a:pt x="132" y="465"/>
                      </a:cubicBezTo>
                      <a:cubicBezTo>
                        <a:pt x="134" y="446"/>
                        <a:pt x="139" y="427"/>
                        <a:pt x="144" y="408"/>
                      </a:cubicBezTo>
                      <a:cubicBezTo>
                        <a:pt x="146" y="402"/>
                        <a:pt x="150" y="390"/>
                        <a:pt x="150" y="390"/>
                      </a:cubicBezTo>
                      <a:cubicBezTo>
                        <a:pt x="151" y="382"/>
                        <a:pt x="153" y="374"/>
                        <a:pt x="153" y="366"/>
                      </a:cubicBezTo>
                      <a:cubicBezTo>
                        <a:pt x="155" y="333"/>
                        <a:pt x="152" y="300"/>
                        <a:pt x="156" y="267"/>
                      </a:cubicBezTo>
                      <a:cubicBezTo>
                        <a:pt x="156" y="264"/>
                        <a:pt x="182" y="260"/>
                        <a:pt x="186" y="258"/>
                      </a:cubicBezTo>
                      <a:cubicBezTo>
                        <a:pt x="200" y="251"/>
                        <a:pt x="210" y="239"/>
                        <a:pt x="225" y="234"/>
                      </a:cubicBezTo>
                      <a:cubicBezTo>
                        <a:pt x="238" y="221"/>
                        <a:pt x="233" y="229"/>
                        <a:pt x="240" y="207"/>
                      </a:cubicBezTo>
                      <a:cubicBezTo>
                        <a:pt x="241" y="204"/>
                        <a:pt x="243" y="198"/>
                        <a:pt x="243" y="198"/>
                      </a:cubicBezTo>
                      <a:cubicBezTo>
                        <a:pt x="241" y="178"/>
                        <a:pt x="235" y="158"/>
                        <a:pt x="240" y="138"/>
                      </a:cubicBezTo>
                      <a:lnTo>
                        <a:pt x="249" y="111"/>
                      </a:lnTo>
                      <a:cubicBezTo>
                        <a:pt x="249" y="111"/>
                        <a:pt x="240" y="84"/>
                        <a:pt x="240" y="84"/>
                      </a:cubicBezTo>
                      <a:cubicBezTo>
                        <a:pt x="239" y="81"/>
                        <a:pt x="237" y="75"/>
                        <a:pt x="237" y="75"/>
                      </a:cubicBezTo>
                      <a:cubicBezTo>
                        <a:pt x="241" y="72"/>
                        <a:pt x="252" y="67"/>
                        <a:pt x="252" y="60"/>
                      </a:cubicBezTo>
                      <a:cubicBezTo>
                        <a:pt x="252" y="56"/>
                        <a:pt x="247" y="54"/>
                        <a:pt x="246" y="51"/>
                      </a:cubicBezTo>
                      <a:cubicBezTo>
                        <a:pt x="243" y="45"/>
                        <a:pt x="240" y="33"/>
                        <a:pt x="240" y="33"/>
                      </a:cubicBezTo>
                      <a:cubicBezTo>
                        <a:pt x="242" y="12"/>
                        <a:pt x="235" y="0"/>
                        <a:pt x="255" y="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68" name="Freeform 14"/>
                <p:cNvSpPr>
                  <a:spLocks/>
                </p:cNvSpPr>
                <p:nvPr/>
              </p:nvSpPr>
              <p:spPr bwMode="auto">
                <a:xfrm>
                  <a:off x="1955" y="2964"/>
                  <a:ext cx="528" cy="555"/>
                </a:xfrm>
                <a:custGeom>
                  <a:avLst/>
                  <a:gdLst>
                    <a:gd name="T0" fmla="*/ 187 w 528"/>
                    <a:gd name="T1" fmla="*/ 0 h 555"/>
                    <a:gd name="T2" fmla="*/ 213 w 528"/>
                    <a:gd name="T3" fmla="*/ 12 h 555"/>
                    <a:gd name="T4" fmla="*/ 261 w 528"/>
                    <a:gd name="T5" fmla="*/ 18 h 555"/>
                    <a:gd name="T6" fmla="*/ 321 w 528"/>
                    <a:gd name="T7" fmla="*/ 45 h 555"/>
                    <a:gd name="T8" fmla="*/ 351 w 528"/>
                    <a:gd name="T9" fmla="*/ 60 h 555"/>
                    <a:gd name="T10" fmla="*/ 370 w 528"/>
                    <a:gd name="T11" fmla="*/ 69 h 555"/>
                    <a:gd name="T12" fmla="*/ 376 w 528"/>
                    <a:gd name="T13" fmla="*/ 93 h 555"/>
                    <a:gd name="T14" fmla="*/ 358 w 528"/>
                    <a:gd name="T15" fmla="*/ 141 h 555"/>
                    <a:gd name="T16" fmla="*/ 337 w 528"/>
                    <a:gd name="T17" fmla="*/ 182 h 555"/>
                    <a:gd name="T18" fmla="*/ 363 w 528"/>
                    <a:gd name="T19" fmla="*/ 194 h 555"/>
                    <a:gd name="T20" fmla="*/ 414 w 528"/>
                    <a:gd name="T21" fmla="*/ 185 h 555"/>
                    <a:gd name="T22" fmla="*/ 432 w 528"/>
                    <a:gd name="T23" fmla="*/ 180 h 555"/>
                    <a:gd name="T24" fmla="*/ 447 w 528"/>
                    <a:gd name="T25" fmla="*/ 186 h 555"/>
                    <a:gd name="T26" fmla="*/ 460 w 528"/>
                    <a:gd name="T27" fmla="*/ 192 h 555"/>
                    <a:gd name="T28" fmla="*/ 457 w 528"/>
                    <a:gd name="T29" fmla="*/ 209 h 555"/>
                    <a:gd name="T30" fmla="*/ 465 w 528"/>
                    <a:gd name="T31" fmla="*/ 248 h 555"/>
                    <a:gd name="T32" fmla="*/ 478 w 528"/>
                    <a:gd name="T33" fmla="*/ 258 h 555"/>
                    <a:gd name="T34" fmla="*/ 483 w 528"/>
                    <a:gd name="T35" fmla="*/ 267 h 555"/>
                    <a:gd name="T36" fmla="*/ 466 w 528"/>
                    <a:gd name="T37" fmla="*/ 297 h 555"/>
                    <a:gd name="T38" fmla="*/ 457 w 528"/>
                    <a:gd name="T39" fmla="*/ 315 h 555"/>
                    <a:gd name="T40" fmla="*/ 456 w 528"/>
                    <a:gd name="T41" fmla="*/ 335 h 555"/>
                    <a:gd name="T42" fmla="*/ 450 w 528"/>
                    <a:gd name="T43" fmla="*/ 372 h 555"/>
                    <a:gd name="T44" fmla="*/ 457 w 528"/>
                    <a:gd name="T45" fmla="*/ 380 h 555"/>
                    <a:gd name="T46" fmla="*/ 484 w 528"/>
                    <a:gd name="T47" fmla="*/ 362 h 555"/>
                    <a:gd name="T48" fmla="*/ 522 w 528"/>
                    <a:gd name="T49" fmla="*/ 386 h 555"/>
                    <a:gd name="T50" fmla="*/ 525 w 528"/>
                    <a:gd name="T51" fmla="*/ 405 h 555"/>
                    <a:gd name="T52" fmla="*/ 516 w 528"/>
                    <a:gd name="T53" fmla="*/ 414 h 555"/>
                    <a:gd name="T54" fmla="*/ 505 w 528"/>
                    <a:gd name="T55" fmla="*/ 440 h 555"/>
                    <a:gd name="T56" fmla="*/ 499 w 528"/>
                    <a:gd name="T57" fmla="*/ 459 h 555"/>
                    <a:gd name="T58" fmla="*/ 493 w 528"/>
                    <a:gd name="T59" fmla="*/ 477 h 555"/>
                    <a:gd name="T60" fmla="*/ 480 w 528"/>
                    <a:gd name="T61" fmla="*/ 500 h 555"/>
                    <a:gd name="T62" fmla="*/ 471 w 528"/>
                    <a:gd name="T63" fmla="*/ 507 h 555"/>
                    <a:gd name="T64" fmla="*/ 438 w 528"/>
                    <a:gd name="T65" fmla="*/ 498 h 555"/>
                    <a:gd name="T66" fmla="*/ 417 w 528"/>
                    <a:gd name="T67" fmla="*/ 504 h 555"/>
                    <a:gd name="T68" fmla="*/ 393 w 528"/>
                    <a:gd name="T69" fmla="*/ 501 h 555"/>
                    <a:gd name="T70" fmla="*/ 358 w 528"/>
                    <a:gd name="T71" fmla="*/ 470 h 555"/>
                    <a:gd name="T72" fmla="*/ 340 w 528"/>
                    <a:gd name="T73" fmla="*/ 480 h 555"/>
                    <a:gd name="T74" fmla="*/ 325 w 528"/>
                    <a:gd name="T75" fmla="*/ 485 h 555"/>
                    <a:gd name="T76" fmla="*/ 303 w 528"/>
                    <a:gd name="T77" fmla="*/ 503 h 555"/>
                    <a:gd name="T78" fmla="*/ 255 w 528"/>
                    <a:gd name="T79" fmla="*/ 525 h 555"/>
                    <a:gd name="T80" fmla="*/ 160 w 528"/>
                    <a:gd name="T81" fmla="*/ 519 h 555"/>
                    <a:gd name="T82" fmla="*/ 124 w 528"/>
                    <a:gd name="T83" fmla="*/ 528 h 555"/>
                    <a:gd name="T84" fmla="*/ 111 w 528"/>
                    <a:gd name="T85" fmla="*/ 533 h 555"/>
                    <a:gd name="T86" fmla="*/ 93 w 528"/>
                    <a:gd name="T87" fmla="*/ 546 h 555"/>
                    <a:gd name="T88" fmla="*/ 63 w 528"/>
                    <a:gd name="T89" fmla="*/ 554 h 555"/>
                    <a:gd name="T90" fmla="*/ 22 w 528"/>
                    <a:gd name="T91" fmla="*/ 551 h 555"/>
                    <a:gd name="T92" fmla="*/ 0 w 528"/>
                    <a:gd name="T93" fmla="*/ 545 h 55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528"/>
                    <a:gd name="T142" fmla="*/ 0 h 555"/>
                    <a:gd name="T143" fmla="*/ 528 w 528"/>
                    <a:gd name="T144" fmla="*/ 555 h 555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528" h="555">
                      <a:moveTo>
                        <a:pt x="187" y="0"/>
                      </a:moveTo>
                      <a:cubicBezTo>
                        <a:pt x="196" y="5"/>
                        <a:pt x="202" y="10"/>
                        <a:pt x="213" y="12"/>
                      </a:cubicBezTo>
                      <a:cubicBezTo>
                        <a:pt x="227" y="19"/>
                        <a:pt x="246" y="17"/>
                        <a:pt x="261" y="18"/>
                      </a:cubicBezTo>
                      <a:cubicBezTo>
                        <a:pt x="279" y="27"/>
                        <a:pt x="302" y="42"/>
                        <a:pt x="321" y="45"/>
                      </a:cubicBezTo>
                      <a:cubicBezTo>
                        <a:pt x="329" y="51"/>
                        <a:pt x="341" y="58"/>
                        <a:pt x="351" y="60"/>
                      </a:cubicBezTo>
                      <a:cubicBezTo>
                        <a:pt x="358" y="63"/>
                        <a:pt x="364" y="64"/>
                        <a:pt x="370" y="69"/>
                      </a:cubicBezTo>
                      <a:cubicBezTo>
                        <a:pt x="373" y="77"/>
                        <a:pt x="375" y="85"/>
                        <a:pt x="376" y="93"/>
                      </a:cubicBezTo>
                      <a:cubicBezTo>
                        <a:pt x="375" y="112"/>
                        <a:pt x="370" y="125"/>
                        <a:pt x="358" y="141"/>
                      </a:cubicBezTo>
                      <a:cubicBezTo>
                        <a:pt x="355" y="156"/>
                        <a:pt x="344" y="169"/>
                        <a:pt x="337" y="182"/>
                      </a:cubicBezTo>
                      <a:cubicBezTo>
                        <a:pt x="341" y="195"/>
                        <a:pt x="352" y="189"/>
                        <a:pt x="363" y="194"/>
                      </a:cubicBezTo>
                      <a:cubicBezTo>
                        <a:pt x="385" y="191"/>
                        <a:pt x="390" y="186"/>
                        <a:pt x="414" y="185"/>
                      </a:cubicBezTo>
                      <a:cubicBezTo>
                        <a:pt x="420" y="182"/>
                        <a:pt x="426" y="182"/>
                        <a:pt x="432" y="180"/>
                      </a:cubicBezTo>
                      <a:cubicBezTo>
                        <a:pt x="438" y="182"/>
                        <a:pt x="441" y="185"/>
                        <a:pt x="447" y="186"/>
                      </a:cubicBezTo>
                      <a:cubicBezTo>
                        <a:pt x="452" y="188"/>
                        <a:pt x="456" y="189"/>
                        <a:pt x="460" y="192"/>
                      </a:cubicBezTo>
                      <a:cubicBezTo>
                        <a:pt x="459" y="199"/>
                        <a:pt x="456" y="202"/>
                        <a:pt x="457" y="209"/>
                      </a:cubicBezTo>
                      <a:cubicBezTo>
                        <a:pt x="454" y="224"/>
                        <a:pt x="448" y="242"/>
                        <a:pt x="465" y="248"/>
                      </a:cubicBezTo>
                      <a:cubicBezTo>
                        <a:pt x="467" y="265"/>
                        <a:pt x="462" y="251"/>
                        <a:pt x="478" y="258"/>
                      </a:cubicBezTo>
                      <a:cubicBezTo>
                        <a:pt x="481" y="259"/>
                        <a:pt x="481" y="264"/>
                        <a:pt x="483" y="267"/>
                      </a:cubicBezTo>
                      <a:cubicBezTo>
                        <a:pt x="487" y="286"/>
                        <a:pt x="478" y="281"/>
                        <a:pt x="466" y="297"/>
                      </a:cubicBezTo>
                      <a:cubicBezTo>
                        <a:pt x="465" y="303"/>
                        <a:pt x="461" y="310"/>
                        <a:pt x="457" y="315"/>
                      </a:cubicBezTo>
                      <a:cubicBezTo>
                        <a:pt x="459" y="324"/>
                        <a:pt x="466" y="330"/>
                        <a:pt x="456" y="335"/>
                      </a:cubicBezTo>
                      <a:cubicBezTo>
                        <a:pt x="447" y="347"/>
                        <a:pt x="451" y="354"/>
                        <a:pt x="450" y="372"/>
                      </a:cubicBezTo>
                      <a:cubicBezTo>
                        <a:pt x="451" y="373"/>
                        <a:pt x="454" y="381"/>
                        <a:pt x="457" y="380"/>
                      </a:cubicBezTo>
                      <a:cubicBezTo>
                        <a:pt x="465" y="378"/>
                        <a:pt x="470" y="364"/>
                        <a:pt x="484" y="362"/>
                      </a:cubicBezTo>
                      <a:cubicBezTo>
                        <a:pt x="500" y="364"/>
                        <a:pt x="509" y="378"/>
                        <a:pt x="522" y="386"/>
                      </a:cubicBezTo>
                      <a:cubicBezTo>
                        <a:pt x="526" y="391"/>
                        <a:pt x="528" y="399"/>
                        <a:pt x="525" y="405"/>
                      </a:cubicBezTo>
                      <a:cubicBezTo>
                        <a:pt x="523" y="409"/>
                        <a:pt x="516" y="414"/>
                        <a:pt x="516" y="414"/>
                      </a:cubicBezTo>
                      <a:cubicBezTo>
                        <a:pt x="517" y="417"/>
                        <a:pt x="508" y="434"/>
                        <a:pt x="505" y="440"/>
                      </a:cubicBezTo>
                      <a:cubicBezTo>
                        <a:pt x="504" y="446"/>
                        <a:pt x="502" y="453"/>
                        <a:pt x="499" y="459"/>
                      </a:cubicBezTo>
                      <a:cubicBezTo>
                        <a:pt x="498" y="465"/>
                        <a:pt x="496" y="471"/>
                        <a:pt x="493" y="477"/>
                      </a:cubicBezTo>
                      <a:cubicBezTo>
                        <a:pt x="492" y="484"/>
                        <a:pt x="485" y="495"/>
                        <a:pt x="480" y="500"/>
                      </a:cubicBezTo>
                      <a:cubicBezTo>
                        <a:pt x="477" y="503"/>
                        <a:pt x="471" y="507"/>
                        <a:pt x="471" y="507"/>
                      </a:cubicBezTo>
                      <a:cubicBezTo>
                        <a:pt x="451" y="506"/>
                        <a:pt x="453" y="503"/>
                        <a:pt x="438" y="498"/>
                      </a:cubicBezTo>
                      <a:cubicBezTo>
                        <a:pt x="419" y="501"/>
                        <a:pt x="426" y="498"/>
                        <a:pt x="417" y="504"/>
                      </a:cubicBezTo>
                      <a:cubicBezTo>
                        <a:pt x="412" y="504"/>
                        <a:pt x="399" y="504"/>
                        <a:pt x="393" y="501"/>
                      </a:cubicBezTo>
                      <a:cubicBezTo>
                        <a:pt x="378" y="494"/>
                        <a:pt x="375" y="473"/>
                        <a:pt x="358" y="470"/>
                      </a:cubicBezTo>
                      <a:cubicBezTo>
                        <a:pt x="352" y="474"/>
                        <a:pt x="347" y="479"/>
                        <a:pt x="340" y="480"/>
                      </a:cubicBezTo>
                      <a:cubicBezTo>
                        <a:pt x="335" y="482"/>
                        <a:pt x="330" y="483"/>
                        <a:pt x="325" y="485"/>
                      </a:cubicBezTo>
                      <a:cubicBezTo>
                        <a:pt x="318" y="491"/>
                        <a:pt x="311" y="497"/>
                        <a:pt x="303" y="503"/>
                      </a:cubicBezTo>
                      <a:cubicBezTo>
                        <a:pt x="292" y="524"/>
                        <a:pt x="278" y="524"/>
                        <a:pt x="255" y="525"/>
                      </a:cubicBezTo>
                      <a:cubicBezTo>
                        <a:pt x="222" y="524"/>
                        <a:pt x="193" y="520"/>
                        <a:pt x="160" y="519"/>
                      </a:cubicBezTo>
                      <a:cubicBezTo>
                        <a:pt x="146" y="521"/>
                        <a:pt x="137" y="525"/>
                        <a:pt x="124" y="528"/>
                      </a:cubicBezTo>
                      <a:cubicBezTo>
                        <a:pt x="120" y="530"/>
                        <a:pt x="115" y="531"/>
                        <a:pt x="111" y="533"/>
                      </a:cubicBezTo>
                      <a:cubicBezTo>
                        <a:pt x="104" y="542"/>
                        <a:pt x="106" y="545"/>
                        <a:pt x="93" y="546"/>
                      </a:cubicBezTo>
                      <a:cubicBezTo>
                        <a:pt x="83" y="549"/>
                        <a:pt x="73" y="551"/>
                        <a:pt x="63" y="554"/>
                      </a:cubicBezTo>
                      <a:cubicBezTo>
                        <a:pt x="49" y="553"/>
                        <a:pt x="35" y="555"/>
                        <a:pt x="22" y="551"/>
                      </a:cubicBezTo>
                      <a:cubicBezTo>
                        <a:pt x="17" y="549"/>
                        <a:pt x="3" y="536"/>
                        <a:pt x="0" y="545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69" name="Freeform 15"/>
                <p:cNvSpPr>
                  <a:spLocks/>
                </p:cNvSpPr>
                <p:nvPr/>
              </p:nvSpPr>
              <p:spPr bwMode="auto">
                <a:xfrm>
                  <a:off x="2408" y="2664"/>
                  <a:ext cx="697" cy="686"/>
                </a:xfrm>
                <a:custGeom>
                  <a:avLst/>
                  <a:gdLst>
                    <a:gd name="T0" fmla="*/ 638 w 697"/>
                    <a:gd name="T1" fmla="*/ 0 h 686"/>
                    <a:gd name="T2" fmla="*/ 672 w 697"/>
                    <a:gd name="T3" fmla="*/ 10 h 686"/>
                    <a:gd name="T4" fmla="*/ 692 w 697"/>
                    <a:gd name="T5" fmla="*/ 26 h 686"/>
                    <a:gd name="T6" fmla="*/ 688 w 697"/>
                    <a:gd name="T7" fmla="*/ 38 h 686"/>
                    <a:gd name="T8" fmla="*/ 640 w 697"/>
                    <a:gd name="T9" fmla="*/ 64 h 686"/>
                    <a:gd name="T10" fmla="*/ 600 w 697"/>
                    <a:gd name="T11" fmla="*/ 84 h 686"/>
                    <a:gd name="T12" fmla="*/ 580 w 697"/>
                    <a:gd name="T13" fmla="*/ 108 h 686"/>
                    <a:gd name="T14" fmla="*/ 588 w 697"/>
                    <a:gd name="T15" fmla="*/ 150 h 686"/>
                    <a:gd name="T16" fmla="*/ 544 w 697"/>
                    <a:gd name="T17" fmla="*/ 266 h 686"/>
                    <a:gd name="T18" fmla="*/ 528 w 697"/>
                    <a:gd name="T19" fmla="*/ 318 h 686"/>
                    <a:gd name="T20" fmla="*/ 522 w 697"/>
                    <a:gd name="T21" fmla="*/ 332 h 686"/>
                    <a:gd name="T22" fmla="*/ 510 w 697"/>
                    <a:gd name="T23" fmla="*/ 344 h 686"/>
                    <a:gd name="T24" fmla="*/ 460 w 697"/>
                    <a:gd name="T25" fmla="*/ 386 h 686"/>
                    <a:gd name="T26" fmla="*/ 434 w 697"/>
                    <a:gd name="T27" fmla="*/ 400 h 686"/>
                    <a:gd name="T28" fmla="*/ 434 w 697"/>
                    <a:gd name="T29" fmla="*/ 412 h 686"/>
                    <a:gd name="T30" fmla="*/ 402 w 697"/>
                    <a:gd name="T31" fmla="*/ 420 h 686"/>
                    <a:gd name="T32" fmla="*/ 376 w 697"/>
                    <a:gd name="T33" fmla="*/ 438 h 686"/>
                    <a:gd name="T34" fmla="*/ 370 w 697"/>
                    <a:gd name="T35" fmla="*/ 442 h 686"/>
                    <a:gd name="T36" fmla="*/ 366 w 697"/>
                    <a:gd name="T37" fmla="*/ 448 h 686"/>
                    <a:gd name="T38" fmla="*/ 364 w 697"/>
                    <a:gd name="T39" fmla="*/ 456 h 686"/>
                    <a:gd name="T40" fmla="*/ 354 w 697"/>
                    <a:gd name="T41" fmla="*/ 468 h 686"/>
                    <a:gd name="T42" fmla="*/ 350 w 697"/>
                    <a:gd name="T43" fmla="*/ 480 h 686"/>
                    <a:gd name="T44" fmla="*/ 346 w 697"/>
                    <a:gd name="T45" fmla="*/ 490 h 686"/>
                    <a:gd name="T46" fmla="*/ 344 w 697"/>
                    <a:gd name="T47" fmla="*/ 498 h 686"/>
                    <a:gd name="T48" fmla="*/ 300 w 697"/>
                    <a:gd name="T49" fmla="*/ 516 h 686"/>
                    <a:gd name="T50" fmla="*/ 274 w 697"/>
                    <a:gd name="T51" fmla="*/ 528 h 686"/>
                    <a:gd name="T52" fmla="*/ 266 w 697"/>
                    <a:gd name="T53" fmla="*/ 540 h 686"/>
                    <a:gd name="T54" fmla="*/ 290 w 697"/>
                    <a:gd name="T55" fmla="*/ 590 h 686"/>
                    <a:gd name="T56" fmla="*/ 280 w 697"/>
                    <a:gd name="T57" fmla="*/ 626 h 686"/>
                    <a:gd name="T58" fmla="*/ 280 w 697"/>
                    <a:gd name="T59" fmla="*/ 662 h 686"/>
                    <a:gd name="T60" fmla="*/ 256 w 697"/>
                    <a:gd name="T61" fmla="*/ 682 h 686"/>
                    <a:gd name="T62" fmla="*/ 250 w 697"/>
                    <a:gd name="T63" fmla="*/ 686 h 686"/>
                    <a:gd name="T64" fmla="*/ 226 w 697"/>
                    <a:gd name="T65" fmla="*/ 660 h 686"/>
                    <a:gd name="T66" fmla="*/ 210 w 697"/>
                    <a:gd name="T67" fmla="*/ 614 h 686"/>
                    <a:gd name="T68" fmla="*/ 186 w 697"/>
                    <a:gd name="T69" fmla="*/ 552 h 686"/>
                    <a:gd name="T70" fmla="*/ 142 w 697"/>
                    <a:gd name="T71" fmla="*/ 572 h 686"/>
                    <a:gd name="T72" fmla="*/ 116 w 697"/>
                    <a:gd name="T73" fmla="*/ 558 h 686"/>
                    <a:gd name="T74" fmla="*/ 114 w 697"/>
                    <a:gd name="T75" fmla="*/ 514 h 686"/>
                    <a:gd name="T76" fmla="*/ 112 w 697"/>
                    <a:gd name="T77" fmla="*/ 498 h 686"/>
                    <a:gd name="T78" fmla="*/ 72 w 697"/>
                    <a:gd name="T79" fmla="*/ 488 h 686"/>
                    <a:gd name="T80" fmla="*/ 0 w 697"/>
                    <a:gd name="T81" fmla="*/ 490 h 68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697"/>
                    <a:gd name="T124" fmla="*/ 0 h 686"/>
                    <a:gd name="T125" fmla="*/ 697 w 697"/>
                    <a:gd name="T126" fmla="*/ 686 h 68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697" h="686">
                      <a:moveTo>
                        <a:pt x="638" y="0"/>
                      </a:moveTo>
                      <a:cubicBezTo>
                        <a:pt x="655" y="17"/>
                        <a:pt x="644" y="13"/>
                        <a:pt x="672" y="10"/>
                      </a:cubicBezTo>
                      <a:cubicBezTo>
                        <a:pt x="685" y="12"/>
                        <a:pt x="697" y="10"/>
                        <a:pt x="692" y="26"/>
                      </a:cubicBezTo>
                      <a:cubicBezTo>
                        <a:pt x="691" y="30"/>
                        <a:pt x="692" y="37"/>
                        <a:pt x="688" y="38"/>
                      </a:cubicBezTo>
                      <a:cubicBezTo>
                        <a:pt x="670" y="44"/>
                        <a:pt x="656" y="53"/>
                        <a:pt x="640" y="64"/>
                      </a:cubicBezTo>
                      <a:cubicBezTo>
                        <a:pt x="628" y="72"/>
                        <a:pt x="613" y="76"/>
                        <a:pt x="600" y="84"/>
                      </a:cubicBezTo>
                      <a:cubicBezTo>
                        <a:pt x="594" y="93"/>
                        <a:pt x="587" y="101"/>
                        <a:pt x="580" y="108"/>
                      </a:cubicBezTo>
                      <a:cubicBezTo>
                        <a:pt x="576" y="121"/>
                        <a:pt x="585" y="137"/>
                        <a:pt x="588" y="150"/>
                      </a:cubicBezTo>
                      <a:cubicBezTo>
                        <a:pt x="583" y="193"/>
                        <a:pt x="562" y="229"/>
                        <a:pt x="544" y="266"/>
                      </a:cubicBezTo>
                      <a:cubicBezTo>
                        <a:pt x="542" y="283"/>
                        <a:pt x="537" y="303"/>
                        <a:pt x="528" y="318"/>
                      </a:cubicBezTo>
                      <a:cubicBezTo>
                        <a:pt x="525" y="322"/>
                        <a:pt x="525" y="328"/>
                        <a:pt x="522" y="332"/>
                      </a:cubicBezTo>
                      <a:cubicBezTo>
                        <a:pt x="519" y="336"/>
                        <a:pt x="510" y="344"/>
                        <a:pt x="510" y="344"/>
                      </a:cubicBezTo>
                      <a:cubicBezTo>
                        <a:pt x="503" y="368"/>
                        <a:pt x="483" y="378"/>
                        <a:pt x="460" y="386"/>
                      </a:cubicBezTo>
                      <a:cubicBezTo>
                        <a:pt x="452" y="392"/>
                        <a:pt x="443" y="397"/>
                        <a:pt x="434" y="400"/>
                      </a:cubicBezTo>
                      <a:cubicBezTo>
                        <a:pt x="433" y="404"/>
                        <a:pt x="435" y="408"/>
                        <a:pt x="434" y="412"/>
                      </a:cubicBezTo>
                      <a:cubicBezTo>
                        <a:pt x="431" y="420"/>
                        <a:pt x="408" y="419"/>
                        <a:pt x="402" y="420"/>
                      </a:cubicBezTo>
                      <a:cubicBezTo>
                        <a:pt x="392" y="425"/>
                        <a:pt x="385" y="432"/>
                        <a:pt x="376" y="438"/>
                      </a:cubicBezTo>
                      <a:cubicBezTo>
                        <a:pt x="374" y="439"/>
                        <a:pt x="370" y="442"/>
                        <a:pt x="370" y="442"/>
                      </a:cubicBezTo>
                      <a:cubicBezTo>
                        <a:pt x="369" y="444"/>
                        <a:pt x="367" y="446"/>
                        <a:pt x="366" y="448"/>
                      </a:cubicBezTo>
                      <a:cubicBezTo>
                        <a:pt x="365" y="451"/>
                        <a:pt x="365" y="454"/>
                        <a:pt x="364" y="456"/>
                      </a:cubicBezTo>
                      <a:cubicBezTo>
                        <a:pt x="355" y="472"/>
                        <a:pt x="361" y="452"/>
                        <a:pt x="354" y="468"/>
                      </a:cubicBezTo>
                      <a:cubicBezTo>
                        <a:pt x="352" y="472"/>
                        <a:pt x="350" y="480"/>
                        <a:pt x="350" y="480"/>
                      </a:cubicBezTo>
                      <a:cubicBezTo>
                        <a:pt x="354" y="492"/>
                        <a:pt x="352" y="481"/>
                        <a:pt x="346" y="490"/>
                      </a:cubicBezTo>
                      <a:cubicBezTo>
                        <a:pt x="344" y="492"/>
                        <a:pt x="346" y="496"/>
                        <a:pt x="344" y="498"/>
                      </a:cubicBezTo>
                      <a:cubicBezTo>
                        <a:pt x="337" y="507"/>
                        <a:pt x="311" y="513"/>
                        <a:pt x="300" y="516"/>
                      </a:cubicBezTo>
                      <a:cubicBezTo>
                        <a:pt x="289" y="523"/>
                        <a:pt x="286" y="524"/>
                        <a:pt x="274" y="528"/>
                      </a:cubicBezTo>
                      <a:cubicBezTo>
                        <a:pt x="271" y="532"/>
                        <a:pt x="264" y="535"/>
                        <a:pt x="266" y="540"/>
                      </a:cubicBezTo>
                      <a:cubicBezTo>
                        <a:pt x="272" y="558"/>
                        <a:pt x="284" y="573"/>
                        <a:pt x="290" y="590"/>
                      </a:cubicBezTo>
                      <a:cubicBezTo>
                        <a:pt x="288" y="612"/>
                        <a:pt x="285" y="610"/>
                        <a:pt x="280" y="626"/>
                      </a:cubicBezTo>
                      <a:cubicBezTo>
                        <a:pt x="282" y="637"/>
                        <a:pt x="285" y="651"/>
                        <a:pt x="280" y="662"/>
                      </a:cubicBezTo>
                      <a:cubicBezTo>
                        <a:pt x="277" y="669"/>
                        <a:pt x="262" y="678"/>
                        <a:pt x="256" y="682"/>
                      </a:cubicBezTo>
                      <a:cubicBezTo>
                        <a:pt x="254" y="683"/>
                        <a:pt x="250" y="686"/>
                        <a:pt x="250" y="686"/>
                      </a:cubicBezTo>
                      <a:cubicBezTo>
                        <a:pt x="226" y="683"/>
                        <a:pt x="230" y="681"/>
                        <a:pt x="226" y="660"/>
                      </a:cubicBezTo>
                      <a:cubicBezTo>
                        <a:pt x="229" y="637"/>
                        <a:pt x="222" y="632"/>
                        <a:pt x="210" y="614"/>
                      </a:cubicBezTo>
                      <a:cubicBezTo>
                        <a:pt x="197" y="595"/>
                        <a:pt x="207" y="566"/>
                        <a:pt x="186" y="552"/>
                      </a:cubicBezTo>
                      <a:cubicBezTo>
                        <a:pt x="170" y="556"/>
                        <a:pt x="156" y="563"/>
                        <a:pt x="142" y="572"/>
                      </a:cubicBezTo>
                      <a:cubicBezTo>
                        <a:pt x="129" y="570"/>
                        <a:pt x="125" y="567"/>
                        <a:pt x="116" y="558"/>
                      </a:cubicBezTo>
                      <a:cubicBezTo>
                        <a:pt x="111" y="542"/>
                        <a:pt x="113" y="533"/>
                        <a:pt x="114" y="514"/>
                      </a:cubicBezTo>
                      <a:cubicBezTo>
                        <a:pt x="113" y="509"/>
                        <a:pt x="115" y="502"/>
                        <a:pt x="112" y="498"/>
                      </a:cubicBezTo>
                      <a:cubicBezTo>
                        <a:pt x="107" y="491"/>
                        <a:pt x="78" y="490"/>
                        <a:pt x="72" y="488"/>
                      </a:cubicBezTo>
                      <a:cubicBezTo>
                        <a:pt x="3" y="490"/>
                        <a:pt x="27" y="490"/>
                        <a:pt x="0" y="49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70" name="Freeform 16"/>
                <p:cNvSpPr>
                  <a:spLocks/>
                </p:cNvSpPr>
                <p:nvPr/>
              </p:nvSpPr>
              <p:spPr bwMode="auto">
                <a:xfrm>
                  <a:off x="2426" y="3356"/>
                  <a:ext cx="236" cy="748"/>
                </a:xfrm>
                <a:custGeom>
                  <a:avLst/>
                  <a:gdLst>
                    <a:gd name="T0" fmla="*/ 0 w 236"/>
                    <a:gd name="T1" fmla="*/ 748 h 748"/>
                    <a:gd name="T2" fmla="*/ 14 w 236"/>
                    <a:gd name="T3" fmla="*/ 744 h 748"/>
                    <a:gd name="T4" fmla="*/ 26 w 236"/>
                    <a:gd name="T5" fmla="*/ 736 h 748"/>
                    <a:gd name="T6" fmla="*/ 44 w 236"/>
                    <a:gd name="T7" fmla="*/ 688 h 748"/>
                    <a:gd name="T8" fmla="*/ 62 w 236"/>
                    <a:gd name="T9" fmla="*/ 678 h 748"/>
                    <a:gd name="T10" fmla="*/ 70 w 236"/>
                    <a:gd name="T11" fmla="*/ 664 h 748"/>
                    <a:gd name="T12" fmla="*/ 82 w 236"/>
                    <a:gd name="T13" fmla="*/ 652 h 748"/>
                    <a:gd name="T14" fmla="*/ 96 w 236"/>
                    <a:gd name="T15" fmla="*/ 574 h 748"/>
                    <a:gd name="T16" fmla="*/ 120 w 236"/>
                    <a:gd name="T17" fmla="*/ 552 h 748"/>
                    <a:gd name="T18" fmla="*/ 148 w 236"/>
                    <a:gd name="T19" fmla="*/ 564 h 748"/>
                    <a:gd name="T20" fmla="*/ 194 w 236"/>
                    <a:gd name="T21" fmla="*/ 554 h 748"/>
                    <a:gd name="T22" fmla="*/ 218 w 236"/>
                    <a:gd name="T23" fmla="*/ 504 h 748"/>
                    <a:gd name="T24" fmla="*/ 224 w 236"/>
                    <a:gd name="T25" fmla="*/ 486 h 748"/>
                    <a:gd name="T26" fmla="*/ 226 w 236"/>
                    <a:gd name="T27" fmla="*/ 480 h 748"/>
                    <a:gd name="T28" fmla="*/ 236 w 236"/>
                    <a:gd name="T29" fmla="*/ 374 h 748"/>
                    <a:gd name="T30" fmla="*/ 204 w 236"/>
                    <a:gd name="T31" fmla="*/ 334 h 748"/>
                    <a:gd name="T32" fmla="*/ 212 w 236"/>
                    <a:gd name="T33" fmla="*/ 260 h 748"/>
                    <a:gd name="T34" fmla="*/ 198 w 236"/>
                    <a:gd name="T35" fmla="*/ 224 h 748"/>
                    <a:gd name="T36" fmla="*/ 204 w 236"/>
                    <a:gd name="T37" fmla="*/ 186 h 748"/>
                    <a:gd name="T38" fmla="*/ 210 w 236"/>
                    <a:gd name="T39" fmla="*/ 168 h 748"/>
                    <a:gd name="T40" fmla="*/ 200 w 236"/>
                    <a:gd name="T41" fmla="*/ 126 h 748"/>
                    <a:gd name="T42" fmla="*/ 180 w 236"/>
                    <a:gd name="T43" fmla="*/ 82 h 748"/>
                    <a:gd name="T44" fmla="*/ 168 w 236"/>
                    <a:gd name="T45" fmla="*/ 66 h 748"/>
                    <a:gd name="T46" fmla="*/ 198 w 236"/>
                    <a:gd name="T47" fmla="*/ 48 h 748"/>
                    <a:gd name="T48" fmla="*/ 220 w 236"/>
                    <a:gd name="T49" fmla="*/ 22 h 748"/>
                    <a:gd name="T50" fmla="*/ 230 w 236"/>
                    <a:gd name="T51" fmla="*/ 0 h 74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36"/>
                    <a:gd name="T79" fmla="*/ 0 h 748"/>
                    <a:gd name="T80" fmla="*/ 236 w 236"/>
                    <a:gd name="T81" fmla="*/ 748 h 74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36" h="748">
                      <a:moveTo>
                        <a:pt x="0" y="748"/>
                      </a:moveTo>
                      <a:cubicBezTo>
                        <a:pt x="5" y="747"/>
                        <a:pt x="10" y="746"/>
                        <a:pt x="14" y="744"/>
                      </a:cubicBezTo>
                      <a:cubicBezTo>
                        <a:pt x="18" y="742"/>
                        <a:pt x="26" y="736"/>
                        <a:pt x="26" y="736"/>
                      </a:cubicBezTo>
                      <a:cubicBezTo>
                        <a:pt x="36" y="722"/>
                        <a:pt x="36" y="702"/>
                        <a:pt x="44" y="688"/>
                      </a:cubicBezTo>
                      <a:cubicBezTo>
                        <a:pt x="46" y="684"/>
                        <a:pt x="58" y="681"/>
                        <a:pt x="62" y="678"/>
                      </a:cubicBezTo>
                      <a:cubicBezTo>
                        <a:pt x="65" y="674"/>
                        <a:pt x="67" y="668"/>
                        <a:pt x="70" y="664"/>
                      </a:cubicBezTo>
                      <a:cubicBezTo>
                        <a:pt x="74" y="660"/>
                        <a:pt x="82" y="652"/>
                        <a:pt x="82" y="652"/>
                      </a:cubicBezTo>
                      <a:cubicBezTo>
                        <a:pt x="79" y="627"/>
                        <a:pt x="66" y="584"/>
                        <a:pt x="96" y="574"/>
                      </a:cubicBezTo>
                      <a:cubicBezTo>
                        <a:pt x="104" y="563"/>
                        <a:pt x="109" y="559"/>
                        <a:pt x="120" y="552"/>
                      </a:cubicBezTo>
                      <a:cubicBezTo>
                        <a:pt x="143" y="555"/>
                        <a:pt x="134" y="554"/>
                        <a:pt x="148" y="564"/>
                      </a:cubicBezTo>
                      <a:cubicBezTo>
                        <a:pt x="177" y="562"/>
                        <a:pt x="172" y="558"/>
                        <a:pt x="194" y="554"/>
                      </a:cubicBezTo>
                      <a:cubicBezTo>
                        <a:pt x="207" y="541"/>
                        <a:pt x="212" y="521"/>
                        <a:pt x="218" y="504"/>
                      </a:cubicBezTo>
                      <a:cubicBezTo>
                        <a:pt x="220" y="498"/>
                        <a:pt x="222" y="492"/>
                        <a:pt x="224" y="486"/>
                      </a:cubicBezTo>
                      <a:cubicBezTo>
                        <a:pt x="225" y="484"/>
                        <a:pt x="226" y="480"/>
                        <a:pt x="226" y="480"/>
                      </a:cubicBezTo>
                      <a:cubicBezTo>
                        <a:pt x="230" y="445"/>
                        <a:pt x="229" y="409"/>
                        <a:pt x="236" y="374"/>
                      </a:cubicBezTo>
                      <a:cubicBezTo>
                        <a:pt x="232" y="354"/>
                        <a:pt x="220" y="344"/>
                        <a:pt x="204" y="334"/>
                      </a:cubicBezTo>
                      <a:cubicBezTo>
                        <a:pt x="194" y="305"/>
                        <a:pt x="207" y="286"/>
                        <a:pt x="212" y="260"/>
                      </a:cubicBezTo>
                      <a:cubicBezTo>
                        <a:pt x="210" y="246"/>
                        <a:pt x="202" y="237"/>
                        <a:pt x="198" y="224"/>
                      </a:cubicBezTo>
                      <a:cubicBezTo>
                        <a:pt x="200" y="211"/>
                        <a:pt x="201" y="198"/>
                        <a:pt x="204" y="186"/>
                      </a:cubicBezTo>
                      <a:cubicBezTo>
                        <a:pt x="206" y="180"/>
                        <a:pt x="210" y="168"/>
                        <a:pt x="210" y="168"/>
                      </a:cubicBezTo>
                      <a:cubicBezTo>
                        <a:pt x="207" y="154"/>
                        <a:pt x="205" y="140"/>
                        <a:pt x="200" y="126"/>
                      </a:cubicBezTo>
                      <a:cubicBezTo>
                        <a:pt x="197" y="102"/>
                        <a:pt x="196" y="98"/>
                        <a:pt x="180" y="82"/>
                      </a:cubicBezTo>
                      <a:cubicBezTo>
                        <a:pt x="177" y="74"/>
                        <a:pt x="172" y="73"/>
                        <a:pt x="168" y="66"/>
                      </a:cubicBezTo>
                      <a:cubicBezTo>
                        <a:pt x="175" y="48"/>
                        <a:pt x="177" y="50"/>
                        <a:pt x="198" y="48"/>
                      </a:cubicBezTo>
                      <a:cubicBezTo>
                        <a:pt x="210" y="31"/>
                        <a:pt x="187" y="27"/>
                        <a:pt x="220" y="22"/>
                      </a:cubicBezTo>
                      <a:cubicBezTo>
                        <a:pt x="228" y="14"/>
                        <a:pt x="230" y="12"/>
                        <a:pt x="230" y="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71" name="Freeform 17"/>
                <p:cNvSpPr>
                  <a:spLocks/>
                </p:cNvSpPr>
                <p:nvPr/>
              </p:nvSpPr>
              <p:spPr bwMode="auto">
                <a:xfrm>
                  <a:off x="2768" y="3150"/>
                  <a:ext cx="395" cy="166"/>
                </a:xfrm>
                <a:custGeom>
                  <a:avLst/>
                  <a:gdLst>
                    <a:gd name="T0" fmla="*/ 0 w 395"/>
                    <a:gd name="T1" fmla="*/ 0 h 166"/>
                    <a:gd name="T2" fmla="*/ 46 w 395"/>
                    <a:gd name="T3" fmla="*/ 40 h 166"/>
                    <a:gd name="T4" fmla="*/ 36 w 395"/>
                    <a:gd name="T5" fmla="*/ 80 h 166"/>
                    <a:gd name="T6" fmla="*/ 50 w 395"/>
                    <a:gd name="T7" fmla="*/ 100 h 166"/>
                    <a:gd name="T8" fmla="*/ 54 w 395"/>
                    <a:gd name="T9" fmla="*/ 112 h 166"/>
                    <a:gd name="T10" fmla="*/ 74 w 395"/>
                    <a:gd name="T11" fmla="*/ 150 h 166"/>
                    <a:gd name="T12" fmla="*/ 128 w 395"/>
                    <a:gd name="T13" fmla="*/ 158 h 166"/>
                    <a:gd name="T14" fmla="*/ 160 w 395"/>
                    <a:gd name="T15" fmla="*/ 166 h 166"/>
                    <a:gd name="T16" fmla="*/ 190 w 395"/>
                    <a:gd name="T17" fmla="*/ 144 h 166"/>
                    <a:gd name="T18" fmla="*/ 202 w 395"/>
                    <a:gd name="T19" fmla="*/ 140 h 166"/>
                    <a:gd name="T20" fmla="*/ 232 w 395"/>
                    <a:gd name="T21" fmla="*/ 146 h 166"/>
                    <a:gd name="T22" fmla="*/ 240 w 395"/>
                    <a:gd name="T23" fmla="*/ 148 h 166"/>
                    <a:gd name="T24" fmla="*/ 272 w 395"/>
                    <a:gd name="T25" fmla="*/ 130 h 166"/>
                    <a:gd name="T26" fmla="*/ 384 w 395"/>
                    <a:gd name="T27" fmla="*/ 132 h 166"/>
                    <a:gd name="T28" fmla="*/ 392 w 395"/>
                    <a:gd name="T29" fmla="*/ 134 h 16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95"/>
                    <a:gd name="T46" fmla="*/ 0 h 166"/>
                    <a:gd name="T47" fmla="*/ 395 w 395"/>
                    <a:gd name="T48" fmla="*/ 166 h 16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95" h="166">
                      <a:moveTo>
                        <a:pt x="0" y="0"/>
                      </a:moveTo>
                      <a:cubicBezTo>
                        <a:pt x="22" y="7"/>
                        <a:pt x="31" y="25"/>
                        <a:pt x="46" y="40"/>
                      </a:cubicBezTo>
                      <a:cubicBezTo>
                        <a:pt x="44" y="55"/>
                        <a:pt x="43" y="67"/>
                        <a:pt x="36" y="80"/>
                      </a:cubicBezTo>
                      <a:cubicBezTo>
                        <a:pt x="39" y="88"/>
                        <a:pt x="46" y="91"/>
                        <a:pt x="50" y="100"/>
                      </a:cubicBezTo>
                      <a:cubicBezTo>
                        <a:pt x="52" y="104"/>
                        <a:pt x="54" y="112"/>
                        <a:pt x="54" y="112"/>
                      </a:cubicBezTo>
                      <a:cubicBezTo>
                        <a:pt x="56" y="133"/>
                        <a:pt x="54" y="143"/>
                        <a:pt x="74" y="150"/>
                      </a:cubicBezTo>
                      <a:cubicBezTo>
                        <a:pt x="90" y="140"/>
                        <a:pt x="111" y="155"/>
                        <a:pt x="128" y="158"/>
                      </a:cubicBezTo>
                      <a:cubicBezTo>
                        <a:pt x="139" y="154"/>
                        <a:pt x="149" y="163"/>
                        <a:pt x="160" y="166"/>
                      </a:cubicBezTo>
                      <a:cubicBezTo>
                        <a:pt x="177" y="163"/>
                        <a:pt x="176" y="152"/>
                        <a:pt x="190" y="144"/>
                      </a:cubicBezTo>
                      <a:cubicBezTo>
                        <a:pt x="194" y="142"/>
                        <a:pt x="202" y="140"/>
                        <a:pt x="202" y="140"/>
                      </a:cubicBezTo>
                      <a:cubicBezTo>
                        <a:pt x="221" y="143"/>
                        <a:pt x="211" y="141"/>
                        <a:pt x="232" y="146"/>
                      </a:cubicBezTo>
                      <a:cubicBezTo>
                        <a:pt x="235" y="147"/>
                        <a:pt x="240" y="148"/>
                        <a:pt x="240" y="148"/>
                      </a:cubicBezTo>
                      <a:cubicBezTo>
                        <a:pt x="266" y="144"/>
                        <a:pt x="253" y="134"/>
                        <a:pt x="272" y="130"/>
                      </a:cubicBezTo>
                      <a:cubicBezTo>
                        <a:pt x="309" y="131"/>
                        <a:pt x="347" y="131"/>
                        <a:pt x="384" y="132"/>
                      </a:cubicBezTo>
                      <a:cubicBezTo>
                        <a:pt x="387" y="132"/>
                        <a:pt x="395" y="134"/>
                        <a:pt x="392" y="134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72" name="Freeform 18"/>
                <p:cNvSpPr>
                  <a:spLocks/>
                </p:cNvSpPr>
                <p:nvPr/>
              </p:nvSpPr>
              <p:spPr bwMode="auto">
                <a:xfrm>
                  <a:off x="1870" y="1322"/>
                  <a:ext cx="540" cy="711"/>
                </a:xfrm>
                <a:custGeom>
                  <a:avLst/>
                  <a:gdLst>
                    <a:gd name="T0" fmla="*/ 540 w 540"/>
                    <a:gd name="T1" fmla="*/ 0 h 711"/>
                    <a:gd name="T2" fmla="*/ 528 w 540"/>
                    <a:gd name="T3" fmla="*/ 4 h 711"/>
                    <a:gd name="T4" fmla="*/ 520 w 540"/>
                    <a:gd name="T5" fmla="*/ 16 h 711"/>
                    <a:gd name="T6" fmla="*/ 510 w 540"/>
                    <a:gd name="T7" fmla="*/ 56 h 711"/>
                    <a:gd name="T8" fmla="*/ 490 w 540"/>
                    <a:gd name="T9" fmla="*/ 92 h 711"/>
                    <a:gd name="T10" fmla="*/ 486 w 540"/>
                    <a:gd name="T11" fmla="*/ 116 h 711"/>
                    <a:gd name="T12" fmla="*/ 474 w 540"/>
                    <a:gd name="T13" fmla="*/ 114 h 711"/>
                    <a:gd name="T14" fmla="*/ 456 w 540"/>
                    <a:gd name="T15" fmla="*/ 150 h 711"/>
                    <a:gd name="T16" fmla="*/ 424 w 540"/>
                    <a:gd name="T17" fmla="*/ 220 h 711"/>
                    <a:gd name="T18" fmla="*/ 404 w 540"/>
                    <a:gd name="T19" fmla="*/ 230 h 711"/>
                    <a:gd name="T20" fmla="*/ 372 w 540"/>
                    <a:gd name="T21" fmla="*/ 232 h 711"/>
                    <a:gd name="T22" fmla="*/ 352 w 540"/>
                    <a:gd name="T23" fmla="*/ 256 h 711"/>
                    <a:gd name="T24" fmla="*/ 318 w 540"/>
                    <a:gd name="T25" fmla="*/ 288 h 711"/>
                    <a:gd name="T26" fmla="*/ 272 w 540"/>
                    <a:gd name="T27" fmla="*/ 372 h 711"/>
                    <a:gd name="T28" fmla="*/ 260 w 540"/>
                    <a:gd name="T29" fmla="*/ 386 h 711"/>
                    <a:gd name="T30" fmla="*/ 248 w 540"/>
                    <a:gd name="T31" fmla="*/ 394 h 711"/>
                    <a:gd name="T32" fmla="*/ 234 w 540"/>
                    <a:gd name="T33" fmla="*/ 410 h 711"/>
                    <a:gd name="T34" fmla="*/ 200 w 540"/>
                    <a:gd name="T35" fmla="*/ 396 h 711"/>
                    <a:gd name="T36" fmla="*/ 184 w 540"/>
                    <a:gd name="T37" fmla="*/ 394 h 711"/>
                    <a:gd name="T38" fmla="*/ 186 w 540"/>
                    <a:gd name="T39" fmla="*/ 412 h 711"/>
                    <a:gd name="T40" fmla="*/ 164 w 540"/>
                    <a:gd name="T41" fmla="*/ 454 h 711"/>
                    <a:gd name="T42" fmla="*/ 104 w 540"/>
                    <a:gd name="T43" fmla="*/ 524 h 711"/>
                    <a:gd name="T44" fmla="*/ 96 w 540"/>
                    <a:gd name="T45" fmla="*/ 552 h 711"/>
                    <a:gd name="T46" fmla="*/ 104 w 540"/>
                    <a:gd name="T47" fmla="*/ 576 h 711"/>
                    <a:gd name="T48" fmla="*/ 86 w 540"/>
                    <a:gd name="T49" fmla="*/ 578 h 711"/>
                    <a:gd name="T50" fmla="*/ 66 w 540"/>
                    <a:gd name="T51" fmla="*/ 590 h 711"/>
                    <a:gd name="T52" fmla="*/ 48 w 540"/>
                    <a:gd name="T53" fmla="*/ 596 h 711"/>
                    <a:gd name="T54" fmla="*/ 56 w 540"/>
                    <a:gd name="T55" fmla="*/ 638 h 711"/>
                    <a:gd name="T56" fmla="*/ 54 w 540"/>
                    <a:gd name="T57" fmla="*/ 668 h 711"/>
                    <a:gd name="T58" fmla="*/ 6 w 540"/>
                    <a:gd name="T59" fmla="*/ 686 h 711"/>
                    <a:gd name="T60" fmla="*/ 28 w 540"/>
                    <a:gd name="T61" fmla="*/ 700 h 711"/>
                    <a:gd name="T62" fmla="*/ 40 w 540"/>
                    <a:gd name="T63" fmla="*/ 704 h 711"/>
                    <a:gd name="T64" fmla="*/ 44 w 540"/>
                    <a:gd name="T65" fmla="*/ 710 h 7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40"/>
                    <a:gd name="T100" fmla="*/ 0 h 711"/>
                    <a:gd name="T101" fmla="*/ 540 w 540"/>
                    <a:gd name="T102" fmla="*/ 711 h 7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40" h="711">
                      <a:moveTo>
                        <a:pt x="540" y="0"/>
                      </a:moveTo>
                      <a:cubicBezTo>
                        <a:pt x="536" y="1"/>
                        <a:pt x="530" y="0"/>
                        <a:pt x="528" y="4"/>
                      </a:cubicBezTo>
                      <a:cubicBezTo>
                        <a:pt x="525" y="8"/>
                        <a:pt x="520" y="16"/>
                        <a:pt x="520" y="16"/>
                      </a:cubicBezTo>
                      <a:cubicBezTo>
                        <a:pt x="526" y="33"/>
                        <a:pt x="526" y="46"/>
                        <a:pt x="510" y="56"/>
                      </a:cubicBezTo>
                      <a:cubicBezTo>
                        <a:pt x="502" y="68"/>
                        <a:pt x="498" y="80"/>
                        <a:pt x="490" y="92"/>
                      </a:cubicBezTo>
                      <a:cubicBezTo>
                        <a:pt x="492" y="102"/>
                        <a:pt x="498" y="112"/>
                        <a:pt x="486" y="116"/>
                      </a:cubicBezTo>
                      <a:cubicBezTo>
                        <a:pt x="482" y="115"/>
                        <a:pt x="478" y="112"/>
                        <a:pt x="474" y="114"/>
                      </a:cubicBezTo>
                      <a:cubicBezTo>
                        <a:pt x="466" y="118"/>
                        <a:pt x="459" y="142"/>
                        <a:pt x="456" y="150"/>
                      </a:cubicBezTo>
                      <a:cubicBezTo>
                        <a:pt x="452" y="181"/>
                        <a:pt x="452" y="204"/>
                        <a:pt x="424" y="220"/>
                      </a:cubicBezTo>
                      <a:cubicBezTo>
                        <a:pt x="414" y="226"/>
                        <a:pt x="414" y="229"/>
                        <a:pt x="404" y="230"/>
                      </a:cubicBezTo>
                      <a:cubicBezTo>
                        <a:pt x="393" y="231"/>
                        <a:pt x="383" y="231"/>
                        <a:pt x="372" y="232"/>
                      </a:cubicBezTo>
                      <a:cubicBezTo>
                        <a:pt x="344" y="236"/>
                        <a:pt x="364" y="238"/>
                        <a:pt x="352" y="256"/>
                      </a:cubicBezTo>
                      <a:cubicBezTo>
                        <a:pt x="343" y="270"/>
                        <a:pt x="331" y="279"/>
                        <a:pt x="318" y="288"/>
                      </a:cubicBezTo>
                      <a:cubicBezTo>
                        <a:pt x="325" y="310"/>
                        <a:pt x="285" y="354"/>
                        <a:pt x="272" y="372"/>
                      </a:cubicBezTo>
                      <a:cubicBezTo>
                        <a:pt x="267" y="379"/>
                        <a:pt x="268" y="380"/>
                        <a:pt x="260" y="386"/>
                      </a:cubicBezTo>
                      <a:cubicBezTo>
                        <a:pt x="256" y="389"/>
                        <a:pt x="248" y="394"/>
                        <a:pt x="248" y="394"/>
                      </a:cubicBezTo>
                      <a:cubicBezTo>
                        <a:pt x="239" y="408"/>
                        <a:pt x="244" y="403"/>
                        <a:pt x="234" y="410"/>
                      </a:cubicBezTo>
                      <a:cubicBezTo>
                        <a:pt x="219" y="400"/>
                        <a:pt x="223" y="399"/>
                        <a:pt x="200" y="396"/>
                      </a:cubicBezTo>
                      <a:cubicBezTo>
                        <a:pt x="197" y="383"/>
                        <a:pt x="194" y="391"/>
                        <a:pt x="184" y="394"/>
                      </a:cubicBezTo>
                      <a:cubicBezTo>
                        <a:pt x="178" y="403"/>
                        <a:pt x="183" y="403"/>
                        <a:pt x="186" y="412"/>
                      </a:cubicBezTo>
                      <a:cubicBezTo>
                        <a:pt x="184" y="434"/>
                        <a:pt x="175" y="437"/>
                        <a:pt x="164" y="454"/>
                      </a:cubicBezTo>
                      <a:cubicBezTo>
                        <a:pt x="157" y="483"/>
                        <a:pt x="134" y="516"/>
                        <a:pt x="104" y="524"/>
                      </a:cubicBezTo>
                      <a:cubicBezTo>
                        <a:pt x="101" y="533"/>
                        <a:pt x="96" y="552"/>
                        <a:pt x="96" y="552"/>
                      </a:cubicBezTo>
                      <a:cubicBezTo>
                        <a:pt x="98" y="562"/>
                        <a:pt x="101" y="567"/>
                        <a:pt x="104" y="576"/>
                      </a:cubicBezTo>
                      <a:cubicBezTo>
                        <a:pt x="101" y="586"/>
                        <a:pt x="94" y="581"/>
                        <a:pt x="86" y="578"/>
                      </a:cubicBezTo>
                      <a:cubicBezTo>
                        <a:pt x="77" y="580"/>
                        <a:pt x="73" y="583"/>
                        <a:pt x="66" y="590"/>
                      </a:cubicBezTo>
                      <a:cubicBezTo>
                        <a:pt x="57" y="587"/>
                        <a:pt x="51" y="586"/>
                        <a:pt x="48" y="596"/>
                      </a:cubicBezTo>
                      <a:cubicBezTo>
                        <a:pt x="53" y="610"/>
                        <a:pt x="51" y="624"/>
                        <a:pt x="56" y="638"/>
                      </a:cubicBezTo>
                      <a:cubicBezTo>
                        <a:pt x="55" y="648"/>
                        <a:pt x="56" y="658"/>
                        <a:pt x="54" y="668"/>
                      </a:cubicBezTo>
                      <a:cubicBezTo>
                        <a:pt x="53" y="672"/>
                        <a:pt x="12" y="685"/>
                        <a:pt x="6" y="686"/>
                      </a:cubicBezTo>
                      <a:cubicBezTo>
                        <a:pt x="0" y="703"/>
                        <a:pt x="11" y="698"/>
                        <a:pt x="28" y="700"/>
                      </a:cubicBezTo>
                      <a:cubicBezTo>
                        <a:pt x="32" y="701"/>
                        <a:pt x="39" y="700"/>
                        <a:pt x="40" y="704"/>
                      </a:cubicBezTo>
                      <a:cubicBezTo>
                        <a:pt x="42" y="711"/>
                        <a:pt x="40" y="710"/>
                        <a:pt x="44" y="71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73" name="Freeform 19"/>
                <p:cNvSpPr>
                  <a:spLocks/>
                </p:cNvSpPr>
                <p:nvPr/>
              </p:nvSpPr>
              <p:spPr bwMode="auto">
                <a:xfrm>
                  <a:off x="1534" y="2030"/>
                  <a:ext cx="390" cy="161"/>
                </a:xfrm>
                <a:custGeom>
                  <a:avLst/>
                  <a:gdLst>
                    <a:gd name="T0" fmla="*/ 374 w 390"/>
                    <a:gd name="T1" fmla="*/ 0 h 161"/>
                    <a:gd name="T2" fmla="*/ 390 w 390"/>
                    <a:gd name="T3" fmla="*/ 30 h 161"/>
                    <a:gd name="T4" fmla="*/ 378 w 390"/>
                    <a:gd name="T5" fmla="*/ 52 h 161"/>
                    <a:gd name="T6" fmla="*/ 360 w 390"/>
                    <a:gd name="T7" fmla="*/ 46 h 161"/>
                    <a:gd name="T8" fmla="*/ 344 w 390"/>
                    <a:gd name="T9" fmla="*/ 42 h 161"/>
                    <a:gd name="T10" fmla="*/ 328 w 390"/>
                    <a:gd name="T11" fmla="*/ 64 h 161"/>
                    <a:gd name="T12" fmla="*/ 314 w 390"/>
                    <a:gd name="T13" fmla="*/ 50 h 161"/>
                    <a:gd name="T14" fmla="*/ 302 w 390"/>
                    <a:gd name="T15" fmla="*/ 70 h 161"/>
                    <a:gd name="T16" fmla="*/ 284 w 390"/>
                    <a:gd name="T17" fmla="*/ 72 h 161"/>
                    <a:gd name="T18" fmla="*/ 270 w 390"/>
                    <a:gd name="T19" fmla="*/ 88 h 161"/>
                    <a:gd name="T20" fmla="*/ 240 w 390"/>
                    <a:gd name="T21" fmla="*/ 118 h 161"/>
                    <a:gd name="T22" fmla="*/ 242 w 390"/>
                    <a:gd name="T23" fmla="*/ 130 h 161"/>
                    <a:gd name="T24" fmla="*/ 254 w 390"/>
                    <a:gd name="T25" fmla="*/ 138 h 161"/>
                    <a:gd name="T26" fmla="*/ 214 w 390"/>
                    <a:gd name="T27" fmla="*/ 150 h 161"/>
                    <a:gd name="T28" fmla="*/ 194 w 390"/>
                    <a:gd name="T29" fmla="*/ 144 h 161"/>
                    <a:gd name="T30" fmla="*/ 150 w 390"/>
                    <a:gd name="T31" fmla="*/ 156 h 161"/>
                    <a:gd name="T32" fmla="*/ 136 w 390"/>
                    <a:gd name="T33" fmla="*/ 140 h 161"/>
                    <a:gd name="T34" fmla="*/ 150 w 390"/>
                    <a:gd name="T35" fmla="*/ 126 h 161"/>
                    <a:gd name="T36" fmla="*/ 162 w 390"/>
                    <a:gd name="T37" fmla="*/ 102 h 161"/>
                    <a:gd name="T38" fmla="*/ 164 w 390"/>
                    <a:gd name="T39" fmla="*/ 96 h 161"/>
                    <a:gd name="T40" fmla="*/ 154 w 390"/>
                    <a:gd name="T41" fmla="*/ 62 h 161"/>
                    <a:gd name="T42" fmla="*/ 126 w 390"/>
                    <a:gd name="T43" fmla="*/ 34 h 161"/>
                    <a:gd name="T44" fmla="*/ 100 w 390"/>
                    <a:gd name="T45" fmla="*/ 26 h 161"/>
                    <a:gd name="T46" fmla="*/ 84 w 390"/>
                    <a:gd name="T47" fmla="*/ 40 h 161"/>
                    <a:gd name="T48" fmla="*/ 46 w 390"/>
                    <a:gd name="T49" fmla="*/ 44 h 161"/>
                    <a:gd name="T50" fmla="*/ 0 w 390"/>
                    <a:gd name="T51" fmla="*/ 44 h 16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390"/>
                    <a:gd name="T79" fmla="*/ 0 h 161"/>
                    <a:gd name="T80" fmla="*/ 390 w 390"/>
                    <a:gd name="T81" fmla="*/ 161 h 16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390" h="161">
                      <a:moveTo>
                        <a:pt x="374" y="0"/>
                      </a:moveTo>
                      <a:cubicBezTo>
                        <a:pt x="378" y="11"/>
                        <a:pt x="386" y="19"/>
                        <a:pt x="390" y="30"/>
                      </a:cubicBezTo>
                      <a:cubicBezTo>
                        <a:pt x="388" y="42"/>
                        <a:pt x="388" y="45"/>
                        <a:pt x="378" y="52"/>
                      </a:cubicBezTo>
                      <a:cubicBezTo>
                        <a:pt x="372" y="50"/>
                        <a:pt x="366" y="48"/>
                        <a:pt x="360" y="46"/>
                      </a:cubicBezTo>
                      <a:cubicBezTo>
                        <a:pt x="355" y="45"/>
                        <a:pt x="344" y="42"/>
                        <a:pt x="344" y="42"/>
                      </a:cubicBezTo>
                      <a:cubicBezTo>
                        <a:pt x="319" y="45"/>
                        <a:pt x="333" y="45"/>
                        <a:pt x="328" y="64"/>
                      </a:cubicBezTo>
                      <a:cubicBezTo>
                        <a:pt x="322" y="62"/>
                        <a:pt x="314" y="50"/>
                        <a:pt x="314" y="50"/>
                      </a:cubicBezTo>
                      <a:cubicBezTo>
                        <a:pt x="303" y="54"/>
                        <a:pt x="303" y="70"/>
                        <a:pt x="302" y="70"/>
                      </a:cubicBezTo>
                      <a:cubicBezTo>
                        <a:pt x="296" y="71"/>
                        <a:pt x="290" y="71"/>
                        <a:pt x="284" y="72"/>
                      </a:cubicBezTo>
                      <a:cubicBezTo>
                        <a:pt x="282" y="79"/>
                        <a:pt x="270" y="88"/>
                        <a:pt x="270" y="88"/>
                      </a:cubicBezTo>
                      <a:cubicBezTo>
                        <a:pt x="262" y="100"/>
                        <a:pt x="254" y="113"/>
                        <a:pt x="240" y="118"/>
                      </a:cubicBezTo>
                      <a:cubicBezTo>
                        <a:pt x="241" y="122"/>
                        <a:pt x="240" y="127"/>
                        <a:pt x="242" y="130"/>
                      </a:cubicBezTo>
                      <a:cubicBezTo>
                        <a:pt x="245" y="134"/>
                        <a:pt x="254" y="138"/>
                        <a:pt x="254" y="138"/>
                      </a:cubicBezTo>
                      <a:cubicBezTo>
                        <a:pt x="250" y="161"/>
                        <a:pt x="241" y="152"/>
                        <a:pt x="214" y="150"/>
                      </a:cubicBezTo>
                      <a:cubicBezTo>
                        <a:pt x="199" y="145"/>
                        <a:pt x="206" y="147"/>
                        <a:pt x="194" y="144"/>
                      </a:cubicBezTo>
                      <a:cubicBezTo>
                        <a:pt x="156" y="146"/>
                        <a:pt x="170" y="143"/>
                        <a:pt x="150" y="156"/>
                      </a:cubicBezTo>
                      <a:cubicBezTo>
                        <a:pt x="143" y="151"/>
                        <a:pt x="142" y="146"/>
                        <a:pt x="136" y="140"/>
                      </a:cubicBezTo>
                      <a:cubicBezTo>
                        <a:pt x="139" y="129"/>
                        <a:pt x="141" y="132"/>
                        <a:pt x="150" y="126"/>
                      </a:cubicBezTo>
                      <a:cubicBezTo>
                        <a:pt x="160" y="110"/>
                        <a:pt x="156" y="119"/>
                        <a:pt x="162" y="102"/>
                      </a:cubicBezTo>
                      <a:cubicBezTo>
                        <a:pt x="163" y="100"/>
                        <a:pt x="164" y="96"/>
                        <a:pt x="164" y="96"/>
                      </a:cubicBezTo>
                      <a:cubicBezTo>
                        <a:pt x="161" y="84"/>
                        <a:pt x="161" y="72"/>
                        <a:pt x="154" y="62"/>
                      </a:cubicBezTo>
                      <a:cubicBezTo>
                        <a:pt x="151" y="26"/>
                        <a:pt x="153" y="43"/>
                        <a:pt x="126" y="34"/>
                      </a:cubicBezTo>
                      <a:cubicBezTo>
                        <a:pt x="116" y="24"/>
                        <a:pt x="116" y="24"/>
                        <a:pt x="100" y="26"/>
                      </a:cubicBezTo>
                      <a:cubicBezTo>
                        <a:pt x="95" y="33"/>
                        <a:pt x="92" y="37"/>
                        <a:pt x="84" y="40"/>
                      </a:cubicBezTo>
                      <a:cubicBezTo>
                        <a:pt x="70" y="37"/>
                        <a:pt x="59" y="41"/>
                        <a:pt x="46" y="44"/>
                      </a:cubicBezTo>
                      <a:cubicBezTo>
                        <a:pt x="31" y="39"/>
                        <a:pt x="0" y="44"/>
                        <a:pt x="0" y="44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74" name="Freeform 20"/>
                <p:cNvSpPr>
                  <a:spLocks/>
                </p:cNvSpPr>
                <p:nvPr/>
              </p:nvSpPr>
              <p:spPr bwMode="auto">
                <a:xfrm>
                  <a:off x="2131" y="1519"/>
                  <a:ext cx="453" cy="847"/>
                </a:xfrm>
                <a:custGeom>
                  <a:avLst/>
                  <a:gdLst>
                    <a:gd name="T0" fmla="*/ 190 w 453"/>
                    <a:gd name="T1" fmla="*/ 3 h 847"/>
                    <a:gd name="T2" fmla="*/ 243 w 453"/>
                    <a:gd name="T3" fmla="*/ 22 h 847"/>
                    <a:gd name="T4" fmla="*/ 231 w 453"/>
                    <a:gd name="T5" fmla="*/ 48 h 847"/>
                    <a:gd name="T6" fmla="*/ 235 w 453"/>
                    <a:gd name="T7" fmla="*/ 82 h 847"/>
                    <a:gd name="T8" fmla="*/ 219 w 453"/>
                    <a:gd name="T9" fmla="*/ 103 h 847"/>
                    <a:gd name="T10" fmla="*/ 204 w 453"/>
                    <a:gd name="T11" fmla="*/ 135 h 847"/>
                    <a:gd name="T12" fmla="*/ 180 w 453"/>
                    <a:gd name="T13" fmla="*/ 159 h 847"/>
                    <a:gd name="T14" fmla="*/ 154 w 453"/>
                    <a:gd name="T15" fmla="*/ 183 h 847"/>
                    <a:gd name="T16" fmla="*/ 139 w 453"/>
                    <a:gd name="T17" fmla="*/ 192 h 847"/>
                    <a:gd name="T18" fmla="*/ 118 w 453"/>
                    <a:gd name="T19" fmla="*/ 209 h 847"/>
                    <a:gd name="T20" fmla="*/ 96 w 453"/>
                    <a:gd name="T21" fmla="*/ 247 h 847"/>
                    <a:gd name="T22" fmla="*/ 82 w 453"/>
                    <a:gd name="T23" fmla="*/ 257 h 847"/>
                    <a:gd name="T24" fmla="*/ 72 w 453"/>
                    <a:gd name="T25" fmla="*/ 281 h 847"/>
                    <a:gd name="T26" fmla="*/ 41 w 453"/>
                    <a:gd name="T27" fmla="*/ 341 h 847"/>
                    <a:gd name="T28" fmla="*/ 31 w 453"/>
                    <a:gd name="T29" fmla="*/ 363 h 847"/>
                    <a:gd name="T30" fmla="*/ 24 w 453"/>
                    <a:gd name="T31" fmla="*/ 387 h 847"/>
                    <a:gd name="T32" fmla="*/ 10 w 453"/>
                    <a:gd name="T33" fmla="*/ 449 h 847"/>
                    <a:gd name="T34" fmla="*/ 34 w 453"/>
                    <a:gd name="T35" fmla="*/ 528 h 847"/>
                    <a:gd name="T36" fmla="*/ 70 w 453"/>
                    <a:gd name="T37" fmla="*/ 547 h 847"/>
                    <a:gd name="T38" fmla="*/ 89 w 453"/>
                    <a:gd name="T39" fmla="*/ 564 h 847"/>
                    <a:gd name="T40" fmla="*/ 106 w 453"/>
                    <a:gd name="T41" fmla="*/ 588 h 847"/>
                    <a:gd name="T42" fmla="*/ 99 w 453"/>
                    <a:gd name="T43" fmla="*/ 615 h 847"/>
                    <a:gd name="T44" fmla="*/ 130 w 453"/>
                    <a:gd name="T45" fmla="*/ 639 h 847"/>
                    <a:gd name="T46" fmla="*/ 161 w 453"/>
                    <a:gd name="T47" fmla="*/ 696 h 847"/>
                    <a:gd name="T48" fmla="*/ 240 w 453"/>
                    <a:gd name="T49" fmla="*/ 689 h 847"/>
                    <a:gd name="T50" fmla="*/ 307 w 453"/>
                    <a:gd name="T51" fmla="*/ 725 h 847"/>
                    <a:gd name="T52" fmla="*/ 334 w 453"/>
                    <a:gd name="T53" fmla="*/ 744 h 847"/>
                    <a:gd name="T54" fmla="*/ 375 w 453"/>
                    <a:gd name="T55" fmla="*/ 775 h 847"/>
                    <a:gd name="T56" fmla="*/ 372 w 453"/>
                    <a:gd name="T57" fmla="*/ 797 h 847"/>
                    <a:gd name="T58" fmla="*/ 418 w 453"/>
                    <a:gd name="T59" fmla="*/ 816 h 847"/>
                    <a:gd name="T60" fmla="*/ 435 w 453"/>
                    <a:gd name="T61" fmla="*/ 838 h 847"/>
                    <a:gd name="T62" fmla="*/ 447 w 453"/>
                    <a:gd name="T63" fmla="*/ 847 h 8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847"/>
                    <a:gd name="T98" fmla="*/ 453 w 453"/>
                    <a:gd name="T99" fmla="*/ 847 h 84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847">
                      <a:moveTo>
                        <a:pt x="190" y="3"/>
                      </a:moveTo>
                      <a:cubicBezTo>
                        <a:pt x="220" y="5"/>
                        <a:pt x="227" y="0"/>
                        <a:pt x="243" y="22"/>
                      </a:cubicBezTo>
                      <a:cubicBezTo>
                        <a:pt x="240" y="34"/>
                        <a:pt x="240" y="39"/>
                        <a:pt x="231" y="48"/>
                      </a:cubicBezTo>
                      <a:cubicBezTo>
                        <a:pt x="226" y="60"/>
                        <a:pt x="232" y="70"/>
                        <a:pt x="235" y="82"/>
                      </a:cubicBezTo>
                      <a:cubicBezTo>
                        <a:pt x="232" y="100"/>
                        <a:pt x="232" y="95"/>
                        <a:pt x="219" y="103"/>
                      </a:cubicBezTo>
                      <a:cubicBezTo>
                        <a:pt x="214" y="119"/>
                        <a:pt x="212" y="122"/>
                        <a:pt x="204" y="135"/>
                      </a:cubicBezTo>
                      <a:cubicBezTo>
                        <a:pt x="201" y="155"/>
                        <a:pt x="192" y="147"/>
                        <a:pt x="180" y="159"/>
                      </a:cubicBezTo>
                      <a:cubicBezTo>
                        <a:pt x="171" y="168"/>
                        <a:pt x="166" y="178"/>
                        <a:pt x="154" y="183"/>
                      </a:cubicBezTo>
                      <a:cubicBezTo>
                        <a:pt x="143" y="178"/>
                        <a:pt x="136" y="178"/>
                        <a:pt x="139" y="192"/>
                      </a:cubicBezTo>
                      <a:cubicBezTo>
                        <a:pt x="136" y="203"/>
                        <a:pt x="126" y="201"/>
                        <a:pt x="118" y="209"/>
                      </a:cubicBezTo>
                      <a:cubicBezTo>
                        <a:pt x="116" y="215"/>
                        <a:pt x="101" y="242"/>
                        <a:pt x="96" y="247"/>
                      </a:cubicBezTo>
                      <a:cubicBezTo>
                        <a:pt x="92" y="251"/>
                        <a:pt x="82" y="257"/>
                        <a:pt x="82" y="257"/>
                      </a:cubicBezTo>
                      <a:cubicBezTo>
                        <a:pt x="78" y="266"/>
                        <a:pt x="78" y="273"/>
                        <a:pt x="72" y="281"/>
                      </a:cubicBezTo>
                      <a:cubicBezTo>
                        <a:pt x="77" y="306"/>
                        <a:pt x="55" y="322"/>
                        <a:pt x="41" y="341"/>
                      </a:cubicBezTo>
                      <a:cubicBezTo>
                        <a:pt x="39" y="349"/>
                        <a:pt x="36" y="356"/>
                        <a:pt x="31" y="363"/>
                      </a:cubicBezTo>
                      <a:cubicBezTo>
                        <a:pt x="29" y="371"/>
                        <a:pt x="27" y="379"/>
                        <a:pt x="24" y="387"/>
                      </a:cubicBezTo>
                      <a:cubicBezTo>
                        <a:pt x="20" y="409"/>
                        <a:pt x="16" y="428"/>
                        <a:pt x="10" y="449"/>
                      </a:cubicBezTo>
                      <a:cubicBezTo>
                        <a:pt x="18" y="489"/>
                        <a:pt x="0" y="504"/>
                        <a:pt x="34" y="528"/>
                      </a:cubicBezTo>
                      <a:cubicBezTo>
                        <a:pt x="40" y="548"/>
                        <a:pt x="49" y="545"/>
                        <a:pt x="70" y="547"/>
                      </a:cubicBezTo>
                      <a:cubicBezTo>
                        <a:pt x="86" y="559"/>
                        <a:pt x="81" y="552"/>
                        <a:pt x="89" y="564"/>
                      </a:cubicBezTo>
                      <a:cubicBezTo>
                        <a:pt x="92" y="579"/>
                        <a:pt x="96" y="578"/>
                        <a:pt x="106" y="588"/>
                      </a:cubicBezTo>
                      <a:cubicBezTo>
                        <a:pt x="93" y="593"/>
                        <a:pt x="102" y="603"/>
                        <a:pt x="99" y="615"/>
                      </a:cubicBezTo>
                      <a:cubicBezTo>
                        <a:pt x="102" y="636"/>
                        <a:pt x="120" y="629"/>
                        <a:pt x="130" y="639"/>
                      </a:cubicBezTo>
                      <a:cubicBezTo>
                        <a:pt x="144" y="649"/>
                        <a:pt x="143" y="691"/>
                        <a:pt x="161" y="696"/>
                      </a:cubicBezTo>
                      <a:cubicBezTo>
                        <a:pt x="184" y="712"/>
                        <a:pt x="212" y="688"/>
                        <a:pt x="240" y="689"/>
                      </a:cubicBezTo>
                      <a:cubicBezTo>
                        <a:pt x="263" y="696"/>
                        <a:pt x="287" y="711"/>
                        <a:pt x="307" y="725"/>
                      </a:cubicBezTo>
                      <a:cubicBezTo>
                        <a:pt x="317" y="732"/>
                        <a:pt x="321" y="740"/>
                        <a:pt x="334" y="744"/>
                      </a:cubicBezTo>
                      <a:cubicBezTo>
                        <a:pt x="348" y="754"/>
                        <a:pt x="361" y="764"/>
                        <a:pt x="375" y="775"/>
                      </a:cubicBezTo>
                      <a:cubicBezTo>
                        <a:pt x="380" y="786"/>
                        <a:pt x="376" y="787"/>
                        <a:pt x="372" y="797"/>
                      </a:cubicBezTo>
                      <a:cubicBezTo>
                        <a:pt x="384" y="813"/>
                        <a:pt x="400" y="811"/>
                        <a:pt x="418" y="816"/>
                      </a:cubicBezTo>
                      <a:cubicBezTo>
                        <a:pt x="425" y="823"/>
                        <a:pt x="428" y="831"/>
                        <a:pt x="435" y="838"/>
                      </a:cubicBezTo>
                      <a:cubicBezTo>
                        <a:pt x="436" y="839"/>
                        <a:pt x="453" y="847"/>
                        <a:pt x="447" y="847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75" name="Freeform 21"/>
                <p:cNvSpPr>
                  <a:spLocks/>
                </p:cNvSpPr>
                <p:nvPr/>
              </p:nvSpPr>
              <p:spPr bwMode="auto">
                <a:xfrm>
                  <a:off x="3490" y="952"/>
                  <a:ext cx="1728" cy="442"/>
                </a:xfrm>
                <a:custGeom>
                  <a:avLst/>
                  <a:gdLst>
                    <a:gd name="T0" fmla="*/ 0 w 1728"/>
                    <a:gd name="T1" fmla="*/ 1 h 442"/>
                    <a:gd name="T2" fmla="*/ 24 w 1728"/>
                    <a:gd name="T3" fmla="*/ 3 h 442"/>
                    <a:gd name="T4" fmla="*/ 40 w 1728"/>
                    <a:gd name="T5" fmla="*/ 66 h 442"/>
                    <a:gd name="T6" fmla="*/ 67 w 1728"/>
                    <a:gd name="T7" fmla="*/ 54 h 442"/>
                    <a:gd name="T8" fmla="*/ 120 w 1728"/>
                    <a:gd name="T9" fmla="*/ 70 h 442"/>
                    <a:gd name="T10" fmla="*/ 144 w 1728"/>
                    <a:gd name="T11" fmla="*/ 80 h 442"/>
                    <a:gd name="T12" fmla="*/ 184 w 1728"/>
                    <a:gd name="T13" fmla="*/ 66 h 442"/>
                    <a:gd name="T14" fmla="*/ 220 w 1728"/>
                    <a:gd name="T15" fmla="*/ 51 h 442"/>
                    <a:gd name="T16" fmla="*/ 237 w 1728"/>
                    <a:gd name="T17" fmla="*/ 39 h 442"/>
                    <a:gd name="T18" fmla="*/ 232 w 1728"/>
                    <a:gd name="T19" fmla="*/ 68 h 442"/>
                    <a:gd name="T20" fmla="*/ 273 w 1728"/>
                    <a:gd name="T21" fmla="*/ 104 h 442"/>
                    <a:gd name="T22" fmla="*/ 336 w 1728"/>
                    <a:gd name="T23" fmla="*/ 85 h 442"/>
                    <a:gd name="T24" fmla="*/ 360 w 1728"/>
                    <a:gd name="T25" fmla="*/ 54 h 442"/>
                    <a:gd name="T26" fmla="*/ 386 w 1728"/>
                    <a:gd name="T27" fmla="*/ 68 h 442"/>
                    <a:gd name="T28" fmla="*/ 422 w 1728"/>
                    <a:gd name="T29" fmla="*/ 78 h 442"/>
                    <a:gd name="T30" fmla="*/ 480 w 1728"/>
                    <a:gd name="T31" fmla="*/ 75 h 442"/>
                    <a:gd name="T32" fmla="*/ 554 w 1728"/>
                    <a:gd name="T33" fmla="*/ 73 h 442"/>
                    <a:gd name="T34" fmla="*/ 585 w 1728"/>
                    <a:gd name="T35" fmla="*/ 63 h 442"/>
                    <a:gd name="T36" fmla="*/ 604 w 1728"/>
                    <a:gd name="T37" fmla="*/ 68 h 442"/>
                    <a:gd name="T38" fmla="*/ 636 w 1728"/>
                    <a:gd name="T39" fmla="*/ 106 h 442"/>
                    <a:gd name="T40" fmla="*/ 660 w 1728"/>
                    <a:gd name="T41" fmla="*/ 121 h 442"/>
                    <a:gd name="T42" fmla="*/ 676 w 1728"/>
                    <a:gd name="T43" fmla="*/ 150 h 442"/>
                    <a:gd name="T44" fmla="*/ 708 w 1728"/>
                    <a:gd name="T45" fmla="*/ 190 h 442"/>
                    <a:gd name="T46" fmla="*/ 770 w 1728"/>
                    <a:gd name="T47" fmla="*/ 250 h 442"/>
                    <a:gd name="T48" fmla="*/ 842 w 1728"/>
                    <a:gd name="T49" fmla="*/ 291 h 442"/>
                    <a:gd name="T50" fmla="*/ 916 w 1728"/>
                    <a:gd name="T51" fmla="*/ 344 h 442"/>
                    <a:gd name="T52" fmla="*/ 1022 w 1728"/>
                    <a:gd name="T53" fmla="*/ 325 h 442"/>
                    <a:gd name="T54" fmla="*/ 1128 w 1728"/>
                    <a:gd name="T55" fmla="*/ 303 h 442"/>
                    <a:gd name="T56" fmla="*/ 1149 w 1728"/>
                    <a:gd name="T57" fmla="*/ 315 h 442"/>
                    <a:gd name="T58" fmla="*/ 1147 w 1728"/>
                    <a:gd name="T59" fmla="*/ 322 h 442"/>
                    <a:gd name="T60" fmla="*/ 1140 w 1728"/>
                    <a:gd name="T61" fmla="*/ 325 h 442"/>
                    <a:gd name="T62" fmla="*/ 1159 w 1728"/>
                    <a:gd name="T63" fmla="*/ 344 h 442"/>
                    <a:gd name="T64" fmla="*/ 1221 w 1728"/>
                    <a:gd name="T65" fmla="*/ 375 h 442"/>
                    <a:gd name="T66" fmla="*/ 1252 w 1728"/>
                    <a:gd name="T67" fmla="*/ 373 h 442"/>
                    <a:gd name="T68" fmla="*/ 1240 w 1728"/>
                    <a:gd name="T69" fmla="*/ 344 h 442"/>
                    <a:gd name="T70" fmla="*/ 1238 w 1728"/>
                    <a:gd name="T71" fmla="*/ 303 h 442"/>
                    <a:gd name="T72" fmla="*/ 1312 w 1728"/>
                    <a:gd name="T73" fmla="*/ 286 h 442"/>
                    <a:gd name="T74" fmla="*/ 1332 w 1728"/>
                    <a:gd name="T75" fmla="*/ 298 h 442"/>
                    <a:gd name="T76" fmla="*/ 1360 w 1728"/>
                    <a:gd name="T77" fmla="*/ 286 h 442"/>
                    <a:gd name="T78" fmla="*/ 1380 w 1728"/>
                    <a:gd name="T79" fmla="*/ 303 h 442"/>
                    <a:gd name="T80" fmla="*/ 1380 w 1728"/>
                    <a:gd name="T81" fmla="*/ 303 h 442"/>
                    <a:gd name="T82" fmla="*/ 1416 w 1728"/>
                    <a:gd name="T83" fmla="*/ 310 h 442"/>
                    <a:gd name="T84" fmla="*/ 1440 w 1728"/>
                    <a:gd name="T85" fmla="*/ 306 h 442"/>
                    <a:gd name="T86" fmla="*/ 1444 w 1728"/>
                    <a:gd name="T87" fmla="*/ 313 h 442"/>
                    <a:gd name="T88" fmla="*/ 1459 w 1728"/>
                    <a:gd name="T89" fmla="*/ 322 h 442"/>
                    <a:gd name="T90" fmla="*/ 1478 w 1728"/>
                    <a:gd name="T91" fmla="*/ 344 h 442"/>
                    <a:gd name="T92" fmla="*/ 1521 w 1728"/>
                    <a:gd name="T93" fmla="*/ 370 h 442"/>
                    <a:gd name="T94" fmla="*/ 1567 w 1728"/>
                    <a:gd name="T95" fmla="*/ 368 h 442"/>
                    <a:gd name="T96" fmla="*/ 1627 w 1728"/>
                    <a:gd name="T97" fmla="*/ 404 h 442"/>
                    <a:gd name="T98" fmla="*/ 1682 w 1728"/>
                    <a:gd name="T99" fmla="*/ 421 h 442"/>
                    <a:gd name="T100" fmla="*/ 1704 w 1728"/>
                    <a:gd name="T101" fmla="*/ 435 h 442"/>
                    <a:gd name="T102" fmla="*/ 1720 w 1728"/>
                    <a:gd name="T103" fmla="*/ 442 h 442"/>
                    <a:gd name="T104" fmla="*/ 1728 w 1728"/>
                    <a:gd name="T105" fmla="*/ 440 h 4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28"/>
                    <a:gd name="T160" fmla="*/ 0 h 442"/>
                    <a:gd name="T161" fmla="*/ 1728 w 1728"/>
                    <a:gd name="T162" fmla="*/ 442 h 44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28" h="442">
                      <a:moveTo>
                        <a:pt x="0" y="1"/>
                      </a:moveTo>
                      <a:cubicBezTo>
                        <a:pt x="8" y="2"/>
                        <a:pt x="16" y="0"/>
                        <a:pt x="24" y="3"/>
                      </a:cubicBezTo>
                      <a:cubicBezTo>
                        <a:pt x="30" y="5"/>
                        <a:pt x="14" y="47"/>
                        <a:pt x="40" y="66"/>
                      </a:cubicBezTo>
                      <a:cubicBezTo>
                        <a:pt x="54" y="52"/>
                        <a:pt x="43" y="50"/>
                        <a:pt x="67" y="54"/>
                      </a:cubicBezTo>
                      <a:cubicBezTo>
                        <a:pt x="80" y="72"/>
                        <a:pt x="98" y="69"/>
                        <a:pt x="120" y="70"/>
                      </a:cubicBezTo>
                      <a:cubicBezTo>
                        <a:pt x="129" y="74"/>
                        <a:pt x="136" y="75"/>
                        <a:pt x="144" y="80"/>
                      </a:cubicBezTo>
                      <a:cubicBezTo>
                        <a:pt x="157" y="73"/>
                        <a:pt x="170" y="69"/>
                        <a:pt x="184" y="66"/>
                      </a:cubicBezTo>
                      <a:cubicBezTo>
                        <a:pt x="195" y="59"/>
                        <a:pt x="208" y="56"/>
                        <a:pt x="220" y="51"/>
                      </a:cubicBezTo>
                      <a:cubicBezTo>
                        <a:pt x="224" y="42"/>
                        <a:pt x="228" y="43"/>
                        <a:pt x="237" y="39"/>
                      </a:cubicBezTo>
                      <a:cubicBezTo>
                        <a:pt x="246" y="51"/>
                        <a:pt x="237" y="56"/>
                        <a:pt x="232" y="68"/>
                      </a:cubicBezTo>
                      <a:cubicBezTo>
                        <a:pt x="237" y="86"/>
                        <a:pt x="255" y="100"/>
                        <a:pt x="273" y="104"/>
                      </a:cubicBezTo>
                      <a:cubicBezTo>
                        <a:pt x="298" y="100"/>
                        <a:pt x="320" y="107"/>
                        <a:pt x="336" y="85"/>
                      </a:cubicBezTo>
                      <a:cubicBezTo>
                        <a:pt x="341" y="67"/>
                        <a:pt x="340" y="58"/>
                        <a:pt x="360" y="54"/>
                      </a:cubicBezTo>
                      <a:cubicBezTo>
                        <a:pt x="374" y="56"/>
                        <a:pt x="374" y="64"/>
                        <a:pt x="386" y="68"/>
                      </a:cubicBezTo>
                      <a:cubicBezTo>
                        <a:pt x="398" y="72"/>
                        <a:pt x="410" y="73"/>
                        <a:pt x="422" y="78"/>
                      </a:cubicBezTo>
                      <a:cubicBezTo>
                        <a:pt x="443" y="72"/>
                        <a:pt x="457" y="70"/>
                        <a:pt x="480" y="75"/>
                      </a:cubicBezTo>
                      <a:cubicBezTo>
                        <a:pt x="505" y="74"/>
                        <a:pt x="529" y="74"/>
                        <a:pt x="554" y="73"/>
                      </a:cubicBezTo>
                      <a:cubicBezTo>
                        <a:pt x="565" y="72"/>
                        <a:pt x="585" y="63"/>
                        <a:pt x="585" y="63"/>
                      </a:cubicBezTo>
                      <a:cubicBezTo>
                        <a:pt x="591" y="65"/>
                        <a:pt x="599" y="64"/>
                        <a:pt x="604" y="68"/>
                      </a:cubicBezTo>
                      <a:cubicBezTo>
                        <a:pt x="618" y="81"/>
                        <a:pt x="614" y="95"/>
                        <a:pt x="636" y="106"/>
                      </a:cubicBezTo>
                      <a:cubicBezTo>
                        <a:pt x="659" y="131"/>
                        <a:pt x="629" y="101"/>
                        <a:pt x="660" y="121"/>
                      </a:cubicBezTo>
                      <a:cubicBezTo>
                        <a:pt x="668" y="126"/>
                        <a:pt x="671" y="143"/>
                        <a:pt x="676" y="150"/>
                      </a:cubicBezTo>
                      <a:cubicBezTo>
                        <a:pt x="685" y="164"/>
                        <a:pt x="696" y="179"/>
                        <a:pt x="708" y="190"/>
                      </a:cubicBezTo>
                      <a:cubicBezTo>
                        <a:pt x="724" y="222"/>
                        <a:pt x="734" y="242"/>
                        <a:pt x="770" y="250"/>
                      </a:cubicBezTo>
                      <a:cubicBezTo>
                        <a:pt x="792" y="266"/>
                        <a:pt x="816" y="283"/>
                        <a:pt x="842" y="291"/>
                      </a:cubicBezTo>
                      <a:cubicBezTo>
                        <a:pt x="861" y="305"/>
                        <a:pt x="895" y="338"/>
                        <a:pt x="916" y="344"/>
                      </a:cubicBezTo>
                      <a:cubicBezTo>
                        <a:pt x="975" y="342"/>
                        <a:pt x="976" y="338"/>
                        <a:pt x="1022" y="325"/>
                      </a:cubicBezTo>
                      <a:cubicBezTo>
                        <a:pt x="1044" y="294"/>
                        <a:pt x="1095" y="306"/>
                        <a:pt x="1128" y="303"/>
                      </a:cubicBezTo>
                      <a:cubicBezTo>
                        <a:pt x="1139" y="306"/>
                        <a:pt x="1146" y="304"/>
                        <a:pt x="1149" y="315"/>
                      </a:cubicBezTo>
                      <a:cubicBezTo>
                        <a:pt x="1148" y="317"/>
                        <a:pt x="1149" y="320"/>
                        <a:pt x="1147" y="322"/>
                      </a:cubicBezTo>
                      <a:cubicBezTo>
                        <a:pt x="1145" y="324"/>
                        <a:pt x="1141" y="323"/>
                        <a:pt x="1140" y="325"/>
                      </a:cubicBezTo>
                      <a:cubicBezTo>
                        <a:pt x="1135" y="339"/>
                        <a:pt x="1150" y="341"/>
                        <a:pt x="1159" y="344"/>
                      </a:cubicBezTo>
                      <a:cubicBezTo>
                        <a:pt x="1185" y="364"/>
                        <a:pt x="1185" y="370"/>
                        <a:pt x="1221" y="375"/>
                      </a:cubicBezTo>
                      <a:cubicBezTo>
                        <a:pt x="1231" y="374"/>
                        <a:pt x="1243" y="378"/>
                        <a:pt x="1252" y="373"/>
                      </a:cubicBezTo>
                      <a:cubicBezTo>
                        <a:pt x="1261" y="368"/>
                        <a:pt x="1240" y="344"/>
                        <a:pt x="1240" y="344"/>
                      </a:cubicBezTo>
                      <a:cubicBezTo>
                        <a:pt x="1243" y="327"/>
                        <a:pt x="1243" y="319"/>
                        <a:pt x="1238" y="303"/>
                      </a:cubicBezTo>
                      <a:cubicBezTo>
                        <a:pt x="1243" y="266"/>
                        <a:pt x="1272" y="285"/>
                        <a:pt x="1312" y="286"/>
                      </a:cubicBezTo>
                      <a:cubicBezTo>
                        <a:pt x="1325" y="291"/>
                        <a:pt x="1317" y="295"/>
                        <a:pt x="1332" y="298"/>
                      </a:cubicBezTo>
                      <a:cubicBezTo>
                        <a:pt x="1346" y="296"/>
                        <a:pt x="1354" y="299"/>
                        <a:pt x="1360" y="286"/>
                      </a:cubicBezTo>
                      <a:lnTo>
                        <a:pt x="1380" y="303"/>
                      </a:lnTo>
                      <a:cubicBezTo>
                        <a:pt x="1380" y="303"/>
                        <a:pt x="1380" y="303"/>
                        <a:pt x="1380" y="303"/>
                      </a:cubicBezTo>
                      <a:cubicBezTo>
                        <a:pt x="1393" y="307"/>
                        <a:pt x="1401" y="309"/>
                        <a:pt x="1416" y="310"/>
                      </a:cubicBezTo>
                      <a:cubicBezTo>
                        <a:pt x="1424" y="309"/>
                        <a:pt x="1433" y="303"/>
                        <a:pt x="1440" y="306"/>
                      </a:cubicBezTo>
                      <a:cubicBezTo>
                        <a:pt x="1442" y="307"/>
                        <a:pt x="1442" y="311"/>
                        <a:pt x="1444" y="313"/>
                      </a:cubicBezTo>
                      <a:cubicBezTo>
                        <a:pt x="1448" y="317"/>
                        <a:pt x="1455" y="318"/>
                        <a:pt x="1459" y="322"/>
                      </a:cubicBezTo>
                      <a:cubicBezTo>
                        <a:pt x="1465" y="329"/>
                        <a:pt x="1471" y="338"/>
                        <a:pt x="1478" y="344"/>
                      </a:cubicBezTo>
                      <a:cubicBezTo>
                        <a:pt x="1491" y="356"/>
                        <a:pt x="1505" y="363"/>
                        <a:pt x="1521" y="370"/>
                      </a:cubicBezTo>
                      <a:cubicBezTo>
                        <a:pt x="1539" y="368"/>
                        <a:pt x="1549" y="366"/>
                        <a:pt x="1567" y="368"/>
                      </a:cubicBezTo>
                      <a:cubicBezTo>
                        <a:pt x="1581" y="387"/>
                        <a:pt x="1603" y="401"/>
                        <a:pt x="1627" y="404"/>
                      </a:cubicBezTo>
                      <a:cubicBezTo>
                        <a:pt x="1645" y="414"/>
                        <a:pt x="1662" y="419"/>
                        <a:pt x="1682" y="421"/>
                      </a:cubicBezTo>
                      <a:cubicBezTo>
                        <a:pt x="1690" y="429"/>
                        <a:pt x="1694" y="431"/>
                        <a:pt x="1704" y="435"/>
                      </a:cubicBezTo>
                      <a:cubicBezTo>
                        <a:pt x="1709" y="437"/>
                        <a:pt x="1720" y="442"/>
                        <a:pt x="1720" y="442"/>
                      </a:cubicBezTo>
                      <a:cubicBezTo>
                        <a:pt x="1723" y="441"/>
                        <a:pt x="1728" y="440"/>
                        <a:pt x="1728" y="44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76" name="Freeform 22"/>
                <p:cNvSpPr>
                  <a:spLocks/>
                </p:cNvSpPr>
                <p:nvPr/>
              </p:nvSpPr>
              <p:spPr bwMode="auto">
                <a:xfrm>
                  <a:off x="3318" y="1617"/>
                  <a:ext cx="1689" cy="372"/>
                </a:xfrm>
                <a:custGeom>
                  <a:avLst/>
                  <a:gdLst>
                    <a:gd name="T0" fmla="*/ 0 w 1689"/>
                    <a:gd name="T1" fmla="*/ 159 h 372"/>
                    <a:gd name="T2" fmla="*/ 30 w 1689"/>
                    <a:gd name="T3" fmla="*/ 162 h 372"/>
                    <a:gd name="T4" fmla="*/ 66 w 1689"/>
                    <a:gd name="T5" fmla="*/ 147 h 372"/>
                    <a:gd name="T6" fmla="*/ 84 w 1689"/>
                    <a:gd name="T7" fmla="*/ 141 h 372"/>
                    <a:gd name="T8" fmla="*/ 108 w 1689"/>
                    <a:gd name="T9" fmla="*/ 147 h 372"/>
                    <a:gd name="T10" fmla="*/ 126 w 1689"/>
                    <a:gd name="T11" fmla="*/ 159 h 372"/>
                    <a:gd name="T12" fmla="*/ 156 w 1689"/>
                    <a:gd name="T13" fmla="*/ 156 h 372"/>
                    <a:gd name="T14" fmla="*/ 240 w 1689"/>
                    <a:gd name="T15" fmla="*/ 114 h 372"/>
                    <a:gd name="T16" fmla="*/ 291 w 1689"/>
                    <a:gd name="T17" fmla="*/ 108 h 372"/>
                    <a:gd name="T18" fmla="*/ 378 w 1689"/>
                    <a:gd name="T19" fmla="*/ 78 h 372"/>
                    <a:gd name="T20" fmla="*/ 441 w 1689"/>
                    <a:gd name="T21" fmla="*/ 75 h 372"/>
                    <a:gd name="T22" fmla="*/ 540 w 1689"/>
                    <a:gd name="T23" fmla="*/ 57 h 372"/>
                    <a:gd name="T24" fmla="*/ 741 w 1689"/>
                    <a:gd name="T25" fmla="*/ 27 h 372"/>
                    <a:gd name="T26" fmla="*/ 810 w 1689"/>
                    <a:gd name="T27" fmla="*/ 15 h 372"/>
                    <a:gd name="T28" fmla="*/ 837 w 1689"/>
                    <a:gd name="T29" fmla="*/ 6 h 372"/>
                    <a:gd name="T30" fmla="*/ 855 w 1689"/>
                    <a:gd name="T31" fmla="*/ 0 h 372"/>
                    <a:gd name="T32" fmla="*/ 939 w 1689"/>
                    <a:gd name="T33" fmla="*/ 9 h 372"/>
                    <a:gd name="T34" fmla="*/ 1008 w 1689"/>
                    <a:gd name="T35" fmla="*/ 27 h 372"/>
                    <a:gd name="T36" fmla="*/ 1035 w 1689"/>
                    <a:gd name="T37" fmla="*/ 42 h 372"/>
                    <a:gd name="T38" fmla="*/ 1035 w 1689"/>
                    <a:gd name="T39" fmla="*/ 66 h 372"/>
                    <a:gd name="T40" fmla="*/ 1029 w 1689"/>
                    <a:gd name="T41" fmla="*/ 84 h 372"/>
                    <a:gd name="T42" fmla="*/ 1050 w 1689"/>
                    <a:gd name="T43" fmla="*/ 147 h 372"/>
                    <a:gd name="T44" fmla="*/ 1071 w 1689"/>
                    <a:gd name="T45" fmla="*/ 174 h 372"/>
                    <a:gd name="T46" fmla="*/ 1155 w 1689"/>
                    <a:gd name="T47" fmla="*/ 195 h 372"/>
                    <a:gd name="T48" fmla="*/ 1305 w 1689"/>
                    <a:gd name="T49" fmla="*/ 186 h 372"/>
                    <a:gd name="T50" fmla="*/ 1374 w 1689"/>
                    <a:gd name="T51" fmla="*/ 204 h 372"/>
                    <a:gd name="T52" fmla="*/ 1401 w 1689"/>
                    <a:gd name="T53" fmla="*/ 222 h 372"/>
                    <a:gd name="T54" fmla="*/ 1410 w 1689"/>
                    <a:gd name="T55" fmla="*/ 228 h 372"/>
                    <a:gd name="T56" fmla="*/ 1464 w 1689"/>
                    <a:gd name="T57" fmla="*/ 225 h 372"/>
                    <a:gd name="T58" fmla="*/ 1548 w 1689"/>
                    <a:gd name="T59" fmla="*/ 264 h 372"/>
                    <a:gd name="T60" fmla="*/ 1566 w 1689"/>
                    <a:gd name="T61" fmla="*/ 279 h 372"/>
                    <a:gd name="T62" fmla="*/ 1611 w 1689"/>
                    <a:gd name="T63" fmla="*/ 306 h 372"/>
                    <a:gd name="T64" fmla="*/ 1638 w 1689"/>
                    <a:gd name="T65" fmla="*/ 321 h 372"/>
                    <a:gd name="T66" fmla="*/ 1653 w 1689"/>
                    <a:gd name="T67" fmla="*/ 342 h 372"/>
                    <a:gd name="T68" fmla="*/ 1671 w 1689"/>
                    <a:gd name="T69" fmla="*/ 354 h 372"/>
                    <a:gd name="T70" fmla="*/ 1689 w 1689"/>
                    <a:gd name="T71" fmla="*/ 372 h 372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689"/>
                    <a:gd name="T109" fmla="*/ 0 h 372"/>
                    <a:gd name="T110" fmla="*/ 1689 w 1689"/>
                    <a:gd name="T111" fmla="*/ 372 h 372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689" h="372">
                      <a:moveTo>
                        <a:pt x="0" y="159"/>
                      </a:moveTo>
                      <a:cubicBezTo>
                        <a:pt x="22" y="166"/>
                        <a:pt x="12" y="167"/>
                        <a:pt x="30" y="162"/>
                      </a:cubicBezTo>
                      <a:cubicBezTo>
                        <a:pt x="41" y="154"/>
                        <a:pt x="53" y="151"/>
                        <a:pt x="66" y="147"/>
                      </a:cubicBezTo>
                      <a:cubicBezTo>
                        <a:pt x="72" y="145"/>
                        <a:pt x="84" y="141"/>
                        <a:pt x="84" y="141"/>
                      </a:cubicBezTo>
                      <a:cubicBezTo>
                        <a:pt x="88" y="142"/>
                        <a:pt x="103" y="144"/>
                        <a:pt x="108" y="147"/>
                      </a:cubicBezTo>
                      <a:cubicBezTo>
                        <a:pt x="114" y="151"/>
                        <a:pt x="126" y="159"/>
                        <a:pt x="126" y="159"/>
                      </a:cubicBezTo>
                      <a:cubicBezTo>
                        <a:pt x="145" y="130"/>
                        <a:pt x="136" y="143"/>
                        <a:pt x="156" y="156"/>
                      </a:cubicBezTo>
                      <a:cubicBezTo>
                        <a:pt x="186" y="146"/>
                        <a:pt x="214" y="131"/>
                        <a:pt x="240" y="114"/>
                      </a:cubicBezTo>
                      <a:cubicBezTo>
                        <a:pt x="254" y="105"/>
                        <a:pt x="274" y="112"/>
                        <a:pt x="291" y="108"/>
                      </a:cubicBezTo>
                      <a:cubicBezTo>
                        <a:pt x="319" y="102"/>
                        <a:pt x="349" y="79"/>
                        <a:pt x="378" y="78"/>
                      </a:cubicBezTo>
                      <a:cubicBezTo>
                        <a:pt x="399" y="77"/>
                        <a:pt x="420" y="76"/>
                        <a:pt x="441" y="75"/>
                      </a:cubicBezTo>
                      <a:cubicBezTo>
                        <a:pt x="474" y="69"/>
                        <a:pt x="506" y="61"/>
                        <a:pt x="540" y="57"/>
                      </a:cubicBezTo>
                      <a:cubicBezTo>
                        <a:pt x="607" y="40"/>
                        <a:pt x="673" y="36"/>
                        <a:pt x="741" y="27"/>
                      </a:cubicBezTo>
                      <a:lnTo>
                        <a:pt x="810" y="15"/>
                      </a:lnTo>
                      <a:cubicBezTo>
                        <a:pt x="810" y="15"/>
                        <a:pt x="837" y="6"/>
                        <a:pt x="837" y="6"/>
                      </a:cubicBezTo>
                      <a:cubicBezTo>
                        <a:pt x="843" y="4"/>
                        <a:pt x="855" y="0"/>
                        <a:pt x="855" y="0"/>
                      </a:cubicBezTo>
                      <a:cubicBezTo>
                        <a:pt x="887" y="2"/>
                        <a:pt x="908" y="6"/>
                        <a:pt x="939" y="9"/>
                      </a:cubicBezTo>
                      <a:cubicBezTo>
                        <a:pt x="963" y="17"/>
                        <a:pt x="983" y="24"/>
                        <a:pt x="1008" y="27"/>
                      </a:cubicBezTo>
                      <a:cubicBezTo>
                        <a:pt x="1018" y="30"/>
                        <a:pt x="1035" y="42"/>
                        <a:pt x="1035" y="42"/>
                      </a:cubicBezTo>
                      <a:cubicBezTo>
                        <a:pt x="1039" y="54"/>
                        <a:pt x="1039" y="50"/>
                        <a:pt x="1035" y="66"/>
                      </a:cubicBezTo>
                      <a:cubicBezTo>
                        <a:pt x="1033" y="72"/>
                        <a:pt x="1029" y="84"/>
                        <a:pt x="1029" y="84"/>
                      </a:cubicBezTo>
                      <a:cubicBezTo>
                        <a:pt x="1033" y="147"/>
                        <a:pt x="1032" y="110"/>
                        <a:pt x="1050" y="147"/>
                      </a:cubicBezTo>
                      <a:cubicBezTo>
                        <a:pt x="1055" y="157"/>
                        <a:pt x="1071" y="174"/>
                        <a:pt x="1071" y="174"/>
                      </a:cubicBezTo>
                      <a:cubicBezTo>
                        <a:pt x="1106" y="171"/>
                        <a:pt x="1127" y="176"/>
                        <a:pt x="1155" y="195"/>
                      </a:cubicBezTo>
                      <a:cubicBezTo>
                        <a:pt x="1266" y="192"/>
                        <a:pt x="1246" y="198"/>
                        <a:pt x="1305" y="186"/>
                      </a:cubicBezTo>
                      <a:cubicBezTo>
                        <a:pt x="1330" y="189"/>
                        <a:pt x="1350" y="198"/>
                        <a:pt x="1374" y="204"/>
                      </a:cubicBezTo>
                      <a:cubicBezTo>
                        <a:pt x="1383" y="210"/>
                        <a:pt x="1392" y="216"/>
                        <a:pt x="1401" y="222"/>
                      </a:cubicBezTo>
                      <a:cubicBezTo>
                        <a:pt x="1404" y="224"/>
                        <a:pt x="1410" y="228"/>
                        <a:pt x="1410" y="228"/>
                      </a:cubicBezTo>
                      <a:cubicBezTo>
                        <a:pt x="1433" y="225"/>
                        <a:pt x="1441" y="222"/>
                        <a:pt x="1464" y="225"/>
                      </a:cubicBezTo>
                      <a:cubicBezTo>
                        <a:pt x="1491" y="239"/>
                        <a:pt x="1519" y="254"/>
                        <a:pt x="1548" y="264"/>
                      </a:cubicBezTo>
                      <a:cubicBezTo>
                        <a:pt x="1556" y="267"/>
                        <a:pt x="1560" y="274"/>
                        <a:pt x="1566" y="279"/>
                      </a:cubicBezTo>
                      <a:cubicBezTo>
                        <a:pt x="1581" y="290"/>
                        <a:pt x="1596" y="296"/>
                        <a:pt x="1611" y="306"/>
                      </a:cubicBezTo>
                      <a:cubicBezTo>
                        <a:pt x="1619" y="311"/>
                        <a:pt x="1631" y="314"/>
                        <a:pt x="1638" y="321"/>
                      </a:cubicBezTo>
                      <a:cubicBezTo>
                        <a:pt x="1644" y="327"/>
                        <a:pt x="1647" y="336"/>
                        <a:pt x="1653" y="342"/>
                      </a:cubicBezTo>
                      <a:cubicBezTo>
                        <a:pt x="1658" y="347"/>
                        <a:pt x="1671" y="354"/>
                        <a:pt x="1671" y="354"/>
                      </a:cubicBezTo>
                      <a:cubicBezTo>
                        <a:pt x="1675" y="365"/>
                        <a:pt x="1679" y="367"/>
                        <a:pt x="1689" y="372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77" name="Freeform 23"/>
                <p:cNvSpPr>
                  <a:spLocks/>
                </p:cNvSpPr>
                <p:nvPr/>
              </p:nvSpPr>
              <p:spPr bwMode="auto">
                <a:xfrm>
                  <a:off x="3453" y="1032"/>
                  <a:ext cx="606" cy="723"/>
                </a:xfrm>
                <a:custGeom>
                  <a:avLst/>
                  <a:gdLst>
                    <a:gd name="T0" fmla="*/ 0 w 606"/>
                    <a:gd name="T1" fmla="*/ 723 h 723"/>
                    <a:gd name="T2" fmla="*/ 45 w 606"/>
                    <a:gd name="T3" fmla="*/ 666 h 723"/>
                    <a:gd name="T4" fmla="*/ 54 w 606"/>
                    <a:gd name="T5" fmla="*/ 618 h 723"/>
                    <a:gd name="T6" fmla="*/ 63 w 606"/>
                    <a:gd name="T7" fmla="*/ 615 h 723"/>
                    <a:gd name="T8" fmla="*/ 147 w 606"/>
                    <a:gd name="T9" fmla="*/ 606 h 723"/>
                    <a:gd name="T10" fmla="*/ 180 w 606"/>
                    <a:gd name="T11" fmla="*/ 612 h 723"/>
                    <a:gd name="T12" fmla="*/ 207 w 606"/>
                    <a:gd name="T13" fmla="*/ 606 h 723"/>
                    <a:gd name="T14" fmla="*/ 237 w 606"/>
                    <a:gd name="T15" fmla="*/ 618 h 723"/>
                    <a:gd name="T16" fmla="*/ 255 w 606"/>
                    <a:gd name="T17" fmla="*/ 591 h 723"/>
                    <a:gd name="T18" fmla="*/ 273 w 606"/>
                    <a:gd name="T19" fmla="*/ 579 h 723"/>
                    <a:gd name="T20" fmla="*/ 288 w 606"/>
                    <a:gd name="T21" fmla="*/ 552 h 723"/>
                    <a:gd name="T22" fmla="*/ 354 w 606"/>
                    <a:gd name="T23" fmla="*/ 516 h 723"/>
                    <a:gd name="T24" fmla="*/ 429 w 606"/>
                    <a:gd name="T25" fmla="*/ 483 h 723"/>
                    <a:gd name="T26" fmla="*/ 447 w 606"/>
                    <a:gd name="T27" fmla="*/ 468 h 723"/>
                    <a:gd name="T28" fmla="*/ 474 w 606"/>
                    <a:gd name="T29" fmla="*/ 432 h 723"/>
                    <a:gd name="T30" fmla="*/ 495 w 606"/>
                    <a:gd name="T31" fmla="*/ 405 h 723"/>
                    <a:gd name="T32" fmla="*/ 504 w 606"/>
                    <a:gd name="T33" fmla="*/ 357 h 723"/>
                    <a:gd name="T34" fmla="*/ 534 w 606"/>
                    <a:gd name="T35" fmla="*/ 318 h 723"/>
                    <a:gd name="T36" fmla="*/ 555 w 606"/>
                    <a:gd name="T37" fmla="*/ 273 h 723"/>
                    <a:gd name="T38" fmla="*/ 573 w 606"/>
                    <a:gd name="T39" fmla="*/ 255 h 723"/>
                    <a:gd name="T40" fmla="*/ 591 w 606"/>
                    <a:gd name="T41" fmla="*/ 243 h 723"/>
                    <a:gd name="T42" fmla="*/ 594 w 606"/>
                    <a:gd name="T43" fmla="*/ 177 h 723"/>
                    <a:gd name="T44" fmla="*/ 582 w 606"/>
                    <a:gd name="T45" fmla="*/ 159 h 723"/>
                    <a:gd name="T46" fmla="*/ 570 w 606"/>
                    <a:gd name="T47" fmla="*/ 75 h 723"/>
                    <a:gd name="T48" fmla="*/ 543 w 606"/>
                    <a:gd name="T49" fmla="*/ 60 h 723"/>
                    <a:gd name="T50" fmla="*/ 525 w 606"/>
                    <a:gd name="T51" fmla="*/ 39 h 723"/>
                    <a:gd name="T52" fmla="*/ 498 w 606"/>
                    <a:gd name="T53" fmla="*/ 18 h 723"/>
                    <a:gd name="T54" fmla="*/ 486 w 606"/>
                    <a:gd name="T55" fmla="*/ 6 h 723"/>
                    <a:gd name="T56" fmla="*/ 477 w 606"/>
                    <a:gd name="T57" fmla="*/ 0 h 7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606"/>
                    <a:gd name="T88" fmla="*/ 0 h 723"/>
                    <a:gd name="T89" fmla="*/ 606 w 606"/>
                    <a:gd name="T90" fmla="*/ 723 h 7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606" h="723">
                      <a:moveTo>
                        <a:pt x="0" y="723"/>
                      </a:moveTo>
                      <a:cubicBezTo>
                        <a:pt x="19" y="708"/>
                        <a:pt x="30" y="685"/>
                        <a:pt x="45" y="666"/>
                      </a:cubicBezTo>
                      <a:cubicBezTo>
                        <a:pt x="50" y="651"/>
                        <a:pt x="48" y="633"/>
                        <a:pt x="54" y="618"/>
                      </a:cubicBezTo>
                      <a:cubicBezTo>
                        <a:pt x="55" y="615"/>
                        <a:pt x="60" y="615"/>
                        <a:pt x="63" y="615"/>
                      </a:cubicBezTo>
                      <a:cubicBezTo>
                        <a:pt x="91" y="611"/>
                        <a:pt x="119" y="609"/>
                        <a:pt x="147" y="606"/>
                      </a:cubicBezTo>
                      <a:cubicBezTo>
                        <a:pt x="160" y="602"/>
                        <a:pt x="169" y="604"/>
                        <a:pt x="180" y="612"/>
                      </a:cubicBezTo>
                      <a:cubicBezTo>
                        <a:pt x="192" y="608"/>
                        <a:pt x="195" y="602"/>
                        <a:pt x="207" y="606"/>
                      </a:cubicBezTo>
                      <a:cubicBezTo>
                        <a:pt x="217" y="621"/>
                        <a:pt x="219" y="622"/>
                        <a:pt x="237" y="618"/>
                      </a:cubicBezTo>
                      <a:cubicBezTo>
                        <a:pt x="243" y="609"/>
                        <a:pt x="246" y="597"/>
                        <a:pt x="255" y="591"/>
                      </a:cubicBezTo>
                      <a:cubicBezTo>
                        <a:pt x="261" y="587"/>
                        <a:pt x="273" y="579"/>
                        <a:pt x="273" y="579"/>
                      </a:cubicBezTo>
                      <a:cubicBezTo>
                        <a:pt x="278" y="571"/>
                        <a:pt x="281" y="558"/>
                        <a:pt x="288" y="552"/>
                      </a:cubicBezTo>
                      <a:cubicBezTo>
                        <a:pt x="307" y="535"/>
                        <a:pt x="330" y="522"/>
                        <a:pt x="354" y="516"/>
                      </a:cubicBezTo>
                      <a:cubicBezTo>
                        <a:pt x="380" y="496"/>
                        <a:pt x="398" y="493"/>
                        <a:pt x="429" y="483"/>
                      </a:cubicBezTo>
                      <a:cubicBezTo>
                        <a:pt x="435" y="477"/>
                        <a:pt x="442" y="474"/>
                        <a:pt x="447" y="468"/>
                      </a:cubicBezTo>
                      <a:cubicBezTo>
                        <a:pt x="457" y="456"/>
                        <a:pt x="460" y="442"/>
                        <a:pt x="474" y="432"/>
                      </a:cubicBezTo>
                      <a:cubicBezTo>
                        <a:pt x="488" y="410"/>
                        <a:pt x="481" y="419"/>
                        <a:pt x="495" y="405"/>
                      </a:cubicBezTo>
                      <a:cubicBezTo>
                        <a:pt x="493" y="386"/>
                        <a:pt x="486" y="369"/>
                        <a:pt x="504" y="357"/>
                      </a:cubicBezTo>
                      <a:cubicBezTo>
                        <a:pt x="509" y="341"/>
                        <a:pt x="524" y="331"/>
                        <a:pt x="534" y="318"/>
                      </a:cubicBezTo>
                      <a:cubicBezTo>
                        <a:pt x="539" y="303"/>
                        <a:pt x="546" y="285"/>
                        <a:pt x="555" y="273"/>
                      </a:cubicBezTo>
                      <a:cubicBezTo>
                        <a:pt x="560" y="266"/>
                        <a:pt x="566" y="260"/>
                        <a:pt x="573" y="255"/>
                      </a:cubicBezTo>
                      <a:cubicBezTo>
                        <a:pt x="579" y="251"/>
                        <a:pt x="591" y="243"/>
                        <a:pt x="591" y="243"/>
                      </a:cubicBezTo>
                      <a:cubicBezTo>
                        <a:pt x="606" y="220"/>
                        <a:pt x="604" y="227"/>
                        <a:pt x="594" y="177"/>
                      </a:cubicBezTo>
                      <a:cubicBezTo>
                        <a:pt x="593" y="170"/>
                        <a:pt x="582" y="159"/>
                        <a:pt x="582" y="159"/>
                      </a:cubicBezTo>
                      <a:cubicBezTo>
                        <a:pt x="578" y="134"/>
                        <a:pt x="579" y="99"/>
                        <a:pt x="570" y="75"/>
                      </a:cubicBezTo>
                      <a:cubicBezTo>
                        <a:pt x="567" y="68"/>
                        <a:pt x="549" y="66"/>
                        <a:pt x="543" y="60"/>
                      </a:cubicBezTo>
                      <a:cubicBezTo>
                        <a:pt x="535" y="52"/>
                        <a:pt x="535" y="46"/>
                        <a:pt x="525" y="39"/>
                      </a:cubicBezTo>
                      <a:cubicBezTo>
                        <a:pt x="513" y="31"/>
                        <a:pt x="508" y="32"/>
                        <a:pt x="498" y="18"/>
                      </a:cubicBezTo>
                      <a:cubicBezTo>
                        <a:pt x="493" y="4"/>
                        <a:pt x="499" y="12"/>
                        <a:pt x="486" y="6"/>
                      </a:cubicBezTo>
                      <a:cubicBezTo>
                        <a:pt x="483" y="4"/>
                        <a:pt x="477" y="0"/>
                        <a:pt x="477" y="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78" name="Freeform 24"/>
                <p:cNvSpPr>
                  <a:spLocks/>
                </p:cNvSpPr>
                <p:nvPr/>
              </p:nvSpPr>
              <p:spPr bwMode="auto">
                <a:xfrm>
                  <a:off x="3291" y="1929"/>
                  <a:ext cx="1017" cy="747"/>
                </a:xfrm>
                <a:custGeom>
                  <a:avLst/>
                  <a:gdLst>
                    <a:gd name="T0" fmla="*/ 0 w 1017"/>
                    <a:gd name="T1" fmla="*/ 0 h 747"/>
                    <a:gd name="T2" fmla="*/ 18 w 1017"/>
                    <a:gd name="T3" fmla="*/ 12 h 747"/>
                    <a:gd name="T4" fmla="*/ 36 w 1017"/>
                    <a:gd name="T5" fmla="*/ 30 h 747"/>
                    <a:gd name="T6" fmla="*/ 54 w 1017"/>
                    <a:gd name="T7" fmla="*/ 75 h 747"/>
                    <a:gd name="T8" fmla="*/ 81 w 1017"/>
                    <a:gd name="T9" fmla="*/ 132 h 747"/>
                    <a:gd name="T10" fmla="*/ 120 w 1017"/>
                    <a:gd name="T11" fmla="*/ 132 h 747"/>
                    <a:gd name="T12" fmla="*/ 138 w 1017"/>
                    <a:gd name="T13" fmla="*/ 144 h 747"/>
                    <a:gd name="T14" fmla="*/ 177 w 1017"/>
                    <a:gd name="T15" fmla="*/ 204 h 747"/>
                    <a:gd name="T16" fmla="*/ 213 w 1017"/>
                    <a:gd name="T17" fmla="*/ 312 h 747"/>
                    <a:gd name="T18" fmla="*/ 279 w 1017"/>
                    <a:gd name="T19" fmla="*/ 348 h 747"/>
                    <a:gd name="T20" fmla="*/ 381 w 1017"/>
                    <a:gd name="T21" fmla="*/ 393 h 747"/>
                    <a:gd name="T22" fmla="*/ 417 w 1017"/>
                    <a:gd name="T23" fmla="*/ 405 h 747"/>
                    <a:gd name="T24" fmla="*/ 435 w 1017"/>
                    <a:gd name="T25" fmla="*/ 411 h 747"/>
                    <a:gd name="T26" fmla="*/ 519 w 1017"/>
                    <a:gd name="T27" fmla="*/ 459 h 747"/>
                    <a:gd name="T28" fmla="*/ 606 w 1017"/>
                    <a:gd name="T29" fmla="*/ 525 h 747"/>
                    <a:gd name="T30" fmla="*/ 624 w 1017"/>
                    <a:gd name="T31" fmla="*/ 552 h 747"/>
                    <a:gd name="T32" fmla="*/ 690 w 1017"/>
                    <a:gd name="T33" fmla="*/ 588 h 747"/>
                    <a:gd name="T34" fmla="*/ 699 w 1017"/>
                    <a:gd name="T35" fmla="*/ 597 h 747"/>
                    <a:gd name="T36" fmla="*/ 708 w 1017"/>
                    <a:gd name="T37" fmla="*/ 603 h 747"/>
                    <a:gd name="T38" fmla="*/ 747 w 1017"/>
                    <a:gd name="T39" fmla="*/ 642 h 747"/>
                    <a:gd name="T40" fmla="*/ 831 w 1017"/>
                    <a:gd name="T41" fmla="*/ 714 h 747"/>
                    <a:gd name="T42" fmla="*/ 894 w 1017"/>
                    <a:gd name="T43" fmla="*/ 711 h 747"/>
                    <a:gd name="T44" fmla="*/ 927 w 1017"/>
                    <a:gd name="T45" fmla="*/ 732 h 747"/>
                    <a:gd name="T46" fmla="*/ 972 w 1017"/>
                    <a:gd name="T47" fmla="*/ 723 h 747"/>
                    <a:gd name="T48" fmla="*/ 1017 w 1017"/>
                    <a:gd name="T49" fmla="*/ 747 h 74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017"/>
                    <a:gd name="T76" fmla="*/ 0 h 747"/>
                    <a:gd name="T77" fmla="*/ 1017 w 1017"/>
                    <a:gd name="T78" fmla="*/ 747 h 74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017" h="747">
                      <a:moveTo>
                        <a:pt x="0" y="0"/>
                      </a:moveTo>
                      <a:cubicBezTo>
                        <a:pt x="6" y="4"/>
                        <a:pt x="12" y="8"/>
                        <a:pt x="18" y="12"/>
                      </a:cubicBezTo>
                      <a:cubicBezTo>
                        <a:pt x="25" y="17"/>
                        <a:pt x="36" y="30"/>
                        <a:pt x="36" y="30"/>
                      </a:cubicBezTo>
                      <a:cubicBezTo>
                        <a:pt x="41" y="46"/>
                        <a:pt x="49" y="59"/>
                        <a:pt x="54" y="75"/>
                      </a:cubicBezTo>
                      <a:cubicBezTo>
                        <a:pt x="61" y="95"/>
                        <a:pt x="58" y="124"/>
                        <a:pt x="81" y="132"/>
                      </a:cubicBezTo>
                      <a:cubicBezTo>
                        <a:pt x="96" y="130"/>
                        <a:pt x="105" y="126"/>
                        <a:pt x="120" y="132"/>
                      </a:cubicBezTo>
                      <a:cubicBezTo>
                        <a:pt x="127" y="135"/>
                        <a:pt x="138" y="144"/>
                        <a:pt x="138" y="144"/>
                      </a:cubicBezTo>
                      <a:cubicBezTo>
                        <a:pt x="151" y="163"/>
                        <a:pt x="169" y="181"/>
                        <a:pt x="177" y="204"/>
                      </a:cubicBezTo>
                      <a:cubicBezTo>
                        <a:pt x="189" y="239"/>
                        <a:pt x="192" y="281"/>
                        <a:pt x="213" y="312"/>
                      </a:cubicBezTo>
                      <a:cubicBezTo>
                        <a:pt x="226" y="332"/>
                        <a:pt x="259" y="338"/>
                        <a:pt x="279" y="348"/>
                      </a:cubicBezTo>
                      <a:cubicBezTo>
                        <a:pt x="300" y="380"/>
                        <a:pt x="346" y="386"/>
                        <a:pt x="381" y="393"/>
                      </a:cubicBezTo>
                      <a:cubicBezTo>
                        <a:pt x="393" y="395"/>
                        <a:pt x="406" y="401"/>
                        <a:pt x="417" y="405"/>
                      </a:cubicBezTo>
                      <a:cubicBezTo>
                        <a:pt x="423" y="407"/>
                        <a:pt x="435" y="411"/>
                        <a:pt x="435" y="411"/>
                      </a:cubicBezTo>
                      <a:cubicBezTo>
                        <a:pt x="465" y="445"/>
                        <a:pt x="478" y="449"/>
                        <a:pt x="519" y="459"/>
                      </a:cubicBezTo>
                      <a:cubicBezTo>
                        <a:pt x="544" y="484"/>
                        <a:pt x="572" y="514"/>
                        <a:pt x="606" y="525"/>
                      </a:cubicBezTo>
                      <a:cubicBezTo>
                        <a:pt x="614" y="533"/>
                        <a:pt x="616" y="545"/>
                        <a:pt x="624" y="552"/>
                      </a:cubicBezTo>
                      <a:cubicBezTo>
                        <a:pt x="643" y="569"/>
                        <a:pt x="670" y="574"/>
                        <a:pt x="690" y="588"/>
                      </a:cubicBezTo>
                      <a:cubicBezTo>
                        <a:pt x="693" y="590"/>
                        <a:pt x="696" y="594"/>
                        <a:pt x="699" y="597"/>
                      </a:cubicBezTo>
                      <a:cubicBezTo>
                        <a:pt x="702" y="599"/>
                        <a:pt x="705" y="601"/>
                        <a:pt x="708" y="603"/>
                      </a:cubicBezTo>
                      <a:cubicBezTo>
                        <a:pt x="719" y="620"/>
                        <a:pt x="730" y="631"/>
                        <a:pt x="747" y="642"/>
                      </a:cubicBezTo>
                      <a:cubicBezTo>
                        <a:pt x="763" y="689"/>
                        <a:pt x="788" y="700"/>
                        <a:pt x="831" y="714"/>
                      </a:cubicBezTo>
                      <a:cubicBezTo>
                        <a:pt x="859" y="710"/>
                        <a:pt x="865" y="708"/>
                        <a:pt x="894" y="711"/>
                      </a:cubicBezTo>
                      <a:cubicBezTo>
                        <a:pt x="915" y="718"/>
                        <a:pt x="910" y="721"/>
                        <a:pt x="927" y="732"/>
                      </a:cubicBezTo>
                      <a:cubicBezTo>
                        <a:pt x="943" y="730"/>
                        <a:pt x="956" y="726"/>
                        <a:pt x="972" y="723"/>
                      </a:cubicBezTo>
                      <a:cubicBezTo>
                        <a:pt x="986" y="727"/>
                        <a:pt x="1006" y="736"/>
                        <a:pt x="1017" y="747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</p:grpSp>
        </p:grpSp>
      </p:grpSp>
      <p:sp>
        <p:nvSpPr>
          <p:cNvPr id="10244" name="Freeform 25"/>
          <p:cNvSpPr>
            <a:spLocks/>
          </p:cNvSpPr>
          <p:nvPr/>
        </p:nvSpPr>
        <p:spPr bwMode="auto">
          <a:xfrm>
            <a:off x="3394075" y="1960563"/>
            <a:ext cx="411163" cy="522287"/>
          </a:xfrm>
          <a:custGeom>
            <a:avLst/>
            <a:gdLst>
              <a:gd name="T0" fmla="*/ 2147483647 w 259"/>
              <a:gd name="T1" fmla="*/ 2147483647 h 329"/>
              <a:gd name="T2" fmla="*/ 2147483647 w 259"/>
              <a:gd name="T3" fmla="*/ 2147483647 h 329"/>
              <a:gd name="T4" fmla="*/ 2147483647 w 259"/>
              <a:gd name="T5" fmla="*/ 2147483647 h 329"/>
              <a:gd name="T6" fmla="*/ 2147483647 w 259"/>
              <a:gd name="T7" fmla="*/ 2147483647 h 329"/>
              <a:gd name="T8" fmla="*/ 2147483647 w 259"/>
              <a:gd name="T9" fmla="*/ 2147483647 h 329"/>
              <a:gd name="T10" fmla="*/ 2147483647 w 259"/>
              <a:gd name="T11" fmla="*/ 2147483647 h 329"/>
              <a:gd name="T12" fmla="*/ 2147483647 w 259"/>
              <a:gd name="T13" fmla="*/ 2147483647 h 329"/>
              <a:gd name="T14" fmla="*/ 2147483647 w 259"/>
              <a:gd name="T15" fmla="*/ 2147483647 h 329"/>
              <a:gd name="T16" fmla="*/ 2147483647 w 259"/>
              <a:gd name="T17" fmla="*/ 2147483647 h 329"/>
              <a:gd name="T18" fmla="*/ 2147483647 w 259"/>
              <a:gd name="T19" fmla="*/ 2147483647 h 329"/>
              <a:gd name="T20" fmla="*/ 2147483647 w 259"/>
              <a:gd name="T21" fmla="*/ 2147483647 h 329"/>
              <a:gd name="T22" fmla="*/ 2147483647 w 259"/>
              <a:gd name="T23" fmla="*/ 2147483647 h 329"/>
              <a:gd name="T24" fmla="*/ 2147483647 w 259"/>
              <a:gd name="T25" fmla="*/ 2147483647 h 329"/>
              <a:gd name="T26" fmla="*/ 2147483647 w 259"/>
              <a:gd name="T27" fmla="*/ 2147483647 h 329"/>
              <a:gd name="T28" fmla="*/ 2147483647 w 259"/>
              <a:gd name="T29" fmla="*/ 2147483647 h 329"/>
              <a:gd name="T30" fmla="*/ 2147483647 w 259"/>
              <a:gd name="T31" fmla="*/ 2147483647 h 329"/>
              <a:gd name="T32" fmla="*/ 2147483647 w 259"/>
              <a:gd name="T33" fmla="*/ 2147483647 h 329"/>
              <a:gd name="T34" fmla="*/ 2147483647 w 259"/>
              <a:gd name="T35" fmla="*/ 2147483647 h 329"/>
              <a:gd name="T36" fmla="*/ 2147483647 w 259"/>
              <a:gd name="T37" fmla="*/ 2147483647 h 329"/>
              <a:gd name="T38" fmla="*/ 2147483647 w 259"/>
              <a:gd name="T39" fmla="*/ 2147483647 h 329"/>
              <a:gd name="T40" fmla="*/ 2147483647 w 259"/>
              <a:gd name="T41" fmla="*/ 2147483647 h 329"/>
              <a:gd name="T42" fmla="*/ 2147483647 w 259"/>
              <a:gd name="T43" fmla="*/ 2147483647 h 329"/>
              <a:gd name="T44" fmla="*/ 2147483647 w 259"/>
              <a:gd name="T45" fmla="*/ 2147483647 h 329"/>
              <a:gd name="T46" fmla="*/ 2147483647 w 259"/>
              <a:gd name="T47" fmla="*/ 2147483647 h 329"/>
              <a:gd name="T48" fmla="*/ 2147483647 w 259"/>
              <a:gd name="T49" fmla="*/ 2147483647 h 329"/>
              <a:gd name="T50" fmla="*/ 2147483647 w 259"/>
              <a:gd name="T51" fmla="*/ 2147483647 h 329"/>
              <a:gd name="T52" fmla="*/ 2147483647 w 259"/>
              <a:gd name="T53" fmla="*/ 2147483647 h 329"/>
              <a:gd name="T54" fmla="*/ 2147483647 w 259"/>
              <a:gd name="T55" fmla="*/ 2147483647 h 329"/>
              <a:gd name="T56" fmla="*/ 2147483647 w 259"/>
              <a:gd name="T57" fmla="*/ 2147483647 h 329"/>
              <a:gd name="T58" fmla="*/ 2147483647 w 259"/>
              <a:gd name="T59" fmla="*/ 2147483647 h 329"/>
              <a:gd name="T60" fmla="*/ 2147483647 w 259"/>
              <a:gd name="T61" fmla="*/ 2147483647 h 329"/>
              <a:gd name="T62" fmla="*/ 2147483647 w 259"/>
              <a:gd name="T63" fmla="*/ 2147483647 h 329"/>
              <a:gd name="T64" fmla="*/ 2147483647 w 259"/>
              <a:gd name="T65" fmla="*/ 2147483647 h 329"/>
              <a:gd name="T66" fmla="*/ 2147483647 w 259"/>
              <a:gd name="T67" fmla="*/ 2147483647 h 329"/>
              <a:gd name="T68" fmla="*/ 0 w 259"/>
              <a:gd name="T69" fmla="*/ 2147483647 h 329"/>
              <a:gd name="T70" fmla="*/ 2147483647 w 259"/>
              <a:gd name="T71" fmla="*/ 2147483647 h 329"/>
              <a:gd name="T72" fmla="*/ 2147483647 w 259"/>
              <a:gd name="T73" fmla="*/ 2147483647 h 329"/>
              <a:gd name="T74" fmla="*/ 2147483647 w 259"/>
              <a:gd name="T75" fmla="*/ 2147483647 h 329"/>
              <a:gd name="T76" fmla="*/ 2147483647 w 259"/>
              <a:gd name="T77" fmla="*/ 2147483647 h 329"/>
              <a:gd name="T78" fmla="*/ 2147483647 w 259"/>
              <a:gd name="T79" fmla="*/ 2147483647 h 329"/>
              <a:gd name="T80" fmla="*/ 2147483647 w 259"/>
              <a:gd name="T81" fmla="*/ 2147483647 h 329"/>
              <a:gd name="T82" fmla="*/ 2147483647 w 259"/>
              <a:gd name="T83" fmla="*/ 2147483647 h 32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59"/>
              <a:gd name="T127" fmla="*/ 0 h 329"/>
              <a:gd name="T128" fmla="*/ 259 w 259"/>
              <a:gd name="T129" fmla="*/ 329 h 32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59" h="329">
                <a:moveTo>
                  <a:pt x="206" y="283"/>
                </a:moveTo>
                <a:cubicBezTo>
                  <a:pt x="219" y="279"/>
                  <a:pt x="220" y="279"/>
                  <a:pt x="224" y="267"/>
                </a:cubicBezTo>
                <a:cubicBezTo>
                  <a:pt x="205" y="257"/>
                  <a:pt x="222" y="240"/>
                  <a:pt x="236" y="237"/>
                </a:cubicBezTo>
                <a:cubicBezTo>
                  <a:pt x="239" y="228"/>
                  <a:pt x="234" y="226"/>
                  <a:pt x="226" y="223"/>
                </a:cubicBezTo>
                <a:cubicBezTo>
                  <a:pt x="214" y="205"/>
                  <a:pt x="217" y="222"/>
                  <a:pt x="214" y="237"/>
                </a:cubicBezTo>
                <a:cubicBezTo>
                  <a:pt x="213" y="243"/>
                  <a:pt x="198" y="247"/>
                  <a:pt x="198" y="247"/>
                </a:cubicBezTo>
                <a:cubicBezTo>
                  <a:pt x="184" y="242"/>
                  <a:pt x="192" y="232"/>
                  <a:pt x="202" y="229"/>
                </a:cubicBezTo>
                <a:cubicBezTo>
                  <a:pt x="200" y="209"/>
                  <a:pt x="197" y="204"/>
                  <a:pt x="216" y="199"/>
                </a:cubicBezTo>
                <a:cubicBezTo>
                  <a:pt x="226" y="189"/>
                  <a:pt x="230" y="191"/>
                  <a:pt x="246" y="189"/>
                </a:cubicBezTo>
                <a:cubicBezTo>
                  <a:pt x="259" y="170"/>
                  <a:pt x="240" y="171"/>
                  <a:pt x="224" y="167"/>
                </a:cubicBezTo>
                <a:cubicBezTo>
                  <a:pt x="226" y="160"/>
                  <a:pt x="237" y="145"/>
                  <a:pt x="244" y="141"/>
                </a:cubicBezTo>
                <a:cubicBezTo>
                  <a:pt x="253" y="127"/>
                  <a:pt x="248" y="132"/>
                  <a:pt x="258" y="125"/>
                </a:cubicBezTo>
                <a:cubicBezTo>
                  <a:pt x="255" y="115"/>
                  <a:pt x="251" y="120"/>
                  <a:pt x="244" y="125"/>
                </a:cubicBezTo>
                <a:cubicBezTo>
                  <a:pt x="238" y="134"/>
                  <a:pt x="233" y="142"/>
                  <a:pt x="226" y="149"/>
                </a:cubicBezTo>
                <a:cubicBezTo>
                  <a:pt x="222" y="147"/>
                  <a:pt x="215" y="140"/>
                  <a:pt x="210" y="147"/>
                </a:cubicBezTo>
                <a:cubicBezTo>
                  <a:pt x="209" y="149"/>
                  <a:pt x="216" y="169"/>
                  <a:pt x="216" y="169"/>
                </a:cubicBezTo>
                <a:cubicBezTo>
                  <a:pt x="217" y="173"/>
                  <a:pt x="220" y="181"/>
                  <a:pt x="220" y="181"/>
                </a:cubicBezTo>
                <a:cubicBezTo>
                  <a:pt x="219" y="184"/>
                  <a:pt x="219" y="197"/>
                  <a:pt x="210" y="187"/>
                </a:cubicBezTo>
                <a:cubicBezTo>
                  <a:pt x="203" y="179"/>
                  <a:pt x="200" y="160"/>
                  <a:pt x="194" y="151"/>
                </a:cubicBezTo>
                <a:cubicBezTo>
                  <a:pt x="184" y="154"/>
                  <a:pt x="189" y="159"/>
                  <a:pt x="192" y="167"/>
                </a:cubicBezTo>
                <a:cubicBezTo>
                  <a:pt x="191" y="171"/>
                  <a:pt x="186" y="175"/>
                  <a:pt x="186" y="179"/>
                </a:cubicBezTo>
                <a:cubicBezTo>
                  <a:pt x="186" y="183"/>
                  <a:pt x="190" y="191"/>
                  <a:pt x="190" y="191"/>
                </a:cubicBezTo>
                <a:cubicBezTo>
                  <a:pt x="187" y="200"/>
                  <a:pt x="183" y="196"/>
                  <a:pt x="180" y="205"/>
                </a:cubicBezTo>
                <a:cubicBezTo>
                  <a:pt x="185" y="221"/>
                  <a:pt x="178" y="238"/>
                  <a:pt x="182" y="255"/>
                </a:cubicBezTo>
                <a:cubicBezTo>
                  <a:pt x="179" y="265"/>
                  <a:pt x="173" y="261"/>
                  <a:pt x="170" y="253"/>
                </a:cubicBezTo>
                <a:cubicBezTo>
                  <a:pt x="173" y="240"/>
                  <a:pt x="176" y="222"/>
                  <a:pt x="160" y="217"/>
                </a:cubicBezTo>
                <a:cubicBezTo>
                  <a:pt x="157" y="227"/>
                  <a:pt x="171" y="232"/>
                  <a:pt x="156" y="237"/>
                </a:cubicBezTo>
                <a:cubicBezTo>
                  <a:pt x="151" y="229"/>
                  <a:pt x="145" y="231"/>
                  <a:pt x="140" y="223"/>
                </a:cubicBezTo>
                <a:cubicBezTo>
                  <a:pt x="142" y="221"/>
                  <a:pt x="144" y="219"/>
                  <a:pt x="146" y="217"/>
                </a:cubicBezTo>
                <a:cubicBezTo>
                  <a:pt x="148" y="216"/>
                  <a:pt x="150" y="216"/>
                  <a:pt x="152" y="215"/>
                </a:cubicBezTo>
                <a:cubicBezTo>
                  <a:pt x="160" y="208"/>
                  <a:pt x="162" y="193"/>
                  <a:pt x="170" y="185"/>
                </a:cubicBezTo>
                <a:cubicBezTo>
                  <a:pt x="169" y="182"/>
                  <a:pt x="170" y="178"/>
                  <a:pt x="168" y="177"/>
                </a:cubicBezTo>
                <a:cubicBezTo>
                  <a:pt x="166" y="176"/>
                  <a:pt x="162" y="181"/>
                  <a:pt x="160" y="179"/>
                </a:cubicBezTo>
                <a:cubicBezTo>
                  <a:pt x="156" y="175"/>
                  <a:pt x="166" y="171"/>
                  <a:pt x="170" y="167"/>
                </a:cubicBezTo>
                <a:cubicBezTo>
                  <a:pt x="172" y="160"/>
                  <a:pt x="174" y="152"/>
                  <a:pt x="176" y="145"/>
                </a:cubicBezTo>
                <a:cubicBezTo>
                  <a:pt x="174" y="134"/>
                  <a:pt x="170" y="130"/>
                  <a:pt x="176" y="121"/>
                </a:cubicBezTo>
                <a:cubicBezTo>
                  <a:pt x="177" y="112"/>
                  <a:pt x="182" y="95"/>
                  <a:pt x="182" y="95"/>
                </a:cubicBezTo>
                <a:cubicBezTo>
                  <a:pt x="183" y="86"/>
                  <a:pt x="183" y="76"/>
                  <a:pt x="184" y="67"/>
                </a:cubicBezTo>
                <a:cubicBezTo>
                  <a:pt x="185" y="63"/>
                  <a:pt x="188" y="55"/>
                  <a:pt x="188" y="55"/>
                </a:cubicBezTo>
                <a:cubicBezTo>
                  <a:pt x="192" y="27"/>
                  <a:pt x="222" y="19"/>
                  <a:pt x="244" y="5"/>
                </a:cubicBezTo>
                <a:cubicBezTo>
                  <a:pt x="230" y="0"/>
                  <a:pt x="216" y="2"/>
                  <a:pt x="202" y="7"/>
                </a:cubicBezTo>
                <a:cubicBezTo>
                  <a:pt x="189" y="26"/>
                  <a:pt x="204" y="23"/>
                  <a:pt x="186" y="11"/>
                </a:cubicBezTo>
                <a:cubicBezTo>
                  <a:pt x="174" y="15"/>
                  <a:pt x="181" y="6"/>
                  <a:pt x="168" y="9"/>
                </a:cubicBezTo>
                <a:cubicBezTo>
                  <a:pt x="165" y="19"/>
                  <a:pt x="169" y="27"/>
                  <a:pt x="158" y="31"/>
                </a:cubicBezTo>
                <a:cubicBezTo>
                  <a:pt x="161" y="40"/>
                  <a:pt x="165" y="39"/>
                  <a:pt x="174" y="41"/>
                </a:cubicBezTo>
                <a:cubicBezTo>
                  <a:pt x="177" y="50"/>
                  <a:pt x="177" y="47"/>
                  <a:pt x="174" y="61"/>
                </a:cubicBezTo>
                <a:cubicBezTo>
                  <a:pt x="173" y="65"/>
                  <a:pt x="170" y="73"/>
                  <a:pt x="170" y="73"/>
                </a:cubicBezTo>
                <a:cubicBezTo>
                  <a:pt x="168" y="90"/>
                  <a:pt x="166" y="106"/>
                  <a:pt x="164" y="123"/>
                </a:cubicBezTo>
                <a:cubicBezTo>
                  <a:pt x="163" y="129"/>
                  <a:pt x="158" y="141"/>
                  <a:pt x="158" y="141"/>
                </a:cubicBezTo>
                <a:cubicBezTo>
                  <a:pt x="154" y="171"/>
                  <a:pt x="154" y="146"/>
                  <a:pt x="148" y="165"/>
                </a:cubicBezTo>
                <a:cubicBezTo>
                  <a:pt x="145" y="188"/>
                  <a:pt x="141" y="175"/>
                  <a:pt x="138" y="195"/>
                </a:cubicBezTo>
                <a:cubicBezTo>
                  <a:pt x="128" y="188"/>
                  <a:pt x="118" y="181"/>
                  <a:pt x="106" y="177"/>
                </a:cubicBezTo>
                <a:cubicBezTo>
                  <a:pt x="103" y="178"/>
                  <a:pt x="98" y="176"/>
                  <a:pt x="96" y="179"/>
                </a:cubicBezTo>
                <a:cubicBezTo>
                  <a:pt x="95" y="181"/>
                  <a:pt x="100" y="181"/>
                  <a:pt x="102" y="183"/>
                </a:cubicBezTo>
                <a:cubicBezTo>
                  <a:pt x="104" y="185"/>
                  <a:pt x="104" y="187"/>
                  <a:pt x="106" y="189"/>
                </a:cubicBezTo>
                <a:cubicBezTo>
                  <a:pt x="110" y="192"/>
                  <a:pt x="114" y="194"/>
                  <a:pt x="118" y="197"/>
                </a:cubicBezTo>
                <a:cubicBezTo>
                  <a:pt x="120" y="198"/>
                  <a:pt x="124" y="201"/>
                  <a:pt x="124" y="201"/>
                </a:cubicBezTo>
                <a:cubicBezTo>
                  <a:pt x="141" y="226"/>
                  <a:pt x="132" y="235"/>
                  <a:pt x="108" y="227"/>
                </a:cubicBezTo>
                <a:cubicBezTo>
                  <a:pt x="103" y="228"/>
                  <a:pt x="95" y="224"/>
                  <a:pt x="94" y="229"/>
                </a:cubicBezTo>
                <a:cubicBezTo>
                  <a:pt x="93" y="236"/>
                  <a:pt x="112" y="241"/>
                  <a:pt x="112" y="241"/>
                </a:cubicBezTo>
                <a:cubicBezTo>
                  <a:pt x="113" y="243"/>
                  <a:pt x="115" y="245"/>
                  <a:pt x="114" y="247"/>
                </a:cubicBezTo>
                <a:cubicBezTo>
                  <a:pt x="113" y="249"/>
                  <a:pt x="110" y="249"/>
                  <a:pt x="108" y="251"/>
                </a:cubicBezTo>
                <a:cubicBezTo>
                  <a:pt x="105" y="254"/>
                  <a:pt x="106" y="260"/>
                  <a:pt x="102" y="263"/>
                </a:cubicBezTo>
                <a:cubicBezTo>
                  <a:pt x="99" y="265"/>
                  <a:pt x="90" y="267"/>
                  <a:pt x="90" y="267"/>
                </a:cubicBezTo>
                <a:cubicBezTo>
                  <a:pt x="81" y="265"/>
                  <a:pt x="74" y="262"/>
                  <a:pt x="66" y="265"/>
                </a:cubicBezTo>
                <a:cubicBezTo>
                  <a:pt x="63" y="257"/>
                  <a:pt x="60" y="248"/>
                  <a:pt x="52" y="245"/>
                </a:cubicBezTo>
                <a:cubicBezTo>
                  <a:pt x="50" y="252"/>
                  <a:pt x="52" y="256"/>
                  <a:pt x="50" y="263"/>
                </a:cubicBezTo>
                <a:cubicBezTo>
                  <a:pt x="37" y="260"/>
                  <a:pt x="34" y="259"/>
                  <a:pt x="22" y="251"/>
                </a:cubicBezTo>
                <a:cubicBezTo>
                  <a:pt x="18" y="249"/>
                  <a:pt x="10" y="247"/>
                  <a:pt x="10" y="247"/>
                </a:cubicBezTo>
                <a:cubicBezTo>
                  <a:pt x="5" y="261"/>
                  <a:pt x="10" y="258"/>
                  <a:pt x="0" y="261"/>
                </a:cubicBezTo>
                <a:cubicBezTo>
                  <a:pt x="9" y="267"/>
                  <a:pt x="14" y="267"/>
                  <a:pt x="26" y="269"/>
                </a:cubicBezTo>
                <a:cubicBezTo>
                  <a:pt x="42" y="274"/>
                  <a:pt x="59" y="283"/>
                  <a:pt x="76" y="285"/>
                </a:cubicBezTo>
                <a:cubicBezTo>
                  <a:pt x="85" y="298"/>
                  <a:pt x="77" y="297"/>
                  <a:pt x="64" y="295"/>
                </a:cubicBezTo>
                <a:cubicBezTo>
                  <a:pt x="57" y="290"/>
                  <a:pt x="53" y="288"/>
                  <a:pt x="44" y="291"/>
                </a:cubicBezTo>
                <a:cubicBezTo>
                  <a:pt x="43" y="296"/>
                  <a:pt x="44" y="302"/>
                  <a:pt x="42" y="307"/>
                </a:cubicBezTo>
                <a:cubicBezTo>
                  <a:pt x="41" y="309"/>
                  <a:pt x="36" y="307"/>
                  <a:pt x="36" y="309"/>
                </a:cubicBezTo>
                <a:cubicBezTo>
                  <a:pt x="36" y="312"/>
                  <a:pt x="47" y="315"/>
                  <a:pt x="48" y="315"/>
                </a:cubicBezTo>
                <a:cubicBezTo>
                  <a:pt x="57" y="328"/>
                  <a:pt x="40" y="324"/>
                  <a:pt x="54" y="329"/>
                </a:cubicBezTo>
                <a:cubicBezTo>
                  <a:pt x="63" y="326"/>
                  <a:pt x="64" y="313"/>
                  <a:pt x="68" y="325"/>
                </a:cubicBezTo>
                <a:cubicBezTo>
                  <a:pt x="83" y="320"/>
                  <a:pt x="65" y="327"/>
                  <a:pt x="78" y="317"/>
                </a:cubicBezTo>
                <a:cubicBezTo>
                  <a:pt x="83" y="313"/>
                  <a:pt x="91" y="314"/>
                  <a:pt x="98" y="313"/>
                </a:cubicBezTo>
                <a:cubicBezTo>
                  <a:pt x="121" y="309"/>
                  <a:pt x="138" y="303"/>
                  <a:pt x="162" y="301"/>
                </a:cubicBezTo>
                <a:cubicBezTo>
                  <a:pt x="172" y="298"/>
                  <a:pt x="171" y="289"/>
                  <a:pt x="180" y="283"/>
                </a:cubicBezTo>
                <a:cubicBezTo>
                  <a:pt x="182" y="278"/>
                  <a:pt x="184" y="269"/>
                  <a:pt x="184" y="269"/>
                </a:cubicBezTo>
              </a:path>
            </a:pathLst>
          </a:custGeom>
          <a:solidFill>
            <a:srgbClr val="33CCFF">
              <a:alpha val="50195"/>
            </a:srgbClr>
          </a:solidFill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s-EC"/>
          </a:p>
        </p:txBody>
      </p:sp>
      <p:sp>
        <p:nvSpPr>
          <p:cNvPr id="10245" name="Freeform 26"/>
          <p:cNvSpPr>
            <a:spLocks noChangeAspect="1"/>
          </p:cNvSpPr>
          <p:nvPr/>
        </p:nvSpPr>
        <p:spPr bwMode="auto">
          <a:xfrm>
            <a:off x="3654425" y="555625"/>
            <a:ext cx="11113" cy="17463"/>
          </a:xfrm>
          <a:custGeom>
            <a:avLst/>
            <a:gdLst>
              <a:gd name="T0" fmla="*/ 0 w 9"/>
              <a:gd name="T1" fmla="*/ 0 h 14"/>
              <a:gd name="T2" fmla="*/ 2147483647 w 9"/>
              <a:gd name="T3" fmla="*/ 2147483647 h 14"/>
              <a:gd name="T4" fmla="*/ 0 60000 65536"/>
              <a:gd name="T5" fmla="*/ 0 60000 65536"/>
              <a:gd name="T6" fmla="*/ 0 w 9"/>
              <a:gd name="T7" fmla="*/ 0 h 14"/>
              <a:gd name="T8" fmla="*/ 9 w 9"/>
              <a:gd name="T9" fmla="*/ 14 h 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" h="14">
                <a:moveTo>
                  <a:pt x="0" y="0"/>
                </a:moveTo>
                <a:cubicBezTo>
                  <a:pt x="2" y="6"/>
                  <a:pt x="6" y="8"/>
                  <a:pt x="9" y="14"/>
                </a:cubicBezTo>
              </a:path>
            </a:pathLst>
          </a:custGeom>
          <a:noFill/>
          <a:ln w="2540">
            <a:solidFill>
              <a:srgbClr val="33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C"/>
          </a:p>
        </p:txBody>
      </p:sp>
      <p:sp>
        <p:nvSpPr>
          <p:cNvPr id="10248" name="Oval 30"/>
          <p:cNvSpPr>
            <a:spLocks noChangeAspect="1" noChangeArrowheads="1"/>
          </p:cNvSpPr>
          <p:nvPr/>
        </p:nvSpPr>
        <p:spPr bwMode="auto">
          <a:xfrm>
            <a:off x="3635375" y="3970338"/>
            <a:ext cx="28575" cy="30162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49" name="Oval 34"/>
          <p:cNvSpPr>
            <a:spLocks noChangeAspect="1" noChangeArrowheads="1"/>
          </p:cNvSpPr>
          <p:nvPr/>
        </p:nvSpPr>
        <p:spPr bwMode="auto">
          <a:xfrm>
            <a:off x="3473450" y="4614863"/>
            <a:ext cx="33338" cy="36512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50" name="Oval 35"/>
          <p:cNvSpPr>
            <a:spLocks noChangeAspect="1" noChangeArrowheads="1"/>
          </p:cNvSpPr>
          <p:nvPr/>
        </p:nvSpPr>
        <p:spPr bwMode="auto">
          <a:xfrm>
            <a:off x="3482975" y="5051425"/>
            <a:ext cx="30163" cy="28575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51" name="Text Box 43"/>
          <p:cNvSpPr txBox="1">
            <a:spLocks noChangeAspect="1" noChangeArrowheads="1"/>
          </p:cNvSpPr>
          <p:nvPr/>
        </p:nvSpPr>
        <p:spPr bwMode="auto">
          <a:xfrm>
            <a:off x="3390900" y="3903663"/>
            <a:ext cx="647700" cy="168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altLang="es-EC" sz="500" b="1">
                <a:latin typeface="Century Gothic" pitchFamily="34" charset="0"/>
              </a:rPr>
              <a:t>El Deseo</a:t>
            </a:r>
          </a:p>
        </p:txBody>
      </p:sp>
      <p:sp>
        <p:nvSpPr>
          <p:cNvPr id="10252" name="Text Box 46"/>
          <p:cNvSpPr txBox="1">
            <a:spLocks noChangeAspect="1" noChangeArrowheads="1"/>
          </p:cNvSpPr>
          <p:nvPr/>
        </p:nvSpPr>
        <p:spPr bwMode="auto">
          <a:xfrm>
            <a:off x="3605213" y="4227513"/>
            <a:ext cx="661987" cy="168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500" b="1">
                <a:latin typeface="Century Gothic" pitchFamily="34" charset="0"/>
              </a:rPr>
              <a:t>Villanueva</a:t>
            </a:r>
          </a:p>
        </p:txBody>
      </p:sp>
      <p:sp>
        <p:nvSpPr>
          <p:cNvPr id="10253" name="AutoShape 48"/>
          <p:cNvSpPr>
            <a:spLocks noChangeAspect="1" noChangeArrowheads="1"/>
          </p:cNvSpPr>
          <p:nvPr/>
        </p:nvSpPr>
        <p:spPr bwMode="auto">
          <a:xfrm>
            <a:off x="3978275" y="3549650"/>
            <a:ext cx="93663" cy="93663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54" name="Text Box 49"/>
          <p:cNvSpPr txBox="1">
            <a:spLocks noChangeAspect="1" noChangeArrowheads="1"/>
          </p:cNvSpPr>
          <p:nvPr/>
        </p:nvSpPr>
        <p:spPr bwMode="auto">
          <a:xfrm>
            <a:off x="2857500" y="2500313"/>
            <a:ext cx="785813" cy="215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altLang="es-EC" sz="800" b="1">
                <a:latin typeface="Century Gothic" pitchFamily="34" charset="0"/>
              </a:rPr>
              <a:t>El Empalme</a:t>
            </a:r>
          </a:p>
        </p:txBody>
      </p:sp>
      <p:sp>
        <p:nvSpPr>
          <p:cNvPr id="10255" name="WordArt 50"/>
          <p:cNvSpPr>
            <a:spLocks noChangeAspect="1" noChangeArrowheads="1" noChangeShapeType="1" noTextEdit="1"/>
          </p:cNvSpPr>
          <p:nvPr/>
        </p:nvSpPr>
        <p:spPr bwMode="auto">
          <a:xfrm rot="-4382711">
            <a:off x="1000919" y="1959769"/>
            <a:ext cx="2746375" cy="78581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919828"/>
              </a:avLst>
            </a:prstTxWarp>
          </a:bodyPr>
          <a:lstStyle/>
          <a:p>
            <a:pPr algn="ctr"/>
            <a:r>
              <a:rPr lang="es-EC" sz="1800" kern="10" spc="900">
                <a:ln w="63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Century Gothic"/>
              </a:rPr>
              <a:t>OCÉANO              PACÍFICO</a:t>
            </a:r>
          </a:p>
        </p:txBody>
      </p:sp>
      <p:sp>
        <p:nvSpPr>
          <p:cNvPr id="10257" name="Oval 55"/>
          <p:cNvSpPr>
            <a:spLocks noChangeAspect="1" noChangeArrowheads="1"/>
          </p:cNvSpPr>
          <p:nvPr/>
        </p:nvSpPr>
        <p:spPr bwMode="auto">
          <a:xfrm flipV="1">
            <a:off x="3775074" y="2757942"/>
            <a:ext cx="50085" cy="50085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58" name="Oval 56"/>
          <p:cNvSpPr>
            <a:spLocks noChangeAspect="1" noChangeArrowheads="1"/>
          </p:cNvSpPr>
          <p:nvPr/>
        </p:nvSpPr>
        <p:spPr bwMode="auto">
          <a:xfrm>
            <a:off x="3911600" y="3001963"/>
            <a:ext cx="30163" cy="28575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60" name="Text Box 63"/>
          <p:cNvSpPr txBox="1">
            <a:spLocks noChangeAspect="1" noChangeArrowheads="1"/>
          </p:cNvSpPr>
          <p:nvPr/>
        </p:nvSpPr>
        <p:spPr bwMode="auto">
          <a:xfrm>
            <a:off x="3764748" y="2703567"/>
            <a:ext cx="447675" cy="168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EC" sz="500" b="1" dirty="0">
                <a:latin typeface="Century Gothic" pitchFamily="34" charset="0"/>
              </a:rPr>
              <a:t>La Cruz</a:t>
            </a:r>
          </a:p>
        </p:txBody>
      </p:sp>
      <p:sp>
        <p:nvSpPr>
          <p:cNvPr id="10261" name="Text Box 66"/>
          <p:cNvSpPr txBox="1">
            <a:spLocks noChangeAspect="1" noChangeArrowheads="1"/>
          </p:cNvSpPr>
          <p:nvPr/>
        </p:nvSpPr>
        <p:spPr bwMode="auto">
          <a:xfrm>
            <a:off x="3429000" y="2879725"/>
            <a:ext cx="819150" cy="168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EC" sz="500" b="1">
                <a:latin typeface="Century Gothic" pitchFamily="34" charset="0"/>
              </a:rPr>
              <a:t>Unión y Progreso</a:t>
            </a:r>
          </a:p>
        </p:txBody>
      </p:sp>
      <p:sp>
        <p:nvSpPr>
          <p:cNvPr id="10262" name="Oval 69"/>
          <p:cNvSpPr>
            <a:spLocks noChangeAspect="1" noChangeArrowheads="1"/>
          </p:cNvSpPr>
          <p:nvPr/>
        </p:nvSpPr>
        <p:spPr bwMode="auto">
          <a:xfrm>
            <a:off x="3695700" y="3900488"/>
            <a:ext cx="30163" cy="28575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63" name="Text Box 70"/>
          <p:cNvSpPr txBox="1">
            <a:spLocks noChangeAspect="1" noChangeArrowheads="1"/>
          </p:cNvSpPr>
          <p:nvPr/>
        </p:nvSpPr>
        <p:spPr bwMode="auto">
          <a:xfrm>
            <a:off x="3665538" y="3832225"/>
            <a:ext cx="601662" cy="168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500" b="1">
                <a:latin typeface="Century Gothic" pitchFamily="34" charset="0"/>
              </a:rPr>
              <a:t>2 de Mayo</a:t>
            </a:r>
          </a:p>
        </p:txBody>
      </p:sp>
      <p:sp>
        <p:nvSpPr>
          <p:cNvPr id="10264" name="Oval 73"/>
          <p:cNvSpPr>
            <a:spLocks noChangeAspect="1" noChangeArrowheads="1"/>
          </p:cNvSpPr>
          <p:nvPr/>
        </p:nvSpPr>
        <p:spPr bwMode="auto">
          <a:xfrm>
            <a:off x="3635375" y="4287838"/>
            <a:ext cx="28575" cy="30162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65" name="Text Box 76"/>
          <p:cNvSpPr txBox="1">
            <a:spLocks noChangeAspect="1" noChangeArrowheads="1"/>
          </p:cNvSpPr>
          <p:nvPr/>
        </p:nvSpPr>
        <p:spPr bwMode="auto">
          <a:xfrm>
            <a:off x="3429000" y="4500563"/>
            <a:ext cx="881063" cy="1698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500" b="1" dirty="0" err="1" smtClean="0">
                <a:latin typeface="Century Gothic" pitchFamily="34" charset="0"/>
              </a:rPr>
              <a:t>Asoproten</a:t>
            </a:r>
            <a:endParaRPr lang="es-ES_tradnl" altLang="es-EC" sz="500" b="1" dirty="0">
              <a:latin typeface="Century Gothic" pitchFamily="34" charset="0"/>
            </a:endParaRPr>
          </a:p>
        </p:txBody>
      </p:sp>
      <p:sp>
        <p:nvSpPr>
          <p:cNvPr id="10266" name="Text Box 81"/>
          <p:cNvSpPr txBox="1">
            <a:spLocks noChangeAspect="1" noChangeArrowheads="1"/>
          </p:cNvSpPr>
          <p:nvPr/>
        </p:nvSpPr>
        <p:spPr bwMode="auto">
          <a:xfrm>
            <a:off x="5918200" y="5141913"/>
            <a:ext cx="2470150" cy="58578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altLang="es-EC" sz="1000" b="1">
                <a:latin typeface="Century Gothic" pitchFamily="34" charset="0"/>
              </a:rPr>
              <a:t>UNOCACE</a:t>
            </a:r>
            <a:r>
              <a:rPr lang="es-ES_tradnl" altLang="es-EC" sz="1000">
                <a:latin typeface="Century Gothic" pitchFamily="34" charset="0"/>
              </a:rPr>
              <a:t> </a:t>
            </a:r>
          </a:p>
          <a:p>
            <a:pPr algn="ctr">
              <a:spcBef>
                <a:spcPct val="50000"/>
              </a:spcBef>
            </a:pPr>
            <a:r>
              <a:rPr lang="es-ES_tradnl" altLang="es-EC" sz="900">
                <a:latin typeface="Century Gothic" pitchFamily="34" charset="0"/>
              </a:rPr>
              <a:t>Unión de Organizaciones Campesinas Cacaoteras del Ecuador</a:t>
            </a:r>
            <a:endParaRPr lang="es-ES_tradnl" altLang="es-EC" sz="1000">
              <a:latin typeface="Century Gothic" pitchFamily="34" charset="0"/>
            </a:endParaRPr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2198688" y="0"/>
            <a:ext cx="6153150" cy="6796088"/>
            <a:chOff x="1385" y="0"/>
            <a:chExt cx="3876" cy="4281"/>
          </a:xfrm>
        </p:grpSpPr>
        <p:grpSp>
          <p:nvGrpSpPr>
            <p:cNvPr id="7" name="Group 83"/>
            <p:cNvGrpSpPr>
              <a:grpSpLocks noChangeAspect="1"/>
            </p:cNvGrpSpPr>
            <p:nvPr/>
          </p:nvGrpSpPr>
          <p:grpSpPr bwMode="auto">
            <a:xfrm>
              <a:off x="1711" y="39"/>
              <a:ext cx="3550" cy="4242"/>
              <a:chOff x="1824" y="54"/>
              <a:chExt cx="4416" cy="5277"/>
            </a:xfrm>
          </p:grpSpPr>
          <p:sp>
            <p:nvSpPr>
              <p:cNvPr id="10446" name="Freeform 84"/>
              <p:cNvSpPr>
                <a:spLocks noChangeAspect="1"/>
              </p:cNvSpPr>
              <p:nvPr/>
            </p:nvSpPr>
            <p:spPr bwMode="auto">
              <a:xfrm>
                <a:off x="3250" y="54"/>
                <a:ext cx="952" cy="474"/>
              </a:xfrm>
              <a:custGeom>
                <a:avLst/>
                <a:gdLst>
                  <a:gd name="T0" fmla="*/ 0 w 952"/>
                  <a:gd name="T1" fmla="*/ 7 h 473"/>
                  <a:gd name="T2" fmla="*/ 18 w 952"/>
                  <a:gd name="T3" fmla="*/ 3 h 473"/>
                  <a:gd name="T4" fmla="*/ 58 w 952"/>
                  <a:gd name="T5" fmla="*/ 21 h 473"/>
                  <a:gd name="T6" fmla="*/ 76 w 952"/>
                  <a:gd name="T7" fmla="*/ 31 h 473"/>
                  <a:gd name="T8" fmla="*/ 96 w 952"/>
                  <a:gd name="T9" fmla="*/ 49 h 473"/>
                  <a:gd name="T10" fmla="*/ 150 w 952"/>
                  <a:gd name="T11" fmla="*/ 97 h 473"/>
                  <a:gd name="T12" fmla="*/ 180 w 952"/>
                  <a:gd name="T13" fmla="*/ 117 h 473"/>
                  <a:gd name="T14" fmla="*/ 192 w 952"/>
                  <a:gd name="T15" fmla="*/ 125 h 473"/>
                  <a:gd name="T16" fmla="*/ 214 w 952"/>
                  <a:gd name="T17" fmla="*/ 143 h 473"/>
                  <a:gd name="T18" fmla="*/ 292 w 952"/>
                  <a:gd name="T19" fmla="*/ 181 h 473"/>
                  <a:gd name="T20" fmla="*/ 302 w 952"/>
                  <a:gd name="T21" fmla="*/ 189 h 473"/>
                  <a:gd name="T22" fmla="*/ 304 w 952"/>
                  <a:gd name="T23" fmla="*/ 183 h 473"/>
                  <a:gd name="T24" fmla="*/ 316 w 952"/>
                  <a:gd name="T25" fmla="*/ 179 h 473"/>
                  <a:gd name="T26" fmla="*/ 368 w 952"/>
                  <a:gd name="T27" fmla="*/ 169 h 473"/>
                  <a:gd name="T28" fmla="*/ 394 w 952"/>
                  <a:gd name="T29" fmla="*/ 173 h 473"/>
                  <a:gd name="T30" fmla="*/ 424 w 952"/>
                  <a:gd name="T31" fmla="*/ 215 h 473"/>
                  <a:gd name="T32" fmla="*/ 438 w 952"/>
                  <a:gd name="T33" fmla="*/ 233 h 473"/>
                  <a:gd name="T34" fmla="*/ 436 w 952"/>
                  <a:gd name="T35" fmla="*/ 284 h 473"/>
                  <a:gd name="T36" fmla="*/ 432 w 952"/>
                  <a:gd name="T37" fmla="*/ 296 h 473"/>
                  <a:gd name="T38" fmla="*/ 458 w 952"/>
                  <a:gd name="T39" fmla="*/ 318 h 473"/>
                  <a:gd name="T40" fmla="*/ 478 w 952"/>
                  <a:gd name="T41" fmla="*/ 338 h 473"/>
                  <a:gd name="T42" fmla="*/ 484 w 952"/>
                  <a:gd name="T43" fmla="*/ 358 h 473"/>
                  <a:gd name="T44" fmla="*/ 534 w 952"/>
                  <a:gd name="T45" fmla="*/ 366 h 473"/>
                  <a:gd name="T46" fmla="*/ 566 w 952"/>
                  <a:gd name="T47" fmla="*/ 380 h 473"/>
                  <a:gd name="T48" fmla="*/ 560 w 952"/>
                  <a:gd name="T49" fmla="*/ 396 h 473"/>
                  <a:gd name="T50" fmla="*/ 590 w 952"/>
                  <a:gd name="T51" fmla="*/ 408 h 473"/>
                  <a:gd name="T52" fmla="*/ 606 w 952"/>
                  <a:gd name="T53" fmla="*/ 422 h 473"/>
                  <a:gd name="T54" fmla="*/ 612 w 952"/>
                  <a:gd name="T55" fmla="*/ 426 h 473"/>
                  <a:gd name="T56" fmla="*/ 664 w 952"/>
                  <a:gd name="T57" fmla="*/ 462 h 473"/>
                  <a:gd name="T58" fmla="*/ 682 w 952"/>
                  <a:gd name="T59" fmla="*/ 472 h 473"/>
                  <a:gd name="T60" fmla="*/ 694 w 952"/>
                  <a:gd name="T61" fmla="*/ 476 h 473"/>
                  <a:gd name="T62" fmla="*/ 698 w 952"/>
                  <a:gd name="T63" fmla="*/ 470 h 473"/>
                  <a:gd name="T64" fmla="*/ 718 w 952"/>
                  <a:gd name="T65" fmla="*/ 480 h 473"/>
                  <a:gd name="T66" fmla="*/ 746 w 952"/>
                  <a:gd name="T67" fmla="*/ 484 h 473"/>
                  <a:gd name="T68" fmla="*/ 772 w 952"/>
                  <a:gd name="T69" fmla="*/ 480 h 473"/>
                  <a:gd name="T70" fmla="*/ 790 w 952"/>
                  <a:gd name="T71" fmla="*/ 476 h 473"/>
                  <a:gd name="T72" fmla="*/ 818 w 952"/>
                  <a:gd name="T73" fmla="*/ 472 h 473"/>
                  <a:gd name="T74" fmla="*/ 884 w 952"/>
                  <a:gd name="T75" fmla="*/ 466 h 473"/>
                  <a:gd name="T76" fmla="*/ 928 w 952"/>
                  <a:gd name="T77" fmla="*/ 468 h 473"/>
                  <a:gd name="T78" fmla="*/ 944 w 952"/>
                  <a:gd name="T79" fmla="*/ 482 h 473"/>
                  <a:gd name="T80" fmla="*/ 946 w 952"/>
                  <a:gd name="T81" fmla="*/ 488 h 473"/>
                  <a:gd name="T82" fmla="*/ 952 w 952"/>
                  <a:gd name="T83" fmla="*/ 490 h 47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52"/>
                  <a:gd name="T127" fmla="*/ 0 h 473"/>
                  <a:gd name="T128" fmla="*/ 952 w 952"/>
                  <a:gd name="T129" fmla="*/ 473 h 47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52" h="473">
                    <a:moveTo>
                      <a:pt x="0" y="7"/>
                    </a:moveTo>
                    <a:cubicBezTo>
                      <a:pt x="8" y="4"/>
                      <a:pt x="10" y="0"/>
                      <a:pt x="18" y="3"/>
                    </a:cubicBezTo>
                    <a:cubicBezTo>
                      <a:pt x="22" y="14"/>
                      <a:pt x="46" y="18"/>
                      <a:pt x="58" y="21"/>
                    </a:cubicBezTo>
                    <a:cubicBezTo>
                      <a:pt x="64" y="25"/>
                      <a:pt x="70" y="27"/>
                      <a:pt x="76" y="31"/>
                    </a:cubicBezTo>
                    <a:cubicBezTo>
                      <a:pt x="79" y="41"/>
                      <a:pt x="89" y="42"/>
                      <a:pt x="96" y="49"/>
                    </a:cubicBezTo>
                    <a:cubicBezTo>
                      <a:pt x="113" y="66"/>
                      <a:pt x="132" y="81"/>
                      <a:pt x="150" y="97"/>
                    </a:cubicBezTo>
                    <a:cubicBezTo>
                      <a:pt x="159" y="105"/>
                      <a:pt x="170" y="110"/>
                      <a:pt x="180" y="117"/>
                    </a:cubicBezTo>
                    <a:cubicBezTo>
                      <a:pt x="184" y="120"/>
                      <a:pt x="192" y="125"/>
                      <a:pt x="192" y="125"/>
                    </a:cubicBezTo>
                    <a:cubicBezTo>
                      <a:pt x="197" y="133"/>
                      <a:pt x="205" y="140"/>
                      <a:pt x="214" y="143"/>
                    </a:cubicBezTo>
                    <a:cubicBezTo>
                      <a:pt x="233" y="162"/>
                      <a:pt x="267" y="178"/>
                      <a:pt x="292" y="181"/>
                    </a:cubicBezTo>
                    <a:cubicBezTo>
                      <a:pt x="293" y="183"/>
                      <a:pt x="297" y="191"/>
                      <a:pt x="302" y="189"/>
                    </a:cubicBezTo>
                    <a:cubicBezTo>
                      <a:pt x="304" y="188"/>
                      <a:pt x="302" y="184"/>
                      <a:pt x="304" y="183"/>
                    </a:cubicBezTo>
                    <a:cubicBezTo>
                      <a:pt x="307" y="181"/>
                      <a:pt x="316" y="179"/>
                      <a:pt x="316" y="179"/>
                    </a:cubicBezTo>
                    <a:cubicBezTo>
                      <a:pt x="332" y="183"/>
                      <a:pt x="354" y="178"/>
                      <a:pt x="368" y="169"/>
                    </a:cubicBezTo>
                    <a:cubicBezTo>
                      <a:pt x="377" y="170"/>
                      <a:pt x="388" y="167"/>
                      <a:pt x="394" y="173"/>
                    </a:cubicBezTo>
                    <a:cubicBezTo>
                      <a:pt x="409" y="188"/>
                      <a:pt x="402" y="201"/>
                      <a:pt x="424" y="215"/>
                    </a:cubicBezTo>
                    <a:cubicBezTo>
                      <a:pt x="428" y="221"/>
                      <a:pt x="434" y="227"/>
                      <a:pt x="438" y="233"/>
                    </a:cubicBezTo>
                    <a:cubicBezTo>
                      <a:pt x="437" y="243"/>
                      <a:pt x="437" y="253"/>
                      <a:pt x="436" y="263"/>
                    </a:cubicBezTo>
                    <a:cubicBezTo>
                      <a:pt x="435" y="267"/>
                      <a:pt x="432" y="275"/>
                      <a:pt x="432" y="275"/>
                    </a:cubicBezTo>
                    <a:cubicBezTo>
                      <a:pt x="436" y="288"/>
                      <a:pt x="448" y="290"/>
                      <a:pt x="458" y="297"/>
                    </a:cubicBezTo>
                    <a:cubicBezTo>
                      <a:pt x="463" y="304"/>
                      <a:pt x="471" y="312"/>
                      <a:pt x="478" y="317"/>
                    </a:cubicBezTo>
                    <a:cubicBezTo>
                      <a:pt x="488" y="331"/>
                      <a:pt x="487" y="324"/>
                      <a:pt x="484" y="337"/>
                    </a:cubicBezTo>
                    <a:cubicBezTo>
                      <a:pt x="489" y="355"/>
                      <a:pt x="521" y="346"/>
                      <a:pt x="534" y="345"/>
                    </a:cubicBezTo>
                    <a:cubicBezTo>
                      <a:pt x="558" y="347"/>
                      <a:pt x="560" y="341"/>
                      <a:pt x="566" y="359"/>
                    </a:cubicBezTo>
                    <a:cubicBezTo>
                      <a:pt x="565" y="365"/>
                      <a:pt x="559" y="369"/>
                      <a:pt x="560" y="375"/>
                    </a:cubicBezTo>
                    <a:cubicBezTo>
                      <a:pt x="560" y="377"/>
                      <a:pt x="584" y="383"/>
                      <a:pt x="590" y="387"/>
                    </a:cubicBezTo>
                    <a:cubicBezTo>
                      <a:pt x="597" y="397"/>
                      <a:pt x="592" y="392"/>
                      <a:pt x="606" y="401"/>
                    </a:cubicBezTo>
                    <a:cubicBezTo>
                      <a:pt x="608" y="402"/>
                      <a:pt x="612" y="405"/>
                      <a:pt x="612" y="405"/>
                    </a:cubicBezTo>
                    <a:cubicBezTo>
                      <a:pt x="623" y="421"/>
                      <a:pt x="648" y="430"/>
                      <a:pt x="664" y="441"/>
                    </a:cubicBezTo>
                    <a:cubicBezTo>
                      <a:pt x="670" y="445"/>
                      <a:pt x="676" y="448"/>
                      <a:pt x="682" y="451"/>
                    </a:cubicBezTo>
                    <a:cubicBezTo>
                      <a:pt x="686" y="453"/>
                      <a:pt x="694" y="455"/>
                      <a:pt x="694" y="455"/>
                    </a:cubicBezTo>
                    <a:cubicBezTo>
                      <a:pt x="695" y="453"/>
                      <a:pt x="696" y="450"/>
                      <a:pt x="698" y="449"/>
                    </a:cubicBezTo>
                    <a:cubicBezTo>
                      <a:pt x="703" y="447"/>
                      <a:pt x="717" y="458"/>
                      <a:pt x="718" y="459"/>
                    </a:cubicBezTo>
                    <a:cubicBezTo>
                      <a:pt x="726" y="464"/>
                      <a:pt x="737" y="462"/>
                      <a:pt x="746" y="463"/>
                    </a:cubicBezTo>
                    <a:cubicBezTo>
                      <a:pt x="761" y="473"/>
                      <a:pt x="763" y="464"/>
                      <a:pt x="772" y="459"/>
                    </a:cubicBezTo>
                    <a:cubicBezTo>
                      <a:pt x="777" y="456"/>
                      <a:pt x="784" y="457"/>
                      <a:pt x="790" y="455"/>
                    </a:cubicBezTo>
                    <a:cubicBezTo>
                      <a:pt x="803" y="458"/>
                      <a:pt x="805" y="452"/>
                      <a:pt x="818" y="451"/>
                    </a:cubicBezTo>
                    <a:cubicBezTo>
                      <a:pt x="840" y="449"/>
                      <a:pt x="862" y="447"/>
                      <a:pt x="884" y="445"/>
                    </a:cubicBezTo>
                    <a:cubicBezTo>
                      <a:pt x="899" y="446"/>
                      <a:pt x="914" y="445"/>
                      <a:pt x="928" y="447"/>
                    </a:cubicBezTo>
                    <a:cubicBezTo>
                      <a:pt x="935" y="448"/>
                      <a:pt x="944" y="461"/>
                      <a:pt x="944" y="461"/>
                    </a:cubicBezTo>
                    <a:cubicBezTo>
                      <a:pt x="945" y="463"/>
                      <a:pt x="945" y="466"/>
                      <a:pt x="946" y="467"/>
                    </a:cubicBezTo>
                    <a:cubicBezTo>
                      <a:pt x="947" y="468"/>
                      <a:pt x="952" y="469"/>
                      <a:pt x="952" y="469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47" name="Freeform 85"/>
              <p:cNvSpPr>
                <a:spLocks noChangeAspect="1"/>
              </p:cNvSpPr>
              <p:nvPr/>
            </p:nvSpPr>
            <p:spPr bwMode="auto">
              <a:xfrm>
                <a:off x="4197" y="528"/>
                <a:ext cx="1925" cy="773"/>
              </a:xfrm>
              <a:custGeom>
                <a:avLst/>
                <a:gdLst>
                  <a:gd name="T0" fmla="*/ 29 w 1925"/>
                  <a:gd name="T1" fmla="*/ 94 h 773"/>
                  <a:gd name="T2" fmla="*/ 143 w 1925"/>
                  <a:gd name="T3" fmla="*/ 158 h 773"/>
                  <a:gd name="T4" fmla="*/ 145 w 1925"/>
                  <a:gd name="T5" fmla="*/ 244 h 773"/>
                  <a:gd name="T6" fmla="*/ 175 w 1925"/>
                  <a:gd name="T7" fmla="*/ 304 h 773"/>
                  <a:gd name="T8" fmla="*/ 281 w 1925"/>
                  <a:gd name="T9" fmla="*/ 330 h 773"/>
                  <a:gd name="T10" fmla="*/ 383 w 1925"/>
                  <a:gd name="T11" fmla="*/ 348 h 773"/>
                  <a:gd name="T12" fmla="*/ 475 w 1925"/>
                  <a:gd name="T13" fmla="*/ 384 h 773"/>
                  <a:gd name="T14" fmla="*/ 507 w 1925"/>
                  <a:gd name="T15" fmla="*/ 426 h 773"/>
                  <a:gd name="T16" fmla="*/ 579 w 1925"/>
                  <a:gd name="T17" fmla="*/ 436 h 773"/>
                  <a:gd name="T18" fmla="*/ 645 w 1925"/>
                  <a:gd name="T19" fmla="*/ 462 h 773"/>
                  <a:gd name="T20" fmla="*/ 707 w 1925"/>
                  <a:gd name="T21" fmla="*/ 468 h 773"/>
                  <a:gd name="T22" fmla="*/ 767 w 1925"/>
                  <a:gd name="T23" fmla="*/ 430 h 773"/>
                  <a:gd name="T24" fmla="*/ 855 w 1925"/>
                  <a:gd name="T25" fmla="*/ 466 h 773"/>
                  <a:gd name="T26" fmla="*/ 895 w 1925"/>
                  <a:gd name="T27" fmla="*/ 498 h 773"/>
                  <a:gd name="T28" fmla="*/ 951 w 1925"/>
                  <a:gd name="T29" fmla="*/ 484 h 773"/>
                  <a:gd name="T30" fmla="*/ 1013 w 1925"/>
                  <a:gd name="T31" fmla="*/ 470 h 773"/>
                  <a:gd name="T32" fmla="*/ 1071 w 1925"/>
                  <a:gd name="T33" fmla="*/ 370 h 773"/>
                  <a:gd name="T34" fmla="*/ 1131 w 1925"/>
                  <a:gd name="T35" fmla="*/ 318 h 773"/>
                  <a:gd name="T36" fmla="*/ 1243 w 1925"/>
                  <a:gd name="T37" fmla="*/ 362 h 773"/>
                  <a:gd name="T38" fmla="*/ 1289 w 1925"/>
                  <a:gd name="T39" fmla="*/ 430 h 773"/>
                  <a:gd name="T40" fmla="*/ 1307 w 1925"/>
                  <a:gd name="T41" fmla="*/ 410 h 773"/>
                  <a:gd name="T42" fmla="*/ 1359 w 1925"/>
                  <a:gd name="T43" fmla="*/ 434 h 773"/>
                  <a:gd name="T44" fmla="*/ 1371 w 1925"/>
                  <a:gd name="T45" fmla="*/ 458 h 773"/>
                  <a:gd name="T46" fmla="*/ 1391 w 1925"/>
                  <a:gd name="T47" fmla="*/ 500 h 773"/>
                  <a:gd name="T48" fmla="*/ 1439 w 1925"/>
                  <a:gd name="T49" fmla="*/ 514 h 773"/>
                  <a:gd name="T50" fmla="*/ 1467 w 1925"/>
                  <a:gd name="T51" fmla="*/ 546 h 773"/>
                  <a:gd name="T52" fmla="*/ 1459 w 1925"/>
                  <a:gd name="T53" fmla="*/ 588 h 773"/>
                  <a:gd name="T54" fmla="*/ 1513 w 1925"/>
                  <a:gd name="T55" fmla="*/ 608 h 773"/>
                  <a:gd name="T56" fmla="*/ 1547 w 1925"/>
                  <a:gd name="T57" fmla="*/ 642 h 773"/>
                  <a:gd name="T58" fmla="*/ 1625 w 1925"/>
                  <a:gd name="T59" fmla="*/ 648 h 773"/>
                  <a:gd name="T60" fmla="*/ 1671 w 1925"/>
                  <a:gd name="T61" fmla="*/ 652 h 773"/>
                  <a:gd name="T62" fmla="*/ 1685 w 1925"/>
                  <a:gd name="T63" fmla="*/ 666 h 773"/>
                  <a:gd name="T64" fmla="*/ 1709 w 1925"/>
                  <a:gd name="T65" fmla="*/ 672 h 773"/>
                  <a:gd name="T66" fmla="*/ 1729 w 1925"/>
                  <a:gd name="T67" fmla="*/ 708 h 773"/>
                  <a:gd name="T68" fmla="*/ 1751 w 1925"/>
                  <a:gd name="T69" fmla="*/ 694 h 773"/>
                  <a:gd name="T70" fmla="*/ 1779 w 1925"/>
                  <a:gd name="T71" fmla="*/ 716 h 773"/>
                  <a:gd name="T72" fmla="*/ 1817 w 1925"/>
                  <a:gd name="T73" fmla="*/ 730 h 773"/>
                  <a:gd name="T74" fmla="*/ 1861 w 1925"/>
                  <a:gd name="T75" fmla="*/ 764 h 773"/>
                  <a:gd name="T76" fmla="*/ 1925 w 1925"/>
                  <a:gd name="T77" fmla="*/ 772 h 773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925"/>
                  <a:gd name="T118" fmla="*/ 0 h 773"/>
                  <a:gd name="T119" fmla="*/ 1925 w 1925"/>
                  <a:gd name="T120" fmla="*/ 773 h 773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925" h="773">
                    <a:moveTo>
                      <a:pt x="5" y="0"/>
                    </a:moveTo>
                    <a:cubicBezTo>
                      <a:pt x="14" y="28"/>
                      <a:pt x="0" y="75"/>
                      <a:pt x="29" y="94"/>
                    </a:cubicBezTo>
                    <a:cubicBezTo>
                      <a:pt x="42" y="134"/>
                      <a:pt x="91" y="144"/>
                      <a:pt x="127" y="146"/>
                    </a:cubicBezTo>
                    <a:cubicBezTo>
                      <a:pt x="135" y="149"/>
                      <a:pt x="136" y="154"/>
                      <a:pt x="143" y="158"/>
                    </a:cubicBezTo>
                    <a:cubicBezTo>
                      <a:pt x="145" y="165"/>
                      <a:pt x="149" y="169"/>
                      <a:pt x="151" y="176"/>
                    </a:cubicBezTo>
                    <a:cubicBezTo>
                      <a:pt x="153" y="197"/>
                      <a:pt x="161" y="228"/>
                      <a:pt x="145" y="244"/>
                    </a:cubicBezTo>
                    <a:cubicBezTo>
                      <a:pt x="139" y="262"/>
                      <a:pt x="146" y="276"/>
                      <a:pt x="161" y="286"/>
                    </a:cubicBezTo>
                    <a:cubicBezTo>
                      <a:pt x="171" y="300"/>
                      <a:pt x="166" y="295"/>
                      <a:pt x="175" y="304"/>
                    </a:cubicBezTo>
                    <a:cubicBezTo>
                      <a:pt x="180" y="318"/>
                      <a:pt x="216" y="320"/>
                      <a:pt x="229" y="322"/>
                    </a:cubicBezTo>
                    <a:cubicBezTo>
                      <a:pt x="246" y="328"/>
                      <a:pt x="262" y="329"/>
                      <a:pt x="281" y="330"/>
                    </a:cubicBezTo>
                    <a:cubicBezTo>
                      <a:pt x="307" y="336"/>
                      <a:pt x="331" y="350"/>
                      <a:pt x="357" y="356"/>
                    </a:cubicBezTo>
                    <a:cubicBezTo>
                      <a:pt x="369" y="354"/>
                      <a:pt x="374" y="354"/>
                      <a:pt x="383" y="348"/>
                    </a:cubicBezTo>
                    <a:cubicBezTo>
                      <a:pt x="410" y="349"/>
                      <a:pt x="438" y="347"/>
                      <a:pt x="465" y="350"/>
                    </a:cubicBezTo>
                    <a:cubicBezTo>
                      <a:pt x="477" y="351"/>
                      <a:pt x="475" y="384"/>
                      <a:pt x="475" y="384"/>
                    </a:cubicBezTo>
                    <a:cubicBezTo>
                      <a:pt x="467" y="407"/>
                      <a:pt x="466" y="409"/>
                      <a:pt x="491" y="412"/>
                    </a:cubicBezTo>
                    <a:cubicBezTo>
                      <a:pt x="500" y="415"/>
                      <a:pt x="500" y="421"/>
                      <a:pt x="507" y="426"/>
                    </a:cubicBezTo>
                    <a:cubicBezTo>
                      <a:pt x="530" y="423"/>
                      <a:pt x="529" y="422"/>
                      <a:pt x="561" y="426"/>
                    </a:cubicBezTo>
                    <a:cubicBezTo>
                      <a:pt x="566" y="427"/>
                      <a:pt x="574" y="434"/>
                      <a:pt x="579" y="436"/>
                    </a:cubicBezTo>
                    <a:cubicBezTo>
                      <a:pt x="590" y="439"/>
                      <a:pt x="604" y="438"/>
                      <a:pt x="615" y="444"/>
                    </a:cubicBezTo>
                    <a:cubicBezTo>
                      <a:pt x="625" y="450"/>
                      <a:pt x="635" y="456"/>
                      <a:pt x="645" y="462"/>
                    </a:cubicBezTo>
                    <a:cubicBezTo>
                      <a:pt x="649" y="464"/>
                      <a:pt x="657" y="470"/>
                      <a:pt x="657" y="470"/>
                    </a:cubicBezTo>
                    <a:cubicBezTo>
                      <a:pt x="674" y="469"/>
                      <a:pt x="690" y="469"/>
                      <a:pt x="707" y="468"/>
                    </a:cubicBezTo>
                    <a:cubicBezTo>
                      <a:pt x="723" y="467"/>
                      <a:pt x="732" y="450"/>
                      <a:pt x="747" y="446"/>
                    </a:cubicBezTo>
                    <a:cubicBezTo>
                      <a:pt x="756" y="440"/>
                      <a:pt x="756" y="434"/>
                      <a:pt x="767" y="430"/>
                    </a:cubicBezTo>
                    <a:cubicBezTo>
                      <a:pt x="792" y="434"/>
                      <a:pt x="811" y="446"/>
                      <a:pt x="835" y="454"/>
                    </a:cubicBezTo>
                    <a:cubicBezTo>
                      <a:pt x="841" y="463"/>
                      <a:pt x="844" y="464"/>
                      <a:pt x="855" y="466"/>
                    </a:cubicBezTo>
                    <a:cubicBezTo>
                      <a:pt x="863" y="477"/>
                      <a:pt x="872" y="485"/>
                      <a:pt x="883" y="494"/>
                    </a:cubicBezTo>
                    <a:cubicBezTo>
                      <a:pt x="886" y="497"/>
                      <a:pt x="895" y="498"/>
                      <a:pt x="895" y="498"/>
                    </a:cubicBezTo>
                    <a:cubicBezTo>
                      <a:pt x="900" y="483"/>
                      <a:pt x="898" y="478"/>
                      <a:pt x="915" y="474"/>
                    </a:cubicBezTo>
                    <a:cubicBezTo>
                      <a:pt x="930" y="464"/>
                      <a:pt x="937" y="481"/>
                      <a:pt x="951" y="484"/>
                    </a:cubicBezTo>
                    <a:cubicBezTo>
                      <a:pt x="961" y="477"/>
                      <a:pt x="963" y="473"/>
                      <a:pt x="975" y="470"/>
                    </a:cubicBezTo>
                    <a:cubicBezTo>
                      <a:pt x="978" y="470"/>
                      <a:pt x="1011" y="475"/>
                      <a:pt x="1013" y="470"/>
                    </a:cubicBezTo>
                    <a:cubicBezTo>
                      <a:pt x="1024" y="430"/>
                      <a:pt x="996" y="405"/>
                      <a:pt x="1025" y="386"/>
                    </a:cubicBezTo>
                    <a:cubicBezTo>
                      <a:pt x="1039" y="365"/>
                      <a:pt x="1039" y="372"/>
                      <a:pt x="1071" y="370"/>
                    </a:cubicBezTo>
                    <a:cubicBezTo>
                      <a:pt x="1078" y="366"/>
                      <a:pt x="1080" y="360"/>
                      <a:pt x="1087" y="356"/>
                    </a:cubicBezTo>
                    <a:cubicBezTo>
                      <a:pt x="1098" y="340"/>
                      <a:pt x="1111" y="325"/>
                      <a:pt x="1131" y="318"/>
                    </a:cubicBezTo>
                    <a:cubicBezTo>
                      <a:pt x="1148" y="343"/>
                      <a:pt x="1169" y="350"/>
                      <a:pt x="1193" y="366"/>
                    </a:cubicBezTo>
                    <a:cubicBezTo>
                      <a:pt x="1217" y="364"/>
                      <a:pt x="1219" y="360"/>
                      <a:pt x="1243" y="362"/>
                    </a:cubicBezTo>
                    <a:cubicBezTo>
                      <a:pt x="1256" y="366"/>
                      <a:pt x="1260" y="373"/>
                      <a:pt x="1273" y="376"/>
                    </a:cubicBezTo>
                    <a:cubicBezTo>
                      <a:pt x="1274" y="410"/>
                      <a:pt x="1259" y="437"/>
                      <a:pt x="1289" y="430"/>
                    </a:cubicBezTo>
                    <a:cubicBezTo>
                      <a:pt x="1291" y="426"/>
                      <a:pt x="1292" y="421"/>
                      <a:pt x="1295" y="418"/>
                    </a:cubicBezTo>
                    <a:cubicBezTo>
                      <a:pt x="1298" y="415"/>
                      <a:pt x="1307" y="410"/>
                      <a:pt x="1307" y="410"/>
                    </a:cubicBezTo>
                    <a:cubicBezTo>
                      <a:pt x="1320" y="414"/>
                      <a:pt x="1328" y="422"/>
                      <a:pt x="1341" y="428"/>
                    </a:cubicBezTo>
                    <a:cubicBezTo>
                      <a:pt x="1347" y="431"/>
                      <a:pt x="1359" y="434"/>
                      <a:pt x="1359" y="434"/>
                    </a:cubicBezTo>
                    <a:cubicBezTo>
                      <a:pt x="1362" y="438"/>
                      <a:pt x="1364" y="442"/>
                      <a:pt x="1367" y="446"/>
                    </a:cubicBezTo>
                    <a:cubicBezTo>
                      <a:pt x="1369" y="450"/>
                      <a:pt x="1371" y="458"/>
                      <a:pt x="1371" y="458"/>
                    </a:cubicBezTo>
                    <a:cubicBezTo>
                      <a:pt x="1372" y="469"/>
                      <a:pt x="1371" y="481"/>
                      <a:pt x="1373" y="492"/>
                    </a:cubicBezTo>
                    <a:cubicBezTo>
                      <a:pt x="1374" y="498"/>
                      <a:pt x="1391" y="500"/>
                      <a:pt x="1391" y="500"/>
                    </a:cubicBezTo>
                    <a:cubicBezTo>
                      <a:pt x="1401" y="515"/>
                      <a:pt x="1400" y="494"/>
                      <a:pt x="1411" y="490"/>
                    </a:cubicBezTo>
                    <a:cubicBezTo>
                      <a:pt x="1424" y="493"/>
                      <a:pt x="1432" y="503"/>
                      <a:pt x="1439" y="514"/>
                    </a:cubicBezTo>
                    <a:cubicBezTo>
                      <a:pt x="1443" y="520"/>
                      <a:pt x="1455" y="528"/>
                      <a:pt x="1455" y="528"/>
                    </a:cubicBezTo>
                    <a:cubicBezTo>
                      <a:pt x="1459" y="534"/>
                      <a:pt x="1465" y="539"/>
                      <a:pt x="1467" y="546"/>
                    </a:cubicBezTo>
                    <a:cubicBezTo>
                      <a:pt x="1468" y="550"/>
                      <a:pt x="1471" y="558"/>
                      <a:pt x="1471" y="558"/>
                    </a:cubicBezTo>
                    <a:cubicBezTo>
                      <a:pt x="1468" y="584"/>
                      <a:pt x="1469" y="573"/>
                      <a:pt x="1459" y="588"/>
                    </a:cubicBezTo>
                    <a:cubicBezTo>
                      <a:pt x="1463" y="601"/>
                      <a:pt x="1474" y="589"/>
                      <a:pt x="1483" y="586"/>
                    </a:cubicBezTo>
                    <a:cubicBezTo>
                      <a:pt x="1512" y="589"/>
                      <a:pt x="1506" y="586"/>
                      <a:pt x="1513" y="608"/>
                    </a:cubicBezTo>
                    <a:cubicBezTo>
                      <a:pt x="1515" y="615"/>
                      <a:pt x="1529" y="622"/>
                      <a:pt x="1529" y="622"/>
                    </a:cubicBezTo>
                    <a:cubicBezTo>
                      <a:pt x="1532" y="630"/>
                      <a:pt x="1540" y="637"/>
                      <a:pt x="1547" y="642"/>
                    </a:cubicBezTo>
                    <a:cubicBezTo>
                      <a:pt x="1555" y="655"/>
                      <a:pt x="1564" y="654"/>
                      <a:pt x="1579" y="656"/>
                    </a:cubicBezTo>
                    <a:cubicBezTo>
                      <a:pt x="1605" y="665"/>
                      <a:pt x="1609" y="653"/>
                      <a:pt x="1625" y="648"/>
                    </a:cubicBezTo>
                    <a:cubicBezTo>
                      <a:pt x="1641" y="653"/>
                      <a:pt x="1633" y="653"/>
                      <a:pt x="1649" y="650"/>
                    </a:cubicBezTo>
                    <a:cubicBezTo>
                      <a:pt x="1656" y="651"/>
                      <a:pt x="1664" y="650"/>
                      <a:pt x="1671" y="652"/>
                    </a:cubicBezTo>
                    <a:cubicBezTo>
                      <a:pt x="1673" y="653"/>
                      <a:pt x="1672" y="657"/>
                      <a:pt x="1673" y="658"/>
                    </a:cubicBezTo>
                    <a:lnTo>
                      <a:pt x="1685" y="666"/>
                    </a:lnTo>
                    <a:cubicBezTo>
                      <a:pt x="1685" y="666"/>
                      <a:pt x="1685" y="666"/>
                      <a:pt x="1685" y="666"/>
                    </a:cubicBezTo>
                    <a:cubicBezTo>
                      <a:pt x="1693" y="667"/>
                      <a:pt x="1709" y="672"/>
                      <a:pt x="1709" y="672"/>
                    </a:cubicBezTo>
                    <a:cubicBezTo>
                      <a:pt x="1716" y="683"/>
                      <a:pt x="1717" y="698"/>
                      <a:pt x="1723" y="706"/>
                    </a:cubicBezTo>
                    <a:cubicBezTo>
                      <a:pt x="1724" y="708"/>
                      <a:pt x="1727" y="707"/>
                      <a:pt x="1729" y="708"/>
                    </a:cubicBezTo>
                    <a:cubicBezTo>
                      <a:pt x="1734" y="707"/>
                      <a:pt x="1739" y="709"/>
                      <a:pt x="1743" y="706"/>
                    </a:cubicBezTo>
                    <a:cubicBezTo>
                      <a:pt x="1747" y="703"/>
                      <a:pt x="1751" y="694"/>
                      <a:pt x="1751" y="694"/>
                    </a:cubicBezTo>
                    <a:cubicBezTo>
                      <a:pt x="1758" y="695"/>
                      <a:pt x="1767" y="692"/>
                      <a:pt x="1771" y="698"/>
                    </a:cubicBezTo>
                    <a:cubicBezTo>
                      <a:pt x="1774" y="702"/>
                      <a:pt x="1774" y="713"/>
                      <a:pt x="1779" y="716"/>
                    </a:cubicBezTo>
                    <a:cubicBezTo>
                      <a:pt x="1786" y="721"/>
                      <a:pt x="1797" y="718"/>
                      <a:pt x="1805" y="722"/>
                    </a:cubicBezTo>
                    <a:cubicBezTo>
                      <a:pt x="1809" y="724"/>
                      <a:pt x="1817" y="730"/>
                      <a:pt x="1817" y="730"/>
                    </a:cubicBezTo>
                    <a:cubicBezTo>
                      <a:pt x="1821" y="736"/>
                      <a:pt x="1829" y="748"/>
                      <a:pt x="1829" y="748"/>
                    </a:cubicBezTo>
                    <a:cubicBezTo>
                      <a:pt x="1832" y="773"/>
                      <a:pt x="1834" y="766"/>
                      <a:pt x="1861" y="764"/>
                    </a:cubicBezTo>
                    <a:cubicBezTo>
                      <a:pt x="1864" y="759"/>
                      <a:pt x="1877" y="754"/>
                      <a:pt x="1877" y="754"/>
                    </a:cubicBezTo>
                    <a:cubicBezTo>
                      <a:pt x="1897" y="756"/>
                      <a:pt x="1911" y="758"/>
                      <a:pt x="1925" y="77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48" name="Freeform 86"/>
              <p:cNvSpPr>
                <a:spLocks noChangeAspect="1"/>
              </p:cNvSpPr>
              <p:nvPr/>
            </p:nvSpPr>
            <p:spPr bwMode="auto">
              <a:xfrm>
                <a:off x="5943" y="1298"/>
                <a:ext cx="297" cy="738"/>
              </a:xfrm>
              <a:custGeom>
                <a:avLst/>
                <a:gdLst>
                  <a:gd name="T0" fmla="*/ 175 w 297"/>
                  <a:gd name="T1" fmla="*/ 0 h 738"/>
                  <a:gd name="T2" fmla="*/ 249 w 297"/>
                  <a:gd name="T3" fmla="*/ 38 h 738"/>
                  <a:gd name="T4" fmla="*/ 251 w 297"/>
                  <a:gd name="T5" fmla="*/ 44 h 738"/>
                  <a:gd name="T6" fmla="*/ 213 w 297"/>
                  <a:gd name="T7" fmla="*/ 54 h 738"/>
                  <a:gd name="T8" fmla="*/ 185 w 297"/>
                  <a:gd name="T9" fmla="*/ 74 h 738"/>
                  <a:gd name="T10" fmla="*/ 153 w 297"/>
                  <a:gd name="T11" fmla="*/ 50 h 738"/>
                  <a:gd name="T12" fmla="*/ 131 w 297"/>
                  <a:gd name="T13" fmla="*/ 70 h 738"/>
                  <a:gd name="T14" fmla="*/ 119 w 297"/>
                  <a:gd name="T15" fmla="*/ 74 h 738"/>
                  <a:gd name="T16" fmla="*/ 91 w 297"/>
                  <a:gd name="T17" fmla="*/ 72 h 738"/>
                  <a:gd name="T18" fmla="*/ 73 w 297"/>
                  <a:gd name="T19" fmla="*/ 56 h 738"/>
                  <a:gd name="T20" fmla="*/ 31 w 297"/>
                  <a:gd name="T21" fmla="*/ 42 h 738"/>
                  <a:gd name="T22" fmla="*/ 19 w 297"/>
                  <a:gd name="T23" fmla="*/ 44 h 738"/>
                  <a:gd name="T24" fmla="*/ 3 w 297"/>
                  <a:gd name="T25" fmla="*/ 74 h 738"/>
                  <a:gd name="T26" fmla="*/ 13 w 297"/>
                  <a:gd name="T27" fmla="*/ 94 h 738"/>
                  <a:gd name="T28" fmla="*/ 55 w 297"/>
                  <a:gd name="T29" fmla="*/ 148 h 738"/>
                  <a:gd name="T30" fmla="*/ 71 w 297"/>
                  <a:gd name="T31" fmla="*/ 204 h 738"/>
                  <a:gd name="T32" fmla="*/ 117 w 297"/>
                  <a:gd name="T33" fmla="*/ 274 h 738"/>
                  <a:gd name="T34" fmla="*/ 141 w 297"/>
                  <a:gd name="T35" fmla="*/ 282 h 738"/>
                  <a:gd name="T36" fmla="*/ 173 w 297"/>
                  <a:gd name="T37" fmla="*/ 304 h 738"/>
                  <a:gd name="T38" fmla="*/ 215 w 297"/>
                  <a:gd name="T39" fmla="*/ 338 h 738"/>
                  <a:gd name="T40" fmla="*/ 253 w 297"/>
                  <a:gd name="T41" fmla="*/ 388 h 738"/>
                  <a:gd name="T42" fmla="*/ 239 w 297"/>
                  <a:gd name="T43" fmla="*/ 460 h 738"/>
                  <a:gd name="T44" fmla="*/ 229 w 297"/>
                  <a:gd name="T45" fmla="*/ 478 h 738"/>
                  <a:gd name="T46" fmla="*/ 225 w 297"/>
                  <a:gd name="T47" fmla="*/ 490 h 738"/>
                  <a:gd name="T48" fmla="*/ 223 w 297"/>
                  <a:gd name="T49" fmla="*/ 538 h 738"/>
                  <a:gd name="T50" fmla="*/ 251 w 297"/>
                  <a:gd name="T51" fmla="*/ 586 h 738"/>
                  <a:gd name="T52" fmla="*/ 291 w 297"/>
                  <a:gd name="T53" fmla="*/ 684 h 738"/>
                  <a:gd name="T54" fmla="*/ 293 w 297"/>
                  <a:gd name="T55" fmla="*/ 722 h 738"/>
                  <a:gd name="T56" fmla="*/ 275 w 297"/>
                  <a:gd name="T57" fmla="*/ 730 h 738"/>
                  <a:gd name="T58" fmla="*/ 269 w 297"/>
                  <a:gd name="T59" fmla="*/ 732 h 738"/>
                  <a:gd name="T60" fmla="*/ 247 w 297"/>
                  <a:gd name="T61" fmla="*/ 728 h 738"/>
                  <a:gd name="T62" fmla="*/ 239 w 297"/>
                  <a:gd name="T63" fmla="*/ 720 h 738"/>
                  <a:gd name="T64" fmla="*/ 199 w 297"/>
                  <a:gd name="T65" fmla="*/ 736 h 738"/>
                  <a:gd name="T66" fmla="*/ 177 w 297"/>
                  <a:gd name="T67" fmla="*/ 738 h 738"/>
                  <a:gd name="T68" fmla="*/ 153 w 297"/>
                  <a:gd name="T69" fmla="*/ 712 h 738"/>
                  <a:gd name="T70" fmla="*/ 139 w 297"/>
                  <a:gd name="T71" fmla="*/ 696 h 738"/>
                  <a:gd name="T72" fmla="*/ 127 w 297"/>
                  <a:gd name="T73" fmla="*/ 688 h 738"/>
                  <a:gd name="T74" fmla="*/ 107 w 297"/>
                  <a:gd name="T75" fmla="*/ 662 h 738"/>
                  <a:gd name="T76" fmla="*/ 93 w 297"/>
                  <a:gd name="T77" fmla="*/ 656 h 738"/>
                  <a:gd name="T78" fmla="*/ 81 w 297"/>
                  <a:gd name="T79" fmla="*/ 674 h 738"/>
                  <a:gd name="T80" fmla="*/ 99 w 297"/>
                  <a:gd name="T81" fmla="*/ 702 h 738"/>
                  <a:gd name="T82" fmla="*/ 105 w 297"/>
                  <a:gd name="T83" fmla="*/ 710 h 73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7"/>
                  <a:gd name="T127" fmla="*/ 0 h 738"/>
                  <a:gd name="T128" fmla="*/ 297 w 297"/>
                  <a:gd name="T129" fmla="*/ 738 h 73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7" h="738">
                    <a:moveTo>
                      <a:pt x="175" y="0"/>
                    </a:moveTo>
                    <a:cubicBezTo>
                      <a:pt x="201" y="9"/>
                      <a:pt x="226" y="23"/>
                      <a:pt x="249" y="38"/>
                    </a:cubicBezTo>
                    <a:cubicBezTo>
                      <a:pt x="250" y="40"/>
                      <a:pt x="252" y="43"/>
                      <a:pt x="251" y="44"/>
                    </a:cubicBezTo>
                    <a:cubicBezTo>
                      <a:pt x="244" y="51"/>
                      <a:pt x="222" y="51"/>
                      <a:pt x="213" y="54"/>
                    </a:cubicBezTo>
                    <a:cubicBezTo>
                      <a:pt x="201" y="66"/>
                      <a:pt x="199" y="69"/>
                      <a:pt x="185" y="74"/>
                    </a:cubicBezTo>
                    <a:cubicBezTo>
                      <a:pt x="168" y="71"/>
                      <a:pt x="166" y="59"/>
                      <a:pt x="153" y="50"/>
                    </a:cubicBezTo>
                    <a:cubicBezTo>
                      <a:pt x="146" y="57"/>
                      <a:pt x="141" y="67"/>
                      <a:pt x="131" y="70"/>
                    </a:cubicBezTo>
                    <a:cubicBezTo>
                      <a:pt x="127" y="71"/>
                      <a:pt x="119" y="74"/>
                      <a:pt x="119" y="74"/>
                    </a:cubicBezTo>
                    <a:cubicBezTo>
                      <a:pt x="110" y="73"/>
                      <a:pt x="100" y="74"/>
                      <a:pt x="91" y="72"/>
                    </a:cubicBezTo>
                    <a:cubicBezTo>
                      <a:pt x="83" y="71"/>
                      <a:pt x="80" y="60"/>
                      <a:pt x="73" y="56"/>
                    </a:cubicBezTo>
                    <a:cubicBezTo>
                      <a:pt x="59" y="47"/>
                      <a:pt x="48" y="44"/>
                      <a:pt x="31" y="42"/>
                    </a:cubicBezTo>
                    <a:cubicBezTo>
                      <a:pt x="27" y="43"/>
                      <a:pt x="22" y="41"/>
                      <a:pt x="19" y="44"/>
                    </a:cubicBezTo>
                    <a:cubicBezTo>
                      <a:pt x="13" y="50"/>
                      <a:pt x="15" y="62"/>
                      <a:pt x="3" y="74"/>
                    </a:cubicBezTo>
                    <a:cubicBezTo>
                      <a:pt x="0" y="84"/>
                      <a:pt x="3" y="91"/>
                      <a:pt x="13" y="94"/>
                    </a:cubicBezTo>
                    <a:cubicBezTo>
                      <a:pt x="30" y="111"/>
                      <a:pt x="42" y="128"/>
                      <a:pt x="55" y="148"/>
                    </a:cubicBezTo>
                    <a:cubicBezTo>
                      <a:pt x="60" y="167"/>
                      <a:pt x="65" y="186"/>
                      <a:pt x="71" y="204"/>
                    </a:cubicBezTo>
                    <a:cubicBezTo>
                      <a:pt x="74" y="237"/>
                      <a:pt x="88" y="258"/>
                      <a:pt x="117" y="274"/>
                    </a:cubicBezTo>
                    <a:cubicBezTo>
                      <a:pt x="124" y="278"/>
                      <a:pt x="134" y="278"/>
                      <a:pt x="141" y="282"/>
                    </a:cubicBezTo>
                    <a:cubicBezTo>
                      <a:pt x="151" y="289"/>
                      <a:pt x="163" y="301"/>
                      <a:pt x="173" y="304"/>
                    </a:cubicBezTo>
                    <a:cubicBezTo>
                      <a:pt x="187" y="324"/>
                      <a:pt x="205" y="324"/>
                      <a:pt x="215" y="338"/>
                    </a:cubicBezTo>
                    <a:cubicBezTo>
                      <a:pt x="227" y="355"/>
                      <a:pt x="246" y="368"/>
                      <a:pt x="253" y="388"/>
                    </a:cubicBezTo>
                    <a:cubicBezTo>
                      <a:pt x="252" y="398"/>
                      <a:pt x="258" y="448"/>
                      <a:pt x="239" y="460"/>
                    </a:cubicBezTo>
                    <a:cubicBezTo>
                      <a:pt x="235" y="471"/>
                      <a:pt x="235" y="461"/>
                      <a:pt x="229" y="478"/>
                    </a:cubicBezTo>
                    <a:cubicBezTo>
                      <a:pt x="228" y="482"/>
                      <a:pt x="225" y="490"/>
                      <a:pt x="225" y="490"/>
                    </a:cubicBezTo>
                    <a:cubicBezTo>
                      <a:pt x="223" y="507"/>
                      <a:pt x="218" y="521"/>
                      <a:pt x="223" y="538"/>
                    </a:cubicBezTo>
                    <a:cubicBezTo>
                      <a:pt x="227" y="553"/>
                      <a:pt x="244" y="571"/>
                      <a:pt x="251" y="586"/>
                    </a:cubicBezTo>
                    <a:cubicBezTo>
                      <a:pt x="265" y="619"/>
                      <a:pt x="271" y="654"/>
                      <a:pt x="291" y="684"/>
                    </a:cubicBezTo>
                    <a:cubicBezTo>
                      <a:pt x="291" y="685"/>
                      <a:pt x="297" y="716"/>
                      <a:pt x="293" y="722"/>
                    </a:cubicBezTo>
                    <a:cubicBezTo>
                      <a:pt x="290" y="726"/>
                      <a:pt x="277" y="729"/>
                      <a:pt x="275" y="730"/>
                    </a:cubicBezTo>
                    <a:cubicBezTo>
                      <a:pt x="273" y="731"/>
                      <a:pt x="269" y="732"/>
                      <a:pt x="269" y="732"/>
                    </a:cubicBezTo>
                    <a:cubicBezTo>
                      <a:pt x="262" y="731"/>
                      <a:pt x="252" y="733"/>
                      <a:pt x="247" y="728"/>
                    </a:cubicBezTo>
                    <a:cubicBezTo>
                      <a:pt x="236" y="717"/>
                      <a:pt x="255" y="725"/>
                      <a:pt x="239" y="720"/>
                    </a:cubicBezTo>
                    <a:cubicBezTo>
                      <a:pt x="222" y="722"/>
                      <a:pt x="214" y="731"/>
                      <a:pt x="199" y="736"/>
                    </a:cubicBezTo>
                    <a:cubicBezTo>
                      <a:pt x="192" y="735"/>
                      <a:pt x="177" y="738"/>
                      <a:pt x="177" y="738"/>
                    </a:cubicBezTo>
                    <a:cubicBezTo>
                      <a:pt x="167" y="731"/>
                      <a:pt x="164" y="719"/>
                      <a:pt x="153" y="712"/>
                    </a:cubicBezTo>
                    <a:cubicBezTo>
                      <a:pt x="149" y="707"/>
                      <a:pt x="144" y="700"/>
                      <a:pt x="139" y="696"/>
                    </a:cubicBezTo>
                    <a:cubicBezTo>
                      <a:pt x="135" y="693"/>
                      <a:pt x="127" y="688"/>
                      <a:pt x="127" y="688"/>
                    </a:cubicBezTo>
                    <a:cubicBezTo>
                      <a:pt x="123" y="677"/>
                      <a:pt x="118" y="666"/>
                      <a:pt x="107" y="662"/>
                    </a:cubicBezTo>
                    <a:cubicBezTo>
                      <a:pt x="104" y="653"/>
                      <a:pt x="101" y="653"/>
                      <a:pt x="93" y="656"/>
                    </a:cubicBezTo>
                    <a:cubicBezTo>
                      <a:pt x="89" y="662"/>
                      <a:pt x="81" y="674"/>
                      <a:pt x="81" y="674"/>
                    </a:cubicBezTo>
                    <a:cubicBezTo>
                      <a:pt x="83" y="690"/>
                      <a:pt x="83" y="697"/>
                      <a:pt x="99" y="702"/>
                    </a:cubicBezTo>
                    <a:cubicBezTo>
                      <a:pt x="104" y="709"/>
                      <a:pt x="101" y="706"/>
                      <a:pt x="105" y="71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49" name="Line 87"/>
              <p:cNvSpPr>
                <a:spLocks noChangeAspect="1" noChangeShapeType="1"/>
              </p:cNvSpPr>
              <p:nvPr/>
            </p:nvSpPr>
            <p:spPr bwMode="auto">
              <a:xfrm rot="21404278" flipV="1">
                <a:off x="5040" y="2928"/>
                <a:ext cx="528" cy="38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50" name="Freeform 88"/>
              <p:cNvSpPr>
                <a:spLocks noChangeAspect="1"/>
              </p:cNvSpPr>
              <p:nvPr/>
            </p:nvSpPr>
            <p:spPr bwMode="auto">
              <a:xfrm>
                <a:off x="5559" y="2496"/>
                <a:ext cx="333" cy="411"/>
              </a:xfrm>
              <a:custGeom>
                <a:avLst/>
                <a:gdLst>
                  <a:gd name="T0" fmla="*/ 0 w 333"/>
                  <a:gd name="T1" fmla="*/ 411 h 411"/>
                  <a:gd name="T2" fmla="*/ 333 w 333"/>
                  <a:gd name="T3" fmla="*/ 0 h 411"/>
                  <a:gd name="T4" fmla="*/ 0 60000 65536"/>
                  <a:gd name="T5" fmla="*/ 0 60000 65536"/>
                  <a:gd name="T6" fmla="*/ 0 w 333"/>
                  <a:gd name="T7" fmla="*/ 0 h 411"/>
                  <a:gd name="T8" fmla="*/ 333 w 333"/>
                  <a:gd name="T9" fmla="*/ 411 h 41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3" h="411">
                    <a:moveTo>
                      <a:pt x="0" y="411"/>
                    </a:moveTo>
                    <a:lnTo>
                      <a:pt x="333" y="0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51" name="Freeform 89"/>
              <p:cNvSpPr>
                <a:spLocks noChangeAspect="1"/>
              </p:cNvSpPr>
              <p:nvPr/>
            </p:nvSpPr>
            <p:spPr bwMode="auto">
              <a:xfrm>
                <a:off x="5949" y="2013"/>
                <a:ext cx="93" cy="390"/>
              </a:xfrm>
              <a:custGeom>
                <a:avLst/>
                <a:gdLst>
                  <a:gd name="T0" fmla="*/ 93 w 93"/>
                  <a:gd name="T1" fmla="*/ 0 h 390"/>
                  <a:gd name="T2" fmla="*/ 0 w 93"/>
                  <a:gd name="T3" fmla="*/ 390 h 390"/>
                  <a:gd name="T4" fmla="*/ 0 60000 65536"/>
                  <a:gd name="T5" fmla="*/ 0 60000 65536"/>
                  <a:gd name="T6" fmla="*/ 0 w 93"/>
                  <a:gd name="T7" fmla="*/ 0 h 390"/>
                  <a:gd name="T8" fmla="*/ 93 w 93"/>
                  <a:gd name="T9" fmla="*/ 390 h 3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3" h="390">
                    <a:moveTo>
                      <a:pt x="93" y="0"/>
                    </a:moveTo>
                    <a:lnTo>
                      <a:pt x="0" y="390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52" name="Freeform 90"/>
              <p:cNvSpPr>
                <a:spLocks noChangeAspect="1"/>
              </p:cNvSpPr>
              <p:nvPr/>
            </p:nvSpPr>
            <p:spPr bwMode="auto">
              <a:xfrm>
                <a:off x="5886" y="2412"/>
                <a:ext cx="63" cy="96"/>
              </a:xfrm>
              <a:custGeom>
                <a:avLst/>
                <a:gdLst>
                  <a:gd name="T0" fmla="*/ 63 w 63"/>
                  <a:gd name="T1" fmla="*/ 0 h 96"/>
                  <a:gd name="T2" fmla="*/ 51 w 63"/>
                  <a:gd name="T3" fmla="*/ 54 h 96"/>
                  <a:gd name="T4" fmla="*/ 45 w 63"/>
                  <a:gd name="T5" fmla="*/ 72 h 96"/>
                  <a:gd name="T6" fmla="*/ 27 w 63"/>
                  <a:gd name="T7" fmla="*/ 78 h 96"/>
                  <a:gd name="T8" fmla="*/ 0 w 63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96"/>
                  <a:gd name="T17" fmla="*/ 63 w 6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96">
                    <a:moveTo>
                      <a:pt x="63" y="0"/>
                    </a:moveTo>
                    <a:cubicBezTo>
                      <a:pt x="60" y="36"/>
                      <a:pt x="62" y="30"/>
                      <a:pt x="51" y="54"/>
                    </a:cubicBezTo>
                    <a:cubicBezTo>
                      <a:pt x="48" y="60"/>
                      <a:pt x="51" y="70"/>
                      <a:pt x="45" y="72"/>
                    </a:cubicBezTo>
                    <a:cubicBezTo>
                      <a:pt x="39" y="74"/>
                      <a:pt x="27" y="78"/>
                      <a:pt x="27" y="78"/>
                    </a:cubicBezTo>
                    <a:cubicBezTo>
                      <a:pt x="19" y="90"/>
                      <a:pt x="9" y="87"/>
                      <a:pt x="0" y="96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53" name="Freeform 91"/>
              <p:cNvSpPr>
                <a:spLocks noChangeAspect="1"/>
              </p:cNvSpPr>
              <p:nvPr/>
            </p:nvSpPr>
            <p:spPr bwMode="auto">
              <a:xfrm>
                <a:off x="4329" y="3327"/>
                <a:ext cx="723" cy="246"/>
              </a:xfrm>
              <a:custGeom>
                <a:avLst/>
                <a:gdLst>
                  <a:gd name="T0" fmla="*/ 723 w 723"/>
                  <a:gd name="T1" fmla="*/ 0 h 246"/>
                  <a:gd name="T2" fmla="*/ 0 w 723"/>
                  <a:gd name="T3" fmla="*/ 246 h 246"/>
                  <a:gd name="T4" fmla="*/ 0 60000 65536"/>
                  <a:gd name="T5" fmla="*/ 0 60000 65536"/>
                  <a:gd name="T6" fmla="*/ 0 w 723"/>
                  <a:gd name="T7" fmla="*/ 0 h 246"/>
                  <a:gd name="T8" fmla="*/ 723 w 723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3" h="246">
                    <a:moveTo>
                      <a:pt x="723" y="0"/>
                    </a:moveTo>
                    <a:lnTo>
                      <a:pt x="0" y="246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54" name="Freeform 92"/>
              <p:cNvSpPr>
                <a:spLocks noChangeAspect="1"/>
              </p:cNvSpPr>
              <p:nvPr/>
            </p:nvSpPr>
            <p:spPr bwMode="auto">
              <a:xfrm>
                <a:off x="4131" y="3573"/>
                <a:ext cx="204" cy="45"/>
              </a:xfrm>
              <a:custGeom>
                <a:avLst/>
                <a:gdLst>
                  <a:gd name="T0" fmla="*/ 204 w 204"/>
                  <a:gd name="T1" fmla="*/ 0 h 45"/>
                  <a:gd name="T2" fmla="*/ 0 w 204"/>
                  <a:gd name="T3" fmla="*/ 45 h 45"/>
                  <a:gd name="T4" fmla="*/ 0 60000 65536"/>
                  <a:gd name="T5" fmla="*/ 0 60000 65536"/>
                  <a:gd name="T6" fmla="*/ 0 w 204"/>
                  <a:gd name="T7" fmla="*/ 0 h 45"/>
                  <a:gd name="T8" fmla="*/ 204 w 204"/>
                  <a:gd name="T9" fmla="*/ 45 h 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4" h="45">
                    <a:moveTo>
                      <a:pt x="204" y="0"/>
                    </a:moveTo>
                    <a:lnTo>
                      <a:pt x="0" y="45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55" name="Freeform 93"/>
              <p:cNvSpPr>
                <a:spLocks noChangeAspect="1"/>
              </p:cNvSpPr>
              <p:nvPr/>
            </p:nvSpPr>
            <p:spPr bwMode="auto">
              <a:xfrm>
                <a:off x="3381" y="3618"/>
                <a:ext cx="747" cy="1260"/>
              </a:xfrm>
              <a:custGeom>
                <a:avLst/>
                <a:gdLst>
                  <a:gd name="T0" fmla="*/ 747 w 747"/>
                  <a:gd name="T1" fmla="*/ 0 h 1260"/>
                  <a:gd name="T2" fmla="*/ 702 w 747"/>
                  <a:gd name="T3" fmla="*/ 24 h 1260"/>
                  <a:gd name="T4" fmla="*/ 627 w 747"/>
                  <a:gd name="T5" fmla="*/ 60 h 1260"/>
                  <a:gd name="T6" fmla="*/ 564 w 747"/>
                  <a:gd name="T7" fmla="*/ 126 h 1260"/>
                  <a:gd name="T8" fmla="*/ 483 w 747"/>
                  <a:gd name="T9" fmla="*/ 210 h 1260"/>
                  <a:gd name="T10" fmla="*/ 411 w 747"/>
                  <a:gd name="T11" fmla="*/ 291 h 1260"/>
                  <a:gd name="T12" fmla="*/ 387 w 747"/>
                  <a:gd name="T13" fmla="*/ 324 h 1260"/>
                  <a:gd name="T14" fmla="*/ 381 w 747"/>
                  <a:gd name="T15" fmla="*/ 342 h 1260"/>
                  <a:gd name="T16" fmla="*/ 393 w 747"/>
                  <a:gd name="T17" fmla="*/ 423 h 1260"/>
                  <a:gd name="T18" fmla="*/ 381 w 747"/>
                  <a:gd name="T19" fmla="*/ 468 h 1260"/>
                  <a:gd name="T20" fmla="*/ 369 w 747"/>
                  <a:gd name="T21" fmla="*/ 486 h 1260"/>
                  <a:gd name="T22" fmla="*/ 363 w 747"/>
                  <a:gd name="T23" fmla="*/ 495 h 1260"/>
                  <a:gd name="T24" fmla="*/ 306 w 747"/>
                  <a:gd name="T25" fmla="*/ 468 h 1260"/>
                  <a:gd name="T26" fmla="*/ 243 w 747"/>
                  <a:gd name="T27" fmla="*/ 471 h 1260"/>
                  <a:gd name="T28" fmla="*/ 234 w 747"/>
                  <a:gd name="T29" fmla="*/ 474 h 1260"/>
                  <a:gd name="T30" fmla="*/ 213 w 747"/>
                  <a:gd name="T31" fmla="*/ 552 h 1260"/>
                  <a:gd name="T32" fmla="*/ 201 w 747"/>
                  <a:gd name="T33" fmla="*/ 579 h 1260"/>
                  <a:gd name="T34" fmla="*/ 195 w 747"/>
                  <a:gd name="T35" fmla="*/ 597 h 1260"/>
                  <a:gd name="T36" fmla="*/ 168 w 747"/>
                  <a:gd name="T37" fmla="*/ 687 h 1260"/>
                  <a:gd name="T38" fmla="*/ 138 w 747"/>
                  <a:gd name="T39" fmla="*/ 723 h 1260"/>
                  <a:gd name="T40" fmla="*/ 6 w 747"/>
                  <a:gd name="T41" fmla="*/ 1017 h 1260"/>
                  <a:gd name="T42" fmla="*/ 0 w 747"/>
                  <a:gd name="T43" fmla="*/ 1260 h 12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47"/>
                  <a:gd name="T67" fmla="*/ 0 h 1260"/>
                  <a:gd name="T68" fmla="*/ 747 w 747"/>
                  <a:gd name="T69" fmla="*/ 1260 h 126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47" h="1260">
                    <a:moveTo>
                      <a:pt x="747" y="0"/>
                    </a:moveTo>
                    <a:cubicBezTo>
                      <a:pt x="730" y="6"/>
                      <a:pt x="718" y="19"/>
                      <a:pt x="702" y="24"/>
                    </a:cubicBezTo>
                    <a:cubicBezTo>
                      <a:pt x="675" y="33"/>
                      <a:pt x="650" y="44"/>
                      <a:pt x="627" y="60"/>
                    </a:cubicBezTo>
                    <a:cubicBezTo>
                      <a:pt x="613" y="80"/>
                      <a:pt x="584" y="112"/>
                      <a:pt x="564" y="126"/>
                    </a:cubicBezTo>
                    <a:cubicBezTo>
                      <a:pt x="548" y="149"/>
                      <a:pt x="506" y="194"/>
                      <a:pt x="483" y="210"/>
                    </a:cubicBezTo>
                    <a:cubicBezTo>
                      <a:pt x="470" y="229"/>
                      <a:pt x="430" y="278"/>
                      <a:pt x="411" y="291"/>
                    </a:cubicBezTo>
                    <a:cubicBezTo>
                      <a:pt x="407" y="304"/>
                      <a:pt x="395" y="312"/>
                      <a:pt x="387" y="324"/>
                    </a:cubicBezTo>
                    <a:cubicBezTo>
                      <a:pt x="383" y="329"/>
                      <a:pt x="381" y="342"/>
                      <a:pt x="381" y="342"/>
                    </a:cubicBezTo>
                    <a:cubicBezTo>
                      <a:pt x="385" y="417"/>
                      <a:pt x="380" y="385"/>
                      <a:pt x="393" y="423"/>
                    </a:cubicBezTo>
                    <a:cubicBezTo>
                      <a:pt x="391" y="443"/>
                      <a:pt x="390" y="452"/>
                      <a:pt x="381" y="468"/>
                    </a:cubicBezTo>
                    <a:cubicBezTo>
                      <a:pt x="377" y="474"/>
                      <a:pt x="373" y="480"/>
                      <a:pt x="369" y="486"/>
                    </a:cubicBezTo>
                    <a:cubicBezTo>
                      <a:pt x="367" y="489"/>
                      <a:pt x="363" y="495"/>
                      <a:pt x="363" y="495"/>
                    </a:cubicBezTo>
                    <a:cubicBezTo>
                      <a:pt x="343" y="488"/>
                      <a:pt x="326" y="475"/>
                      <a:pt x="306" y="468"/>
                    </a:cubicBezTo>
                    <a:cubicBezTo>
                      <a:pt x="285" y="469"/>
                      <a:pt x="264" y="469"/>
                      <a:pt x="243" y="471"/>
                    </a:cubicBezTo>
                    <a:cubicBezTo>
                      <a:pt x="240" y="471"/>
                      <a:pt x="236" y="471"/>
                      <a:pt x="234" y="474"/>
                    </a:cubicBezTo>
                    <a:cubicBezTo>
                      <a:pt x="219" y="495"/>
                      <a:pt x="224" y="529"/>
                      <a:pt x="213" y="552"/>
                    </a:cubicBezTo>
                    <a:cubicBezTo>
                      <a:pt x="199" y="581"/>
                      <a:pt x="216" y="533"/>
                      <a:pt x="201" y="579"/>
                    </a:cubicBezTo>
                    <a:cubicBezTo>
                      <a:pt x="199" y="585"/>
                      <a:pt x="195" y="597"/>
                      <a:pt x="195" y="597"/>
                    </a:cubicBezTo>
                    <a:cubicBezTo>
                      <a:pt x="190" y="630"/>
                      <a:pt x="180" y="648"/>
                      <a:pt x="168" y="687"/>
                    </a:cubicBezTo>
                    <a:cubicBezTo>
                      <a:pt x="166" y="699"/>
                      <a:pt x="140" y="711"/>
                      <a:pt x="138" y="723"/>
                    </a:cubicBezTo>
                    <a:cubicBezTo>
                      <a:pt x="136" y="733"/>
                      <a:pt x="66" y="840"/>
                      <a:pt x="6" y="1017"/>
                    </a:cubicBezTo>
                    <a:cubicBezTo>
                      <a:pt x="5" y="1020"/>
                      <a:pt x="24" y="1156"/>
                      <a:pt x="0" y="126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456" name="Freeform 94"/>
              <p:cNvSpPr>
                <a:spLocks noChangeAspect="1"/>
              </p:cNvSpPr>
              <p:nvPr/>
            </p:nvSpPr>
            <p:spPr bwMode="auto">
              <a:xfrm>
                <a:off x="1824" y="3993"/>
                <a:ext cx="1554" cy="1338"/>
              </a:xfrm>
              <a:custGeom>
                <a:avLst/>
                <a:gdLst>
                  <a:gd name="T0" fmla="*/ 228 w 1554"/>
                  <a:gd name="T1" fmla="*/ 75 h 1338"/>
                  <a:gd name="T2" fmla="*/ 243 w 1554"/>
                  <a:gd name="T3" fmla="*/ 111 h 1338"/>
                  <a:gd name="T4" fmla="*/ 294 w 1554"/>
                  <a:gd name="T5" fmla="*/ 345 h 1338"/>
                  <a:gd name="T6" fmla="*/ 285 w 1554"/>
                  <a:gd name="T7" fmla="*/ 390 h 1338"/>
                  <a:gd name="T8" fmla="*/ 225 w 1554"/>
                  <a:gd name="T9" fmla="*/ 426 h 1338"/>
                  <a:gd name="T10" fmla="*/ 210 w 1554"/>
                  <a:gd name="T11" fmla="*/ 441 h 1338"/>
                  <a:gd name="T12" fmla="*/ 102 w 1554"/>
                  <a:gd name="T13" fmla="*/ 441 h 1338"/>
                  <a:gd name="T14" fmla="*/ 24 w 1554"/>
                  <a:gd name="T15" fmla="*/ 474 h 1338"/>
                  <a:gd name="T16" fmla="*/ 30 w 1554"/>
                  <a:gd name="T17" fmla="*/ 576 h 1338"/>
                  <a:gd name="T18" fmla="*/ 93 w 1554"/>
                  <a:gd name="T19" fmla="*/ 627 h 1338"/>
                  <a:gd name="T20" fmla="*/ 105 w 1554"/>
                  <a:gd name="T21" fmla="*/ 684 h 1338"/>
                  <a:gd name="T22" fmla="*/ 69 w 1554"/>
                  <a:gd name="T23" fmla="*/ 732 h 1338"/>
                  <a:gd name="T24" fmla="*/ 81 w 1554"/>
                  <a:gd name="T25" fmla="*/ 867 h 1338"/>
                  <a:gd name="T26" fmla="*/ 138 w 1554"/>
                  <a:gd name="T27" fmla="*/ 858 h 1338"/>
                  <a:gd name="T28" fmla="*/ 192 w 1554"/>
                  <a:gd name="T29" fmla="*/ 831 h 1338"/>
                  <a:gd name="T30" fmla="*/ 240 w 1554"/>
                  <a:gd name="T31" fmla="*/ 777 h 1338"/>
                  <a:gd name="T32" fmla="*/ 279 w 1554"/>
                  <a:gd name="T33" fmla="*/ 732 h 1338"/>
                  <a:gd name="T34" fmla="*/ 366 w 1554"/>
                  <a:gd name="T35" fmla="*/ 738 h 1338"/>
                  <a:gd name="T36" fmla="*/ 465 w 1554"/>
                  <a:gd name="T37" fmla="*/ 801 h 1338"/>
                  <a:gd name="T38" fmla="*/ 528 w 1554"/>
                  <a:gd name="T39" fmla="*/ 828 h 1338"/>
                  <a:gd name="T40" fmla="*/ 555 w 1554"/>
                  <a:gd name="T41" fmla="*/ 846 h 1338"/>
                  <a:gd name="T42" fmla="*/ 672 w 1554"/>
                  <a:gd name="T43" fmla="*/ 864 h 1338"/>
                  <a:gd name="T44" fmla="*/ 729 w 1554"/>
                  <a:gd name="T45" fmla="*/ 837 h 1338"/>
                  <a:gd name="T46" fmla="*/ 825 w 1554"/>
                  <a:gd name="T47" fmla="*/ 891 h 1338"/>
                  <a:gd name="T48" fmla="*/ 837 w 1554"/>
                  <a:gd name="T49" fmla="*/ 1005 h 1338"/>
                  <a:gd name="T50" fmla="*/ 879 w 1554"/>
                  <a:gd name="T51" fmla="*/ 1098 h 1338"/>
                  <a:gd name="T52" fmla="*/ 909 w 1554"/>
                  <a:gd name="T53" fmla="*/ 1194 h 1338"/>
                  <a:gd name="T54" fmla="*/ 963 w 1554"/>
                  <a:gd name="T55" fmla="*/ 1230 h 1338"/>
                  <a:gd name="T56" fmla="*/ 1005 w 1554"/>
                  <a:gd name="T57" fmla="*/ 1269 h 1338"/>
                  <a:gd name="T58" fmla="*/ 1050 w 1554"/>
                  <a:gd name="T59" fmla="*/ 1311 h 1338"/>
                  <a:gd name="T60" fmla="*/ 1131 w 1554"/>
                  <a:gd name="T61" fmla="*/ 1335 h 1338"/>
                  <a:gd name="T62" fmla="*/ 1287 w 1554"/>
                  <a:gd name="T63" fmla="*/ 1329 h 1338"/>
                  <a:gd name="T64" fmla="*/ 1350 w 1554"/>
                  <a:gd name="T65" fmla="*/ 1275 h 1338"/>
                  <a:gd name="T66" fmla="*/ 1413 w 1554"/>
                  <a:gd name="T67" fmla="*/ 1146 h 1338"/>
                  <a:gd name="T68" fmla="*/ 1440 w 1554"/>
                  <a:gd name="T69" fmla="*/ 978 h 1338"/>
                  <a:gd name="T70" fmla="*/ 1473 w 1554"/>
                  <a:gd name="T71" fmla="*/ 951 h 1338"/>
                  <a:gd name="T72" fmla="*/ 1554 w 1554"/>
                  <a:gd name="T73" fmla="*/ 885 h 133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54"/>
                  <a:gd name="T112" fmla="*/ 0 h 1338"/>
                  <a:gd name="T113" fmla="*/ 1554 w 1554"/>
                  <a:gd name="T114" fmla="*/ 1338 h 133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54" h="1338">
                    <a:moveTo>
                      <a:pt x="207" y="0"/>
                    </a:moveTo>
                    <a:cubicBezTo>
                      <a:pt x="210" y="32"/>
                      <a:pt x="215" y="48"/>
                      <a:pt x="228" y="75"/>
                    </a:cubicBezTo>
                    <a:cubicBezTo>
                      <a:pt x="242" y="104"/>
                      <a:pt x="225" y="56"/>
                      <a:pt x="240" y="102"/>
                    </a:cubicBezTo>
                    <a:cubicBezTo>
                      <a:pt x="241" y="105"/>
                      <a:pt x="243" y="111"/>
                      <a:pt x="243" y="111"/>
                    </a:cubicBezTo>
                    <a:cubicBezTo>
                      <a:pt x="249" y="168"/>
                      <a:pt x="254" y="224"/>
                      <a:pt x="270" y="279"/>
                    </a:cubicBezTo>
                    <a:cubicBezTo>
                      <a:pt x="277" y="302"/>
                      <a:pt x="287" y="323"/>
                      <a:pt x="294" y="345"/>
                    </a:cubicBezTo>
                    <a:cubicBezTo>
                      <a:pt x="296" y="352"/>
                      <a:pt x="306" y="363"/>
                      <a:pt x="306" y="363"/>
                    </a:cubicBezTo>
                    <a:cubicBezTo>
                      <a:pt x="302" y="385"/>
                      <a:pt x="307" y="375"/>
                      <a:pt x="285" y="390"/>
                    </a:cubicBezTo>
                    <a:cubicBezTo>
                      <a:pt x="282" y="392"/>
                      <a:pt x="276" y="396"/>
                      <a:pt x="276" y="396"/>
                    </a:cubicBezTo>
                    <a:cubicBezTo>
                      <a:pt x="266" y="410"/>
                      <a:pt x="242" y="420"/>
                      <a:pt x="225" y="426"/>
                    </a:cubicBezTo>
                    <a:cubicBezTo>
                      <a:pt x="223" y="429"/>
                      <a:pt x="222" y="432"/>
                      <a:pt x="219" y="435"/>
                    </a:cubicBezTo>
                    <a:cubicBezTo>
                      <a:pt x="216" y="438"/>
                      <a:pt x="212" y="438"/>
                      <a:pt x="210" y="441"/>
                    </a:cubicBezTo>
                    <a:cubicBezTo>
                      <a:pt x="198" y="454"/>
                      <a:pt x="197" y="465"/>
                      <a:pt x="183" y="474"/>
                    </a:cubicBezTo>
                    <a:cubicBezTo>
                      <a:pt x="154" y="467"/>
                      <a:pt x="132" y="447"/>
                      <a:pt x="102" y="441"/>
                    </a:cubicBezTo>
                    <a:cubicBezTo>
                      <a:pt x="77" y="424"/>
                      <a:pt x="64" y="441"/>
                      <a:pt x="45" y="453"/>
                    </a:cubicBezTo>
                    <a:cubicBezTo>
                      <a:pt x="31" y="474"/>
                      <a:pt x="40" y="469"/>
                      <a:pt x="24" y="474"/>
                    </a:cubicBezTo>
                    <a:cubicBezTo>
                      <a:pt x="21" y="504"/>
                      <a:pt x="9" y="519"/>
                      <a:pt x="0" y="546"/>
                    </a:cubicBezTo>
                    <a:cubicBezTo>
                      <a:pt x="4" y="565"/>
                      <a:pt x="13" y="570"/>
                      <a:pt x="30" y="576"/>
                    </a:cubicBezTo>
                    <a:cubicBezTo>
                      <a:pt x="57" y="567"/>
                      <a:pt x="33" y="632"/>
                      <a:pt x="63" y="642"/>
                    </a:cubicBezTo>
                    <a:cubicBezTo>
                      <a:pt x="92" y="637"/>
                      <a:pt x="75" y="629"/>
                      <a:pt x="93" y="627"/>
                    </a:cubicBezTo>
                    <a:cubicBezTo>
                      <a:pt x="114" y="625"/>
                      <a:pt x="135" y="625"/>
                      <a:pt x="156" y="624"/>
                    </a:cubicBezTo>
                    <a:cubicBezTo>
                      <a:pt x="167" y="657"/>
                      <a:pt x="125" y="670"/>
                      <a:pt x="105" y="684"/>
                    </a:cubicBezTo>
                    <a:cubicBezTo>
                      <a:pt x="100" y="699"/>
                      <a:pt x="93" y="709"/>
                      <a:pt x="81" y="717"/>
                    </a:cubicBezTo>
                    <a:cubicBezTo>
                      <a:pt x="73" y="740"/>
                      <a:pt x="85" y="713"/>
                      <a:pt x="69" y="732"/>
                    </a:cubicBezTo>
                    <a:cubicBezTo>
                      <a:pt x="62" y="740"/>
                      <a:pt x="57" y="773"/>
                      <a:pt x="54" y="786"/>
                    </a:cubicBezTo>
                    <a:cubicBezTo>
                      <a:pt x="56" y="819"/>
                      <a:pt x="46" y="855"/>
                      <a:pt x="81" y="867"/>
                    </a:cubicBezTo>
                    <a:cubicBezTo>
                      <a:pt x="86" y="852"/>
                      <a:pt x="90" y="863"/>
                      <a:pt x="102" y="867"/>
                    </a:cubicBezTo>
                    <a:cubicBezTo>
                      <a:pt x="160" y="861"/>
                      <a:pt x="110" y="870"/>
                      <a:pt x="138" y="858"/>
                    </a:cubicBezTo>
                    <a:cubicBezTo>
                      <a:pt x="144" y="855"/>
                      <a:pt x="156" y="852"/>
                      <a:pt x="156" y="852"/>
                    </a:cubicBezTo>
                    <a:cubicBezTo>
                      <a:pt x="166" y="838"/>
                      <a:pt x="176" y="835"/>
                      <a:pt x="192" y="831"/>
                    </a:cubicBezTo>
                    <a:cubicBezTo>
                      <a:pt x="198" y="822"/>
                      <a:pt x="216" y="810"/>
                      <a:pt x="216" y="810"/>
                    </a:cubicBezTo>
                    <a:cubicBezTo>
                      <a:pt x="223" y="799"/>
                      <a:pt x="229" y="784"/>
                      <a:pt x="240" y="777"/>
                    </a:cubicBezTo>
                    <a:cubicBezTo>
                      <a:pt x="245" y="769"/>
                      <a:pt x="254" y="743"/>
                      <a:pt x="261" y="741"/>
                    </a:cubicBezTo>
                    <a:cubicBezTo>
                      <a:pt x="273" y="737"/>
                      <a:pt x="267" y="740"/>
                      <a:pt x="279" y="732"/>
                    </a:cubicBezTo>
                    <a:cubicBezTo>
                      <a:pt x="284" y="724"/>
                      <a:pt x="291" y="705"/>
                      <a:pt x="291" y="705"/>
                    </a:cubicBezTo>
                    <a:cubicBezTo>
                      <a:pt x="315" y="717"/>
                      <a:pt x="344" y="723"/>
                      <a:pt x="366" y="738"/>
                    </a:cubicBezTo>
                    <a:cubicBezTo>
                      <a:pt x="378" y="756"/>
                      <a:pt x="384" y="761"/>
                      <a:pt x="405" y="768"/>
                    </a:cubicBezTo>
                    <a:cubicBezTo>
                      <a:pt x="416" y="785"/>
                      <a:pt x="445" y="794"/>
                      <a:pt x="465" y="801"/>
                    </a:cubicBezTo>
                    <a:cubicBezTo>
                      <a:pt x="479" y="780"/>
                      <a:pt x="485" y="812"/>
                      <a:pt x="501" y="819"/>
                    </a:cubicBezTo>
                    <a:cubicBezTo>
                      <a:pt x="501" y="819"/>
                      <a:pt x="523" y="826"/>
                      <a:pt x="528" y="828"/>
                    </a:cubicBezTo>
                    <a:cubicBezTo>
                      <a:pt x="535" y="830"/>
                      <a:pt x="540" y="836"/>
                      <a:pt x="546" y="840"/>
                    </a:cubicBezTo>
                    <a:cubicBezTo>
                      <a:pt x="549" y="842"/>
                      <a:pt x="555" y="846"/>
                      <a:pt x="555" y="846"/>
                    </a:cubicBezTo>
                    <a:cubicBezTo>
                      <a:pt x="569" y="867"/>
                      <a:pt x="595" y="868"/>
                      <a:pt x="618" y="870"/>
                    </a:cubicBezTo>
                    <a:cubicBezTo>
                      <a:pt x="636" y="869"/>
                      <a:pt x="659" y="877"/>
                      <a:pt x="672" y="864"/>
                    </a:cubicBezTo>
                    <a:cubicBezTo>
                      <a:pt x="674" y="862"/>
                      <a:pt x="673" y="857"/>
                      <a:pt x="675" y="855"/>
                    </a:cubicBezTo>
                    <a:cubicBezTo>
                      <a:pt x="687" y="843"/>
                      <a:pt x="714" y="841"/>
                      <a:pt x="729" y="837"/>
                    </a:cubicBezTo>
                    <a:cubicBezTo>
                      <a:pt x="734" y="845"/>
                      <a:pt x="733" y="859"/>
                      <a:pt x="741" y="864"/>
                    </a:cubicBezTo>
                    <a:cubicBezTo>
                      <a:pt x="773" y="885"/>
                      <a:pt x="785" y="888"/>
                      <a:pt x="825" y="891"/>
                    </a:cubicBezTo>
                    <a:cubicBezTo>
                      <a:pt x="846" y="922"/>
                      <a:pt x="837" y="902"/>
                      <a:pt x="834" y="957"/>
                    </a:cubicBezTo>
                    <a:cubicBezTo>
                      <a:pt x="835" y="973"/>
                      <a:pt x="834" y="989"/>
                      <a:pt x="837" y="1005"/>
                    </a:cubicBezTo>
                    <a:cubicBezTo>
                      <a:pt x="838" y="1012"/>
                      <a:pt x="844" y="1017"/>
                      <a:pt x="846" y="1023"/>
                    </a:cubicBezTo>
                    <a:cubicBezTo>
                      <a:pt x="853" y="1046"/>
                      <a:pt x="858" y="1084"/>
                      <a:pt x="879" y="1098"/>
                    </a:cubicBezTo>
                    <a:cubicBezTo>
                      <a:pt x="884" y="1113"/>
                      <a:pt x="894" y="1127"/>
                      <a:pt x="897" y="1143"/>
                    </a:cubicBezTo>
                    <a:cubicBezTo>
                      <a:pt x="899" y="1154"/>
                      <a:pt x="902" y="1182"/>
                      <a:pt x="909" y="1194"/>
                    </a:cubicBezTo>
                    <a:cubicBezTo>
                      <a:pt x="914" y="1203"/>
                      <a:pt x="917" y="1218"/>
                      <a:pt x="927" y="1221"/>
                    </a:cubicBezTo>
                    <a:cubicBezTo>
                      <a:pt x="939" y="1225"/>
                      <a:pt x="952" y="1224"/>
                      <a:pt x="963" y="1230"/>
                    </a:cubicBezTo>
                    <a:cubicBezTo>
                      <a:pt x="973" y="1235"/>
                      <a:pt x="980" y="1245"/>
                      <a:pt x="990" y="1251"/>
                    </a:cubicBezTo>
                    <a:cubicBezTo>
                      <a:pt x="995" y="1259"/>
                      <a:pt x="997" y="1263"/>
                      <a:pt x="1005" y="1269"/>
                    </a:cubicBezTo>
                    <a:cubicBezTo>
                      <a:pt x="1011" y="1273"/>
                      <a:pt x="1023" y="1281"/>
                      <a:pt x="1023" y="1281"/>
                    </a:cubicBezTo>
                    <a:cubicBezTo>
                      <a:pt x="1030" y="1292"/>
                      <a:pt x="1038" y="1307"/>
                      <a:pt x="1050" y="1311"/>
                    </a:cubicBezTo>
                    <a:cubicBezTo>
                      <a:pt x="1053" y="1321"/>
                      <a:pt x="1065" y="1338"/>
                      <a:pt x="1065" y="1338"/>
                    </a:cubicBezTo>
                    <a:cubicBezTo>
                      <a:pt x="1087" y="1337"/>
                      <a:pt x="1109" y="1337"/>
                      <a:pt x="1131" y="1335"/>
                    </a:cubicBezTo>
                    <a:cubicBezTo>
                      <a:pt x="1152" y="1333"/>
                      <a:pt x="1173" y="1321"/>
                      <a:pt x="1194" y="1317"/>
                    </a:cubicBezTo>
                    <a:cubicBezTo>
                      <a:pt x="1235" y="1319"/>
                      <a:pt x="1253" y="1321"/>
                      <a:pt x="1287" y="1329"/>
                    </a:cubicBezTo>
                    <a:cubicBezTo>
                      <a:pt x="1299" y="1321"/>
                      <a:pt x="1303" y="1308"/>
                      <a:pt x="1317" y="1299"/>
                    </a:cubicBezTo>
                    <a:cubicBezTo>
                      <a:pt x="1326" y="1285"/>
                      <a:pt x="1337" y="1284"/>
                      <a:pt x="1350" y="1275"/>
                    </a:cubicBezTo>
                    <a:cubicBezTo>
                      <a:pt x="1358" y="1250"/>
                      <a:pt x="1380" y="1235"/>
                      <a:pt x="1401" y="1221"/>
                    </a:cubicBezTo>
                    <a:cubicBezTo>
                      <a:pt x="1418" y="1196"/>
                      <a:pt x="1410" y="1183"/>
                      <a:pt x="1413" y="1146"/>
                    </a:cubicBezTo>
                    <a:cubicBezTo>
                      <a:pt x="1415" y="1122"/>
                      <a:pt x="1425" y="1092"/>
                      <a:pt x="1431" y="1068"/>
                    </a:cubicBezTo>
                    <a:cubicBezTo>
                      <a:pt x="1434" y="1040"/>
                      <a:pt x="1435" y="1005"/>
                      <a:pt x="1440" y="978"/>
                    </a:cubicBezTo>
                    <a:cubicBezTo>
                      <a:pt x="1442" y="969"/>
                      <a:pt x="1460" y="960"/>
                      <a:pt x="1464" y="957"/>
                    </a:cubicBezTo>
                    <a:cubicBezTo>
                      <a:pt x="1467" y="955"/>
                      <a:pt x="1473" y="951"/>
                      <a:pt x="1473" y="951"/>
                    </a:cubicBezTo>
                    <a:cubicBezTo>
                      <a:pt x="1486" y="932"/>
                      <a:pt x="1526" y="901"/>
                      <a:pt x="1548" y="894"/>
                    </a:cubicBezTo>
                    <a:cubicBezTo>
                      <a:pt x="1550" y="891"/>
                      <a:pt x="1554" y="885"/>
                      <a:pt x="1554" y="885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Dot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</p:grpSp>
        <p:grpSp>
          <p:nvGrpSpPr>
            <p:cNvPr id="8" name="Group 95"/>
            <p:cNvGrpSpPr>
              <a:grpSpLocks noChangeAspect="1"/>
            </p:cNvGrpSpPr>
            <p:nvPr/>
          </p:nvGrpSpPr>
          <p:grpSpPr bwMode="auto">
            <a:xfrm>
              <a:off x="1385" y="0"/>
              <a:ext cx="1476" cy="3364"/>
              <a:chOff x="1418" y="0"/>
              <a:chExt cx="1837" cy="4184"/>
            </a:xfrm>
          </p:grpSpPr>
          <p:sp>
            <p:nvSpPr>
              <p:cNvPr id="10419" name="Freeform 96"/>
              <p:cNvSpPr>
                <a:spLocks noChangeAspect="1"/>
              </p:cNvSpPr>
              <p:nvPr/>
            </p:nvSpPr>
            <p:spPr bwMode="auto">
              <a:xfrm>
                <a:off x="1548" y="248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3 w 12"/>
                  <a:gd name="T3" fmla="*/ 18 h 18"/>
                  <a:gd name="T4" fmla="*/ 11 w 12"/>
                  <a:gd name="T5" fmla="*/ 8 h 18"/>
                  <a:gd name="T6" fmla="*/ 12 w 12"/>
                  <a:gd name="T7" fmla="*/ 0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8"/>
                  <a:gd name="T14" fmla="*/ 12 w 12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8">
                    <a:moveTo>
                      <a:pt x="12" y="0"/>
                    </a:moveTo>
                    <a:cubicBezTo>
                      <a:pt x="0" y="4"/>
                      <a:pt x="2" y="5"/>
                      <a:pt x="3" y="18"/>
                    </a:cubicBezTo>
                    <a:cubicBezTo>
                      <a:pt x="10" y="17"/>
                      <a:pt x="8" y="14"/>
                      <a:pt x="11" y="8"/>
                    </a:cubicBezTo>
                    <a:cubicBezTo>
                      <a:pt x="12" y="2"/>
                      <a:pt x="12" y="5"/>
                      <a:pt x="12" y="0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grpSp>
            <p:nvGrpSpPr>
              <p:cNvPr id="9" name="Group 97"/>
              <p:cNvGrpSpPr>
                <a:grpSpLocks noChangeAspect="1"/>
              </p:cNvGrpSpPr>
              <p:nvPr/>
            </p:nvGrpSpPr>
            <p:grpSpPr bwMode="auto">
              <a:xfrm>
                <a:off x="1418" y="0"/>
                <a:ext cx="1837" cy="4184"/>
                <a:chOff x="1418" y="0"/>
                <a:chExt cx="1837" cy="4184"/>
              </a:xfrm>
            </p:grpSpPr>
            <p:sp>
              <p:nvSpPr>
                <p:cNvPr id="10421" name="Freeform 98"/>
                <p:cNvSpPr>
                  <a:spLocks noChangeAspect="1"/>
                </p:cNvSpPr>
                <p:nvPr/>
              </p:nvSpPr>
              <p:spPr bwMode="auto">
                <a:xfrm>
                  <a:off x="2367" y="2990"/>
                  <a:ext cx="32" cy="40"/>
                </a:xfrm>
                <a:custGeom>
                  <a:avLst/>
                  <a:gdLst>
                    <a:gd name="T0" fmla="*/ 9 w 32"/>
                    <a:gd name="T1" fmla="*/ 0 h 40"/>
                    <a:gd name="T2" fmla="*/ 0 w 32"/>
                    <a:gd name="T3" fmla="*/ 13 h 40"/>
                    <a:gd name="T4" fmla="*/ 20 w 32"/>
                    <a:gd name="T5" fmla="*/ 40 h 40"/>
                    <a:gd name="T6" fmla="*/ 26 w 32"/>
                    <a:gd name="T7" fmla="*/ 12 h 40"/>
                    <a:gd name="T8" fmla="*/ 9 w 32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9" y="0"/>
                      </a:moveTo>
                      <a:cubicBezTo>
                        <a:pt x="4" y="4"/>
                        <a:pt x="4" y="8"/>
                        <a:pt x="0" y="13"/>
                      </a:cubicBezTo>
                      <a:cubicBezTo>
                        <a:pt x="2" y="24"/>
                        <a:pt x="10" y="34"/>
                        <a:pt x="20" y="40"/>
                      </a:cubicBezTo>
                      <a:cubicBezTo>
                        <a:pt x="32" y="38"/>
                        <a:pt x="28" y="22"/>
                        <a:pt x="26" y="12"/>
                      </a:cubicBezTo>
                      <a:cubicBezTo>
                        <a:pt x="25" y="5"/>
                        <a:pt x="9" y="0"/>
                        <a:pt x="9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22" name="Freeform 99"/>
                <p:cNvSpPr>
                  <a:spLocks noChangeAspect="1"/>
                </p:cNvSpPr>
                <p:nvPr/>
              </p:nvSpPr>
              <p:spPr bwMode="auto">
                <a:xfrm>
                  <a:off x="2388" y="3168"/>
                  <a:ext cx="48" cy="90"/>
                </a:xfrm>
                <a:custGeom>
                  <a:avLst/>
                  <a:gdLst>
                    <a:gd name="T0" fmla="*/ 12 w 48"/>
                    <a:gd name="T1" fmla="*/ 0 h 90"/>
                    <a:gd name="T2" fmla="*/ 3 w 48"/>
                    <a:gd name="T3" fmla="*/ 15 h 90"/>
                    <a:gd name="T4" fmla="*/ 9 w 48"/>
                    <a:gd name="T5" fmla="*/ 42 h 90"/>
                    <a:gd name="T6" fmla="*/ 17 w 48"/>
                    <a:gd name="T7" fmla="*/ 54 h 90"/>
                    <a:gd name="T8" fmla="*/ 26 w 48"/>
                    <a:gd name="T9" fmla="*/ 77 h 90"/>
                    <a:gd name="T10" fmla="*/ 36 w 48"/>
                    <a:gd name="T11" fmla="*/ 90 h 90"/>
                    <a:gd name="T12" fmla="*/ 36 w 48"/>
                    <a:gd name="T13" fmla="*/ 66 h 90"/>
                    <a:gd name="T14" fmla="*/ 29 w 48"/>
                    <a:gd name="T15" fmla="*/ 38 h 90"/>
                    <a:gd name="T16" fmla="*/ 26 w 48"/>
                    <a:gd name="T17" fmla="*/ 18 h 90"/>
                    <a:gd name="T18" fmla="*/ 12 w 48"/>
                    <a:gd name="T19" fmla="*/ 0 h 9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8"/>
                    <a:gd name="T31" fmla="*/ 0 h 90"/>
                    <a:gd name="T32" fmla="*/ 48 w 48"/>
                    <a:gd name="T33" fmla="*/ 90 h 9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8" h="90">
                      <a:moveTo>
                        <a:pt x="12" y="0"/>
                      </a:moveTo>
                      <a:cubicBezTo>
                        <a:pt x="5" y="3"/>
                        <a:pt x="6" y="9"/>
                        <a:pt x="3" y="15"/>
                      </a:cubicBezTo>
                      <a:cubicBezTo>
                        <a:pt x="2" y="26"/>
                        <a:pt x="0" y="35"/>
                        <a:pt x="9" y="42"/>
                      </a:cubicBezTo>
                      <a:cubicBezTo>
                        <a:pt x="11" y="47"/>
                        <a:pt x="14" y="49"/>
                        <a:pt x="17" y="54"/>
                      </a:cubicBezTo>
                      <a:cubicBezTo>
                        <a:pt x="19" y="63"/>
                        <a:pt x="23" y="69"/>
                        <a:pt x="26" y="77"/>
                      </a:cubicBezTo>
                      <a:cubicBezTo>
                        <a:pt x="27" y="85"/>
                        <a:pt x="31" y="85"/>
                        <a:pt x="36" y="90"/>
                      </a:cubicBezTo>
                      <a:cubicBezTo>
                        <a:pt x="48" y="88"/>
                        <a:pt x="40" y="73"/>
                        <a:pt x="36" y="66"/>
                      </a:cubicBezTo>
                      <a:cubicBezTo>
                        <a:pt x="34" y="56"/>
                        <a:pt x="35" y="46"/>
                        <a:pt x="29" y="38"/>
                      </a:cubicBezTo>
                      <a:cubicBezTo>
                        <a:pt x="28" y="31"/>
                        <a:pt x="29" y="24"/>
                        <a:pt x="26" y="18"/>
                      </a:cubicBezTo>
                      <a:cubicBezTo>
                        <a:pt x="23" y="12"/>
                        <a:pt x="12" y="4"/>
                        <a:pt x="12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23" name="Freeform 100"/>
                <p:cNvSpPr>
                  <a:spLocks noChangeAspect="1"/>
                </p:cNvSpPr>
                <p:nvPr/>
              </p:nvSpPr>
              <p:spPr bwMode="auto">
                <a:xfrm>
                  <a:off x="2349" y="3221"/>
                  <a:ext cx="62" cy="154"/>
                </a:xfrm>
                <a:custGeom>
                  <a:avLst/>
                  <a:gdLst>
                    <a:gd name="T0" fmla="*/ 14 w 62"/>
                    <a:gd name="T1" fmla="*/ 73 h 154"/>
                    <a:gd name="T2" fmla="*/ 6 w 62"/>
                    <a:gd name="T3" fmla="*/ 106 h 154"/>
                    <a:gd name="T4" fmla="*/ 0 w 62"/>
                    <a:gd name="T5" fmla="*/ 124 h 154"/>
                    <a:gd name="T6" fmla="*/ 15 w 62"/>
                    <a:gd name="T7" fmla="*/ 141 h 154"/>
                    <a:gd name="T8" fmla="*/ 39 w 62"/>
                    <a:gd name="T9" fmla="*/ 154 h 154"/>
                    <a:gd name="T10" fmla="*/ 53 w 62"/>
                    <a:gd name="T11" fmla="*/ 94 h 154"/>
                    <a:gd name="T12" fmla="*/ 51 w 62"/>
                    <a:gd name="T13" fmla="*/ 28 h 154"/>
                    <a:gd name="T14" fmla="*/ 33 w 62"/>
                    <a:gd name="T15" fmla="*/ 0 h 154"/>
                    <a:gd name="T16" fmla="*/ 24 w 62"/>
                    <a:gd name="T17" fmla="*/ 28 h 154"/>
                    <a:gd name="T18" fmla="*/ 15 w 62"/>
                    <a:gd name="T19" fmla="*/ 67 h 154"/>
                    <a:gd name="T20" fmla="*/ 9 w 62"/>
                    <a:gd name="T21" fmla="*/ 87 h 15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2"/>
                    <a:gd name="T34" fmla="*/ 0 h 154"/>
                    <a:gd name="T35" fmla="*/ 62 w 62"/>
                    <a:gd name="T36" fmla="*/ 154 h 15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2" h="154">
                      <a:moveTo>
                        <a:pt x="14" y="73"/>
                      </a:moveTo>
                      <a:cubicBezTo>
                        <a:pt x="8" y="83"/>
                        <a:pt x="11" y="95"/>
                        <a:pt x="6" y="106"/>
                      </a:cubicBezTo>
                      <a:cubicBezTo>
                        <a:pt x="5" y="112"/>
                        <a:pt x="3" y="118"/>
                        <a:pt x="0" y="124"/>
                      </a:cubicBezTo>
                      <a:cubicBezTo>
                        <a:pt x="4" y="141"/>
                        <a:pt x="1" y="137"/>
                        <a:pt x="15" y="141"/>
                      </a:cubicBezTo>
                      <a:cubicBezTo>
                        <a:pt x="24" y="147"/>
                        <a:pt x="27" y="152"/>
                        <a:pt x="39" y="154"/>
                      </a:cubicBezTo>
                      <a:cubicBezTo>
                        <a:pt x="62" y="149"/>
                        <a:pt x="42" y="113"/>
                        <a:pt x="53" y="94"/>
                      </a:cubicBezTo>
                      <a:cubicBezTo>
                        <a:pt x="57" y="72"/>
                        <a:pt x="60" y="50"/>
                        <a:pt x="51" y="28"/>
                      </a:cubicBezTo>
                      <a:cubicBezTo>
                        <a:pt x="49" y="17"/>
                        <a:pt x="45" y="2"/>
                        <a:pt x="33" y="0"/>
                      </a:cubicBezTo>
                      <a:cubicBezTo>
                        <a:pt x="24" y="7"/>
                        <a:pt x="29" y="19"/>
                        <a:pt x="24" y="28"/>
                      </a:cubicBezTo>
                      <a:cubicBezTo>
                        <a:pt x="22" y="40"/>
                        <a:pt x="21" y="56"/>
                        <a:pt x="15" y="67"/>
                      </a:cubicBezTo>
                      <a:cubicBezTo>
                        <a:pt x="14" y="73"/>
                        <a:pt x="9" y="81"/>
                        <a:pt x="9" y="8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24" name="Freeform 101"/>
                <p:cNvSpPr>
                  <a:spLocks noChangeAspect="1"/>
                </p:cNvSpPr>
                <p:nvPr/>
              </p:nvSpPr>
              <p:spPr bwMode="auto">
                <a:xfrm>
                  <a:off x="2259" y="3332"/>
                  <a:ext cx="60" cy="34"/>
                </a:xfrm>
                <a:custGeom>
                  <a:avLst/>
                  <a:gdLst>
                    <a:gd name="T0" fmla="*/ 50 w 60"/>
                    <a:gd name="T1" fmla="*/ 0 h 34"/>
                    <a:gd name="T2" fmla="*/ 12 w 60"/>
                    <a:gd name="T3" fmla="*/ 13 h 34"/>
                    <a:gd name="T4" fmla="*/ 0 w 60"/>
                    <a:gd name="T5" fmla="*/ 21 h 34"/>
                    <a:gd name="T6" fmla="*/ 24 w 60"/>
                    <a:gd name="T7" fmla="*/ 28 h 34"/>
                    <a:gd name="T8" fmla="*/ 47 w 60"/>
                    <a:gd name="T9" fmla="*/ 34 h 34"/>
                    <a:gd name="T10" fmla="*/ 50 w 60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"/>
                    <a:gd name="T19" fmla="*/ 0 h 34"/>
                    <a:gd name="T20" fmla="*/ 60 w 60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" h="34">
                      <a:moveTo>
                        <a:pt x="50" y="0"/>
                      </a:moveTo>
                      <a:cubicBezTo>
                        <a:pt x="26" y="2"/>
                        <a:pt x="31" y="10"/>
                        <a:pt x="12" y="13"/>
                      </a:cubicBezTo>
                      <a:cubicBezTo>
                        <a:pt x="10" y="21"/>
                        <a:pt x="7" y="18"/>
                        <a:pt x="0" y="21"/>
                      </a:cubicBezTo>
                      <a:cubicBezTo>
                        <a:pt x="5" y="31"/>
                        <a:pt x="13" y="27"/>
                        <a:pt x="24" y="28"/>
                      </a:cubicBezTo>
                      <a:cubicBezTo>
                        <a:pt x="35" y="30"/>
                        <a:pt x="38" y="32"/>
                        <a:pt x="47" y="34"/>
                      </a:cubicBezTo>
                      <a:cubicBezTo>
                        <a:pt x="60" y="24"/>
                        <a:pt x="45" y="8"/>
                        <a:pt x="50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25" name="Freeform 102"/>
                <p:cNvSpPr>
                  <a:spLocks noChangeAspect="1"/>
                </p:cNvSpPr>
                <p:nvPr/>
              </p:nvSpPr>
              <p:spPr bwMode="auto">
                <a:xfrm>
                  <a:off x="2420" y="3321"/>
                  <a:ext cx="19" cy="18"/>
                </a:xfrm>
                <a:custGeom>
                  <a:avLst/>
                  <a:gdLst>
                    <a:gd name="T0" fmla="*/ 9 w 19"/>
                    <a:gd name="T1" fmla="*/ 0 h 18"/>
                    <a:gd name="T2" fmla="*/ 4 w 19"/>
                    <a:gd name="T3" fmla="*/ 18 h 18"/>
                    <a:gd name="T4" fmla="*/ 9 w 19"/>
                    <a:gd name="T5" fmla="*/ 0 h 18"/>
                    <a:gd name="T6" fmla="*/ 0 60000 65536"/>
                    <a:gd name="T7" fmla="*/ 0 60000 65536"/>
                    <a:gd name="T8" fmla="*/ 0 60000 65536"/>
                    <a:gd name="T9" fmla="*/ 0 w 19"/>
                    <a:gd name="T10" fmla="*/ 0 h 18"/>
                    <a:gd name="T11" fmla="*/ 19 w 19"/>
                    <a:gd name="T12" fmla="*/ 18 h 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" h="18">
                      <a:moveTo>
                        <a:pt x="9" y="0"/>
                      </a:moveTo>
                      <a:cubicBezTo>
                        <a:pt x="0" y="3"/>
                        <a:pt x="3" y="9"/>
                        <a:pt x="4" y="18"/>
                      </a:cubicBezTo>
                      <a:cubicBezTo>
                        <a:pt x="19" y="16"/>
                        <a:pt x="12" y="10"/>
                        <a:pt x="9" y="0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26" name="Freeform 103"/>
                <p:cNvSpPr>
                  <a:spLocks noChangeAspect="1"/>
                </p:cNvSpPr>
                <p:nvPr/>
              </p:nvSpPr>
              <p:spPr bwMode="auto">
                <a:xfrm>
                  <a:off x="2227" y="3141"/>
                  <a:ext cx="105" cy="93"/>
                </a:xfrm>
                <a:custGeom>
                  <a:avLst/>
                  <a:gdLst>
                    <a:gd name="T0" fmla="*/ 40 w 105"/>
                    <a:gd name="T1" fmla="*/ 11 h 93"/>
                    <a:gd name="T2" fmla="*/ 20 w 105"/>
                    <a:gd name="T3" fmla="*/ 5 h 93"/>
                    <a:gd name="T4" fmla="*/ 19 w 105"/>
                    <a:gd name="T5" fmla="*/ 33 h 93"/>
                    <a:gd name="T6" fmla="*/ 10 w 105"/>
                    <a:gd name="T7" fmla="*/ 35 h 93"/>
                    <a:gd name="T8" fmla="*/ 2 w 105"/>
                    <a:gd name="T9" fmla="*/ 63 h 93"/>
                    <a:gd name="T10" fmla="*/ 4 w 105"/>
                    <a:gd name="T11" fmla="*/ 89 h 93"/>
                    <a:gd name="T12" fmla="*/ 17 w 105"/>
                    <a:gd name="T13" fmla="*/ 90 h 93"/>
                    <a:gd name="T14" fmla="*/ 22 w 105"/>
                    <a:gd name="T15" fmla="*/ 60 h 93"/>
                    <a:gd name="T16" fmla="*/ 38 w 105"/>
                    <a:gd name="T17" fmla="*/ 44 h 93"/>
                    <a:gd name="T18" fmla="*/ 79 w 105"/>
                    <a:gd name="T19" fmla="*/ 42 h 93"/>
                    <a:gd name="T20" fmla="*/ 100 w 105"/>
                    <a:gd name="T21" fmla="*/ 30 h 93"/>
                    <a:gd name="T22" fmla="*/ 97 w 105"/>
                    <a:gd name="T23" fmla="*/ 14 h 93"/>
                    <a:gd name="T24" fmla="*/ 76 w 105"/>
                    <a:gd name="T25" fmla="*/ 15 h 93"/>
                    <a:gd name="T26" fmla="*/ 43 w 105"/>
                    <a:gd name="T27" fmla="*/ 14 h 93"/>
                    <a:gd name="T28" fmla="*/ 40 w 105"/>
                    <a:gd name="T29" fmla="*/ 11 h 9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5"/>
                    <a:gd name="T46" fmla="*/ 0 h 93"/>
                    <a:gd name="T47" fmla="*/ 105 w 105"/>
                    <a:gd name="T48" fmla="*/ 93 h 9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5" h="93">
                      <a:moveTo>
                        <a:pt x="40" y="11"/>
                      </a:moveTo>
                      <a:cubicBezTo>
                        <a:pt x="36" y="0"/>
                        <a:pt x="33" y="3"/>
                        <a:pt x="20" y="5"/>
                      </a:cubicBezTo>
                      <a:cubicBezTo>
                        <a:pt x="20" y="14"/>
                        <a:pt x="22" y="24"/>
                        <a:pt x="19" y="33"/>
                      </a:cubicBezTo>
                      <a:cubicBezTo>
                        <a:pt x="18" y="36"/>
                        <a:pt x="11" y="32"/>
                        <a:pt x="10" y="35"/>
                      </a:cubicBezTo>
                      <a:cubicBezTo>
                        <a:pt x="3" y="49"/>
                        <a:pt x="10" y="52"/>
                        <a:pt x="2" y="63"/>
                      </a:cubicBezTo>
                      <a:cubicBezTo>
                        <a:pt x="3" y="72"/>
                        <a:pt x="0" y="81"/>
                        <a:pt x="4" y="89"/>
                      </a:cubicBezTo>
                      <a:cubicBezTo>
                        <a:pt x="6" y="93"/>
                        <a:pt x="14" y="93"/>
                        <a:pt x="17" y="90"/>
                      </a:cubicBezTo>
                      <a:cubicBezTo>
                        <a:pt x="20" y="87"/>
                        <a:pt x="20" y="65"/>
                        <a:pt x="22" y="60"/>
                      </a:cubicBezTo>
                      <a:cubicBezTo>
                        <a:pt x="25" y="53"/>
                        <a:pt x="33" y="49"/>
                        <a:pt x="38" y="44"/>
                      </a:cubicBezTo>
                      <a:cubicBezTo>
                        <a:pt x="44" y="28"/>
                        <a:pt x="65" y="39"/>
                        <a:pt x="79" y="42"/>
                      </a:cubicBezTo>
                      <a:cubicBezTo>
                        <a:pt x="88" y="39"/>
                        <a:pt x="92" y="33"/>
                        <a:pt x="100" y="30"/>
                      </a:cubicBezTo>
                      <a:cubicBezTo>
                        <a:pt x="105" y="24"/>
                        <a:pt x="103" y="19"/>
                        <a:pt x="97" y="14"/>
                      </a:cubicBezTo>
                      <a:cubicBezTo>
                        <a:pt x="92" y="5"/>
                        <a:pt x="82" y="7"/>
                        <a:pt x="76" y="15"/>
                      </a:cubicBezTo>
                      <a:cubicBezTo>
                        <a:pt x="65" y="15"/>
                        <a:pt x="54" y="15"/>
                        <a:pt x="43" y="14"/>
                      </a:cubicBezTo>
                      <a:cubicBezTo>
                        <a:pt x="42" y="14"/>
                        <a:pt x="39" y="11"/>
                        <a:pt x="40" y="11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27" name="Freeform 104"/>
                <p:cNvSpPr>
                  <a:spLocks noChangeAspect="1"/>
                </p:cNvSpPr>
                <p:nvPr/>
              </p:nvSpPr>
              <p:spPr bwMode="auto">
                <a:xfrm>
                  <a:off x="2288" y="3019"/>
                  <a:ext cx="42" cy="59"/>
                </a:xfrm>
                <a:custGeom>
                  <a:avLst/>
                  <a:gdLst>
                    <a:gd name="T0" fmla="*/ 12 w 42"/>
                    <a:gd name="T1" fmla="*/ 4 h 59"/>
                    <a:gd name="T2" fmla="*/ 4 w 42"/>
                    <a:gd name="T3" fmla="*/ 35 h 59"/>
                    <a:gd name="T4" fmla="*/ 15 w 42"/>
                    <a:gd name="T5" fmla="*/ 59 h 59"/>
                    <a:gd name="T6" fmla="*/ 25 w 42"/>
                    <a:gd name="T7" fmla="*/ 49 h 59"/>
                    <a:gd name="T8" fmla="*/ 30 w 42"/>
                    <a:gd name="T9" fmla="*/ 50 h 59"/>
                    <a:gd name="T10" fmla="*/ 22 w 42"/>
                    <a:gd name="T11" fmla="*/ 20 h 59"/>
                    <a:gd name="T12" fmla="*/ 13 w 42"/>
                    <a:gd name="T13" fmla="*/ 7 h 59"/>
                    <a:gd name="T14" fmla="*/ 12 w 42"/>
                    <a:gd name="T15" fmla="*/ 4 h 5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2"/>
                    <a:gd name="T25" fmla="*/ 0 h 59"/>
                    <a:gd name="T26" fmla="*/ 42 w 42"/>
                    <a:gd name="T27" fmla="*/ 59 h 5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2" h="59">
                      <a:moveTo>
                        <a:pt x="12" y="4"/>
                      </a:moveTo>
                      <a:cubicBezTo>
                        <a:pt x="0" y="6"/>
                        <a:pt x="5" y="26"/>
                        <a:pt x="4" y="35"/>
                      </a:cubicBezTo>
                      <a:cubicBezTo>
                        <a:pt x="5" y="48"/>
                        <a:pt x="2" y="57"/>
                        <a:pt x="15" y="59"/>
                      </a:cubicBezTo>
                      <a:cubicBezTo>
                        <a:pt x="24" y="58"/>
                        <a:pt x="20" y="55"/>
                        <a:pt x="25" y="49"/>
                      </a:cubicBezTo>
                      <a:cubicBezTo>
                        <a:pt x="27" y="49"/>
                        <a:pt x="28" y="51"/>
                        <a:pt x="30" y="50"/>
                      </a:cubicBezTo>
                      <a:cubicBezTo>
                        <a:pt x="42" y="46"/>
                        <a:pt x="25" y="25"/>
                        <a:pt x="22" y="20"/>
                      </a:cubicBezTo>
                      <a:cubicBezTo>
                        <a:pt x="21" y="12"/>
                        <a:pt x="20" y="11"/>
                        <a:pt x="13" y="7"/>
                      </a:cubicBezTo>
                      <a:cubicBezTo>
                        <a:pt x="12" y="1"/>
                        <a:pt x="12" y="0"/>
                        <a:pt x="12" y="4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428" name="Freeform 105"/>
                <p:cNvSpPr>
                  <a:spLocks noChangeAspect="1"/>
                </p:cNvSpPr>
                <p:nvPr/>
              </p:nvSpPr>
              <p:spPr bwMode="auto">
                <a:xfrm>
                  <a:off x="2253" y="3091"/>
                  <a:ext cx="51" cy="53"/>
                </a:xfrm>
                <a:custGeom>
                  <a:avLst/>
                  <a:gdLst>
                    <a:gd name="T0" fmla="*/ 8 w 51"/>
                    <a:gd name="T1" fmla="*/ 34 h 53"/>
                    <a:gd name="T2" fmla="*/ 26 w 51"/>
                    <a:gd name="T3" fmla="*/ 53 h 53"/>
                    <a:gd name="T4" fmla="*/ 47 w 51"/>
                    <a:gd name="T5" fmla="*/ 34 h 53"/>
                    <a:gd name="T6" fmla="*/ 38 w 51"/>
                    <a:gd name="T7" fmla="*/ 4 h 53"/>
                    <a:gd name="T8" fmla="*/ 33 w 51"/>
                    <a:gd name="T9" fmla="*/ 1 h 53"/>
                    <a:gd name="T10" fmla="*/ 30 w 51"/>
                    <a:gd name="T11" fmla="*/ 13 h 53"/>
                    <a:gd name="T12" fmla="*/ 15 w 51"/>
                    <a:gd name="T13" fmla="*/ 26 h 53"/>
                    <a:gd name="T14" fmla="*/ 6 w 51"/>
                    <a:gd name="T15" fmla="*/ 29 h 53"/>
                    <a:gd name="T16" fmla="*/ 8 w 51"/>
                    <a:gd name="T17" fmla="*/ 34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1"/>
                    <a:gd name="T28" fmla="*/ 0 h 53"/>
                    <a:gd name="T29" fmla="*/ 51 w 51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1" h="53">
                      <a:moveTo>
                        <a:pt x="8" y="34"/>
                      </a:moveTo>
                      <a:cubicBezTo>
                        <a:pt x="18" y="39"/>
                        <a:pt x="20" y="44"/>
                        <a:pt x="26" y="53"/>
                      </a:cubicBezTo>
                      <a:cubicBezTo>
                        <a:pt x="46" y="52"/>
                        <a:pt x="44" y="53"/>
                        <a:pt x="47" y="34"/>
                      </a:cubicBezTo>
                      <a:cubicBezTo>
                        <a:pt x="46" y="22"/>
                        <a:pt x="51" y="6"/>
                        <a:pt x="38" y="4"/>
                      </a:cubicBezTo>
                      <a:cubicBezTo>
                        <a:pt x="36" y="3"/>
                        <a:pt x="35" y="0"/>
                        <a:pt x="33" y="1"/>
                      </a:cubicBezTo>
                      <a:cubicBezTo>
                        <a:pt x="30" y="3"/>
                        <a:pt x="32" y="10"/>
                        <a:pt x="30" y="13"/>
                      </a:cubicBezTo>
                      <a:cubicBezTo>
                        <a:pt x="26" y="18"/>
                        <a:pt x="21" y="25"/>
                        <a:pt x="15" y="26"/>
                      </a:cubicBezTo>
                      <a:cubicBezTo>
                        <a:pt x="12" y="27"/>
                        <a:pt x="8" y="27"/>
                        <a:pt x="6" y="29"/>
                      </a:cubicBezTo>
                      <a:cubicBezTo>
                        <a:pt x="0" y="35"/>
                        <a:pt x="6" y="34"/>
                        <a:pt x="8" y="34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grpSp>
              <p:nvGrpSpPr>
                <p:cNvPr id="10" name="Group 106"/>
                <p:cNvGrpSpPr>
                  <a:grpSpLocks noChangeAspect="1"/>
                </p:cNvGrpSpPr>
                <p:nvPr/>
              </p:nvGrpSpPr>
              <p:grpSpPr bwMode="auto">
                <a:xfrm>
                  <a:off x="1418" y="0"/>
                  <a:ext cx="1837" cy="4184"/>
                  <a:chOff x="1418" y="0"/>
                  <a:chExt cx="1837" cy="4184"/>
                </a:xfrm>
              </p:grpSpPr>
              <p:sp>
                <p:nvSpPr>
                  <p:cNvPr id="10430" name="Freeform 107"/>
                  <p:cNvSpPr>
                    <a:spLocks noChangeAspect="1"/>
                  </p:cNvSpPr>
                  <p:nvPr/>
                </p:nvSpPr>
                <p:spPr bwMode="auto">
                  <a:xfrm>
                    <a:off x="1989" y="3926"/>
                    <a:ext cx="50" cy="60"/>
                  </a:xfrm>
                  <a:custGeom>
                    <a:avLst/>
                    <a:gdLst>
                      <a:gd name="T0" fmla="*/ 27 w 50"/>
                      <a:gd name="T1" fmla="*/ 6 h 60"/>
                      <a:gd name="T2" fmla="*/ 41 w 50"/>
                      <a:gd name="T3" fmla="*/ 30 h 60"/>
                      <a:gd name="T4" fmla="*/ 50 w 50"/>
                      <a:gd name="T5" fmla="*/ 49 h 60"/>
                      <a:gd name="T6" fmla="*/ 9 w 50"/>
                      <a:gd name="T7" fmla="*/ 42 h 60"/>
                      <a:gd name="T8" fmla="*/ 5 w 50"/>
                      <a:gd name="T9" fmla="*/ 30 h 60"/>
                      <a:gd name="T10" fmla="*/ 15 w 50"/>
                      <a:gd name="T11" fmla="*/ 13 h 60"/>
                      <a:gd name="T12" fmla="*/ 27 w 50"/>
                      <a:gd name="T13" fmla="*/ 6 h 6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0"/>
                      <a:gd name="T22" fmla="*/ 0 h 60"/>
                      <a:gd name="T23" fmla="*/ 50 w 50"/>
                      <a:gd name="T24" fmla="*/ 60 h 6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0" h="60">
                        <a:moveTo>
                          <a:pt x="27" y="6"/>
                        </a:moveTo>
                        <a:cubicBezTo>
                          <a:pt x="30" y="19"/>
                          <a:pt x="28" y="25"/>
                          <a:pt x="41" y="30"/>
                        </a:cubicBezTo>
                        <a:cubicBezTo>
                          <a:pt x="46" y="36"/>
                          <a:pt x="47" y="42"/>
                          <a:pt x="50" y="49"/>
                        </a:cubicBezTo>
                        <a:cubicBezTo>
                          <a:pt x="32" y="60"/>
                          <a:pt x="24" y="45"/>
                          <a:pt x="9" y="42"/>
                        </a:cubicBezTo>
                        <a:cubicBezTo>
                          <a:pt x="5" y="36"/>
                          <a:pt x="0" y="36"/>
                          <a:pt x="5" y="30"/>
                        </a:cubicBezTo>
                        <a:cubicBezTo>
                          <a:pt x="6" y="23"/>
                          <a:pt x="9" y="17"/>
                          <a:pt x="15" y="13"/>
                        </a:cubicBezTo>
                        <a:cubicBezTo>
                          <a:pt x="17" y="10"/>
                          <a:pt x="24" y="0"/>
                          <a:pt x="27" y="6"/>
                        </a:cubicBez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sp>
                <p:nvSpPr>
                  <p:cNvPr id="10431" name="Freeform 108"/>
                  <p:cNvSpPr>
                    <a:spLocks noChangeAspect="1"/>
                  </p:cNvSpPr>
                  <p:nvPr/>
                </p:nvSpPr>
                <p:spPr bwMode="auto">
                  <a:xfrm>
                    <a:off x="2025" y="3915"/>
                    <a:ext cx="76" cy="75"/>
                  </a:xfrm>
                  <a:custGeom>
                    <a:avLst/>
                    <a:gdLst>
                      <a:gd name="T0" fmla="*/ 23 w 76"/>
                      <a:gd name="T1" fmla="*/ 2 h 75"/>
                      <a:gd name="T2" fmla="*/ 0 w 76"/>
                      <a:gd name="T3" fmla="*/ 20 h 75"/>
                      <a:gd name="T4" fmla="*/ 11 w 76"/>
                      <a:gd name="T5" fmla="*/ 27 h 75"/>
                      <a:gd name="T6" fmla="*/ 20 w 76"/>
                      <a:gd name="T7" fmla="*/ 47 h 75"/>
                      <a:gd name="T8" fmla="*/ 38 w 76"/>
                      <a:gd name="T9" fmla="*/ 66 h 75"/>
                      <a:gd name="T10" fmla="*/ 68 w 76"/>
                      <a:gd name="T11" fmla="*/ 75 h 75"/>
                      <a:gd name="T12" fmla="*/ 56 w 76"/>
                      <a:gd name="T13" fmla="*/ 59 h 75"/>
                      <a:gd name="T14" fmla="*/ 38 w 76"/>
                      <a:gd name="T15" fmla="*/ 42 h 75"/>
                      <a:gd name="T16" fmla="*/ 30 w 76"/>
                      <a:gd name="T17" fmla="*/ 27 h 75"/>
                      <a:gd name="T18" fmla="*/ 23 w 76"/>
                      <a:gd name="T19" fmla="*/ 5 h 75"/>
                      <a:gd name="T20" fmla="*/ 15 w 76"/>
                      <a:gd name="T21" fmla="*/ 3 h 75"/>
                      <a:gd name="T22" fmla="*/ 23 w 76"/>
                      <a:gd name="T23" fmla="*/ 2 h 7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6"/>
                      <a:gd name="T37" fmla="*/ 0 h 75"/>
                      <a:gd name="T38" fmla="*/ 76 w 76"/>
                      <a:gd name="T39" fmla="*/ 75 h 7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6" h="75">
                        <a:moveTo>
                          <a:pt x="23" y="2"/>
                        </a:moveTo>
                        <a:cubicBezTo>
                          <a:pt x="9" y="3"/>
                          <a:pt x="5" y="7"/>
                          <a:pt x="0" y="20"/>
                        </a:cubicBezTo>
                        <a:cubicBezTo>
                          <a:pt x="3" y="26"/>
                          <a:pt x="5" y="26"/>
                          <a:pt x="11" y="27"/>
                        </a:cubicBezTo>
                        <a:cubicBezTo>
                          <a:pt x="13" y="35"/>
                          <a:pt x="13" y="43"/>
                          <a:pt x="20" y="47"/>
                        </a:cubicBezTo>
                        <a:cubicBezTo>
                          <a:pt x="26" y="54"/>
                          <a:pt x="28" y="64"/>
                          <a:pt x="38" y="66"/>
                        </a:cubicBezTo>
                        <a:cubicBezTo>
                          <a:pt x="47" y="72"/>
                          <a:pt x="58" y="73"/>
                          <a:pt x="68" y="75"/>
                        </a:cubicBezTo>
                        <a:cubicBezTo>
                          <a:pt x="76" y="64"/>
                          <a:pt x="65" y="60"/>
                          <a:pt x="56" y="59"/>
                        </a:cubicBezTo>
                        <a:cubicBezTo>
                          <a:pt x="48" y="54"/>
                          <a:pt x="45" y="46"/>
                          <a:pt x="38" y="42"/>
                        </a:cubicBezTo>
                        <a:cubicBezTo>
                          <a:pt x="36" y="35"/>
                          <a:pt x="33" y="34"/>
                          <a:pt x="30" y="27"/>
                        </a:cubicBezTo>
                        <a:cubicBezTo>
                          <a:pt x="29" y="22"/>
                          <a:pt x="28" y="8"/>
                          <a:pt x="23" y="5"/>
                        </a:cubicBezTo>
                        <a:cubicBezTo>
                          <a:pt x="21" y="4"/>
                          <a:pt x="15" y="6"/>
                          <a:pt x="15" y="3"/>
                        </a:cubicBezTo>
                        <a:cubicBezTo>
                          <a:pt x="15" y="0"/>
                          <a:pt x="20" y="2"/>
                          <a:pt x="23" y="2"/>
                        </a:cubicBez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sp>
                <p:nvSpPr>
                  <p:cNvPr id="10432" name="Freeform 109"/>
                  <p:cNvSpPr>
                    <a:spLocks noChangeAspect="1"/>
                  </p:cNvSpPr>
                  <p:nvPr/>
                </p:nvSpPr>
                <p:spPr bwMode="auto">
                  <a:xfrm>
                    <a:off x="2109" y="3918"/>
                    <a:ext cx="32" cy="32"/>
                  </a:xfrm>
                  <a:custGeom>
                    <a:avLst/>
                    <a:gdLst>
                      <a:gd name="T0" fmla="*/ 14 w 32"/>
                      <a:gd name="T1" fmla="*/ 5 h 32"/>
                      <a:gd name="T2" fmla="*/ 0 w 32"/>
                      <a:gd name="T3" fmla="*/ 23 h 32"/>
                      <a:gd name="T4" fmla="*/ 14 w 32"/>
                      <a:gd name="T5" fmla="*/ 32 h 32"/>
                      <a:gd name="T6" fmla="*/ 29 w 32"/>
                      <a:gd name="T7" fmla="*/ 17 h 32"/>
                      <a:gd name="T8" fmla="*/ 27 w 32"/>
                      <a:gd name="T9" fmla="*/ 8 h 32"/>
                      <a:gd name="T10" fmla="*/ 12 w 32"/>
                      <a:gd name="T11" fmla="*/ 5 h 32"/>
                      <a:gd name="T12" fmla="*/ 3 w 32"/>
                      <a:gd name="T13" fmla="*/ 6 h 3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"/>
                      <a:gd name="T22" fmla="*/ 0 h 32"/>
                      <a:gd name="T23" fmla="*/ 32 w 32"/>
                      <a:gd name="T24" fmla="*/ 32 h 3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" h="32">
                        <a:moveTo>
                          <a:pt x="14" y="5"/>
                        </a:moveTo>
                        <a:cubicBezTo>
                          <a:pt x="1" y="7"/>
                          <a:pt x="4" y="12"/>
                          <a:pt x="0" y="23"/>
                        </a:cubicBezTo>
                        <a:cubicBezTo>
                          <a:pt x="5" y="26"/>
                          <a:pt x="9" y="29"/>
                          <a:pt x="14" y="32"/>
                        </a:cubicBezTo>
                        <a:cubicBezTo>
                          <a:pt x="24" y="29"/>
                          <a:pt x="23" y="25"/>
                          <a:pt x="29" y="17"/>
                        </a:cubicBezTo>
                        <a:cubicBezTo>
                          <a:pt x="30" y="14"/>
                          <a:pt x="32" y="10"/>
                          <a:pt x="27" y="8"/>
                        </a:cubicBezTo>
                        <a:cubicBezTo>
                          <a:pt x="22" y="6"/>
                          <a:pt x="12" y="5"/>
                          <a:pt x="12" y="5"/>
                        </a:cubicBezTo>
                        <a:cubicBezTo>
                          <a:pt x="10" y="4"/>
                          <a:pt x="3" y="0"/>
                          <a:pt x="3" y="6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sp>
                <p:nvSpPr>
                  <p:cNvPr id="10433" name="Freeform 110"/>
                  <p:cNvSpPr>
                    <a:spLocks noChangeAspect="1"/>
                  </p:cNvSpPr>
                  <p:nvPr/>
                </p:nvSpPr>
                <p:spPr bwMode="auto">
                  <a:xfrm>
                    <a:off x="2063" y="3926"/>
                    <a:ext cx="110" cy="58"/>
                  </a:xfrm>
                  <a:custGeom>
                    <a:avLst/>
                    <a:gdLst>
                      <a:gd name="T0" fmla="*/ 1 w 110"/>
                      <a:gd name="T1" fmla="*/ 0 h 58"/>
                      <a:gd name="T2" fmla="*/ 39 w 110"/>
                      <a:gd name="T3" fmla="*/ 4 h 58"/>
                      <a:gd name="T4" fmla="*/ 34 w 110"/>
                      <a:gd name="T5" fmla="*/ 16 h 58"/>
                      <a:gd name="T6" fmla="*/ 63 w 110"/>
                      <a:gd name="T7" fmla="*/ 30 h 58"/>
                      <a:gd name="T8" fmla="*/ 81 w 110"/>
                      <a:gd name="T9" fmla="*/ 15 h 58"/>
                      <a:gd name="T10" fmla="*/ 96 w 110"/>
                      <a:gd name="T11" fmla="*/ 9 h 58"/>
                      <a:gd name="T12" fmla="*/ 106 w 110"/>
                      <a:gd name="T13" fmla="*/ 45 h 58"/>
                      <a:gd name="T14" fmla="*/ 106 w 110"/>
                      <a:gd name="T15" fmla="*/ 58 h 58"/>
                      <a:gd name="T16" fmla="*/ 93 w 110"/>
                      <a:gd name="T17" fmla="*/ 49 h 58"/>
                      <a:gd name="T18" fmla="*/ 67 w 110"/>
                      <a:gd name="T19" fmla="*/ 46 h 58"/>
                      <a:gd name="T20" fmla="*/ 51 w 110"/>
                      <a:gd name="T21" fmla="*/ 54 h 58"/>
                      <a:gd name="T22" fmla="*/ 37 w 110"/>
                      <a:gd name="T23" fmla="*/ 48 h 58"/>
                      <a:gd name="T24" fmla="*/ 16 w 110"/>
                      <a:gd name="T25" fmla="*/ 36 h 58"/>
                      <a:gd name="T26" fmla="*/ 4 w 110"/>
                      <a:gd name="T27" fmla="*/ 16 h 58"/>
                      <a:gd name="T28" fmla="*/ 1 w 110"/>
                      <a:gd name="T29" fmla="*/ 0 h 5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10"/>
                      <a:gd name="T46" fmla="*/ 0 h 58"/>
                      <a:gd name="T47" fmla="*/ 110 w 110"/>
                      <a:gd name="T48" fmla="*/ 58 h 5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10" h="58">
                        <a:moveTo>
                          <a:pt x="1" y="0"/>
                        </a:moveTo>
                        <a:cubicBezTo>
                          <a:pt x="18" y="1"/>
                          <a:pt x="25" y="1"/>
                          <a:pt x="39" y="4"/>
                        </a:cubicBezTo>
                        <a:cubicBezTo>
                          <a:pt x="40" y="11"/>
                          <a:pt x="42" y="14"/>
                          <a:pt x="34" y="16"/>
                        </a:cubicBezTo>
                        <a:cubicBezTo>
                          <a:pt x="38" y="28"/>
                          <a:pt x="52" y="26"/>
                          <a:pt x="63" y="30"/>
                        </a:cubicBezTo>
                        <a:cubicBezTo>
                          <a:pt x="79" y="27"/>
                          <a:pt x="75" y="27"/>
                          <a:pt x="81" y="15"/>
                        </a:cubicBezTo>
                        <a:cubicBezTo>
                          <a:pt x="83" y="5"/>
                          <a:pt x="87" y="7"/>
                          <a:pt x="96" y="9"/>
                        </a:cubicBezTo>
                        <a:cubicBezTo>
                          <a:pt x="98" y="20"/>
                          <a:pt x="94" y="39"/>
                          <a:pt x="106" y="45"/>
                        </a:cubicBezTo>
                        <a:cubicBezTo>
                          <a:pt x="109" y="51"/>
                          <a:pt x="110" y="53"/>
                          <a:pt x="106" y="58"/>
                        </a:cubicBezTo>
                        <a:cubicBezTo>
                          <a:pt x="97" y="57"/>
                          <a:pt x="100" y="52"/>
                          <a:pt x="93" y="49"/>
                        </a:cubicBezTo>
                        <a:cubicBezTo>
                          <a:pt x="85" y="46"/>
                          <a:pt x="76" y="47"/>
                          <a:pt x="67" y="46"/>
                        </a:cubicBezTo>
                        <a:cubicBezTo>
                          <a:pt x="60" y="48"/>
                          <a:pt x="57" y="51"/>
                          <a:pt x="51" y="54"/>
                        </a:cubicBezTo>
                        <a:cubicBezTo>
                          <a:pt x="46" y="52"/>
                          <a:pt x="43" y="49"/>
                          <a:pt x="37" y="48"/>
                        </a:cubicBezTo>
                        <a:cubicBezTo>
                          <a:pt x="30" y="43"/>
                          <a:pt x="24" y="38"/>
                          <a:pt x="16" y="36"/>
                        </a:cubicBezTo>
                        <a:cubicBezTo>
                          <a:pt x="12" y="29"/>
                          <a:pt x="11" y="20"/>
                          <a:pt x="4" y="16"/>
                        </a:cubicBezTo>
                        <a:cubicBezTo>
                          <a:pt x="0" y="10"/>
                          <a:pt x="0" y="7"/>
                          <a:pt x="1" y="0"/>
                        </a:cubicBez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grpSp>
                <p:nvGrpSpPr>
                  <p:cNvPr id="11" name="Group 11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418" y="0"/>
                    <a:ext cx="1837" cy="4184"/>
                    <a:chOff x="1418" y="0"/>
                    <a:chExt cx="1837" cy="4184"/>
                  </a:xfrm>
                </p:grpSpPr>
                <p:sp>
                  <p:nvSpPr>
                    <p:cNvPr id="10435" name="Freeform 11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201" y="0"/>
                      <a:ext cx="1054" cy="843"/>
                    </a:xfrm>
                    <a:custGeom>
                      <a:avLst/>
                      <a:gdLst>
                        <a:gd name="T0" fmla="*/ 999 w 1054"/>
                        <a:gd name="T1" fmla="*/ 21 h 843"/>
                        <a:gd name="T2" fmla="*/ 1008 w 1054"/>
                        <a:gd name="T3" fmla="*/ 47 h 843"/>
                        <a:gd name="T4" fmla="*/ 1012 w 1054"/>
                        <a:gd name="T5" fmla="*/ 84 h 843"/>
                        <a:gd name="T6" fmla="*/ 1035 w 1054"/>
                        <a:gd name="T7" fmla="*/ 83 h 843"/>
                        <a:gd name="T8" fmla="*/ 1042 w 1054"/>
                        <a:gd name="T9" fmla="*/ 95 h 843"/>
                        <a:gd name="T10" fmla="*/ 1038 w 1054"/>
                        <a:gd name="T11" fmla="*/ 155 h 843"/>
                        <a:gd name="T12" fmla="*/ 1032 w 1054"/>
                        <a:gd name="T13" fmla="*/ 183 h 843"/>
                        <a:gd name="T14" fmla="*/ 948 w 1054"/>
                        <a:gd name="T15" fmla="*/ 191 h 843"/>
                        <a:gd name="T16" fmla="*/ 901 w 1054"/>
                        <a:gd name="T17" fmla="*/ 176 h 843"/>
                        <a:gd name="T18" fmla="*/ 871 w 1054"/>
                        <a:gd name="T19" fmla="*/ 180 h 843"/>
                        <a:gd name="T20" fmla="*/ 870 w 1054"/>
                        <a:gd name="T21" fmla="*/ 216 h 843"/>
                        <a:gd name="T22" fmla="*/ 897 w 1054"/>
                        <a:gd name="T23" fmla="*/ 252 h 843"/>
                        <a:gd name="T24" fmla="*/ 865 w 1054"/>
                        <a:gd name="T25" fmla="*/ 242 h 843"/>
                        <a:gd name="T26" fmla="*/ 829 w 1054"/>
                        <a:gd name="T27" fmla="*/ 236 h 843"/>
                        <a:gd name="T28" fmla="*/ 796 w 1054"/>
                        <a:gd name="T29" fmla="*/ 269 h 843"/>
                        <a:gd name="T30" fmla="*/ 756 w 1054"/>
                        <a:gd name="T31" fmla="*/ 279 h 843"/>
                        <a:gd name="T32" fmla="*/ 658 w 1054"/>
                        <a:gd name="T33" fmla="*/ 306 h 843"/>
                        <a:gd name="T34" fmla="*/ 612 w 1054"/>
                        <a:gd name="T35" fmla="*/ 320 h 843"/>
                        <a:gd name="T36" fmla="*/ 550 w 1054"/>
                        <a:gd name="T37" fmla="*/ 320 h 843"/>
                        <a:gd name="T38" fmla="*/ 502 w 1054"/>
                        <a:gd name="T39" fmla="*/ 345 h 843"/>
                        <a:gd name="T40" fmla="*/ 454 w 1054"/>
                        <a:gd name="T41" fmla="*/ 371 h 843"/>
                        <a:gd name="T42" fmla="*/ 361 w 1054"/>
                        <a:gd name="T43" fmla="*/ 377 h 843"/>
                        <a:gd name="T44" fmla="*/ 319 w 1054"/>
                        <a:gd name="T45" fmla="*/ 381 h 843"/>
                        <a:gd name="T46" fmla="*/ 286 w 1054"/>
                        <a:gd name="T47" fmla="*/ 420 h 843"/>
                        <a:gd name="T48" fmla="*/ 228 w 1054"/>
                        <a:gd name="T49" fmla="*/ 462 h 843"/>
                        <a:gd name="T50" fmla="*/ 174 w 1054"/>
                        <a:gd name="T51" fmla="*/ 494 h 843"/>
                        <a:gd name="T52" fmla="*/ 133 w 1054"/>
                        <a:gd name="T53" fmla="*/ 516 h 843"/>
                        <a:gd name="T54" fmla="*/ 97 w 1054"/>
                        <a:gd name="T55" fmla="*/ 528 h 843"/>
                        <a:gd name="T56" fmla="*/ 42 w 1054"/>
                        <a:gd name="T57" fmla="*/ 531 h 843"/>
                        <a:gd name="T58" fmla="*/ 22 w 1054"/>
                        <a:gd name="T59" fmla="*/ 561 h 843"/>
                        <a:gd name="T60" fmla="*/ 7 w 1054"/>
                        <a:gd name="T61" fmla="*/ 617 h 843"/>
                        <a:gd name="T62" fmla="*/ 28 w 1054"/>
                        <a:gd name="T63" fmla="*/ 675 h 843"/>
                        <a:gd name="T64" fmla="*/ 72 w 1054"/>
                        <a:gd name="T65" fmla="*/ 710 h 843"/>
                        <a:gd name="T66" fmla="*/ 51 w 1054"/>
                        <a:gd name="T67" fmla="*/ 794 h 843"/>
                        <a:gd name="T68" fmla="*/ 46 w 1054"/>
                        <a:gd name="T69" fmla="*/ 827 h 843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w 1054"/>
                        <a:gd name="T106" fmla="*/ 0 h 843"/>
                        <a:gd name="T107" fmla="*/ 1054 w 1054"/>
                        <a:gd name="T108" fmla="*/ 843 h 843"/>
                      </a:gdLst>
                      <a:ahLst/>
                      <a:cxnLst>
                        <a:cxn ang="T70">
                          <a:pos x="T0" y="T1"/>
                        </a:cxn>
                        <a:cxn ang="T71">
                          <a:pos x="T2" y="T3"/>
                        </a:cxn>
                        <a:cxn ang="T72">
                          <a:pos x="T4" y="T5"/>
                        </a:cxn>
                        <a:cxn ang="T73">
                          <a:pos x="T6" y="T7"/>
                        </a:cxn>
                        <a:cxn ang="T74">
                          <a:pos x="T8" y="T9"/>
                        </a:cxn>
                        <a:cxn ang="T75">
                          <a:pos x="T10" y="T11"/>
                        </a:cxn>
                        <a:cxn ang="T76">
                          <a:pos x="T12" y="T13"/>
                        </a:cxn>
                        <a:cxn ang="T77">
                          <a:pos x="T14" y="T15"/>
                        </a:cxn>
                        <a:cxn ang="T78">
                          <a:pos x="T16" y="T17"/>
                        </a:cxn>
                        <a:cxn ang="T79">
                          <a:pos x="T18" y="T19"/>
                        </a:cxn>
                        <a:cxn ang="T80">
                          <a:pos x="T20" y="T21"/>
                        </a:cxn>
                        <a:cxn ang="T81">
                          <a:pos x="T22" y="T23"/>
                        </a:cxn>
                        <a:cxn ang="T82">
                          <a:pos x="T24" y="T25"/>
                        </a:cxn>
                        <a:cxn ang="T83">
                          <a:pos x="T26" y="T27"/>
                        </a:cxn>
                        <a:cxn ang="T84">
                          <a:pos x="T28" y="T29"/>
                        </a:cxn>
                        <a:cxn ang="T85">
                          <a:pos x="T30" y="T31"/>
                        </a:cxn>
                        <a:cxn ang="T86">
                          <a:pos x="T32" y="T33"/>
                        </a:cxn>
                        <a:cxn ang="T87">
                          <a:pos x="T34" y="T35"/>
                        </a:cxn>
                        <a:cxn ang="T88">
                          <a:pos x="T36" y="T37"/>
                        </a:cxn>
                        <a:cxn ang="T89">
                          <a:pos x="T38" y="T39"/>
                        </a:cxn>
                        <a:cxn ang="T90">
                          <a:pos x="T40" y="T41"/>
                        </a:cxn>
                        <a:cxn ang="T91">
                          <a:pos x="T42" y="T43"/>
                        </a:cxn>
                        <a:cxn ang="T92">
                          <a:pos x="T44" y="T45"/>
                        </a:cxn>
                        <a:cxn ang="T93">
                          <a:pos x="T46" y="T47"/>
                        </a:cxn>
                        <a:cxn ang="T94">
                          <a:pos x="T48" y="T49"/>
                        </a:cxn>
                        <a:cxn ang="T95">
                          <a:pos x="T50" y="T51"/>
                        </a:cxn>
                        <a:cxn ang="T96">
                          <a:pos x="T52" y="T53"/>
                        </a:cxn>
                        <a:cxn ang="T97">
                          <a:pos x="T54" y="T55"/>
                        </a:cxn>
                        <a:cxn ang="T98">
                          <a:pos x="T56" y="T57"/>
                        </a:cxn>
                        <a:cxn ang="T99">
                          <a:pos x="T58" y="T59"/>
                        </a:cxn>
                        <a:cxn ang="T100">
                          <a:pos x="T60" y="T61"/>
                        </a:cxn>
                        <a:cxn ang="T101">
                          <a:pos x="T62" y="T63"/>
                        </a:cxn>
                        <a:cxn ang="T102">
                          <a:pos x="T64" y="T65"/>
                        </a:cxn>
                        <a:cxn ang="T103">
                          <a:pos x="T66" y="T67"/>
                        </a:cxn>
                        <a:cxn ang="T104">
                          <a:pos x="T68" y="T69"/>
                        </a:cxn>
                      </a:cxnLst>
                      <a:rect l="T105" t="T106" r="T107" b="T108"/>
                      <a:pathLst>
                        <a:path w="1054" h="843">
                          <a:moveTo>
                            <a:pt x="991" y="0"/>
                          </a:moveTo>
                          <a:cubicBezTo>
                            <a:pt x="990" y="11"/>
                            <a:pt x="985" y="18"/>
                            <a:pt x="999" y="21"/>
                          </a:cubicBezTo>
                          <a:cubicBezTo>
                            <a:pt x="1006" y="26"/>
                            <a:pt x="1008" y="31"/>
                            <a:pt x="999" y="35"/>
                          </a:cubicBezTo>
                          <a:cubicBezTo>
                            <a:pt x="1000" y="42"/>
                            <a:pt x="1001" y="44"/>
                            <a:pt x="1008" y="47"/>
                          </a:cubicBezTo>
                          <a:cubicBezTo>
                            <a:pt x="1013" y="52"/>
                            <a:pt x="1014" y="56"/>
                            <a:pt x="1020" y="59"/>
                          </a:cubicBezTo>
                          <a:cubicBezTo>
                            <a:pt x="1028" y="69"/>
                            <a:pt x="1024" y="82"/>
                            <a:pt x="1012" y="84"/>
                          </a:cubicBezTo>
                          <a:cubicBezTo>
                            <a:pt x="1005" y="89"/>
                            <a:pt x="1003" y="97"/>
                            <a:pt x="1012" y="101"/>
                          </a:cubicBezTo>
                          <a:cubicBezTo>
                            <a:pt x="1032" y="98"/>
                            <a:pt x="1025" y="96"/>
                            <a:pt x="1035" y="83"/>
                          </a:cubicBezTo>
                          <a:cubicBezTo>
                            <a:pt x="1036" y="69"/>
                            <a:pt x="1036" y="65"/>
                            <a:pt x="1050" y="62"/>
                          </a:cubicBezTo>
                          <a:cubicBezTo>
                            <a:pt x="1052" y="75"/>
                            <a:pt x="1054" y="88"/>
                            <a:pt x="1042" y="95"/>
                          </a:cubicBezTo>
                          <a:cubicBezTo>
                            <a:pt x="1039" y="99"/>
                            <a:pt x="1035" y="100"/>
                            <a:pt x="1033" y="105"/>
                          </a:cubicBezTo>
                          <a:cubicBezTo>
                            <a:pt x="1029" y="123"/>
                            <a:pt x="1031" y="138"/>
                            <a:pt x="1038" y="155"/>
                          </a:cubicBezTo>
                          <a:cubicBezTo>
                            <a:pt x="1032" y="163"/>
                            <a:pt x="1039" y="173"/>
                            <a:pt x="1044" y="180"/>
                          </a:cubicBezTo>
                          <a:cubicBezTo>
                            <a:pt x="1040" y="182"/>
                            <a:pt x="1035" y="181"/>
                            <a:pt x="1032" y="183"/>
                          </a:cubicBezTo>
                          <a:cubicBezTo>
                            <a:pt x="1025" y="188"/>
                            <a:pt x="1034" y="190"/>
                            <a:pt x="1018" y="192"/>
                          </a:cubicBezTo>
                          <a:cubicBezTo>
                            <a:pt x="997" y="192"/>
                            <a:pt x="970" y="188"/>
                            <a:pt x="948" y="191"/>
                          </a:cubicBezTo>
                          <a:cubicBezTo>
                            <a:pt x="935" y="199"/>
                            <a:pt x="923" y="195"/>
                            <a:pt x="907" y="194"/>
                          </a:cubicBezTo>
                          <a:cubicBezTo>
                            <a:pt x="906" y="188"/>
                            <a:pt x="904" y="182"/>
                            <a:pt x="901" y="176"/>
                          </a:cubicBezTo>
                          <a:cubicBezTo>
                            <a:pt x="900" y="165"/>
                            <a:pt x="899" y="169"/>
                            <a:pt x="891" y="165"/>
                          </a:cubicBezTo>
                          <a:cubicBezTo>
                            <a:pt x="882" y="168"/>
                            <a:pt x="879" y="175"/>
                            <a:pt x="871" y="180"/>
                          </a:cubicBezTo>
                          <a:cubicBezTo>
                            <a:pt x="868" y="185"/>
                            <a:pt x="864" y="187"/>
                            <a:pt x="861" y="192"/>
                          </a:cubicBezTo>
                          <a:cubicBezTo>
                            <a:pt x="858" y="203"/>
                            <a:pt x="857" y="213"/>
                            <a:pt x="870" y="216"/>
                          </a:cubicBezTo>
                          <a:cubicBezTo>
                            <a:pt x="878" y="222"/>
                            <a:pt x="879" y="220"/>
                            <a:pt x="888" y="218"/>
                          </a:cubicBezTo>
                          <a:cubicBezTo>
                            <a:pt x="890" y="229"/>
                            <a:pt x="892" y="242"/>
                            <a:pt x="897" y="252"/>
                          </a:cubicBezTo>
                          <a:cubicBezTo>
                            <a:pt x="896" y="261"/>
                            <a:pt x="898" y="271"/>
                            <a:pt x="889" y="273"/>
                          </a:cubicBezTo>
                          <a:cubicBezTo>
                            <a:pt x="886" y="258"/>
                            <a:pt x="882" y="245"/>
                            <a:pt x="865" y="242"/>
                          </a:cubicBezTo>
                          <a:cubicBezTo>
                            <a:pt x="858" y="237"/>
                            <a:pt x="861" y="230"/>
                            <a:pt x="853" y="225"/>
                          </a:cubicBezTo>
                          <a:cubicBezTo>
                            <a:pt x="845" y="215"/>
                            <a:pt x="838" y="232"/>
                            <a:pt x="829" y="236"/>
                          </a:cubicBezTo>
                          <a:cubicBezTo>
                            <a:pt x="821" y="246"/>
                            <a:pt x="818" y="253"/>
                            <a:pt x="805" y="257"/>
                          </a:cubicBezTo>
                          <a:cubicBezTo>
                            <a:pt x="803" y="259"/>
                            <a:pt x="798" y="268"/>
                            <a:pt x="796" y="269"/>
                          </a:cubicBezTo>
                          <a:cubicBezTo>
                            <a:pt x="787" y="272"/>
                            <a:pt x="778" y="272"/>
                            <a:pt x="769" y="273"/>
                          </a:cubicBezTo>
                          <a:cubicBezTo>
                            <a:pt x="764" y="275"/>
                            <a:pt x="760" y="276"/>
                            <a:pt x="756" y="279"/>
                          </a:cubicBezTo>
                          <a:cubicBezTo>
                            <a:pt x="743" y="300"/>
                            <a:pt x="743" y="292"/>
                            <a:pt x="715" y="297"/>
                          </a:cubicBezTo>
                          <a:cubicBezTo>
                            <a:pt x="697" y="306"/>
                            <a:pt x="679" y="305"/>
                            <a:pt x="658" y="306"/>
                          </a:cubicBezTo>
                          <a:cubicBezTo>
                            <a:pt x="653" y="310"/>
                            <a:pt x="649" y="311"/>
                            <a:pt x="643" y="312"/>
                          </a:cubicBezTo>
                          <a:cubicBezTo>
                            <a:pt x="634" y="317"/>
                            <a:pt x="622" y="317"/>
                            <a:pt x="612" y="320"/>
                          </a:cubicBezTo>
                          <a:cubicBezTo>
                            <a:pt x="601" y="319"/>
                            <a:pt x="587" y="320"/>
                            <a:pt x="576" y="315"/>
                          </a:cubicBezTo>
                          <a:cubicBezTo>
                            <a:pt x="566" y="316"/>
                            <a:pt x="559" y="317"/>
                            <a:pt x="550" y="320"/>
                          </a:cubicBezTo>
                          <a:cubicBezTo>
                            <a:pt x="542" y="330"/>
                            <a:pt x="539" y="331"/>
                            <a:pt x="526" y="333"/>
                          </a:cubicBezTo>
                          <a:cubicBezTo>
                            <a:pt x="519" y="338"/>
                            <a:pt x="511" y="344"/>
                            <a:pt x="502" y="345"/>
                          </a:cubicBezTo>
                          <a:cubicBezTo>
                            <a:pt x="493" y="352"/>
                            <a:pt x="481" y="361"/>
                            <a:pt x="471" y="365"/>
                          </a:cubicBezTo>
                          <a:cubicBezTo>
                            <a:pt x="465" y="367"/>
                            <a:pt x="460" y="368"/>
                            <a:pt x="454" y="371"/>
                          </a:cubicBezTo>
                          <a:cubicBezTo>
                            <a:pt x="446" y="376"/>
                            <a:pt x="439" y="382"/>
                            <a:pt x="430" y="384"/>
                          </a:cubicBezTo>
                          <a:cubicBezTo>
                            <a:pt x="400" y="399"/>
                            <a:pt x="384" y="381"/>
                            <a:pt x="361" y="377"/>
                          </a:cubicBezTo>
                          <a:cubicBezTo>
                            <a:pt x="356" y="371"/>
                            <a:pt x="349" y="370"/>
                            <a:pt x="343" y="365"/>
                          </a:cubicBezTo>
                          <a:cubicBezTo>
                            <a:pt x="328" y="367"/>
                            <a:pt x="327" y="370"/>
                            <a:pt x="319" y="381"/>
                          </a:cubicBezTo>
                          <a:cubicBezTo>
                            <a:pt x="316" y="396"/>
                            <a:pt x="324" y="414"/>
                            <a:pt x="307" y="417"/>
                          </a:cubicBezTo>
                          <a:cubicBezTo>
                            <a:pt x="296" y="423"/>
                            <a:pt x="312" y="415"/>
                            <a:pt x="286" y="420"/>
                          </a:cubicBezTo>
                          <a:cubicBezTo>
                            <a:pt x="271" y="423"/>
                            <a:pt x="257" y="442"/>
                            <a:pt x="243" y="449"/>
                          </a:cubicBezTo>
                          <a:cubicBezTo>
                            <a:pt x="239" y="454"/>
                            <a:pt x="233" y="458"/>
                            <a:pt x="228" y="462"/>
                          </a:cubicBezTo>
                          <a:cubicBezTo>
                            <a:pt x="224" y="469"/>
                            <a:pt x="210" y="476"/>
                            <a:pt x="202" y="479"/>
                          </a:cubicBezTo>
                          <a:cubicBezTo>
                            <a:pt x="190" y="494"/>
                            <a:pt x="161" y="472"/>
                            <a:pt x="174" y="494"/>
                          </a:cubicBezTo>
                          <a:cubicBezTo>
                            <a:pt x="169" y="497"/>
                            <a:pt x="164" y="497"/>
                            <a:pt x="159" y="500"/>
                          </a:cubicBezTo>
                          <a:cubicBezTo>
                            <a:pt x="154" y="511"/>
                            <a:pt x="145" y="514"/>
                            <a:pt x="133" y="516"/>
                          </a:cubicBezTo>
                          <a:cubicBezTo>
                            <a:pt x="126" y="519"/>
                            <a:pt x="118" y="519"/>
                            <a:pt x="111" y="521"/>
                          </a:cubicBezTo>
                          <a:cubicBezTo>
                            <a:pt x="106" y="525"/>
                            <a:pt x="103" y="527"/>
                            <a:pt x="97" y="528"/>
                          </a:cubicBezTo>
                          <a:cubicBezTo>
                            <a:pt x="91" y="531"/>
                            <a:pt x="83" y="533"/>
                            <a:pt x="76" y="534"/>
                          </a:cubicBezTo>
                          <a:cubicBezTo>
                            <a:pt x="65" y="539"/>
                            <a:pt x="52" y="538"/>
                            <a:pt x="42" y="531"/>
                          </a:cubicBezTo>
                          <a:cubicBezTo>
                            <a:pt x="40" y="536"/>
                            <a:pt x="37" y="540"/>
                            <a:pt x="34" y="545"/>
                          </a:cubicBezTo>
                          <a:cubicBezTo>
                            <a:pt x="33" y="554"/>
                            <a:pt x="32" y="559"/>
                            <a:pt x="22" y="561"/>
                          </a:cubicBezTo>
                          <a:cubicBezTo>
                            <a:pt x="19" y="567"/>
                            <a:pt x="16" y="569"/>
                            <a:pt x="10" y="572"/>
                          </a:cubicBezTo>
                          <a:cubicBezTo>
                            <a:pt x="0" y="586"/>
                            <a:pt x="4" y="600"/>
                            <a:pt x="7" y="617"/>
                          </a:cubicBezTo>
                          <a:cubicBezTo>
                            <a:pt x="8" y="632"/>
                            <a:pt x="7" y="647"/>
                            <a:pt x="9" y="662"/>
                          </a:cubicBezTo>
                          <a:cubicBezTo>
                            <a:pt x="10" y="670"/>
                            <a:pt x="28" y="675"/>
                            <a:pt x="28" y="675"/>
                          </a:cubicBezTo>
                          <a:cubicBezTo>
                            <a:pt x="34" y="687"/>
                            <a:pt x="47" y="695"/>
                            <a:pt x="60" y="696"/>
                          </a:cubicBezTo>
                          <a:cubicBezTo>
                            <a:pt x="65" y="700"/>
                            <a:pt x="69" y="704"/>
                            <a:pt x="72" y="710"/>
                          </a:cubicBezTo>
                          <a:cubicBezTo>
                            <a:pt x="73" y="731"/>
                            <a:pt x="80" y="757"/>
                            <a:pt x="67" y="774"/>
                          </a:cubicBezTo>
                          <a:cubicBezTo>
                            <a:pt x="65" y="784"/>
                            <a:pt x="61" y="791"/>
                            <a:pt x="51" y="794"/>
                          </a:cubicBezTo>
                          <a:cubicBezTo>
                            <a:pt x="48" y="798"/>
                            <a:pt x="45" y="803"/>
                            <a:pt x="42" y="807"/>
                          </a:cubicBezTo>
                          <a:cubicBezTo>
                            <a:pt x="43" y="814"/>
                            <a:pt x="45" y="820"/>
                            <a:pt x="46" y="827"/>
                          </a:cubicBezTo>
                          <a:cubicBezTo>
                            <a:pt x="42" y="832"/>
                            <a:pt x="38" y="837"/>
                            <a:pt x="36" y="843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36" name="Freeform 11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139" y="843"/>
                      <a:ext cx="147" cy="395"/>
                    </a:xfrm>
                    <a:custGeom>
                      <a:avLst/>
                      <a:gdLst>
                        <a:gd name="T0" fmla="*/ 98 w 147"/>
                        <a:gd name="T1" fmla="*/ 0 h 395"/>
                        <a:gd name="T2" fmla="*/ 117 w 147"/>
                        <a:gd name="T3" fmla="*/ 17 h 395"/>
                        <a:gd name="T4" fmla="*/ 140 w 147"/>
                        <a:gd name="T5" fmla="*/ 38 h 395"/>
                        <a:gd name="T6" fmla="*/ 129 w 147"/>
                        <a:gd name="T7" fmla="*/ 41 h 395"/>
                        <a:gd name="T8" fmla="*/ 108 w 147"/>
                        <a:gd name="T9" fmla="*/ 38 h 395"/>
                        <a:gd name="T10" fmla="*/ 114 w 147"/>
                        <a:gd name="T11" fmla="*/ 54 h 395"/>
                        <a:gd name="T12" fmla="*/ 111 w 147"/>
                        <a:gd name="T13" fmla="*/ 69 h 395"/>
                        <a:gd name="T14" fmla="*/ 113 w 147"/>
                        <a:gd name="T15" fmla="*/ 123 h 395"/>
                        <a:gd name="T16" fmla="*/ 105 w 147"/>
                        <a:gd name="T17" fmla="*/ 248 h 395"/>
                        <a:gd name="T18" fmla="*/ 99 w 147"/>
                        <a:gd name="T19" fmla="*/ 269 h 395"/>
                        <a:gd name="T20" fmla="*/ 93 w 147"/>
                        <a:gd name="T21" fmla="*/ 285 h 395"/>
                        <a:gd name="T22" fmla="*/ 62 w 147"/>
                        <a:gd name="T23" fmla="*/ 314 h 395"/>
                        <a:gd name="T24" fmla="*/ 36 w 147"/>
                        <a:gd name="T25" fmla="*/ 359 h 395"/>
                        <a:gd name="T26" fmla="*/ 30 w 147"/>
                        <a:gd name="T27" fmla="*/ 362 h 395"/>
                        <a:gd name="T28" fmla="*/ 26 w 147"/>
                        <a:gd name="T29" fmla="*/ 366 h 395"/>
                        <a:gd name="T30" fmla="*/ 17 w 147"/>
                        <a:gd name="T31" fmla="*/ 378 h 395"/>
                        <a:gd name="T32" fmla="*/ 0 w 147"/>
                        <a:gd name="T33" fmla="*/ 395 h 39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147"/>
                        <a:gd name="T52" fmla="*/ 0 h 395"/>
                        <a:gd name="T53" fmla="*/ 147 w 147"/>
                        <a:gd name="T54" fmla="*/ 395 h 395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147" h="395">
                          <a:moveTo>
                            <a:pt x="98" y="0"/>
                          </a:moveTo>
                          <a:cubicBezTo>
                            <a:pt x="100" y="9"/>
                            <a:pt x="109" y="13"/>
                            <a:pt x="117" y="17"/>
                          </a:cubicBezTo>
                          <a:cubicBezTo>
                            <a:pt x="121" y="25"/>
                            <a:pt x="132" y="33"/>
                            <a:pt x="140" y="38"/>
                          </a:cubicBezTo>
                          <a:cubicBezTo>
                            <a:pt x="147" y="48"/>
                            <a:pt x="134" y="42"/>
                            <a:pt x="129" y="41"/>
                          </a:cubicBezTo>
                          <a:cubicBezTo>
                            <a:pt x="121" y="35"/>
                            <a:pt x="119" y="36"/>
                            <a:pt x="108" y="38"/>
                          </a:cubicBezTo>
                          <a:cubicBezTo>
                            <a:pt x="103" y="45"/>
                            <a:pt x="108" y="49"/>
                            <a:pt x="114" y="54"/>
                          </a:cubicBezTo>
                          <a:cubicBezTo>
                            <a:pt x="117" y="62"/>
                            <a:pt x="123" y="67"/>
                            <a:pt x="111" y="69"/>
                          </a:cubicBezTo>
                          <a:cubicBezTo>
                            <a:pt x="105" y="79"/>
                            <a:pt x="109" y="115"/>
                            <a:pt x="113" y="123"/>
                          </a:cubicBezTo>
                          <a:cubicBezTo>
                            <a:pt x="112" y="154"/>
                            <a:pt x="123" y="211"/>
                            <a:pt x="105" y="248"/>
                          </a:cubicBezTo>
                          <a:cubicBezTo>
                            <a:pt x="104" y="255"/>
                            <a:pt x="102" y="262"/>
                            <a:pt x="99" y="269"/>
                          </a:cubicBezTo>
                          <a:cubicBezTo>
                            <a:pt x="98" y="275"/>
                            <a:pt x="93" y="285"/>
                            <a:pt x="93" y="285"/>
                          </a:cubicBezTo>
                          <a:cubicBezTo>
                            <a:pt x="89" y="303"/>
                            <a:pt x="80" y="312"/>
                            <a:pt x="62" y="314"/>
                          </a:cubicBezTo>
                          <a:cubicBezTo>
                            <a:pt x="56" y="326"/>
                            <a:pt x="46" y="350"/>
                            <a:pt x="36" y="359"/>
                          </a:cubicBezTo>
                          <a:cubicBezTo>
                            <a:pt x="34" y="360"/>
                            <a:pt x="32" y="361"/>
                            <a:pt x="30" y="362"/>
                          </a:cubicBezTo>
                          <a:cubicBezTo>
                            <a:pt x="28" y="363"/>
                            <a:pt x="27" y="365"/>
                            <a:pt x="26" y="366"/>
                          </a:cubicBezTo>
                          <a:cubicBezTo>
                            <a:pt x="24" y="372"/>
                            <a:pt x="22" y="374"/>
                            <a:pt x="17" y="378"/>
                          </a:cubicBezTo>
                          <a:cubicBezTo>
                            <a:pt x="14" y="383"/>
                            <a:pt x="6" y="395"/>
                            <a:pt x="0" y="39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37" name="Freeform 11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521" y="1242"/>
                      <a:ext cx="614" cy="886"/>
                    </a:xfrm>
                    <a:custGeom>
                      <a:avLst/>
                      <a:gdLst>
                        <a:gd name="T0" fmla="*/ 614 w 614"/>
                        <a:gd name="T1" fmla="*/ 0 h 886"/>
                        <a:gd name="T2" fmla="*/ 603 w 614"/>
                        <a:gd name="T3" fmla="*/ 12 h 886"/>
                        <a:gd name="T4" fmla="*/ 579 w 614"/>
                        <a:gd name="T5" fmla="*/ 33 h 886"/>
                        <a:gd name="T6" fmla="*/ 549 w 614"/>
                        <a:gd name="T7" fmla="*/ 57 h 886"/>
                        <a:gd name="T8" fmla="*/ 537 w 614"/>
                        <a:gd name="T9" fmla="*/ 66 h 886"/>
                        <a:gd name="T10" fmla="*/ 521 w 614"/>
                        <a:gd name="T11" fmla="*/ 81 h 886"/>
                        <a:gd name="T12" fmla="*/ 501 w 614"/>
                        <a:gd name="T13" fmla="*/ 89 h 886"/>
                        <a:gd name="T14" fmla="*/ 492 w 614"/>
                        <a:gd name="T15" fmla="*/ 92 h 886"/>
                        <a:gd name="T16" fmla="*/ 491 w 614"/>
                        <a:gd name="T17" fmla="*/ 87 h 886"/>
                        <a:gd name="T18" fmla="*/ 470 w 614"/>
                        <a:gd name="T19" fmla="*/ 107 h 886"/>
                        <a:gd name="T20" fmla="*/ 461 w 614"/>
                        <a:gd name="T21" fmla="*/ 113 h 886"/>
                        <a:gd name="T22" fmla="*/ 444 w 614"/>
                        <a:gd name="T23" fmla="*/ 120 h 886"/>
                        <a:gd name="T24" fmla="*/ 437 w 614"/>
                        <a:gd name="T25" fmla="*/ 134 h 886"/>
                        <a:gd name="T26" fmla="*/ 429 w 614"/>
                        <a:gd name="T27" fmla="*/ 158 h 886"/>
                        <a:gd name="T28" fmla="*/ 417 w 614"/>
                        <a:gd name="T29" fmla="*/ 194 h 886"/>
                        <a:gd name="T30" fmla="*/ 407 w 614"/>
                        <a:gd name="T31" fmla="*/ 206 h 886"/>
                        <a:gd name="T32" fmla="*/ 383 w 614"/>
                        <a:gd name="T33" fmla="*/ 230 h 886"/>
                        <a:gd name="T34" fmla="*/ 363 w 614"/>
                        <a:gd name="T35" fmla="*/ 243 h 886"/>
                        <a:gd name="T36" fmla="*/ 350 w 614"/>
                        <a:gd name="T37" fmla="*/ 266 h 886"/>
                        <a:gd name="T38" fmla="*/ 362 w 614"/>
                        <a:gd name="T39" fmla="*/ 291 h 886"/>
                        <a:gd name="T40" fmla="*/ 386 w 614"/>
                        <a:gd name="T41" fmla="*/ 330 h 886"/>
                        <a:gd name="T42" fmla="*/ 393 w 614"/>
                        <a:gd name="T43" fmla="*/ 386 h 886"/>
                        <a:gd name="T44" fmla="*/ 407 w 614"/>
                        <a:gd name="T45" fmla="*/ 408 h 886"/>
                        <a:gd name="T46" fmla="*/ 426 w 614"/>
                        <a:gd name="T47" fmla="*/ 441 h 886"/>
                        <a:gd name="T48" fmla="*/ 440 w 614"/>
                        <a:gd name="T49" fmla="*/ 462 h 886"/>
                        <a:gd name="T50" fmla="*/ 492 w 614"/>
                        <a:gd name="T51" fmla="*/ 470 h 886"/>
                        <a:gd name="T52" fmla="*/ 495 w 614"/>
                        <a:gd name="T53" fmla="*/ 477 h 886"/>
                        <a:gd name="T54" fmla="*/ 428 w 614"/>
                        <a:gd name="T55" fmla="*/ 465 h 886"/>
                        <a:gd name="T56" fmla="*/ 414 w 614"/>
                        <a:gd name="T57" fmla="*/ 449 h 886"/>
                        <a:gd name="T58" fmla="*/ 399 w 614"/>
                        <a:gd name="T59" fmla="*/ 435 h 886"/>
                        <a:gd name="T60" fmla="*/ 387 w 614"/>
                        <a:gd name="T61" fmla="*/ 423 h 886"/>
                        <a:gd name="T62" fmla="*/ 374 w 614"/>
                        <a:gd name="T63" fmla="*/ 443 h 886"/>
                        <a:gd name="T64" fmla="*/ 369 w 614"/>
                        <a:gd name="T65" fmla="*/ 453 h 886"/>
                        <a:gd name="T66" fmla="*/ 363 w 614"/>
                        <a:gd name="T67" fmla="*/ 471 h 886"/>
                        <a:gd name="T68" fmla="*/ 342 w 614"/>
                        <a:gd name="T69" fmla="*/ 524 h 886"/>
                        <a:gd name="T70" fmla="*/ 333 w 614"/>
                        <a:gd name="T71" fmla="*/ 548 h 886"/>
                        <a:gd name="T72" fmla="*/ 321 w 614"/>
                        <a:gd name="T73" fmla="*/ 566 h 886"/>
                        <a:gd name="T74" fmla="*/ 309 w 614"/>
                        <a:gd name="T75" fmla="*/ 582 h 886"/>
                        <a:gd name="T76" fmla="*/ 294 w 614"/>
                        <a:gd name="T77" fmla="*/ 660 h 886"/>
                        <a:gd name="T78" fmla="*/ 281 w 614"/>
                        <a:gd name="T79" fmla="*/ 681 h 886"/>
                        <a:gd name="T80" fmla="*/ 245 w 614"/>
                        <a:gd name="T81" fmla="*/ 701 h 886"/>
                        <a:gd name="T82" fmla="*/ 188 w 614"/>
                        <a:gd name="T83" fmla="*/ 695 h 886"/>
                        <a:gd name="T84" fmla="*/ 168 w 614"/>
                        <a:gd name="T85" fmla="*/ 686 h 886"/>
                        <a:gd name="T86" fmla="*/ 132 w 614"/>
                        <a:gd name="T87" fmla="*/ 710 h 886"/>
                        <a:gd name="T88" fmla="*/ 95 w 614"/>
                        <a:gd name="T89" fmla="*/ 713 h 886"/>
                        <a:gd name="T90" fmla="*/ 78 w 614"/>
                        <a:gd name="T91" fmla="*/ 720 h 886"/>
                        <a:gd name="T92" fmla="*/ 68 w 614"/>
                        <a:gd name="T93" fmla="*/ 728 h 886"/>
                        <a:gd name="T94" fmla="*/ 53 w 614"/>
                        <a:gd name="T95" fmla="*/ 743 h 886"/>
                        <a:gd name="T96" fmla="*/ 39 w 614"/>
                        <a:gd name="T97" fmla="*/ 758 h 886"/>
                        <a:gd name="T98" fmla="*/ 35 w 614"/>
                        <a:gd name="T99" fmla="*/ 767 h 886"/>
                        <a:gd name="T100" fmla="*/ 26 w 614"/>
                        <a:gd name="T101" fmla="*/ 774 h 886"/>
                        <a:gd name="T102" fmla="*/ 12 w 614"/>
                        <a:gd name="T103" fmla="*/ 789 h 886"/>
                        <a:gd name="T104" fmla="*/ 0 w 614"/>
                        <a:gd name="T105" fmla="*/ 806 h 886"/>
                        <a:gd name="T106" fmla="*/ 8 w 614"/>
                        <a:gd name="T107" fmla="*/ 825 h 886"/>
                        <a:gd name="T108" fmla="*/ 14 w 614"/>
                        <a:gd name="T109" fmla="*/ 846 h 886"/>
                        <a:gd name="T110" fmla="*/ 27 w 614"/>
                        <a:gd name="T111" fmla="*/ 876 h 88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w 614"/>
                        <a:gd name="T169" fmla="*/ 0 h 886"/>
                        <a:gd name="T170" fmla="*/ 614 w 614"/>
                        <a:gd name="T171" fmla="*/ 886 h 886"/>
                      </a:gdLst>
                      <a:ahLst/>
                      <a:cxnLst>
                        <a:cxn ang="T112">
                          <a:pos x="T0" y="T1"/>
                        </a:cxn>
                        <a:cxn ang="T113">
                          <a:pos x="T2" y="T3"/>
                        </a:cxn>
                        <a:cxn ang="T114">
                          <a:pos x="T4" y="T5"/>
                        </a:cxn>
                        <a:cxn ang="T115">
                          <a:pos x="T6" y="T7"/>
                        </a:cxn>
                        <a:cxn ang="T116">
                          <a:pos x="T8" y="T9"/>
                        </a:cxn>
                        <a:cxn ang="T117">
                          <a:pos x="T10" y="T11"/>
                        </a:cxn>
                        <a:cxn ang="T118">
                          <a:pos x="T12" y="T13"/>
                        </a:cxn>
                        <a:cxn ang="T119">
                          <a:pos x="T14" y="T15"/>
                        </a:cxn>
                        <a:cxn ang="T120">
                          <a:pos x="T16" y="T17"/>
                        </a:cxn>
                        <a:cxn ang="T121">
                          <a:pos x="T18" y="T19"/>
                        </a:cxn>
                        <a:cxn ang="T122">
                          <a:pos x="T20" y="T21"/>
                        </a:cxn>
                        <a:cxn ang="T123">
                          <a:pos x="T22" y="T23"/>
                        </a:cxn>
                        <a:cxn ang="T124">
                          <a:pos x="T24" y="T25"/>
                        </a:cxn>
                        <a:cxn ang="T125">
                          <a:pos x="T26" y="T27"/>
                        </a:cxn>
                        <a:cxn ang="T126">
                          <a:pos x="T28" y="T29"/>
                        </a:cxn>
                        <a:cxn ang="T127">
                          <a:pos x="T30" y="T31"/>
                        </a:cxn>
                        <a:cxn ang="T128">
                          <a:pos x="T32" y="T33"/>
                        </a:cxn>
                        <a:cxn ang="T129">
                          <a:pos x="T34" y="T35"/>
                        </a:cxn>
                        <a:cxn ang="T130">
                          <a:pos x="T36" y="T37"/>
                        </a:cxn>
                        <a:cxn ang="T131">
                          <a:pos x="T38" y="T39"/>
                        </a:cxn>
                        <a:cxn ang="T132">
                          <a:pos x="T40" y="T41"/>
                        </a:cxn>
                        <a:cxn ang="T133">
                          <a:pos x="T42" y="T43"/>
                        </a:cxn>
                        <a:cxn ang="T134">
                          <a:pos x="T44" y="T45"/>
                        </a:cxn>
                        <a:cxn ang="T135">
                          <a:pos x="T46" y="T47"/>
                        </a:cxn>
                        <a:cxn ang="T136">
                          <a:pos x="T48" y="T49"/>
                        </a:cxn>
                        <a:cxn ang="T137">
                          <a:pos x="T50" y="T51"/>
                        </a:cxn>
                        <a:cxn ang="T138">
                          <a:pos x="T52" y="T53"/>
                        </a:cxn>
                        <a:cxn ang="T139">
                          <a:pos x="T54" y="T55"/>
                        </a:cxn>
                        <a:cxn ang="T140">
                          <a:pos x="T56" y="T57"/>
                        </a:cxn>
                        <a:cxn ang="T141">
                          <a:pos x="T58" y="T59"/>
                        </a:cxn>
                        <a:cxn ang="T142">
                          <a:pos x="T60" y="T61"/>
                        </a:cxn>
                        <a:cxn ang="T143">
                          <a:pos x="T62" y="T63"/>
                        </a:cxn>
                        <a:cxn ang="T144">
                          <a:pos x="T64" y="T65"/>
                        </a:cxn>
                        <a:cxn ang="T145">
                          <a:pos x="T66" y="T67"/>
                        </a:cxn>
                        <a:cxn ang="T146">
                          <a:pos x="T68" y="T69"/>
                        </a:cxn>
                        <a:cxn ang="T147">
                          <a:pos x="T70" y="T71"/>
                        </a:cxn>
                        <a:cxn ang="T148">
                          <a:pos x="T72" y="T73"/>
                        </a:cxn>
                        <a:cxn ang="T149">
                          <a:pos x="T74" y="T75"/>
                        </a:cxn>
                        <a:cxn ang="T150">
                          <a:pos x="T76" y="T77"/>
                        </a:cxn>
                        <a:cxn ang="T151">
                          <a:pos x="T78" y="T79"/>
                        </a:cxn>
                        <a:cxn ang="T152">
                          <a:pos x="T80" y="T81"/>
                        </a:cxn>
                        <a:cxn ang="T153">
                          <a:pos x="T82" y="T83"/>
                        </a:cxn>
                        <a:cxn ang="T154">
                          <a:pos x="T84" y="T85"/>
                        </a:cxn>
                        <a:cxn ang="T155">
                          <a:pos x="T86" y="T87"/>
                        </a:cxn>
                        <a:cxn ang="T156">
                          <a:pos x="T88" y="T89"/>
                        </a:cxn>
                        <a:cxn ang="T157">
                          <a:pos x="T90" y="T91"/>
                        </a:cxn>
                        <a:cxn ang="T158">
                          <a:pos x="T92" y="T93"/>
                        </a:cxn>
                        <a:cxn ang="T159">
                          <a:pos x="T94" y="T95"/>
                        </a:cxn>
                        <a:cxn ang="T160">
                          <a:pos x="T96" y="T97"/>
                        </a:cxn>
                        <a:cxn ang="T161">
                          <a:pos x="T98" y="T99"/>
                        </a:cxn>
                        <a:cxn ang="T162">
                          <a:pos x="T100" y="T101"/>
                        </a:cxn>
                        <a:cxn ang="T163">
                          <a:pos x="T102" y="T103"/>
                        </a:cxn>
                        <a:cxn ang="T164">
                          <a:pos x="T104" y="T105"/>
                        </a:cxn>
                        <a:cxn ang="T165">
                          <a:pos x="T106" y="T107"/>
                        </a:cxn>
                        <a:cxn ang="T166">
                          <a:pos x="T108" y="T109"/>
                        </a:cxn>
                        <a:cxn ang="T167">
                          <a:pos x="T110" y="T111"/>
                        </a:cxn>
                      </a:cxnLst>
                      <a:rect l="T168" t="T169" r="T170" b="T171"/>
                      <a:pathLst>
                        <a:path w="614" h="886">
                          <a:moveTo>
                            <a:pt x="614" y="0"/>
                          </a:moveTo>
                          <a:cubicBezTo>
                            <a:pt x="611" y="8"/>
                            <a:pt x="611" y="11"/>
                            <a:pt x="603" y="12"/>
                          </a:cubicBezTo>
                          <a:cubicBezTo>
                            <a:pt x="596" y="18"/>
                            <a:pt x="587" y="31"/>
                            <a:pt x="579" y="33"/>
                          </a:cubicBezTo>
                          <a:cubicBezTo>
                            <a:pt x="569" y="41"/>
                            <a:pt x="560" y="50"/>
                            <a:pt x="549" y="57"/>
                          </a:cubicBezTo>
                          <a:cubicBezTo>
                            <a:pt x="545" y="63"/>
                            <a:pt x="544" y="65"/>
                            <a:pt x="537" y="66"/>
                          </a:cubicBezTo>
                          <a:cubicBezTo>
                            <a:pt x="530" y="70"/>
                            <a:pt x="527" y="76"/>
                            <a:pt x="521" y="81"/>
                          </a:cubicBezTo>
                          <a:cubicBezTo>
                            <a:pt x="515" y="86"/>
                            <a:pt x="508" y="87"/>
                            <a:pt x="501" y="89"/>
                          </a:cubicBezTo>
                          <a:cubicBezTo>
                            <a:pt x="498" y="94"/>
                            <a:pt x="496" y="99"/>
                            <a:pt x="492" y="92"/>
                          </a:cubicBezTo>
                          <a:cubicBezTo>
                            <a:pt x="492" y="90"/>
                            <a:pt x="492" y="88"/>
                            <a:pt x="491" y="87"/>
                          </a:cubicBezTo>
                          <a:cubicBezTo>
                            <a:pt x="483" y="79"/>
                            <a:pt x="474" y="104"/>
                            <a:pt x="470" y="107"/>
                          </a:cubicBezTo>
                          <a:cubicBezTo>
                            <a:pt x="467" y="109"/>
                            <a:pt x="464" y="111"/>
                            <a:pt x="461" y="113"/>
                          </a:cubicBezTo>
                          <a:cubicBezTo>
                            <a:pt x="458" y="118"/>
                            <a:pt x="444" y="120"/>
                            <a:pt x="444" y="120"/>
                          </a:cubicBezTo>
                          <a:cubicBezTo>
                            <a:pt x="443" y="126"/>
                            <a:pt x="440" y="129"/>
                            <a:pt x="437" y="134"/>
                          </a:cubicBezTo>
                          <a:cubicBezTo>
                            <a:pt x="436" y="145"/>
                            <a:pt x="438" y="153"/>
                            <a:pt x="429" y="158"/>
                          </a:cubicBezTo>
                          <a:cubicBezTo>
                            <a:pt x="427" y="169"/>
                            <a:pt x="426" y="188"/>
                            <a:pt x="417" y="194"/>
                          </a:cubicBezTo>
                          <a:cubicBezTo>
                            <a:pt x="414" y="199"/>
                            <a:pt x="412" y="203"/>
                            <a:pt x="407" y="206"/>
                          </a:cubicBezTo>
                          <a:cubicBezTo>
                            <a:pt x="403" y="214"/>
                            <a:pt x="391" y="224"/>
                            <a:pt x="383" y="230"/>
                          </a:cubicBezTo>
                          <a:cubicBezTo>
                            <a:pt x="377" y="242"/>
                            <a:pt x="379" y="242"/>
                            <a:pt x="363" y="243"/>
                          </a:cubicBezTo>
                          <a:cubicBezTo>
                            <a:pt x="356" y="248"/>
                            <a:pt x="355" y="258"/>
                            <a:pt x="350" y="266"/>
                          </a:cubicBezTo>
                          <a:cubicBezTo>
                            <a:pt x="358" y="276"/>
                            <a:pt x="359" y="277"/>
                            <a:pt x="362" y="291"/>
                          </a:cubicBezTo>
                          <a:cubicBezTo>
                            <a:pt x="364" y="307"/>
                            <a:pt x="379" y="315"/>
                            <a:pt x="386" y="330"/>
                          </a:cubicBezTo>
                          <a:cubicBezTo>
                            <a:pt x="388" y="347"/>
                            <a:pt x="385" y="371"/>
                            <a:pt x="393" y="386"/>
                          </a:cubicBezTo>
                          <a:cubicBezTo>
                            <a:pt x="397" y="394"/>
                            <a:pt x="403" y="400"/>
                            <a:pt x="407" y="408"/>
                          </a:cubicBezTo>
                          <a:cubicBezTo>
                            <a:pt x="409" y="419"/>
                            <a:pt x="417" y="434"/>
                            <a:pt x="426" y="441"/>
                          </a:cubicBezTo>
                          <a:cubicBezTo>
                            <a:pt x="429" y="449"/>
                            <a:pt x="430" y="460"/>
                            <a:pt x="440" y="462"/>
                          </a:cubicBezTo>
                          <a:cubicBezTo>
                            <a:pt x="458" y="471"/>
                            <a:pt x="470" y="469"/>
                            <a:pt x="492" y="470"/>
                          </a:cubicBezTo>
                          <a:cubicBezTo>
                            <a:pt x="497" y="471"/>
                            <a:pt x="505" y="475"/>
                            <a:pt x="495" y="477"/>
                          </a:cubicBezTo>
                          <a:cubicBezTo>
                            <a:pt x="474" y="476"/>
                            <a:pt x="449" y="470"/>
                            <a:pt x="428" y="465"/>
                          </a:cubicBezTo>
                          <a:cubicBezTo>
                            <a:pt x="421" y="461"/>
                            <a:pt x="419" y="455"/>
                            <a:pt x="414" y="449"/>
                          </a:cubicBezTo>
                          <a:cubicBezTo>
                            <a:pt x="413" y="442"/>
                            <a:pt x="405" y="439"/>
                            <a:pt x="399" y="435"/>
                          </a:cubicBezTo>
                          <a:cubicBezTo>
                            <a:pt x="395" y="430"/>
                            <a:pt x="391" y="427"/>
                            <a:pt x="387" y="423"/>
                          </a:cubicBezTo>
                          <a:cubicBezTo>
                            <a:pt x="381" y="426"/>
                            <a:pt x="377" y="437"/>
                            <a:pt x="374" y="443"/>
                          </a:cubicBezTo>
                          <a:cubicBezTo>
                            <a:pt x="372" y="446"/>
                            <a:pt x="369" y="453"/>
                            <a:pt x="369" y="453"/>
                          </a:cubicBezTo>
                          <a:cubicBezTo>
                            <a:pt x="368" y="459"/>
                            <a:pt x="366" y="465"/>
                            <a:pt x="363" y="471"/>
                          </a:cubicBezTo>
                          <a:cubicBezTo>
                            <a:pt x="362" y="500"/>
                            <a:pt x="355" y="502"/>
                            <a:pt x="342" y="524"/>
                          </a:cubicBezTo>
                          <a:cubicBezTo>
                            <a:pt x="340" y="533"/>
                            <a:pt x="336" y="540"/>
                            <a:pt x="333" y="548"/>
                          </a:cubicBezTo>
                          <a:cubicBezTo>
                            <a:pt x="332" y="561"/>
                            <a:pt x="333" y="563"/>
                            <a:pt x="321" y="566"/>
                          </a:cubicBezTo>
                          <a:cubicBezTo>
                            <a:pt x="310" y="575"/>
                            <a:pt x="314" y="572"/>
                            <a:pt x="309" y="582"/>
                          </a:cubicBezTo>
                          <a:cubicBezTo>
                            <a:pt x="308" y="624"/>
                            <a:pt x="314" y="634"/>
                            <a:pt x="294" y="660"/>
                          </a:cubicBezTo>
                          <a:cubicBezTo>
                            <a:pt x="292" y="669"/>
                            <a:pt x="288" y="676"/>
                            <a:pt x="281" y="681"/>
                          </a:cubicBezTo>
                          <a:cubicBezTo>
                            <a:pt x="274" y="699"/>
                            <a:pt x="266" y="699"/>
                            <a:pt x="245" y="701"/>
                          </a:cubicBezTo>
                          <a:cubicBezTo>
                            <a:pt x="225" y="713"/>
                            <a:pt x="204" y="707"/>
                            <a:pt x="188" y="695"/>
                          </a:cubicBezTo>
                          <a:cubicBezTo>
                            <a:pt x="183" y="691"/>
                            <a:pt x="175" y="687"/>
                            <a:pt x="168" y="686"/>
                          </a:cubicBezTo>
                          <a:cubicBezTo>
                            <a:pt x="156" y="688"/>
                            <a:pt x="145" y="708"/>
                            <a:pt x="132" y="710"/>
                          </a:cubicBezTo>
                          <a:cubicBezTo>
                            <a:pt x="120" y="711"/>
                            <a:pt x="95" y="713"/>
                            <a:pt x="95" y="713"/>
                          </a:cubicBezTo>
                          <a:cubicBezTo>
                            <a:pt x="91" y="721"/>
                            <a:pt x="87" y="719"/>
                            <a:pt x="78" y="720"/>
                          </a:cubicBezTo>
                          <a:cubicBezTo>
                            <a:pt x="73" y="722"/>
                            <a:pt x="73" y="726"/>
                            <a:pt x="68" y="728"/>
                          </a:cubicBezTo>
                          <a:cubicBezTo>
                            <a:pt x="64" y="733"/>
                            <a:pt x="58" y="739"/>
                            <a:pt x="53" y="743"/>
                          </a:cubicBezTo>
                          <a:cubicBezTo>
                            <a:pt x="50" y="749"/>
                            <a:pt x="45" y="755"/>
                            <a:pt x="39" y="758"/>
                          </a:cubicBezTo>
                          <a:cubicBezTo>
                            <a:pt x="37" y="761"/>
                            <a:pt x="37" y="764"/>
                            <a:pt x="35" y="767"/>
                          </a:cubicBezTo>
                          <a:cubicBezTo>
                            <a:pt x="33" y="770"/>
                            <a:pt x="26" y="774"/>
                            <a:pt x="26" y="774"/>
                          </a:cubicBezTo>
                          <a:cubicBezTo>
                            <a:pt x="23" y="781"/>
                            <a:pt x="18" y="785"/>
                            <a:pt x="12" y="789"/>
                          </a:cubicBezTo>
                          <a:cubicBezTo>
                            <a:pt x="8" y="795"/>
                            <a:pt x="6" y="802"/>
                            <a:pt x="0" y="806"/>
                          </a:cubicBezTo>
                          <a:cubicBezTo>
                            <a:pt x="2" y="815"/>
                            <a:pt x="3" y="818"/>
                            <a:pt x="8" y="825"/>
                          </a:cubicBezTo>
                          <a:cubicBezTo>
                            <a:pt x="9" y="832"/>
                            <a:pt x="11" y="840"/>
                            <a:pt x="14" y="846"/>
                          </a:cubicBezTo>
                          <a:cubicBezTo>
                            <a:pt x="15" y="886"/>
                            <a:pt x="24" y="870"/>
                            <a:pt x="27" y="8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38" name="Freeform 11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548" y="2123"/>
                      <a:ext cx="121" cy="844"/>
                    </a:xfrm>
                    <a:custGeom>
                      <a:avLst/>
                      <a:gdLst>
                        <a:gd name="T0" fmla="*/ 0 w 121"/>
                        <a:gd name="T1" fmla="*/ 0 h 844"/>
                        <a:gd name="T2" fmla="*/ 8 w 121"/>
                        <a:gd name="T3" fmla="*/ 18 h 844"/>
                        <a:gd name="T4" fmla="*/ 17 w 121"/>
                        <a:gd name="T5" fmla="*/ 42 h 844"/>
                        <a:gd name="T6" fmla="*/ 29 w 121"/>
                        <a:gd name="T7" fmla="*/ 61 h 844"/>
                        <a:gd name="T8" fmla="*/ 59 w 121"/>
                        <a:gd name="T9" fmla="*/ 94 h 844"/>
                        <a:gd name="T10" fmla="*/ 69 w 121"/>
                        <a:gd name="T11" fmla="*/ 106 h 844"/>
                        <a:gd name="T12" fmla="*/ 87 w 121"/>
                        <a:gd name="T13" fmla="*/ 133 h 844"/>
                        <a:gd name="T14" fmla="*/ 101 w 121"/>
                        <a:gd name="T15" fmla="*/ 156 h 844"/>
                        <a:gd name="T16" fmla="*/ 107 w 121"/>
                        <a:gd name="T17" fmla="*/ 171 h 844"/>
                        <a:gd name="T18" fmla="*/ 98 w 121"/>
                        <a:gd name="T19" fmla="*/ 190 h 844"/>
                        <a:gd name="T20" fmla="*/ 95 w 121"/>
                        <a:gd name="T21" fmla="*/ 229 h 844"/>
                        <a:gd name="T22" fmla="*/ 86 w 121"/>
                        <a:gd name="T23" fmla="*/ 241 h 844"/>
                        <a:gd name="T24" fmla="*/ 81 w 121"/>
                        <a:gd name="T25" fmla="*/ 259 h 844"/>
                        <a:gd name="T26" fmla="*/ 66 w 121"/>
                        <a:gd name="T27" fmla="*/ 270 h 844"/>
                        <a:gd name="T28" fmla="*/ 51 w 121"/>
                        <a:gd name="T29" fmla="*/ 295 h 844"/>
                        <a:gd name="T30" fmla="*/ 44 w 121"/>
                        <a:gd name="T31" fmla="*/ 309 h 844"/>
                        <a:gd name="T32" fmla="*/ 35 w 121"/>
                        <a:gd name="T33" fmla="*/ 339 h 844"/>
                        <a:gd name="T34" fmla="*/ 24 w 121"/>
                        <a:gd name="T35" fmla="*/ 357 h 844"/>
                        <a:gd name="T36" fmla="*/ 20 w 121"/>
                        <a:gd name="T37" fmla="*/ 378 h 844"/>
                        <a:gd name="T38" fmla="*/ 33 w 121"/>
                        <a:gd name="T39" fmla="*/ 400 h 844"/>
                        <a:gd name="T40" fmla="*/ 47 w 121"/>
                        <a:gd name="T41" fmla="*/ 421 h 844"/>
                        <a:gd name="T42" fmla="*/ 53 w 121"/>
                        <a:gd name="T43" fmla="*/ 439 h 844"/>
                        <a:gd name="T44" fmla="*/ 59 w 121"/>
                        <a:gd name="T45" fmla="*/ 462 h 844"/>
                        <a:gd name="T46" fmla="*/ 71 w 121"/>
                        <a:gd name="T47" fmla="*/ 487 h 844"/>
                        <a:gd name="T48" fmla="*/ 89 w 121"/>
                        <a:gd name="T49" fmla="*/ 514 h 844"/>
                        <a:gd name="T50" fmla="*/ 95 w 121"/>
                        <a:gd name="T51" fmla="*/ 558 h 844"/>
                        <a:gd name="T52" fmla="*/ 104 w 121"/>
                        <a:gd name="T53" fmla="*/ 579 h 844"/>
                        <a:gd name="T54" fmla="*/ 110 w 121"/>
                        <a:gd name="T55" fmla="*/ 598 h 844"/>
                        <a:gd name="T56" fmla="*/ 116 w 121"/>
                        <a:gd name="T57" fmla="*/ 643 h 844"/>
                        <a:gd name="T58" fmla="*/ 90 w 121"/>
                        <a:gd name="T59" fmla="*/ 673 h 844"/>
                        <a:gd name="T60" fmla="*/ 95 w 121"/>
                        <a:gd name="T61" fmla="*/ 688 h 844"/>
                        <a:gd name="T62" fmla="*/ 104 w 121"/>
                        <a:gd name="T63" fmla="*/ 714 h 844"/>
                        <a:gd name="T64" fmla="*/ 102 w 121"/>
                        <a:gd name="T65" fmla="*/ 757 h 844"/>
                        <a:gd name="T66" fmla="*/ 83 w 121"/>
                        <a:gd name="T67" fmla="*/ 787 h 844"/>
                        <a:gd name="T68" fmla="*/ 21 w 121"/>
                        <a:gd name="T69" fmla="*/ 832 h 844"/>
                        <a:gd name="T70" fmla="*/ 2 w 121"/>
                        <a:gd name="T71" fmla="*/ 844 h 844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121"/>
                        <a:gd name="T109" fmla="*/ 0 h 844"/>
                        <a:gd name="T110" fmla="*/ 121 w 121"/>
                        <a:gd name="T111" fmla="*/ 844 h 844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121" h="844">
                          <a:moveTo>
                            <a:pt x="0" y="0"/>
                          </a:moveTo>
                          <a:cubicBezTo>
                            <a:pt x="2" y="9"/>
                            <a:pt x="4" y="11"/>
                            <a:pt x="8" y="18"/>
                          </a:cubicBezTo>
                          <a:cubicBezTo>
                            <a:pt x="9" y="27"/>
                            <a:pt x="12" y="34"/>
                            <a:pt x="17" y="42"/>
                          </a:cubicBezTo>
                          <a:cubicBezTo>
                            <a:pt x="18" y="50"/>
                            <a:pt x="24" y="55"/>
                            <a:pt x="29" y="61"/>
                          </a:cubicBezTo>
                          <a:cubicBezTo>
                            <a:pt x="31" y="71"/>
                            <a:pt x="49" y="88"/>
                            <a:pt x="59" y="94"/>
                          </a:cubicBezTo>
                          <a:cubicBezTo>
                            <a:pt x="60" y="101"/>
                            <a:pt x="65" y="100"/>
                            <a:pt x="69" y="106"/>
                          </a:cubicBezTo>
                          <a:cubicBezTo>
                            <a:pt x="76" y="114"/>
                            <a:pt x="80" y="126"/>
                            <a:pt x="87" y="133"/>
                          </a:cubicBezTo>
                          <a:cubicBezTo>
                            <a:pt x="90" y="141"/>
                            <a:pt x="96" y="148"/>
                            <a:pt x="101" y="156"/>
                          </a:cubicBezTo>
                          <a:cubicBezTo>
                            <a:pt x="102" y="162"/>
                            <a:pt x="105" y="165"/>
                            <a:pt x="107" y="171"/>
                          </a:cubicBezTo>
                          <a:cubicBezTo>
                            <a:pt x="105" y="182"/>
                            <a:pt x="106" y="184"/>
                            <a:pt x="98" y="190"/>
                          </a:cubicBezTo>
                          <a:cubicBezTo>
                            <a:pt x="89" y="205"/>
                            <a:pt x="93" y="202"/>
                            <a:pt x="95" y="229"/>
                          </a:cubicBezTo>
                          <a:cubicBezTo>
                            <a:pt x="93" y="235"/>
                            <a:pt x="90" y="236"/>
                            <a:pt x="86" y="241"/>
                          </a:cubicBezTo>
                          <a:cubicBezTo>
                            <a:pt x="84" y="247"/>
                            <a:pt x="84" y="253"/>
                            <a:pt x="81" y="259"/>
                          </a:cubicBezTo>
                          <a:cubicBezTo>
                            <a:pt x="79" y="271"/>
                            <a:pt x="76" y="266"/>
                            <a:pt x="66" y="270"/>
                          </a:cubicBezTo>
                          <a:cubicBezTo>
                            <a:pt x="65" y="280"/>
                            <a:pt x="60" y="290"/>
                            <a:pt x="51" y="295"/>
                          </a:cubicBezTo>
                          <a:cubicBezTo>
                            <a:pt x="48" y="300"/>
                            <a:pt x="45" y="303"/>
                            <a:pt x="44" y="309"/>
                          </a:cubicBezTo>
                          <a:cubicBezTo>
                            <a:pt x="45" y="326"/>
                            <a:pt x="53" y="335"/>
                            <a:pt x="35" y="339"/>
                          </a:cubicBezTo>
                          <a:cubicBezTo>
                            <a:pt x="28" y="343"/>
                            <a:pt x="28" y="350"/>
                            <a:pt x="24" y="357"/>
                          </a:cubicBezTo>
                          <a:cubicBezTo>
                            <a:pt x="23" y="364"/>
                            <a:pt x="20" y="378"/>
                            <a:pt x="20" y="378"/>
                          </a:cubicBezTo>
                          <a:cubicBezTo>
                            <a:pt x="22" y="387"/>
                            <a:pt x="26" y="394"/>
                            <a:pt x="33" y="400"/>
                          </a:cubicBezTo>
                          <a:cubicBezTo>
                            <a:pt x="37" y="409"/>
                            <a:pt x="36" y="419"/>
                            <a:pt x="47" y="421"/>
                          </a:cubicBezTo>
                          <a:cubicBezTo>
                            <a:pt x="48" y="427"/>
                            <a:pt x="53" y="439"/>
                            <a:pt x="53" y="439"/>
                          </a:cubicBezTo>
                          <a:cubicBezTo>
                            <a:pt x="54" y="447"/>
                            <a:pt x="56" y="455"/>
                            <a:pt x="59" y="462"/>
                          </a:cubicBezTo>
                          <a:cubicBezTo>
                            <a:pt x="61" y="471"/>
                            <a:pt x="67" y="479"/>
                            <a:pt x="71" y="487"/>
                          </a:cubicBezTo>
                          <a:cubicBezTo>
                            <a:pt x="73" y="497"/>
                            <a:pt x="81" y="508"/>
                            <a:pt x="89" y="514"/>
                          </a:cubicBezTo>
                          <a:cubicBezTo>
                            <a:pt x="97" y="528"/>
                            <a:pt x="89" y="544"/>
                            <a:pt x="95" y="558"/>
                          </a:cubicBezTo>
                          <a:cubicBezTo>
                            <a:pt x="96" y="565"/>
                            <a:pt x="101" y="572"/>
                            <a:pt x="104" y="579"/>
                          </a:cubicBezTo>
                          <a:cubicBezTo>
                            <a:pt x="105" y="585"/>
                            <a:pt x="107" y="592"/>
                            <a:pt x="110" y="598"/>
                          </a:cubicBezTo>
                          <a:cubicBezTo>
                            <a:pt x="113" y="612"/>
                            <a:pt x="109" y="630"/>
                            <a:pt x="116" y="643"/>
                          </a:cubicBezTo>
                          <a:cubicBezTo>
                            <a:pt x="121" y="668"/>
                            <a:pt x="111" y="669"/>
                            <a:pt x="90" y="673"/>
                          </a:cubicBezTo>
                          <a:cubicBezTo>
                            <a:pt x="88" y="681"/>
                            <a:pt x="88" y="684"/>
                            <a:pt x="95" y="688"/>
                          </a:cubicBezTo>
                          <a:cubicBezTo>
                            <a:pt x="97" y="696"/>
                            <a:pt x="101" y="706"/>
                            <a:pt x="104" y="714"/>
                          </a:cubicBezTo>
                          <a:cubicBezTo>
                            <a:pt x="106" y="728"/>
                            <a:pt x="119" y="747"/>
                            <a:pt x="102" y="757"/>
                          </a:cubicBezTo>
                          <a:cubicBezTo>
                            <a:pt x="95" y="769"/>
                            <a:pt x="95" y="778"/>
                            <a:pt x="83" y="787"/>
                          </a:cubicBezTo>
                          <a:cubicBezTo>
                            <a:pt x="75" y="800"/>
                            <a:pt x="36" y="829"/>
                            <a:pt x="21" y="832"/>
                          </a:cubicBezTo>
                          <a:cubicBezTo>
                            <a:pt x="15" y="836"/>
                            <a:pt x="7" y="839"/>
                            <a:pt x="2" y="844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39" name="Freeform 11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428" y="2966"/>
                      <a:ext cx="926" cy="466"/>
                    </a:xfrm>
                    <a:custGeom>
                      <a:avLst/>
                      <a:gdLst>
                        <a:gd name="T0" fmla="*/ 96 w 926"/>
                        <a:gd name="T1" fmla="*/ 19 h 466"/>
                        <a:gd name="T2" fmla="*/ 18 w 926"/>
                        <a:gd name="T3" fmla="*/ 0 h 466"/>
                        <a:gd name="T4" fmla="*/ 66 w 926"/>
                        <a:gd name="T5" fmla="*/ 61 h 466"/>
                        <a:gd name="T6" fmla="*/ 74 w 926"/>
                        <a:gd name="T7" fmla="*/ 69 h 466"/>
                        <a:gd name="T8" fmla="*/ 131 w 926"/>
                        <a:gd name="T9" fmla="*/ 132 h 466"/>
                        <a:gd name="T10" fmla="*/ 167 w 926"/>
                        <a:gd name="T11" fmla="*/ 150 h 466"/>
                        <a:gd name="T12" fmla="*/ 206 w 926"/>
                        <a:gd name="T13" fmla="*/ 175 h 466"/>
                        <a:gd name="T14" fmla="*/ 273 w 926"/>
                        <a:gd name="T15" fmla="*/ 190 h 466"/>
                        <a:gd name="T16" fmla="*/ 353 w 926"/>
                        <a:gd name="T17" fmla="*/ 253 h 466"/>
                        <a:gd name="T18" fmla="*/ 426 w 926"/>
                        <a:gd name="T19" fmla="*/ 327 h 466"/>
                        <a:gd name="T20" fmla="*/ 450 w 926"/>
                        <a:gd name="T21" fmla="*/ 357 h 466"/>
                        <a:gd name="T22" fmla="*/ 510 w 926"/>
                        <a:gd name="T23" fmla="*/ 387 h 466"/>
                        <a:gd name="T24" fmla="*/ 549 w 926"/>
                        <a:gd name="T25" fmla="*/ 420 h 466"/>
                        <a:gd name="T26" fmla="*/ 579 w 926"/>
                        <a:gd name="T27" fmla="*/ 444 h 466"/>
                        <a:gd name="T28" fmla="*/ 620 w 926"/>
                        <a:gd name="T29" fmla="*/ 466 h 466"/>
                        <a:gd name="T30" fmla="*/ 621 w 926"/>
                        <a:gd name="T31" fmla="*/ 409 h 466"/>
                        <a:gd name="T32" fmla="*/ 650 w 926"/>
                        <a:gd name="T33" fmla="*/ 370 h 466"/>
                        <a:gd name="T34" fmla="*/ 683 w 926"/>
                        <a:gd name="T35" fmla="*/ 349 h 466"/>
                        <a:gd name="T36" fmla="*/ 702 w 926"/>
                        <a:gd name="T37" fmla="*/ 318 h 466"/>
                        <a:gd name="T38" fmla="*/ 732 w 926"/>
                        <a:gd name="T39" fmla="*/ 303 h 466"/>
                        <a:gd name="T40" fmla="*/ 758 w 926"/>
                        <a:gd name="T41" fmla="*/ 274 h 466"/>
                        <a:gd name="T42" fmla="*/ 788 w 926"/>
                        <a:gd name="T43" fmla="*/ 231 h 466"/>
                        <a:gd name="T44" fmla="*/ 806 w 926"/>
                        <a:gd name="T45" fmla="*/ 168 h 466"/>
                        <a:gd name="T46" fmla="*/ 845 w 926"/>
                        <a:gd name="T47" fmla="*/ 141 h 466"/>
                        <a:gd name="T48" fmla="*/ 860 w 926"/>
                        <a:gd name="T49" fmla="*/ 51 h 466"/>
                        <a:gd name="T50" fmla="*/ 849 w 926"/>
                        <a:gd name="T51" fmla="*/ 34 h 466"/>
                        <a:gd name="T52" fmla="*/ 887 w 926"/>
                        <a:gd name="T53" fmla="*/ 60 h 466"/>
                        <a:gd name="T54" fmla="*/ 900 w 926"/>
                        <a:gd name="T55" fmla="*/ 78 h 466"/>
                        <a:gd name="T56" fmla="*/ 894 w 926"/>
                        <a:gd name="T57" fmla="*/ 115 h 466"/>
                        <a:gd name="T58" fmla="*/ 890 w 926"/>
                        <a:gd name="T59" fmla="*/ 157 h 466"/>
                        <a:gd name="T60" fmla="*/ 917 w 926"/>
                        <a:gd name="T61" fmla="*/ 183 h 466"/>
                        <a:gd name="T62" fmla="*/ 911 w 926"/>
                        <a:gd name="T63" fmla="*/ 207 h 466"/>
                        <a:gd name="T64" fmla="*/ 912 w 926"/>
                        <a:gd name="T65" fmla="*/ 232 h 466"/>
                        <a:gd name="T66" fmla="*/ 888 w 926"/>
                        <a:gd name="T67" fmla="*/ 268 h 466"/>
                        <a:gd name="T68" fmla="*/ 887 w 926"/>
                        <a:gd name="T69" fmla="*/ 244 h 466"/>
                        <a:gd name="T70" fmla="*/ 849 w 926"/>
                        <a:gd name="T71" fmla="*/ 234 h 466"/>
                        <a:gd name="T72" fmla="*/ 840 w 926"/>
                        <a:gd name="T73" fmla="*/ 261 h 466"/>
                        <a:gd name="T74" fmla="*/ 807 w 926"/>
                        <a:gd name="T75" fmla="*/ 298 h 466"/>
                        <a:gd name="T76" fmla="*/ 779 w 926"/>
                        <a:gd name="T77" fmla="*/ 325 h 466"/>
                        <a:gd name="T78" fmla="*/ 771 w 926"/>
                        <a:gd name="T79" fmla="*/ 333 h 466"/>
                        <a:gd name="T80" fmla="*/ 794 w 926"/>
                        <a:gd name="T81" fmla="*/ 337 h 466"/>
                        <a:gd name="T82" fmla="*/ 845 w 926"/>
                        <a:gd name="T83" fmla="*/ 355 h 466"/>
                        <a:gd name="T84" fmla="*/ 863 w 926"/>
                        <a:gd name="T85" fmla="*/ 349 h 466"/>
                        <a:gd name="T86" fmla="*/ 911 w 926"/>
                        <a:gd name="T87" fmla="*/ 324 h 466"/>
                        <a:gd name="T88" fmla="*/ 923 w 926"/>
                        <a:gd name="T89" fmla="*/ 298 h 46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w 926"/>
                        <a:gd name="T136" fmla="*/ 0 h 466"/>
                        <a:gd name="T137" fmla="*/ 926 w 926"/>
                        <a:gd name="T138" fmla="*/ 466 h 46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T135" t="T136" r="T137" b="T138"/>
                      <a:pathLst>
                        <a:path w="926" h="466">
                          <a:moveTo>
                            <a:pt x="119" y="3"/>
                          </a:moveTo>
                          <a:cubicBezTo>
                            <a:pt x="116" y="16"/>
                            <a:pt x="109" y="17"/>
                            <a:pt x="96" y="19"/>
                          </a:cubicBezTo>
                          <a:cubicBezTo>
                            <a:pt x="47" y="18"/>
                            <a:pt x="65" y="17"/>
                            <a:pt x="39" y="12"/>
                          </a:cubicBezTo>
                          <a:cubicBezTo>
                            <a:pt x="31" y="8"/>
                            <a:pt x="27" y="2"/>
                            <a:pt x="18" y="0"/>
                          </a:cubicBezTo>
                          <a:cubicBezTo>
                            <a:pt x="0" y="9"/>
                            <a:pt x="22" y="23"/>
                            <a:pt x="32" y="27"/>
                          </a:cubicBezTo>
                          <a:cubicBezTo>
                            <a:pt x="42" y="40"/>
                            <a:pt x="52" y="51"/>
                            <a:pt x="66" y="61"/>
                          </a:cubicBezTo>
                          <a:cubicBezTo>
                            <a:pt x="67" y="63"/>
                            <a:pt x="68" y="65"/>
                            <a:pt x="69" y="66"/>
                          </a:cubicBezTo>
                          <a:cubicBezTo>
                            <a:pt x="70" y="67"/>
                            <a:pt x="73" y="67"/>
                            <a:pt x="74" y="69"/>
                          </a:cubicBezTo>
                          <a:cubicBezTo>
                            <a:pt x="77" y="74"/>
                            <a:pt x="80" y="82"/>
                            <a:pt x="83" y="88"/>
                          </a:cubicBezTo>
                          <a:cubicBezTo>
                            <a:pt x="85" y="123"/>
                            <a:pt x="99" y="129"/>
                            <a:pt x="131" y="132"/>
                          </a:cubicBezTo>
                          <a:cubicBezTo>
                            <a:pt x="136" y="136"/>
                            <a:pt x="143" y="138"/>
                            <a:pt x="149" y="139"/>
                          </a:cubicBezTo>
                          <a:cubicBezTo>
                            <a:pt x="156" y="144"/>
                            <a:pt x="161" y="144"/>
                            <a:pt x="167" y="150"/>
                          </a:cubicBezTo>
                          <a:cubicBezTo>
                            <a:pt x="175" y="158"/>
                            <a:pt x="178" y="167"/>
                            <a:pt x="189" y="169"/>
                          </a:cubicBezTo>
                          <a:cubicBezTo>
                            <a:pt x="196" y="173"/>
                            <a:pt x="198" y="174"/>
                            <a:pt x="206" y="175"/>
                          </a:cubicBezTo>
                          <a:cubicBezTo>
                            <a:pt x="220" y="180"/>
                            <a:pt x="237" y="182"/>
                            <a:pt x="252" y="184"/>
                          </a:cubicBezTo>
                          <a:cubicBezTo>
                            <a:pt x="259" y="187"/>
                            <a:pt x="266" y="189"/>
                            <a:pt x="273" y="190"/>
                          </a:cubicBezTo>
                          <a:cubicBezTo>
                            <a:pt x="285" y="195"/>
                            <a:pt x="296" y="206"/>
                            <a:pt x="308" y="213"/>
                          </a:cubicBezTo>
                          <a:cubicBezTo>
                            <a:pt x="318" y="228"/>
                            <a:pt x="338" y="244"/>
                            <a:pt x="353" y="253"/>
                          </a:cubicBezTo>
                          <a:cubicBezTo>
                            <a:pt x="359" y="263"/>
                            <a:pt x="370" y="270"/>
                            <a:pt x="380" y="276"/>
                          </a:cubicBezTo>
                          <a:cubicBezTo>
                            <a:pt x="394" y="295"/>
                            <a:pt x="409" y="310"/>
                            <a:pt x="426" y="327"/>
                          </a:cubicBezTo>
                          <a:cubicBezTo>
                            <a:pt x="431" y="332"/>
                            <a:pt x="434" y="339"/>
                            <a:pt x="440" y="345"/>
                          </a:cubicBezTo>
                          <a:cubicBezTo>
                            <a:pt x="441" y="354"/>
                            <a:pt x="444" y="351"/>
                            <a:pt x="450" y="357"/>
                          </a:cubicBezTo>
                          <a:cubicBezTo>
                            <a:pt x="462" y="369"/>
                            <a:pt x="464" y="383"/>
                            <a:pt x="483" y="385"/>
                          </a:cubicBezTo>
                          <a:cubicBezTo>
                            <a:pt x="492" y="386"/>
                            <a:pt x="501" y="386"/>
                            <a:pt x="510" y="387"/>
                          </a:cubicBezTo>
                          <a:cubicBezTo>
                            <a:pt x="519" y="389"/>
                            <a:pt x="525" y="401"/>
                            <a:pt x="533" y="406"/>
                          </a:cubicBezTo>
                          <a:cubicBezTo>
                            <a:pt x="537" y="413"/>
                            <a:pt x="543" y="415"/>
                            <a:pt x="549" y="420"/>
                          </a:cubicBezTo>
                          <a:cubicBezTo>
                            <a:pt x="552" y="426"/>
                            <a:pt x="558" y="431"/>
                            <a:pt x="564" y="435"/>
                          </a:cubicBezTo>
                          <a:cubicBezTo>
                            <a:pt x="568" y="442"/>
                            <a:pt x="571" y="442"/>
                            <a:pt x="579" y="444"/>
                          </a:cubicBezTo>
                          <a:cubicBezTo>
                            <a:pt x="584" y="447"/>
                            <a:pt x="587" y="450"/>
                            <a:pt x="593" y="451"/>
                          </a:cubicBezTo>
                          <a:cubicBezTo>
                            <a:pt x="600" y="457"/>
                            <a:pt x="611" y="464"/>
                            <a:pt x="620" y="466"/>
                          </a:cubicBezTo>
                          <a:cubicBezTo>
                            <a:pt x="629" y="465"/>
                            <a:pt x="628" y="463"/>
                            <a:pt x="632" y="456"/>
                          </a:cubicBezTo>
                          <a:cubicBezTo>
                            <a:pt x="631" y="437"/>
                            <a:pt x="630" y="424"/>
                            <a:pt x="621" y="409"/>
                          </a:cubicBezTo>
                          <a:cubicBezTo>
                            <a:pt x="618" y="391"/>
                            <a:pt x="609" y="386"/>
                            <a:pt x="635" y="384"/>
                          </a:cubicBezTo>
                          <a:cubicBezTo>
                            <a:pt x="642" y="379"/>
                            <a:pt x="642" y="373"/>
                            <a:pt x="650" y="370"/>
                          </a:cubicBezTo>
                          <a:cubicBezTo>
                            <a:pt x="662" y="354"/>
                            <a:pt x="640" y="384"/>
                            <a:pt x="654" y="357"/>
                          </a:cubicBezTo>
                          <a:cubicBezTo>
                            <a:pt x="658" y="349"/>
                            <a:pt x="681" y="349"/>
                            <a:pt x="683" y="349"/>
                          </a:cubicBezTo>
                          <a:cubicBezTo>
                            <a:pt x="686" y="345"/>
                            <a:pt x="689" y="340"/>
                            <a:pt x="692" y="336"/>
                          </a:cubicBezTo>
                          <a:cubicBezTo>
                            <a:pt x="693" y="329"/>
                            <a:pt x="697" y="322"/>
                            <a:pt x="702" y="318"/>
                          </a:cubicBezTo>
                          <a:cubicBezTo>
                            <a:pt x="710" y="320"/>
                            <a:pt x="717" y="319"/>
                            <a:pt x="725" y="316"/>
                          </a:cubicBezTo>
                          <a:cubicBezTo>
                            <a:pt x="726" y="309"/>
                            <a:pt x="727" y="307"/>
                            <a:pt x="732" y="303"/>
                          </a:cubicBezTo>
                          <a:cubicBezTo>
                            <a:pt x="736" y="296"/>
                            <a:pt x="739" y="290"/>
                            <a:pt x="746" y="286"/>
                          </a:cubicBezTo>
                          <a:cubicBezTo>
                            <a:pt x="750" y="281"/>
                            <a:pt x="754" y="280"/>
                            <a:pt x="758" y="274"/>
                          </a:cubicBezTo>
                          <a:cubicBezTo>
                            <a:pt x="759" y="240"/>
                            <a:pt x="750" y="239"/>
                            <a:pt x="774" y="241"/>
                          </a:cubicBezTo>
                          <a:cubicBezTo>
                            <a:pt x="781" y="240"/>
                            <a:pt x="782" y="235"/>
                            <a:pt x="788" y="231"/>
                          </a:cubicBezTo>
                          <a:cubicBezTo>
                            <a:pt x="791" y="214"/>
                            <a:pt x="785" y="199"/>
                            <a:pt x="798" y="186"/>
                          </a:cubicBezTo>
                          <a:cubicBezTo>
                            <a:pt x="800" y="178"/>
                            <a:pt x="801" y="174"/>
                            <a:pt x="806" y="168"/>
                          </a:cubicBezTo>
                          <a:cubicBezTo>
                            <a:pt x="807" y="161"/>
                            <a:pt x="818" y="151"/>
                            <a:pt x="818" y="151"/>
                          </a:cubicBezTo>
                          <a:cubicBezTo>
                            <a:pt x="820" y="137"/>
                            <a:pt x="834" y="146"/>
                            <a:pt x="845" y="141"/>
                          </a:cubicBezTo>
                          <a:cubicBezTo>
                            <a:pt x="851" y="130"/>
                            <a:pt x="845" y="115"/>
                            <a:pt x="855" y="108"/>
                          </a:cubicBezTo>
                          <a:cubicBezTo>
                            <a:pt x="862" y="90"/>
                            <a:pt x="857" y="70"/>
                            <a:pt x="860" y="51"/>
                          </a:cubicBezTo>
                          <a:cubicBezTo>
                            <a:pt x="857" y="45"/>
                            <a:pt x="853" y="43"/>
                            <a:pt x="848" y="39"/>
                          </a:cubicBezTo>
                          <a:cubicBezTo>
                            <a:pt x="848" y="37"/>
                            <a:pt x="847" y="35"/>
                            <a:pt x="849" y="34"/>
                          </a:cubicBezTo>
                          <a:cubicBezTo>
                            <a:pt x="850" y="34"/>
                            <a:pt x="874" y="49"/>
                            <a:pt x="878" y="51"/>
                          </a:cubicBezTo>
                          <a:cubicBezTo>
                            <a:pt x="879" y="52"/>
                            <a:pt x="886" y="59"/>
                            <a:pt x="887" y="60"/>
                          </a:cubicBezTo>
                          <a:cubicBezTo>
                            <a:pt x="889" y="63"/>
                            <a:pt x="888" y="67"/>
                            <a:pt x="890" y="70"/>
                          </a:cubicBezTo>
                          <a:cubicBezTo>
                            <a:pt x="891" y="77"/>
                            <a:pt x="894" y="75"/>
                            <a:pt x="900" y="78"/>
                          </a:cubicBezTo>
                          <a:cubicBezTo>
                            <a:pt x="901" y="85"/>
                            <a:pt x="902" y="91"/>
                            <a:pt x="905" y="97"/>
                          </a:cubicBezTo>
                          <a:cubicBezTo>
                            <a:pt x="907" y="108"/>
                            <a:pt x="908" y="112"/>
                            <a:pt x="894" y="115"/>
                          </a:cubicBezTo>
                          <a:cubicBezTo>
                            <a:pt x="890" y="122"/>
                            <a:pt x="887" y="120"/>
                            <a:pt x="881" y="123"/>
                          </a:cubicBezTo>
                          <a:cubicBezTo>
                            <a:pt x="871" y="136"/>
                            <a:pt x="874" y="154"/>
                            <a:pt x="890" y="157"/>
                          </a:cubicBezTo>
                          <a:cubicBezTo>
                            <a:pt x="913" y="153"/>
                            <a:pt x="889" y="155"/>
                            <a:pt x="906" y="168"/>
                          </a:cubicBezTo>
                          <a:cubicBezTo>
                            <a:pt x="909" y="174"/>
                            <a:pt x="913" y="177"/>
                            <a:pt x="917" y="183"/>
                          </a:cubicBezTo>
                          <a:cubicBezTo>
                            <a:pt x="918" y="190"/>
                            <a:pt x="922" y="193"/>
                            <a:pt x="926" y="199"/>
                          </a:cubicBezTo>
                          <a:cubicBezTo>
                            <a:pt x="921" y="201"/>
                            <a:pt x="916" y="203"/>
                            <a:pt x="911" y="207"/>
                          </a:cubicBezTo>
                          <a:cubicBezTo>
                            <a:pt x="908" y="213"/>
                            <a:pt x="910" y="215"/>
                            <a:pt x="915" y="219"/>
                          </a:cubicBezTo>
                          <a:cubicBezTo>
                            <a:pt x="918" y="225"/>
                            <a:pt x="916" y="227"/>
                            <a:pt x="912" y="232"/>
                          </a:cubicBezTo>
                          <a:cubicBezTo>
                            <a:pt x="911" y="243"/>
                            <a:pt x="907" y="252"/>
                            <a:pt x="896" y="255"/>
                          </a:cubicBezTo>
                          <a:cubicBezTo>
                            <a:pt x="893" y="259"/>
                            <a:pt x="891" y="264"/>
                            <a:pt x="888" y="268"/>
                          </a:cubicBezTo>
                          <a:cubicBezTo>
                            <a:pt x="887" y="275"/>
                            <a:pt x="881" y="280"/>
                            <a:pt x="876" y="273"/>
                          </a:cubicBezTo>
                          <a:cubicBezTo>
                            <a:pt x="877" y="264"/>
                            <a:pt x="877" y="248"/>
                            <a:pt x="887" y="244"/>
                          </a:cubicBezTo>
                          <a:cubicBezTo>
                            <a:pt x="889" y="233"/>
                            <a:pt x="888" y="228"/>
                            <a:pt x="878" y="223"/>
                          </a:cubicBezTo>
                          <a:cubicBezTo>
                            <a:pt x="834" y="227"/>
                            <a:pt x="878" y="224"/>
                            <a:pt x="849" y="234"/>
                          </a:cubicBezTo>
                          <a:cubicBezTo>
                            <a:pt x="843" y="238"/>
                            <a:pt x="838" y="243"/>
                            <a:pt x="831" y="244"/>
                          </a:cubicBezTo>
                          <a:cubicBezTo>
                            <a:pt x="814" y="252"/>
                            <a:pt x="831" y="257"/>
                            <a:pt x="840" y="261"/>
                          </a:cubicBezTo>
                          <a:cubicBezTo>
                            <a:pt x="831" y="264"/>
                            <a:pt x="823" y="262"/>
                            <a:pt x="818" y="270"/>
                          </a:cubicBezTo>
                          <a:cubicBezTo>
                            <a:pt x="816" y="281"/>
                            <a:pt x="814" y="289"/>
                            <a:pt x="807" y="298"/>
                          </a:cubicBezTo>
                          <a:cubicBezTo>
                            <a:pt x="805" y="308"/>
                            <a:pt x="802" y="314"/>
                            <a:pt x="792" y="316"/>
                          </a:cubicBezTo>
                          <a:cubicBezTo>
                            <a:pt x="790" y="324"/>
                            <a:pt x="787" y="324"/>
                            <a:pt x="779" y="325"/>
                          </a:cubicBezTo>
                          <a:cubicBezTo>
                            <a:pt x="778" y="327"/>
                            <a:pt x="778" y="330"/>
                            <a:pt x="777" y="331"/>
                          </a:cubicBezTo>
                          <a:cubicBezTo>
                            <a:pt x="776" y="332"/>
                            <a:pt x="772" y="331"/>
                            <a:pt x="771" y="333"/>
                          </a:cubicBezTo>
                          <a:cubicBezTo>
                            <a:pt x="770" y="335"/>
                            <a:pt x="774" y="334"/>
                            <a:pt x="776" y="334"/>
                          </a:cubicBezTo>
                          <a:cubicBezTo>
                            <a:pt x="782" y="335"/>
                            <a:pt x="794" y="337"/>
                            <a:pt x="794" y="337"/>
                          </a:cubicBezTo>
                          <a:cubicBezTo>
                            <a:pt x="807" y="344"/>
                            <a:pt x="825" y="331"/>
                            <a:pt x="833" y="345"/>
                          </a:cubicBezTo>
                          <a:cubicBezTo>
                            <a:pt x="827" y="357"/>
                            <a:pt x="829" y="354"/>
                            <a:pt x="845" y="355"/>
                          </a:cubicBezTo>
                          <a:cubicBezTo>
                            <a:pt x="850" y="355"/>
                            <a:pt x="856" y="356"/>
                            <a:pt x="861" y="354"/>
                          </a:cubicBezTo>
                          <a:cubicBezTo>
                            <a:pt x="863" y="353"/>
                            <a:pt x="861" y="350"/>
                            <a:pt x="863" y="349"/>
                          </a:cubicBezTo>
                          <a:cubicBezTo>
                            <a:pt x="875" y="345"/>
                            <a:pt x="888" y="347"/>
                            <a:pt x="900" y="346"/>
                          </a:cubicBezTo>
                          <a:cubicBezTo>
                            <a:pt x="904" y="338"/>
                            <a:pt x="906" y="331"/>
                            <a:pt x="911" y="324"/>
                          </a:cubicBezTo>
                          <a:cubicBezTo>
                            <a:pt x="912" y="317"/>
                            <a:pt x="916" y="312"/>
                            <a:pt x="920" y="306"/>
                          </a:cubicBezTo>
                          <a:cubicBezTo>
                            <a:pt x="921" y="300"/>
                            <a:pt x="920" y="302"/>
                            <a:pt x="923" y="29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40" name="Freeform 11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318" y="2906"/>
                      <a:ext cx="172" cy="874"/>
                    </a:xfrm>
                    <a:custGeom>
                      <a:avLst/>
                      <a:gdLst>
                        <a:gd name="T0" fmla="*/ 34 w 172"/>
                        <a:gd name="T1" fmla="*/ 358 h 874"/>
                        <a:gd name="T2" fmla="*/ 42 w 172"/>
                        <a:gd name="T3" fmla="*/ 334 h 874"/>
                        <a:gd name="T4" fmla="*/ 54 w 172"/>
                        <a:gd name="T5" fmla="*/ 297 h 874"/>
                        <a:gd name="T6" fmla="*/ 60 w 172"/>
                        <a:gd name="T7" fmla="*/ 228 h 874"/>
                        <a:gd name="T8" fmla="*/ 66 w 172"/>
                        <a:gd name="T9" fmla="*/ 208 h 874"/>
                        <a:gd name="T10" fmla="*/ 61 w 172"/>
                        <a:gd name="T11" fmla="*/ 147 h 874"/>
                        <a:gd name="T12" fmla="*/ 46 w 172"/>
                        <a:gd name="T13" fmla="*/ 129 h 874"/>
                        <a:gd name="T14" fmla="*/ 33 w 172"/>
                        <a:gd name="T15" fmla="*/ 115 h 874"/>
                        <a:gd name="T16" fmla="*/ 40 w 172"/>
                        <a:gd name="T17" fmla="*/ 100 h 874"/>
                        <a:gd name="T18" fmla="*/ 48 w 172"/>
                        <a:gd name="T19" fmla="*/ 70 h 874"/>
                        <a:gd name="T20" fmla="*/ 43 w 172"/>
                        <a:gd name="T21" fmla="*/ 36 h 874"/>
                        <a:gd name="T22" fmla="*/ 42 w 172"/>
                        <a:gd name="T23" fmla="*/ 22 h 874"/>
                        <a:gd name="T24" fmla="*/ 39 w 172"/>
                        <a:gd name="T25" fmla="*/ 18 h 874"/>
                        <a:gd name="T26" fmla="*/ 48 w 172"/>
                        <a:gd name="T27" fmla="*/ 30 h 874"/>
                        <a:gd name="T28" fmla="*/ 57 w 172"/>
                        <a:gd name="T29" fmla="*/ 46 h 874"/>
                        <a:gd name="T30" fmla="*/ 60 w 172"/>
                        <a:gd name="T31" fmla="*/ 21 h 874"/>
                        <a:gd name="T32" fmla="*/ 69 w 172"/>
                        <a:gd name="T33" fmla="*/ 22 h 874"/>
                        <a:gd name="T34" fmla="*/ 67 w 172"/>
                        <a:gd name="T35" fmla="*/ 48 h 874"/>
                        <a:gd name="T36" fmla="*/ 61 w 172"/>
                        <a:gd name="T37" fmla="*/ 63 h 874"/>
                        <a:gd name="T38" fmla="*/ 81 w 172"/>
                        <a:gd name="T39" fmla="*/ 87 h 874"/>
                        <a:gd name="T40" fmla="*/ 82 w 172"/>
                        <a:gd name="T41" fmla="*/ 105 h 874"/>
                        <a:gd name="T42" fmla="*/ 81 w 172"/>
                        <a:gd name="T43" fmla="*/ 159 h 874"/>
                        <a:gd name="T44" fmla="*/ 87 w 172"/>
                        <a:gd name="T45" fmla="*/ 184 h 874"/>
                        <a:gd name="T46" fmla="*/ 82 w 172"/>
                        <a:gd name="T47" fmla="*/ 208 h 874"/>
                        <a:gd name="T48" fmla="*/ 87 w 172"/>
                        <a:gd name="T49" fmla="*/ 253 h 874"/>
                        <a:gd name="T50" fmla="*/ 97 w 172"/>
                        <a:gd name="T51" fmla="*/ 265 h 874"/>
                        <a:gd name="T52" fmla="*/ 105 w 172"/>
                        <a:gd name="T53" fmla="*/ 279 h 874"/>
                        <a:gd name="T54" fmla="*/ 111 w 172"/>
                        <a:gd name="T55" fmla="*/ 298 h 874"/>
                        <a:gd name="T56" fmla="*/ 138 w 172"/>
                        <a:gd name="T57" fmla="*/ 349 h 874"/>
                        <a:gd name="T58" fmla="*/ 148 w 172"/>
                        <a:gd name="T59" fmla="*/ 337 h 874"/>
                        <a:gd name="T60" fmla="*/ 127 w 172"/>
                        <a:gd name="T61" fmla="*/ 360 h 874"/>
                        <a:gd name="T62" fmla="*/ 112 w 172"/>
                        <a:gd name="T63" fmla="*/ 373 h 874"/>
                        <a:gd name="T64" fmla="*/ 120 w 172"/>
                        <a:gd name="T65" fmla="*/ 417 h 874"/>
                        <a:gd name="T66" fmla="*/ 132 w 172"/>
                        <a:gd name="T67" fmla="*/ 435 h 874"/>
                        <a:gd name="T68" fmla="*/ 156 w 172"/>
                        <a:gd name="T69" fmla="*/ 427 h 874"/>
                        <a:gd name="T70" fmla="*/ 163 w 172"/>
                        <a:gd name="T71" fmla="*/ 381 h 874"/>
                        <a:gd name="T72" fmla="*/ 171 w 172"/>
                        <a:gd name="T73" fmla="*/ 411 h 874"/>
                        <a:gd name="T74" fmla="*/ 169 w 172"/>
                        <a:gd name="T75" fmla="*/ 427 h 874"/>
                        <a:gd name="T76" fmla="*/ 148 w 172"/>
                        <a:gd name="T77" fmla="*/ 454 h 874"/>
                        <a:gd name="T78" fmla="*/ 129 w 172"/>
                        <a:gd name="T79" fmla="*/ 463 h 874"/>
                        <a:gd name="T80" fmla="*/ 121 w 172"/>
                        <a:gd name="T81" fmla="*/ 475 h 874"/>
                        <a:gd name="T82" fmla="*/ 115 w 172"/>
                        <a:gd name="T83" fmla="*/ 508 h 874"/>
                        <a:gd name="T84" fmla="*/ 112 w 172"/>
                        <a:gd name="T85" fmla="*/ 535 h 874"/>
                        <a:gd name="T86" fmla="*/ 100 w 172"/>
                        <a:gd name="T87" fmla="*/ 559 h 874"/>
                        <a:gd name="T88" fmla="*/ 91 w 172"/>
                        <a:gd name="T89" fmla="*/ 577 h 874"/>
                        <a:gd name="T90" fmla="*/ 82 w 172"/>
                        <a:gd name="T91" fmla="*/ 613 h 874"/>
                        <a:gd name="T92" fmla="*/ 76 w 172"/>
                        <a:gd name="T93" fmla="*/ 630 h 874"/>
                        <a:gd name="T94" fmla="*/ 63 w 172"/>
                        <a:gd name="T95" fmla="*/ 654 h 874"/>
                        <a:gd name="T96" fmla="*/ 58 w 172"/>
                        <a:gd name="T97" fmla="*/ 679 h 874"/>
                        <a:gd name="T98" fmla="*/ 52 w 172"/>
                        <a:gd name="T99" fmla="*/ 756 h 874"/>
                        <a:gd name="T100" fmla="*/ 45 w 172"/>
                        <a:gd name="T101" fmla="*/ 769 h 874"/>
                        <a:gd name="T102" fmla="*/ 22 w 172"/>
                        <a:gd name="T103" fmla="*/ 792 h 874"/>
                        <a:gd name="T104" fmla="*/ 4 w 172"/>
                        <a:gd name="T105" fmla="*/ 820 h 874"/>
                        <a:gd name="T106" fmla="*/ 1 w 172"/>
                        <a:gd name="T107" fmla="*/ 859 h 874"/>
                        <a:gd name="T108" fmla="*/ 0 w 172"/>
                        <a:gd name="T109" fmla="*/ 862 h 874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w 172"/>
                        <a:gd name="T166" fmla="*/ 0 h 874"/>
                        <a:gd name="T167" fmla="*/ 172 w 172"/>
                        <a:gd name="T168" fmla="*/ 874 h 874"/>
                      </a:gdLst>
                      <a:ahLst/>
                      <a:cxnLst>
                        <a:cxn ang="T110">
                          <a:pos x="T0" y="T1"/>
                        </a:cxn>
                        <a:cxn ang="T111">
                          <a:pos x="T2" y="T3"/>
                        </a:cxn>
                        <a:cxn ang="T112">
                          <a:pos x="T4" y="T5"/>
                        </a:cxn>
                        <a:cxn ang="T113">
                          <a:pos x="T6" y="T7"/>
                        </a:cxn>
                        <a:cxn ang="T114">
                          <a:pos x="T8" y="T9"/>
                        </a:cxn>
                        <a:cxn ang="T115">
                          <a:pos x="T10" y="T11"/>
                        </a:cxn>
                        <a:cxn ang="T116">
                          <a:pos x="T12" y="T13"/>
                        </a:cxn>
                        <a:cxn ang="T117">
                          <a:pos x="T14" y="T15"/>
                        </a:cxn>
                        <a:cxn ang="T118">
                          <a:pos x="T16" y="T17"/>
                        </a:cxn>
                        <a:cxn ang="T119">
                          <a:pos x="T18" y="T19"/>
                        </a:cxn>
                        <a:cxn ang="T120">
                          <a:pos x="T20" y="T21"/>
                        </a:cxn>
                        <a:cxn ang="T121">
                          <a:pos x="T22" y="T23"/>
                        </a:cxn>
                        <a:cxn ang="T122">
                          <a:pos x="T24" y="T25"/>
                        </a:cxn>
                        <a:cxn ang="T123">
                          <a:pos x="T26" y="T27"/>
                        </a:cxn>
                        <a:cxn ang="T124">
                          <a:pos x="T28" y="T29"/>
                        </a:cxn>
                        <a:cxn ang="T125">
                          <a:pos x="T30" y="T31"/>
                        </a:cxn>
                        <a:cxn ang="T126">
                          <a:pos x="T32" y="T33"/>
                        </a:cxn>
                        <a:cxn ang="T127">
                          <a:pos x="T34" y="T35"/>
                        </a:cxn>
                        <a:cxn ang="T128">
                          <a:pos x="T36" y="T37"/>
                        </a:cxn>
                        <a:cxn ang="T129">
                          <a:pos x="T38" y="T39"/>
                        </a:cxn>
                        <a:cxn ang="T130">
                          <a:pos x="T40" y="T41"/>
                        </a:cxn>
                        <a:cxn ang="T131">
                          <a:pos x="T42" y="T43"/>
                        </a:cxn>
                        <a:cxn ang="T132">
                          <a:pos x="T44" y="T45"/>
                        </a:cxn>
                        <a:cxn ang="T133">
                          <a:pos x="T46" y="T47"/>
                        </a:cxn>
                        <a:cxn ang="T134">
                          <a:pos x="T48" y="T49"/>
                        </a:cxn>
                        <a:cxn ang="T135">
                          <a:pos x="T50" y="T51"/>
                        </a:cxn>
                        <a:cxn ang="T136">
                          <a:pos x="T52" y="T53"/>
                        </a:cxn>
                        <a:cxn ang="T137">
                          <a:pos x="T54" y="T55"/>
                        </a:cxn>
                        <a:cxn ang="T138">
                          <a:pos x="T56" y="T57"/>
                        </a:cxn>
                        <a:cxn ang="T139">
                          <a:pos x="T58" y="T59"/>
                        </a:cxn>
                        <a:cxn ang="T140">
                          <a:pos x="T60" y="T61"/>
                        </a:cxn>
                        <a:cxn ang="T141">
                          <a:pos x="T62" y="T63"/>
                        </a:cxn>
                        <a:cxn ang="T142">
                          <a:pos x="T64" y="T65"/>
                        </a:cxn>
                        <a:cxn ang="T143">
                          <a:pos x="T66" y="T67"/>
                        </a:cxn>
                        <a:cxn ang="T144">
                          <a:pos x="T68" y="T69"/>
                        </a:cxn>
                        <a:cxn ang="T145">
                          <a:pos x="T70" y="T71"/>
                        </a:cxn>
                        <a:cxn ang="T146">
                          <a:pos x="T72" y="T73"/>
                        </a:cxn>
                        <a:cxn ang="T147">
                          <a:pos x="T74" y="T75"/>
                        </a:cxn>
                        <a:cxn ang="T148">
                          <a:pos x="T76" y="T77"/>
                        </a:cxn>
                        <a:cxn ang="T149">
                          <a:pos x="T78" y="T79"/>
                        </a:cxn>
                        <a:cxn ang="T150">
                          <a:pos x="T80" y="T81"/>
                        </a:cxn>
                        <a:cxn ang="T151">
                          <a:pos x="T82" y="T83"/>
                        </a:cxn>
                        <a:cxn ang="T152">
                          <a:pos x="T84" y="T85"/>
                        </a:cxn>
                        <a:cxn ang="T153">
                          <a:pos x="T86" y="T87"/>
                        </a:cxn>
                        <a:cxn ang="T154">
                          <a:pos x="T88" y="T89"/>
                        </a:cxn>
                        <a:cxn ang="T155">
                          <a:pos x="T90" y="T91"/>
                        </a:cxn>
                        <a:cxn ang="T156">
                          <a:pos x="T92" y="T93"/>
                        </a:cxn>
                        <a:cxn ang="T157">
                          <a:pos x="T94" y="T95"/>
                        </a:cxn>
                        <a:cxn ang="T158">
                          <a:pos x="T96" y="T97"/>
                        </a:cxn>
                        <a:cxn ang="T159">
                          <a:pos x="T98" y="T99"/>
                        </a:cxn>
                        <a:cxn ang="T160">
                          <a:pos x="T100" y="T101"/>
                        </a:cxn>
                        <a:cxn ang="T161">
                          <a:pos x="T102" y="T103"/>
                        </a:cxn>
                        <a:cxn ang="T162">
                          <a:pos x="T104" y="T105"/>
                        </a:cxn>
                        <a:cxn ang="T163">
                          <a:pos x="T106" y="T107"/>
                        </a:cxn>
                        <a:cxn ang="T164">
                          <a:pos x="T108" y="T109"/>
                        </a:cxn>
                      </a:cxnLst>
                      <a:rect l="T165" t="T166" r="T167" b="T168"/>
                      <a:pathLst>
                        <a:path w="172" h="874">
                          <a:moveTo>
                            <a:pt x="34" y="358"/>
                          </a:moveTo>
                          <a:cubicBezTo>
                            <a:pt x="43" y="352"/>
                            <a:pt x="38" y="343"/>
                            <a:pt x="42" y="334"/>
                          </a:cubicBezTo>
                          <a:cubicBezTo>
                            <a:pt x="44" y="320"/>
                            <a:pt x="45" y="308"/>
                            <a:pt x="54" y="297"/>
                          </a:cubicBezTo>
                          <a:cubicBezTo>
                            <a:pt x="55" y="282"/>
                            <a:pt x="53" y="241"/>
                            <a:pt x="60" y="228"/>
                          </a:cubicBezTo>
                          <a:cubicBezTo>
                            <a:pt x="61" y="221"/>
                            <a:pt x="63" y="214"/>
                            <a:pt x="66" y="208"/>
                          </a:cubicBezTo>
                          <a:cubicBezTo>
                            <a:pt x="65" y="181"/>
                            <a:pt x="65" y="169"/>
                            <a:pt x="61" y="147"/>
                          </a:cubicBezTo>
                          <a:cubicBezTo>
                            <a:pt x="60" y="134"/>
                            <a:pt x="57" y="135"/>
                            <a:pt x="46" y="129"/>
                          </a:cubicBezTo>
                          <a:cubicBezTo>
                            <a:pt x="45" y="123"/>
                            <a:pt x="39" y="118"/>
                            <a:pt x="33" y="115"/>
                          </a:cubicBezTo>
                          <a:cubicBezTo>
                            <a:pt x="34" y="108"/>
                            <a:pt x="34" y="104"/>
                            <a:pt x="40" y="100"/>
                          </a:cubicBezTo>
                          <a:cubicBezTo>
                            <a:pt x="42" y="88"/>
                            <a:pt x="42" y="80"/>
                            <a:pt x="48" y="70"/>
                          </a:cubicBezTo>
                          <a:cubicBezTo>
                            <a:pt x="47" y="57"/>
                            <a:pt x="46" y="48"/>
                            <a:pt x="43" y="36"/>
                          </a:cubicBezTo>
                          <a:cubicBezTo>
                            <a:pt x="43" y="31"/>
                            <a:pt x="43" y="27"/>
                            <a:pt x="42" y="22"/>
                          </a:cubicBezTo>
                          <a:cubicBezTo>
                            <a:pt x="42" y="20"/>
                            <a:pt x="38" y="19"/>
                            <a:pt x="39" y="18"/>
                          </a:cubicBezTo>
                          <a:cubicBezTo>
                            <a:pt x="41" y="16"/>
                            <a:pt x="48" y="29"/>
                            <a:pt x="48" y="30"/>
                          </a:cubicBezTo>
                          <a:cubicBezTo>
                            <a:pt x="49" y="38"/>
                            <a:pt x="50" y="42"/>
                            <a:pt x="57" y="46"/>
                          </a:cubicBezTo>
                          <a:cubicBezTo>
                            <a:pt x="63" y="38"/>
                            <a:pt x="57" y="30"/>
                            <a:pt x="60" y="21"/>
                          </a:cubicBezTo>
                          <a:cubicBezTo>
                            <a:pt x="62" y="0"/>
                            <a:pt x="62" y="13"/>
                            <a:pt x="69" y="22"/>
                          </a:cubicBezTo>
                          <a:cubicBezTo>
                            <a:pt x="70" y="31"/>
                            <a:pt x="70" y="40"/>
                            <a:pt x="67" y="48"/>
                          </a:cubicBezTo>
                          <a:cubicBezTo>
                            <a:pt x="66" y="54"/>
                            <a:pt x="64" y="57"/>
                            <a:pt x="61" y="63"/>
                          </a:cubicBezTo>
                          <a:cubicBezTo>
                            <a:pt x="64" y="74"/>
                            <a:pt x="76" y="75"/>
                            <a:pt x="81" y="87"/>
                          </a:cubicBezTo>
                          <a:cubicBezTo>
                            <a:pt x="82" y="96"/>
                            <a:pt x="84" y="96"/>
                            <a:pt x="82" y="105"/>
                          </a:cubicBezTo>
                          <a:cubicBezTo>
                            <a:pt x="84" y="124"/>
                            <a:pt x="83" y="140"/>
                            <a:pt x="81" y="159"/>
                          </a:cubicBezTo>
                          <a:cubicBezTo>
                            <a:pt x="82" y="168"/>
                            <a:pt x="83" y="176"/>
                            <a:pt x="87" y="184"/>
                          </a:cubicBezTo>
                          <a:cubicBezTo>
                            <a:pt x="86" y="192"/>
                            <a:pt x="86" y="201"/>
                            <a:pt x="82" y="208"/>
                          </a:cubicBezTo>
                          <a:cubicBezTo>
                            <a:pt x="80" y="223"/>
                            <a:pt x="72" y="244"/>
                            <a:pt x="87" y="253"/>
                          </a:cubicBezTo>
                          <a:cubicBezTo>
                            <a:pt x="90" y="258"/>
                            <a:pt x="92" y="261"/>
                            <a:pt x="97" y="265"/>
                          </a:cubicBezTo>
                          <a:cubicBezTo>
                            <a:pt x="99" y="270"/>
                            <a:pt x="102" y="274"/>
                            <a:pt x="105" y="279"/>
                          </a:cubicBezTo>
                          <a:cubicBezTo>
                            <a:pt x="106" y="285"/>
                            <a:pt x="108" y="292"/>
                            <a:pt x="111" y="298"/>
                          </a:cubicBezTo>
                          <a:cubicBezTo>
                            <a:pt x="112" y="312"/>
                            <a:pt x="121" y="346"/>
                            <a:pt x="138" y="349"/>
                          </a:cubicBezTo>
                          <a:cubicBezTo>
                            <a:pt x="142" y="345"/>
                            <a:pt x="143" y="341"/>
                            <a:pt x="148" y="337"/>
                          </a:cubicBezTo>
                          <a:cubicBezTo>
                            <a:pt x="156" y="357"/>
                            <a:pt x="144" y="358"/>
                            <a:pt x="127" y="360"/>
                          </a:cubicBezTo>
                          <a:cubicBezTo>
                            <a:pt x="120" y="365"/>
                            <a:pt x="121" y="371"/>
                            <a:pt x="112" y="373"/>
                          </a:cubicBezTo>
                          <a:cubicBezTo>
                            <a:pt x="113" y="390"/>
                            <a:pt x="112" y="403"/>
                            <a:pt x="120" y="417"/>
                          </a:cubicBezTo>
                          <a:cubicBezTo>
                            <a:pt x="121" y="425"/>
                            <a:pt x="125" y="431"/>
                            <a:pt x="132" y="435"/>
                          </a:cubicBezTo>
                          <a:cubicBezTo>
                            <a:pt x="143" y="449"/>
                            <a:pt x="147" y="430"/>
                            <a:pt x="156" y="427"/>
                          </a:cubicBezTo>
                          <a:cubicBezTo>
                            <a:pt x="158" y="412"/>
                            <a:pt x="155" y="392"/>
                            <a:pt x="163" y="381"/>
                          </a:cubicBezTo>
                          <a:cubicBezTo>
                            <a:pt x="165" y="393"/>
                            <a:pt x="165" y="401"/>
                            <a:pt x="171" y="411"/>
                          </a:cubicBezTo>
                          <a:cubicBezTo>
                            <a:pt x="172" y="417"/>
                            <a:pt x="172" y="421"/>
                            <a:pt x="169" y="427"/>
                          </a:cubicBezTo>
                          <a:cubicBezTo>
                            <a:pt x="167" y="437"/>
                            <a:pt x="159" y="452"/>
                            <a:pt x="148" y="454"/>
                          </a:cubicBezTo>
                          <a:cubicBezTo>
                            <a:pt x="142" y="459"/>
                            <a:pt x="137" y="462"/>
                            <a:pt x="129" y="463"/>
                          </a:cubicBezTo>
                          <a:cubicBezTo>
                            <a:pt x="122" y="466"/>
                            <a:pt x="124" y="469"/>
                            <a:pt x="121" y="475"/>
                          </a:cubicBezTo>
                          <a:cubicBezTo>
                            <a:pt x="120" y="485"/>
                            <a:pt x="127" y="506"/>
                            <a:pt x="115" y="508"/>
                          </a:cubicBezTo>
                          <a:cubicBezTo>
                            <a:pt x="118" y="517"/>
                            <a:pt x="116" y="527"/>
                            <a:pt x="112" y="535"/>
                          </a:cubicBezTo>
                          <a:cubicBezTo>
                            <a:pt x="110" y="544"/>
                            <a:pt x="105" y="552"/>
                            <a:pt x="100" y="559"/>
                          </a:cubicBezTo>
                          <a:cubicBezTo>
                            <a:pt x="99" y="566"/>
                            <a:pt x="94" y="571"/>
                            <a:pt x="91" y="577"/>
                          </a:cubicBezTo>
                          <a:cubicBezTo>
                            <a:pt x="89" y="589"/>
                            <a:pt x="90" y="603"/>
                            <a:pt x="82" y="613"/>
                          </a:cubicBezTo>
                          <a:cubicBezTo>
                            <a:pt x="81" y="620"/>
                            <a:pt x="79" y="624"/>
                            <a:pt x="76" y="630"/>
                          </a:cubicBezTo>
                          <a:cubicBezTo>
                            <a:pt x="75" y="638"/>
                            <a:pt x="68" y="646"/>
                            <a:pt x="63" y="654"/>
                          </a:cubicBezTo>
                          <a:cubicBezTo>
                            <a:pt x="62" y="662"/>
                            <a:pt x="62" y="672"/>
                            <a:pt x="58" y="679"/>
                          </a:cubicBezTo>
                          <a:cubicBezTo>
                            <a:pt x="59" y="708"/>
                            <a:pt x="66" y="732"/>
                            <a:pt x="52" y="756"/>
                          </a:cubicBezTo>
                          <a:cubicBezTo>
                            <a:pt x="51" y="763"/>
                            <a:pt x="50" y="765"/>
                            <a:pt x="45" y="769"/>
                          </a:cubicBezTo>
                          <a:cubicBezTo>
                            <a:pt x="40" y="781"/>
                            <a:pt x="35" y="788"/>
                            <a:pt x="22" y="792"/>
                          </a:cubicBezTo>
                          <a:cubicBezTo>
                            <a:pt x="15" y="801"/>
                            <a:pt x="9" y="810"/>
                            <a:pt x="4" y="820"/>
                          </a:cubicBezTo>
                          <a:cubicBezTo>
                            <a:pt x="1" y="837"/>
                            <a:pt x="4" y="818"/>
                            <a:pt x="1" y="859"/>
                          </a:cubicBezTo>
                          <a:cubicBezTo>
                            <a:pt x="0" y="874"/>
                            <a:pt x="0" y="862"/>
                            <a:pt x="0" y="862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41" name="Freeform 11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019" y="3375"/>
                      <a:ext cx="322" cy="300"/>
                    </a:xfrm>
                    <a:custGeom>
                      <a:avLst/>
                      <a:gdLst>
                        <a:gd name="T0" fmla="*/ 63 w 322"/>
                        <a:gd name="T1" fmla="*/ 47 h 300"/>
                        <a:gd name="T2" fmla="*/ 45 w 322"/>
                        <a:gd name="T3" fmla="*/ 96 h 300"/>
                        <a:gd name="T4" fmla="*/ 36 w 322"/>
                        <a:gd name="T5" fmla="*/ 111 h 300"/>
                        <a:gd name="T6" fmla="*/ 32 w 322"/>
                        <a:gd name="T7" fmla="*/ 143 h 300"/>
                        <a:gd name="T8" fmla="*/ 20 w 322"/>
                        <a:gd name="T9" fmla="*/ 257 h 300"/>
                        <a:gd name="T10" fmla="*/ 21 w 322"/>
                        <a:gd name="T11" fmla="*/ 293 h 300"/>
                        <a:gd name="T12" fmla="*/ 71 w 322"/>
                        <a:gd name="T13" fmla="*/ 300 h 300"/>
                        <a:gd name="T14" fmla="*/ 95 w 322"/>
                        <a:gd name="T15" fmla="*/ 293 h 300"/>
                        <a:gd name="T16" fmla="*/ 104 w 322"/>
                        <a:gd name="T17" fmla="*/ 279 h 300"/>
                        <a:gd name="T18" fmla="*/ 122 w 322"/>
                        <a:gd name="T19" fmla="*/ 288 h 300"/>
                        <a:gd name="T20" fmla="*/ 144 w 322"/>
                        <a:gd name="T21" fmla="*/ 267 h 300"/>
                        <a:gd name="T22" fmla="*/ 155 w 322"/>
                        <a:gd name="T23" fmla="*/ 248 h 300"/>
                        <a:gd name="T24" fmla="*/ 138 w 322"/>
                        <a:gd name="T25" fmla="*/ 204 h 300"/>
                        <a:gd name="T26" fmla="*/ 132 w 322"/>
                        <a:gd name="T27" fmla="*/ 183 h 300"/>
                        <a:gd name="T28" fmla="*/ 117 w 322"/>
                        <a:gd name="T29" fmla="*/ 168 h 300"/>
                        <a:gd name="T30" fmla="*/ 119 w 322"/>
                        <a:gd name="T31" fmla="*/ 146 h 300"/>
                        <a:gd name="T32" fmla="*/ 143 w 322"/>
                        <a:gd name="T33" fmla="*/ 140 h 300"/>
                        <a:gd name="T34" fmla="*/ 126 w 322"/>
                        <a:gd name="T35" fmla="*/ 156 h 300"/>
                        <a:gd name="T36" fmla="*/ 135 w 322"/>
                        <a:gd name="T37" fmla="*/ 168 h 300"/>
                        <a:gd name="T38" fmla="*/ 150 w 322"/>
                        <a:gd name="T39" fmla="*/ 168 h 300"/>
                        <a:gd name="T40" fmla="*/ 153 w 322"/>
                        <a:gd name="T41" fmla="*/ 179 h 300"/>
                        <a:gd name="T42" fmla="*/ 171 w 322"/>
                        <a:gd name="T43" fmla="*/ 179 h 300"/>
                        <a:gd name="T44" fmla="*/ 188 w 322"/>
                        <a:gd name="T45" fmla="*/ 192 h 300"/>
                        <a:gd name="T46" fmla="*/ 200 w 322"/>
                        <a:gd name="T47" fmla="*/ 176 h 300"/>
                        <a:gd name="T48" fmla="*/ 206 w 322"/>
                        <a:gd name="T49" fmla="*/ 162 h 300"/>
                        <a:gd name="T50" fmla="*/ 212 w 322"/>
                        <a:gd name="T51" fmla="*/ 149 h 300"/>
                        <a:gd name="T52" fmla="*/ 236 w 322"/>
                        <a:gd name="T53" fmla="*/ 126 h 300"/>
                        <a:gd name="T54" fmla="*/ 275 w 322"/>
                        <a:gd name="T55" fmla="*/ 101 h 300"/>
                        <a:gd name="T56" fmla="*/ 302 w 322"/>
                        <a:gd name="T57" fmla="*/ 95 h 300"/>
                        <a:gd name="T58" fmla="*/ 317 w 322"/>
                        <a:gd name="T59" fmla="*/ 81 h 300"/>
                        <a:gd name="T60" fmla="*/ 306 w 322"/>
                        <a:gd name="T61" fmla="*/ 53 h 300"/>
                        <a:gd name="T62" fmla="*/ 272 w 322"/>
                        <a:gd name="T63" fmla="*/ 38 h 300"/>
                        <a:gd name="T64" fmla="*/ 252 w 322"/>
                        <a:gd name="T65" fmla="*/ 27 h 300"/>
                        <a:gd name="T66" fmla="*/ 237 w 322"/>
                        <a:gd name="T67" fmla="*/ 14 h 300"/>
                        <a:gd name="T68" fmla="*/ 207 w 322"/>
                        <a:gd name="T69" fmla="*/ 0 h 300"/>
                        <a:gd name="T70" fmla="*/ 162 w 322"/>
                        <a:gd name="T71" fmla="*/ 9 h 300"/>
                        <a:gd name="T72" fmla="*/ 117 w 322"/>
                        <a:gd name="T73" fmla="*/ 29 h 300"/>
                        <a:gd name="T74" fmla="*/ 99 w 322"/>
                        <a:gd name="T75" fmla="*/ 39 h 300"/>
                        <a:gd name="T76" fmla="*/ 78 w 322"/>
                        <a:gd name="T77" fmla="*/ 45 h 300"/>
                        <a:gd name="T78" fmla="*/ 63 w 322"/>
                        <a:gd name="T79" fmla="*/ 48 h 300"/>
                        <a:gd name="T80" fmla="*/ 63 w 322"/>
                        <a:gd name="T81" fmla="*/ 47 h 300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322"/>
                        <a:gd name="T124" fmla="*/ 0 h 300"/>
                        <a:gd name="T125" fmla="*/ 322 w 322"/>
                        <a:gd name="T126" fmla="*/ 300 h 300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322" h="300">
                          <a:moveTo>
                            <a:pt x="63" y="47"/>
                          </a:moveTo>
                          <a:cubicBezTo>
                            <a:pt x="47" y="59"/>
                            <a:pt x="64" y="81"/>
                            <a:pt x="45" y="96"/>
                          </a:cubicBezTo>
                          <a:cubicBezTo>
                            <a:pt x="41" y="103"/>
                            <a:pt x="42" y="106"/>
                            <a:pt x="36" y="111"/>
                          </a:cubicBezTo>
                          <a:cubicBezTo>
                            <a:pt x="34" y="123"/>
                            <a:pt x="33" y="128"/>
                            <a:pt x="32" y="143"/>
                          </a:cubicBezTo>
                          <a:cubicBezTo>
                            <a:pt x="0" y="137"/>
                            <a:pt x="25" y="225"/>
                            <a:pt x="20" y="257"/>
                          </a:cubicBezTo>
                          <a:cubicBezTo>
                            <a:pt x="20" y="269"/>
                            <a:pt x="18" y="281"/>
                            <a:pt x="21" y="293"/>
                          </a:cubicBezTo>
                          <a:cubicBezTo>
                            <a:pt x="22" y="296"/>
                            <a:pt x="66" y="300"/>
                            <a:pt x="71" y="300"/>
                          </a:cubicBezTo>
                          <a:cubicBezTo>
                            <a:pt x="87" y="299"/>
                            <a:pt x="84" y="299"/>
                            <a:pt x="95" y="293"/>
                          </a:cubicBezTo>
                          <a:cubicBezTo>
                            <a:pt x="99" y="287"/>
                            <a:pt x="97" y="283"/>
                            <a:pt x="104" y="279"/>
                          </a:cubicBezTo>
                          <a:cubicBezTo>
                            <a:pt x="111" y="281"/>
                            <a:pt x="114" y="286"/>
                            <a:pt x="122" y="288"/>
                          </a:cubicBezTo>
                          <a:cubicBezTo>
                            <a:pt x="156" y="286"/>
                            <a:pt x="121" y="284"/>
                            <a:pt x="144" y="267"/>
                          </a:cubicBezTo>
                          <a:cubicBezTo>
                            <a:pt x="146" y="260"/>
                            <a:pt x="150" y="254"/>
                            <a:pt x="155" y="248"/>
                          </a:cubicBezTo>
                          <a:cubicBezTo>
                            <a:pt x="158" y="232"/>
                            <a:pt x="156" y="210"/>
                            <a:pt x="138" y="204"/>
                          </a:cubicBezTo>
                          <a:cubicBezTo>
                            <a:pt x="137" y="192"/>
                            <a:pt x="136" y="192"/>
                            <a:pt x="132" y="183"/>
                          </a:cubicBezTo>
                          <a:cubicBezTo>
                            <a:pt x="131" y="175"/>
                            <a:pt x="124" y="172"/>
                            <a:pt x="117" y="168"/>
                          </a:cubicBezTo>
                          <a:cubicBezTo>
                            <a:pt x="101" y="173"/>
                            <a:pt x="100" y="149"/>
                            <a:pt x="119" y="146"/>
                          </a:cubicBezTo>
                          <a:cubicBezTo>
                            <a:pt x="126" y="135"/>
                            <a:pt x="127" y="138"/>
                            <a:pt x="143" y="140"/>
                          </a:cubicBezTo>
                          <a:cubicBezTo>
                            <a:pt x="140" y="147"/>
                            <a:pt x="133" y="152"/>
                            <a:pt x="126" y="156"/>
                          </a:cubicBezTo>
                          <a:cubicBezTo>
                            <a:pt x="129" y="164"/>
                            <a:pt x="126" y="167"/>
                            <a:pt x="135" y="168"/>
                          </a:cubicBezTo>
                          <a:cubicBezTo>
                            <a:pt x="149" y="177"/>
                            <a:pt x="162" y="161"/>
                            <a:pt x="150" y="168"/>
                          </a:cubicBezTo>
                          <a:cubicBezTo>
                            <a:pt x="146" y="174"/>
                            <a:pt x="147" y="176"/>
                            <a:pt x="153" y="179"/>
                          </a:cubicBezTo>
                          <a:cubicBezTo>
                            <a:pt x="158" y="186"/>
                            <a:pt x="165" y="184"/>
                            <a:pt x="171" y="179"/>
                          </a:cubicBezTo>
                          <a:cubicBezTo>
                            <a:pt x="178" y="194"/>
                            <a:pt x="165" y="195"/>
                            <a:pt x="188" y="192"/>
                          </a:cubicBezTo>
                          <a:cubicBezTo>
                            <a:pt x="193" y="186"/>
                            <a:pt x="193" y="177"/>
                            <a:pt x="200" y="176"/>
                          </a:cubicBezTo>
                          <a:cubicBezTo>
                            <a:pt x="201" y="170"/>
                            <a:pt x="204" y="167"/>
                            <a:pt x="206" y="162"/>
                          </a:cubicBezTo>
                          <a:cubicBezTo>
                            <a:pt x="203" y="150"/>
                            <a:pt x="196" y="150"/>
                            <a:pt x="212" y="149"/>
                          </a:cubicBezTo>
                          <a:cubicBezTo>
                            <a:pt x="218" y="142"/>
                            <a:pt x="227" y="130"/>
                            <a:pt x="236" y="126"/>
                          </a:cubicBezTo>
                          <a:cubicBezTo>
                            <a:pt x="239" y="110"/>
                            <a:pt x="260" y="102"/>
                            <a:pt x="275" y="101"/>
                          </a:cubicBezTo>
                          <a:cubicBezTo>
                            <a:pt x="284" y="99"/>
                            <a:pt x="293" y="97"/>
                            <a:pt x="302" y="95"/>
                          </a:cubicBezTo>
                          <a:cubicBezTo>
                            <a:pt x="303" y="86"/>
                            <a:pt x="310" y="85"/>
                            <a:pt x="317" y="81"/>
                          </a:cubicBezTo>
                          <a:cubicBezTo>
                            <a:pt x="315" y="59"/>
                            <a:pt x="322" y="56"/>
                            <a:pt x="306" y="53"/>
                          </a:cubicBezTo>
                          <a:cubicBezTo>
                            <a:pt x="300" y="44"/>
                            <a:pt x="283" y="39"/>
                            <a:pt x="272" y="38"/>
                          </a:cubicBezTo>
                          <a:cubicBezTo>
                            <a:pt x="265" y="34"/>
                            <a:pt x="259" y="31"/>
                            <a:pt x="252" y="27"/>
                          </a:cubicBezTo>
                          <a:cubicBezTo>
                            <a:pt x="247" y="20"/>
                            <a:pt x="246" y="16"/>
                            <a:pt x="237" y="14"/>
                          </a:cubicBezTo>
                          <a:cubicBezTo>
                            <a:pt x="227" y="9"/>
                            <a:pt x="217" y="6"/>
                            <a:pt x="207" y="0"/>
                          </a:cubicBezTo>
                          <a:cubicBezTo>
                            <a:pt x="191" y="4"/>
                            <a:pt x="179" y="8"/>
                            <a:pt x="162" y="9"/>
                          </a:cubicBezTo>
                          <a:cubicBezTo>
                            <a:pt x="142" y="19"/>
                            <a:pt x="142" y="26"/>
                            <a:pt x="117" y="29"/>
                          </a:cubicBezTo>
                          <a:cubicBezTo>
                            <a:pt x="112" y="33"/>
                            <a:pt x="105" y="38"/>
                            <a:pt x="99" y="39"/>
                          </a:cubicBezTo>
                          <a:cubicBezTo>
                            <a:pt x="93" y="42"/>
                            <a:pt x="85" y="44"/>
                            <a:pt x="78" y="45"/>
                          </a:cubicBezTo>
                          <a:cubicBezTo>
                            <a:pt x="67" y="51"/>
                            <a:pt x="85" y="42"/>
                            <a:pt x="63" y="48"/>
                          </a:cubicBezTo>
                          <a:cubicBezTo>
                            <a:pt x="61" y="49"/>
                            <a:pt x="54" y="56"/>
                            <a:pt x="63" y="47"/>
                          </a:cubicBez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42" name="Freeform 11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719" y="3768"/>
                      <a:ext cx="602" cy="416"/>
                    </a:xfrm>
                    <a:custGeom>
                      <a:avLst/>
                      <a:gdLst>
                        <a:gd name="T0" fmla="*/ 602 w 602"/>
                        <a:gd name="T1" fmla="*/ 0 h 416"/>
                        <a:gd name="T2" fmla="*/ 581 w 602"/>
                        <a:gd name="T3" fmla="*/ 24 h 416"/>
                        <a:gd name="T4" fmla="*/ 567 w 602"/>
                        <a:gd name="T5" fmla="*/ 36 h 416"/>
                        <a:gd name="T6" fmla="*/ 545 w 602"/>
                        <a:gd name="T7" fmla="*/ 41 h 416"/>
                        <a:gd name="T8" fmla="*/ 522 w 602"/>
                        <a:gd name="T9" fmla="*/ 77 h 416"/>
                        <a:gd name="T10" fmla="*/ 510 w 602"/>
                        <a:gd name="T11" fmla="*/ 114 h 416"/>
                        <a:gd name="T12" fmla="*/ 501 w 602"/>
                        <a:gd name="T13" fmla="*/ 132 h 416"/>
                        <a:gd name="T14" fmla="*/ 495 w 602"/>
                        <a:gd name="T15" fmla="*/ 170 h 416"/>
                        <a:gd name="T16" fmla="*/ 479 w 602"/>
                        <a:gd name="T17" fmla="*/ 191 h 416"/>
                        <a:gd name="T18" fmla="*/ 467 w 602"/>
                        <a:gd name="T19" fmla="*/ 200 h 416"/>
                        <a:gd name="T20" fmla="*/ 440 w 602"/>
                        <a:gd name="T21" fmla="*/ 218 h 416"/>
                        <a:gd name="T22" fmla="*/ 387 w 602"/>
                        <a:gd name="T23" fmla="*/ 227 h 416"/>
                        <a:gd name="T24" fmla="*/ 360 w 602"/>
                        <a:gd name="T25" fmla="*/ 237 h 416"/>
                        <a:gd name="T26" fmla="*/ 327 w 602"/>
                        <a:gd name="T27" fmla="*/ 225 h 416"/>
                        <a:gd name="T28" fmla="*/ 287 w 602"/>
                        <a:gd name="T29" fmla="*/ 215 h 416"/>
                        <a:gd name="T30" fmla="*/ 270 w 602"/>
                        <a:gd name="T31" fmla="*/ 206 h 416"/>
                        <a:gd name="T32" fmla="*/ 254 w 602"/>
                        <a:gd name="T33" fmla="*/ 236 h 416"/>
                        <a:gd name="T34" fmla="*/ 234 w 602"/>
                        <a:gd name="T35" fmla="*/ 260 h 416"/>
                        <a:gd name="T36" fmla="*/ 207 w 602"/>
                        <a:gd name="T37" fmla="*/ 278 h 416"/>
                        <a:gd name="T38" fmla="*/ 195 w 602"/>
                        <a:gd name="T39" fmla="*/ 287 h 416"/>
                        <a:gd name="T40" fmla="*/ 170 w 602"/>
                        <a:gd name="T41" fmla="*/ 276 h 416"/>
                        <a:gd name="T42" fmla="*/ 188 w 602"/>
                        <a:gd name="T43" fmla="*/ 275 h 416"/>
                        <a:gd name="T44" fmla="*/ 183 w 602"/>
                        <a:gd name="T45" fmla="*/ 269 h 416"/>
                        <a:gd name="T46" fmla="*/ 162 w 602"/>
                        <a:gd name="T47" fmla="*/ 276 h 416"/>
                        <a:gd name="T48" fmla="*/ 128 w 602"/>
                        <a:gd name="T49" fmla="*/ 282 h 416"/>
                        <a:gd name="T50" fmla="*/ 108 w 602"/>
                        <a:gd name="T51" fmla="*/ 297 h 416"/>
                        <a:gd name="T52" fmla="*/ 90 w 602"/>
                        <a:gd name="T53" fmla="*/ 326 h 416"/>
                        <a:gd name="T54" fmla="*/ 72 w 602"/>
                        <a:gd name="T55" fmla="*/ 360 h 416"/>
                        <a:gd name="T56" fmla="*/ 41 w 602"/>
                        <a:gd name="T57" fmla="*/ 390 h 416"/>
                        <a:gd name="T58" fmla="*/ 17 w 602"/>
                        <a:gd name="T59" fmla="*/ 395 h 416"/>
                        <a:gd name="T60" fmla="*/ 6 w 602"/>
                        <a:gd name="T61" fmla="*/ 407 h 416"/>
                        <a:gd name="T62" fmla="*/ 0 w 602"/>
                        <a:gd name="T63" fmla="*/ 416 h 41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w 602"/>
                        <a:gd name="T97" fmla="*/ 0 h 416"/>
                        <a:gd name="T98" fmla="*/ 602 w 602"/>
                        <a:gd name="T99" fmla="*/ 416 h 416"/>
                      </a:gdLst>
                      <a:ahLst/>
                      <a:cxnLst>
                        <a:cxn ang="T64">
                          <a:pos x="T0" y="T1"/>
                        </a:cxn>
                        <a:cxn ang="T65">
                          <a:pos x="T2" y="T3"/>
                        </a:cxn>
                        <a:cxn ang="T66">
                          <a:pos x="T4" y="T5"/>
                        </a:cxn>
                        <a:cxn ang="T67">
                          <a:pos x="T6" y="T7"/>
                        </a:cxn>
                        <a:cxn ang="T68">
                          <a:pos x="T8" y="T9"/>
                        </a:cxn>
                        <a:cxn ang="T69">
                          <a:pos x="T10" y="T11"/>
                        </a:cxn>
                        <a:cxn ang="T70">
                          <a:pos x="T12" y="T13"/>
                        </a:cxn>
                        <a:cxn ang="T71">
                          <a:pos x="T14" y="T15"/>
                        </a:cxn>
                        <a:cxn ang="T72">
                          <a:pos x="T16" y="T17"/>
                        </a:cxn>
                        <a:cxn ang="T73">
                          <a:pos x="T18" y="T19"/>
                        </a:cxn>
                        <a:cxn ang="T74">
                          <a:pos x="T20" y="T21"/>
                        </a:cxn>
                        <a:cxn ang="T75">
                          <a:pos x="T22" y="T23"/>
                        </a:cxn>
                        <a:cxn ang="T76">
                          <a:pos x="T24" y="T25"/>
                        </a:cxn>
                        <a:cxn ang="T77">
                          <a:pos x="T26" y="T27"/>
                        </a:cxn>
                        <a:cxn ang="T78">
                          <a:pos x="T28" y="T29"/>
                        </a:cxn>
                        <a:cxn ang="T79">
                          <a:pos x="T30" y="T31"/>
                        </a:cxn>
                        <a:cxn ang="T80">
                          <a:pos x="T32" y="T33"/>
                        </a:cxn>
                        <a:cxn ang="T81">
                          <a:pos x="T34" y="T35"/>
                        </a:cxn>
                        <a:cxn ang="T82">
                          <a:pos x="T36" y="T37"/>
                        </a:cxn>
                        <a:cxn ang="T83">
                          <a:pos x="T38" y="T39"/>
                        </a:cxn>
                        <a:cxn ang="T84">
                          <a:pos x="T40" y="T41"/>
                        </a:cxn>
                        <a:cxn ang="T85">
                          <a:pos x="T42" y="T43"/>
                        </a:cxn>
                        <a:cxn ang="T86">
                          <a:pos x="T44" y="T45"/>
                        </a:cxn>
                        <a:cxn ang="T87">
                          <a:pos x="T46" y="T47"/>
                        </a:cxn>
                        <a:cxn ang="T88">
                          <a:pos x="T48" y="T49"/>
                        </a:cxn>
                        <a:cxn ang="T89">
                          <a:pos x="T50" y="T51"/>
                        </a:cxn>
                        <a:cxn ang="T90">
                          <a:pos x="T52" y="T53"/>
                        </a:cxn>
                        <a:cxn ang="T91">
                          <a:pos x="T54" y="T55"/>
                        </a:cxn>
                        <a:cxn ang="T92">
                          <a:pos x="T56" y="T57"/>
                        </a:cxn>
                        <a:cxn ang="T93">
                          <a:pos x="T58" y="T59"/>
                        </a:cxn>
                        <a:cxn ang="T94">
                          <a:pos x="T60" y="T61"/>
                        </a:cxn>
                        <a:cxn ang="T95">
                          <a:pos x="T62" y="T63"/>
                        </a:cxn>
                      </a:cxnLst>
                      <a:rect l="T96" t="T97" r="T98" b="T99"/>
                      <a:pathLst>
                        <a:path w="602" h="416">
                          <a:moveTo>
                            <a:pt x="602" y="0"/>
                          </a:moveTo>
                          <a:cubicBezTo>
                            <a:pt x="597" y="11"/>
                            <a:pt x="592" y="18"/>
                            <a:pt x="581" y="24"/>
                          </a:cubicBezTo>
                          <a:cubicBezTo>
                            <a:pt x="579" y="28"/>
                            <a:pt x="571" y="35"/>
                            <a:pt x="567" y="36"/>
                          </a:cubicBezTo>
                          <a:cubicBezTo>
                            <a:pt x="560" y="40"/>
                            <a:pt x="552" y="37"/>
                            <a:pt x="545" y="41"/>
                          </a:cubicBezTo>
                          <a:cubicBezTo>
                            <a:pt x="537" y="52"/>
                            <a:pt x="527" y="64"/>
                            <a:pt x="522" y="77"/>
                          </a:cubicBezTo>
                          <a:cubicBezTo>
                            <a:pt x="519" y="93"/>
                            <a:pt x="519" y="102"/>
                            <a:pt x="510" y="114"/>
                          </a:cubicBezTo>
                          <a:cubicBezTo>
                            <a:pt x="509" y="121"/>
                            <a:pt x="504" y="125"/>
                            <a:pt x="501" y="132"/>
                          </a:cubicBezTo>
                          <a:cubicBezTo>
                            <a:pt x="498" y="146"/>
                            <a:pt x="497" y="156"/>
                            <a:pt x="495" y="170"/>
                          </a:cubicBezTo>
                          <a:cubicBezTo>
                            <a:pt x="498" y="189"/>
                            <a:pt x="496" y="188"/>
                            <a:pt x="479" y="191"/>
                          </a:cubicBezTo>
                          <a:cubicBezTo>
                            <a:pt x="476" y="199"/>
                            <a:pt x="474" y="196"/>
                            <a:pt x="467" y="200"/>
                          </a:cubicBezTo>
                          <a:cubicBezTo>
                            <a:pt x="464" y="226"/>
                            <a:pt x="464" y="222"/>
                            <a:pt x="440" y="218"/>
                          </a:cubicBezTo>
                          <a:cubicBezTo>
                            <a:pt x="423" y="211"/>
                            <a:pt x="404" y="223"/>
                            <a:pt x="387" y="227"/>
                          </a:cubicBezTo>
                          <a:cubicBezTo>
                            <a:pt x="379" y="231"/>
                            <a:pt x="369" y="236"/>
                            <a:pt x="360" y="237"/>
                          </a:cubicBezTo>
                          <a:cubicBezTo>
                            <a:pt x="347" y="236"/>
                            <a:pt x="339" y="229"/>
                            <a:pt x="327" y="225"/>
                          </a:cubicBezTo>
                          <a:cubicBezTo>
                            <a:pt x="317" y="217"/>
                            <a:pt x="299" y="216"/>
                            <a:pt x="287" y="215"/>
                          </a:cubicBezTo>
                          <a:cubicBezTo>
                            <a:pt x="282" y="212"/>
                            <a:pt x="270" y="206"/>
                            <a:pt x="270" y="206"/>
                          </a:cubicBezTo>
                          <a:cubicBezTo>
                            <a:pt x="259" y="214"/>
                            <a:pt x="267" y="230"/>
                            <a:pt x="254" y="236"/>
                          </a:cubicBezTo>
                          <a:cubicBezTo>
                            <a:pt x="249" y="246"/>
                            <a:pt x="244" y="254"/>
                            <a:pt x="234" y="260"/>
                          </a:cubicBezTo>
                          <a:cubicBezTo>
                            <a:pt x="228" y="268"/>
                            <a:pt x="216" y="273"/>
                            <a:pt x="207" y="278"/>
                          </a:cubicBezTo>
                          <a:cubicBezTo>
                            <a:pt x="203" y="283"/>
                            <a:pt x="201" y="285"/>
                            <a:pt x="195" y="287"/>
                          </a:cubicBezTo>
                          <a:cubicBezTo>
                            <a:pt x="178" y="285"/>
                            <a:pt x="173" y="290"/>
                            <a:pt x="170" y="276"/>
                          </a:cubicBezTo>
                          <a:cubicBezTo>
                            <a:pt x="176" y="276"/>
                            <a:pt x="182" y="277"/>
                            <a:pt x="188" y="275"/>
                          </a:cubicBezTo>
                          <a:cubicBezTo>
                            <a:pt x="190" y="274"/>
                            <a:pt x="186" y="269"/>
                            <a:pt x="183" y="269"/>
                          </a:cubicBezTo>
                          <a:cubicBezTo>
                            <a:pt x="162" y="271"/>
                            <a:pt x="176" y="273"/>
                            <a:pt x="162" y="276"/>
                          </a:cubicBezTo>
                          <a:cubicBezTo>
                            <a:pt x="151" y="284"/>
                            <a:pt x="145" y="281"/>
                            <a:pt x="128" y="282"/>
                          </a:cubicBezTo>
                          <a:cubicBezTo>
                            <a:pt x="120" y="287"/>
                            <a:pt x="116" y="296"/>
                            <a:pt x="108" y="297"/>
                          </a:cubicBezTo>
                          <a:cubicBezTo>
                            <a:pt x="95" y="303"/>
                            <a:pt x="103" y="318"/>
                            <a:pt x="90" y="326"/>
                          </a:cubicBezTo>
                          <a:cubicBezTo>
                            <a:pt x="87" y="341"/>
                            <a:pt x="86" y="352"/>
                            <a:pt x="72" y="360"/>
                          </a:cubicBezTo>
                          <a:cubicBezTo>
                            <a:pt x="68" y="378"/>
                            <a:pt x="58" y="386"/>
                            <a:pt x="41" y="390"/>
                          </a:cubicBezTo>
                          <a:cubicBezTo>
                            <a:pt x="33" y="392"/>
                            <a:pt x="17" y="395"/>
                            <a:pt x="17" y="395"/>
                          </a:cubicBezTo>
                          <a:cubicBezTo>
                            <a:pt x="10" y="399"/>
                            <a:pt x="13" y="403"/>
                            <a:pt x="6" y="407"/>
                          </a:cubicBezTo>
                          <a:cubicBezTo>
                            <a:pt x="4" y="410"/>
                            <a:pt x="3" y="416"/>
                            <a:pt x="0" y="41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43" name="Freeform 12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156" y="3822"/>
                      <a:ext cx="73" cy="132"/>
                    </a:xfrm>
                    <a:custGeom>
                      <a:avLst/>
                      <a:gdLst>
                        <a:gd name="T0" fmla="*/ 58 w 73"/>
                        <a:gd name="T1" fmla="*/ 0 h 132"/>
                        <a:gd name="T2" fmla="*/ 60 w 73"/>
                        <a:gd name="T3" fmla="*/ 5 h 132"/>
                        <a:gd name="T4" fmla="*/ 64 w 73"/>
                        <a:gd name="T5" fmla="*/ 8 h 132"/>
                        <a:gd name="T6" fmla="*/ 69 w 73"/>
                        <a:gd name="T7" fmla="*/ 27 h 132"/>
                        <a:gd name="T8" fmla="*/ 73 w 73"/>
                        <a:gd name="T9" fmla="*/ 41 h 132"/>
                        <a:gd name="T10" fmla="*/ 64 w 73"/>
                        <a:gd name="T11" fmla="*/ 56 h 132"/>
                        <a:gd name="T12" fmla="*/ 55 w 73"/>
                        <a:gd name="T13" fmla="*/ 83 h 132"/>
                        <a:gd name="T14" fmla="*/ 49 w 73"/>
                        <a:gd name="T15" fmla="*/ 102 h 132"/>
                        <a:gd name="T16" fmla="*/ 39 w 73"/>
                        <a:gd name="T17" fmla="*/ 132 h 132"/>
                        <a:gd name="T18" fmla="*/ 10 w 73"/>
                        <a:gd name="T19" fmla="*/ 110 h 132"/>
                        <a:gd name="T20" fmla="*/ 0 w 73"/>
                        <a:gd name="T21" fmla="*/ 99 h 132"/>
                        <a:gd name="T22" fmla="*/ 21 w 73"/>
                        <a:gd name="T23" fmla="*/ 84 h 132"/>
                        <a:gd name="T24" fmla="*/ 27 w 73"/>
                        <a:gd name="T25" fmla="*/ 65 h 132"/>
                        <a:gd name="T26" fmla="*/ 36 w 73"/>
                        <a:gd name="T27" fmla="*/ 47 h 132"/>
                        <a:gd name="T28" fmla="*/ 45 w 73"/>
                        <a:gd name="T29" fmla="*/ 30 h 132"/>
                        <a:gd name="T30" fmla="*/ 51 w 73"/>
                        <a:gd name="T31" fmla="*/ 14 h 132"/>
                        <a:gd name="T32" fmla="*/ 58 w 73"/>
                        <a:gd name="T33" fmla="*/ 0 h 132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w 73"/>
                        <a:gd name="T52" fmla="*/ 0 h 132"/>
                        <a:gd name="T53" fmla="*/ 73 w 73"/>
                        <a:gd name="T54" fmla="*/ 132 h 132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T51" t="T52" r="T53" b="T54"/>
                      <a:pathLst>
                        <a:path w="73" h="132">
                          <a:moveTo>
                            <a:pt x="58" y="0"/>
                          </a:moveTo>
                          <a:cubicBezTo>
                            <a:pt x="59" y="2"/>
                            <a:pt x="59" y="4"/>
                            <a:pt x="60" y="5"/>
                          </a:cubicBezTo>
                          <a:cubicBezTo>
                            <a:pt x="61" y="6"/>
                            <a:pt x="63" y="7"/>
                            <a:pt x="64" y="8"/>
                          </a:cubicBezTo>
                          <a:cubicBezTo>
                            <a:pt x="67" y="14"/>
                            <a:pt x="66" y="21"/>
                            <a:pt x="69" y="27"/>
                          </a:cubicBezTo>
                          <a:cubicBezTo>
                            <a:pt x="70" y="32"/>
                            <a:pt x="72" y="36"/>
                            <a:pt x="73" y="41"/>
                          </a:cubicBezTo>
                          <a:cubicBezTo>
                            <a:pt x="72" y="50"/>
                            <a:pt x="68" y="49"/>
                            <a:pt x="64" y="56"/>
                          </a:cubicBezTo>
                          <a:cubicBezTo>
                            <a:pt x="63" y="66"/>
                            <a:pt x="60" y="75"/>
                            <a:pt x="55" y="83"/>
                          </a:cubicBezTo>
                          <a:cubicBezTo>
                            <a:pt x="54" y="89"/>
                            <a:pt x="52" y="96"/>
                            <a:pt x="49" y="102"/>
                          </a:cubicBezTo>
                          <a:cubicBezTo>
                            <a:pt x="48" y="115"/>
                            <a:pt x="49" y="124"/>
                            <a:pt x="39" y="132"/>
                          </a:cubicBezTo>
                          <a:cubicBezTo>
                            <a:pt x="18" y="129"/>
                            <a:pt x="30" y="114"/>
                            <a:pt x="10" y="110"/>
                          </a:cubicBezTo>
                          <a:cubicBezTo>
                            <a:pt x="7" y="105"/>
                            <a:pt x="5" y="102"/>
                            <a:pt x="0" y="99"/>
                          </a:cubicBezTo>
                          <a:cubicBezTo>
                            <a:pt x="2" y="85"/>
                            <a:pt x="8" y="87"/>
                            <a:pt x="21" y="84"/>
                          </a:cubicBezTo>
                          <a:cubicBezTo>
                            <a:pt x="22" y="77"/>
                            <a:pt x="23" y="71"/>
                            <a:pt x="27" y="65"/>
                          </a:cubicBezTo>
                          <a:cubicBezTo>
                            <a:pt x="28" y="58"/>
                            <a:pt x="33" y="53"/>
                            <a:pt x="36" y="47"/>
                          </a:cubicBezTo>
                          <a:cubicBezTo>
                            <a:pt x="37" y="40"/>
                            <a:pt x="39" y="34"/>
                            <a:pt x="45" y="30"/>
                          </a:cubicBezTo>
                          <a:cubicBezTo>
                            <a:pt x="48" y="25"/>
                            <a:pt x="48" y="19"/>
                            <a:pt x="51" y="14"/>
                          </a:cubicBezTo>
                          <a:cubicBezTo>
                            <a:pt x="52" y="8"/>
                            <a:pt x="54" y="5"/>
                            <a:pt x="58" y="0"/>
                          </a:cubicBez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44" name="Freeform 12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119" y="101"/>
                      <a:ext cx="116" cy="77"/>
                    </a:xfrm>
                    <a:custGeom>
                      <a:avLst/>
                      <a:gdLst>
                        <a:gd name="T0" fmla="*/ 69 w 116"/>
                        <a:gd name="T1" fmla="*/ 0 h 77"/>
                        <a:gd name="T2" fmla="*/ 48 w 116"/>
                        <a:gd name="T3" fmla="*/ 13 h 77"/>
                        <a:gd name="T4" fmla="*/ 25 w 116"/>
                        <a:gd name="T5" fmla="*/ 28 h 77"/>
                        <a:gd name="T6" fmla="*/ 9 w 116"/>
                        <a:gd name="T7" fmla="*/ 46 h 77"/>
                        <a:gd name="T8" fmla="*/ 0 w 116"/>
                        <a:gd name="T9" fmla="*/ 58 h 77"/>
                        <a:gd name="T10" fmla="*/ 28 w 116"/>
                        <a:gd name="T11" fmla="*/ 76 h 77"/>
                        <a:gd name="T12" fmla="*/ 42 w 116"/>
                        <a:gd name="T13" fmla="*/ 75 h 77"/>
                        <a:gd name="T14" fmla="*/ 43 w 116"/>
                        <a:gd name="T15" fmla="*/ 69 h 77"/>
                        <a:gd name="T16" fmla="*/ 75 w 116"/>
                        <a:gd name="T17" fmla="*/ 67 h 77"/>
                        <a:gd name="T18" fmla="*/ 97 w 116"/>
                        <a:gd name="T19" fmla="*/ 55 h 77"/>
                        <a:gd name="T20" fmla="*/ 76 w 116"/>
                        <a:gd name="T21" fmla="*/ 19 h 77"/>
                        <a:gd name="T22" fmla="*/ 69 w 116"/>
                        <a:gd name="T23" fmla="*/ 0 h 7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16"/>
                        <a:gd name="T37" fmla="*/ 0 h 77"/>
                        <a:gd name="T38" fmla="*/ 116 w 116"/>
                        <a:gd name="T39" fmla="*/ 77 h 7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16" h="77">
                          <a:moveTo>
                            <a:pt x="69" y="0"/>
                          </a:moveTo>
                          <a:cubicBezTo>
                            <a:pt x="52" y="1"/>
                            <a:pt x="59" y="5"/>
                            <a:pt x="48" y="13"/>
                          </a:cubicBezTo>
                          <a:cubicBezTo>
                            <a:pt x="44" y="24"/>
                            <a:pt x="36" y="27"/>
                            <a:pt x="25" y="28"/>
                          </a:cubicBezTo>
                          <a:cubicBezTo>
                            <a:pt x="20" y="36"/>
                            <a:pt x="17" y="40"/>
                            <a:pt x="9" y="46"/>
                          </a:cubicBezTo>
                          <a:cubicBezTo>
                            <a:pt x="7" y="52"/>
                            <a:pt x="5" y="54"/>
                            <a:pt x="0" y="58"/>
                          </a:cubicBezTo>
                          <a:cubicBezTo>
                            <a:pt x="2" y="75"/>
                            <a:pt x="12" y="75"/>
                            <a:pt x="28" y="76"/>
                          </a:cubicBezTo>
                          <a:cubicBezTo>
                            <a:pt x="33" y="76"/>
                            <a:pt x="38" y="77"/>
                            <a:pt x="42" y="75"/>
                          </a:cubicBezTo>
                          <a:cubicBezTo>
                            <a:pt x="44" y="74"/>
                            <a:pt x="41" y="69"/>
                            <a:pt x="43" y="69"/>
                          </a:cubicBezTo>
                          <a:cubicBezTo>
                            <a:pt x="53" y="66"/>
                            <a:pt x="64" y="68"/>
                            <a:pt x="75" y="67"/>
                          </a:cubicBezTo>
                          <a:cubicBezTo>
                            <a:pt x="77" y="53"/>
                            <a:pt x="82" y="57"/>
                            <a:pt x="97" y="55"/>
                          </a:cubicBezTo>
                          <a:cubicBezTo>
                            <a:pt x="102" y="25"/>
                            <a:pt x="116" y="23"/>
                            <a:pt x="76" y="19"/>
                          </a:cubicBezTo>
                          <a:cubicBezTo>
                            <a:pt x="75" y="12"/>
                            <a:pt x="69" y="7"/>
                            <a:pt x="69" y="0"/>
                          </a:cubicBez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445" name="Freeform 12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418" y="2226"/>
                      <a:ext cx="31" cy="24"/>
                    </a:xfrm>
                    <a:custGeom>
                      <a:avLst/>
                      <a:gdLst>
                        <a:gd name="T0" fmla="*/ 24 w 31"/>
                        <a:gd name="T1" fmla="*/ 6 h 24"/>
                        <a:gd name="T2" fmla="*/ 10 w 31"/>
                        <a:gd name="T3" fmla="*/ 0 h 24"/>
                        <a:gd name="T4" fmla="*/ 0 w 31"/>
                        <a:gd name="T5" fmla="*/ 11 h 24"/>
                        <a:gd name="T6" fmla="*/ 31 w 31"/>
                        <a:gd name="T7" fmla="*/ 17 h 24"/>
                        <a:gd name="T8" fmla="*/ 24 w 31"/>
                        <a:gd name="T9" fmla="*/ 6 h 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1"/>
                        <a:gd name="T16" fmla="*/ 0 h 24"/>
                        <a:gd name="T17" fmla="*/ 31 w 31"/>
                        <a:gd name="T18" fmla="*/ 24 h 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1" h="24">
                          <a:moveTo>
                            <a:pt x="24" y="6"/>
                          </a:moveTo>
                          <a:cubicBezTo>
                            <a:pt x="18" y="5"/>
                            <a:pt x="15" y="2"/>
                            <a:pt x="10" y="0"/>
                          </a:cubicBezTo>
                          <a:cubicBezTo>
                            <a:pt x="2" y="2"/>
                            <a:pt x="2" y="3"/>
                            <a:pt x="0" y="11"/>
                          </a:cubicBezTo>
                          <a:cubicBezTo>
                            <a:pt x="2" y="24"/>
                            <a:pt x="21" y="18"/>
                            <a:pt x="31" y="17"/>
                          </a:cubicBezTo>
                          <a:cubicBezTo>
                            <a:pt x="30" y="8"/>
                            <a:pt x="26" y="13"/>
                            <a:pt x="24" y="6"/>
                          </a:cubicBez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</p:grpSp>
            </p:grpSp>
          </p:grpSp>
        </p:grpSp>
      </p:grpSp>
      <p:sp>
        <p:nvSpPr>
          <p:cNvPr id="10268" name="Oval 123"/>
          <p:cNvSpPr>
            <a:spLocks noChangeAspect="1" noChangeArrowheads="1"/>
          </p:cNvSpPr>
          <p:nvPr/>
        </p:nvSpPr>
        <p:spPr bwMode="auto">
          <a:xfrm>
            <a:off x="6165850" y="5938838"/>
            <a:ext cx="30163" cy="28575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69" name="Text Box 126"/>
          <p:cNvSpPr txBox="1">
            <a:spLocks noChangeAspect="1" noChangeArrowheads="1"/>
          </p:cNvSpPr>
          <p:nvPr/>
        </p:nvSpPr>
        <p:spPr bwMode="auto">
          <a:xfrm>
            <a:off x="6227763" y="5876925"/>
            <a:ext cx="1779587" cy="18415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600">
                <a:latin typeface="Century Gothic" pitchFamily="34" charset="0"/>
              </a:rPr>
              <a:t>Gremios que están comercializando.</a:t>
            </a:r>
          </a:p>
        </p:txBody>
      </p:sp>
      <p:sp>
        <p:nvSpPr>
          <p:cNvPr id="10270" name="Text Box 128"/>
          <p:cNvSpPr txBox="1">
            <a:spLocks noChangeAspect="1" noChangeArrowheads="1"/>
          </p:cNvSpPr>
          <p:nvPr/>
        </p:nvSpPr>
        <p:spPr bwMode="auto">
          <a:xfrm>
            <a:off x="6254750" y="5970588"/>
            <a:ext cx="1284288" cy="18415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600">
                <a:latin typeface="Century Gothic" pitchFamily="34" charset="0"/>
              </a:rPr>
              <a:t>Empresa de 2° nivel.</a:t>
            </a:r>
          </a:p>
        </p:txBody>
      </p:sp>
      <p:sp>
        <p:nvSpPr>
          <p:cNvPr id="10271" name="AutoShape 129"/>
          <p:cNvSpPr>
            <a:spLocks noChangeAspect="1" noChangeArrowheads="1"/>
          </p:cNvSpPr>
          <p:nvPr/>
        </p:nvSpPr>
        <p:spPr bwMode="auto">
          <a:xfrm>
            <a:off x="6111875" y="6042025"/>
            <a:ext cx="87313" cy="87313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72" name="WordArt 132"/>
          <p:cNvSpPr>
            <a:spLocks noChangeAspect="1" noChangeArrowheads="1" noChangeShapeType="1" noTextEdit="1"/>
          </p:cNvSpPr>
          <p:nvPr/>
        </p:nvSpPr>
        <p:spPr bwMode="auto">
          <a:xfrm rot="-2686906">
            <a:off x="6858000" y="4648200"/>
            <a:ext cx="400050" cy="762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0"/>
              </a:avLst>
            </a:prstTxWarp>
          </a:bodyPr>
          <a:lstStyle/>
          <a:p>
            <a:pPr algn="ctr"/>
            <a:r>
              <a:rPr lang="es-EC" sz="1800" kern="10" spc="1800">
                <a:ln w="63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Century Gothic"/>
              </a:rPr>
              <a:t>PERÚ</a:t>
            </a:r>
          </a:p>
        </p:txBody>
      </p:sp>
      <p:grpSp>
        <p:nvGrpSpPr>
          <p:cNvPr id="12" name="Group 316"/>
          <p:cNvGrpSpPr>
            <a:grpSpLocks/>
          </p:cNvGrpSpPr>
          <p:nvPr/>
        </p:nvGrpSpPr>
        <p:grpSpPr bwMode="auto">
          <a:xfrm>
            <a:off x="2389982" y="298449"/>
            <a:ext cx="2830512" cy="5330825"/>
            <a:chOff x="1529" y="7"/>
            <a:chExt cx="1783" cy="3358"/>
          </a:xfrm>
        </p:grpSpPr>
        <p:sp>
          <p:nvSpPr>
            <p:cNvPr id="10329" name="Freeform 135"/>
            <p:cNvSpPr>
              <a:spLocks noChangeAspect="1"/>
            </p:cNvSpPr>
            <p:nvPr/>
          </p:nvSpPr>
          <p:spPr bwMode="auto">
            <a:xfrm>
              <a:off x="1886" y="3212"/>
              <a:ext cx="35" cy="153"/>
            </a:xfrm>
            <a:custGeom>
              <a:avLst/>
              <a:gdLst>
                <a:gd name="T0" fmla="*/ 0 w 43"/>
                <a:gd name="T1" fmla="*/ 0 h 190"/>
                <a:gd name="T2" fmla="*/ 1 w 43"/>
                <a:gd name="T3" fmla="*/ 2 h 190"/>
                <a:gd name="T4" fmla="*/ 2 w 43"/>
                <a:gd name="T5" fmla="*/ 2 h 190"/>
                <a:gd name="T6" fmla="*/ 2 w 43"/>
                <a:gd name="T7" fmla="*/ 2 h 190"/>
                <a:gd name="T8" fmla="*/ 2 w 43"/>
                <a:gd name="T9" fmla="*/ 2 h 190"/>
                <a:gd name="T10" fmla="*/ 2 w 43"/>
                <a:gd name="T11" fmla="*/ 2 h 190"/>
                <a:gd name="T12" fmla="*/ 2 w 43"/>
                <a:gd name="T13" fmla="*/ 2 h 190"/>
                <a:gd name="T14" fmla="*/ 2 w 43"/>
                <a:gd name="T15" fmla="*/ 2 h 1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3"/>
                <a:gd name="T25" fmla="*/ 0 h 190"/>
                <a:gd name="T26" fmla="*/ 43 w 43"/>
                <a:gd name="T27" fmla="*/ 190 h 1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3" h="190">
                  <a:moveTo>
                    <a:pt x="0" y="0"/>
                  </a:moveTo>
                  <a:cubicBezTo>
                    <a:pt x="4" y="21"/>
                    <a:pt x="3" y="4"/>
                    <a:pt x="1" y="45"/>
                  </a:cubicBezTo>
                  <a:cubicBezTo>
                    <a:pt x="3" y="56"/>
                    <a:pt x="3" y="56"/>
                    <a:pt x="12" y="60"/>
                  </a:cubicBezTo>
                  <a:cubicBezTo>
                    <a:pt x="20" y="70"/>
                    <a:pt x="17" y="66"/>
                    <a:pt x="21" y="73"/>
                  </a:cubicBezTo>
                  <a:cubicBezTo>
                    <a:pt x="24" y="87"/>
                    <a:pt x="21" y="137"/>
                    <a:pt x="33" y="139"/>
                  </a:cubicBezTo>
                  <a:cubicBezTo>
                    <a:pt x="40" y="142"/>
                    <a:pt x="42" y="142"/>
                    <a:pt x="43" y="150"/>
                  </a:cubicBezTo>
                  <a:cubicBezTo>
                    <a:pt x="42" y="159"/>
                    <a:pt x="41" y="163"/>
                    <a:pt x="39" y="171"/>
                  </a:cubicBezTo>
                  <a:cubicBezTo>
                    <a:pt x="39" y="173"/>
                    <a:pt x="42" y="186"/>
                    <a:pt x="42" y="190"/>
                  </a:cubicBezTo>
                </a:path>
              </a:pathLst>
            </a:custGeom>
            <a:noFill/>
            <a:ln w="635">
              <a:solidFill>
                <a:srgbClr val="33CC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grpSp>
          <p:nvGrpSpPr>
            <p:cNvPr id="13" name="Group 136"/>
            <p:cNvGrpSpPr>
              <a:grpSpLocks noChangeAspect="1"/>
            </p:cNvGrpSpPr>
            <p:nvPr/>
          </p:nvGrpSpPr>
          <p:grpSpPr bwMode="auto">
            <a:xfrm>
              <a:off x="1529" y="7"/>
              <a:ext cx="1783" cy="3353"/>
              <a:chOff x="1598" y="9"/>
              <a:chExt cx="2217" cy="4170"/>
            </a:xfrm>
          </p:grpSpPr>
          <p:sp>
            <p:nvSpPr>
              <p:cNvPr id="10331" name="Freeform 137"/>
              <p:cNvSpPr>
                <a:spLocks noChangeAspect="1"/>
              </p:cNvSpPr>
              <p:nvPr/>
            </p:nvSpPr>
            <p:spPr bwMode="auto">
              <a:xfrm>
                <a:off x="1838" y="4055"/>
                <a:ext cx="50" cy="124"/>
              </a:xfrm>
              <a:custGeom>
                <a:avLst/>
                <a:gdLst>
                  <a:gd name="T0" fmla="*/ 3 w 50"/>
                  <a:gd name="T1" fmla="*/ 0 h 124"/>
                  <a:gd name="T2" fmla="*/ 24 w 50"/>
                  <a:gd name="T3" fmla="*/ 45 h 124"/>
                  <a:gd name="T4" fmla="*/ 30 w 50"/>
                  <a:gd name="T5" fmla="*/ 58 h 124"/>
                  <a:gd name="T6" fmla="*/ 39 w 50"/>
                  <a:gd name="T7" fmla="*/ 76 h 124"/>
                  <a:gd name="T8" fmla="*/ 48 w 50"/>
                  <a:gd name="T9" fmla="*/ 94 h 124"/>
                  <a:gd name="T10" fmla="*/ 49 w 50"/>
                  <a:gd name="T11" fmla="*/ 124 h 1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"/>
                  <a:gd name="T19" fmla="*/ 0 h 124"/>
                  <a:gd name="T20" fmla="*/ 50 w 50"/>
                  <a:gd name="T21" fmla="*/ 124 h 1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" h="124">
                    <a:moveTo>
                      <a:pt x="3" y="0"/>
                    </a:moveTo>
                    <a:cubicBezTo>
                      <a:pt x="10" y="29"/>
                      <a:pt x="0" y="31"/>
                      <a:pt x="24" y="45"/>
                    </a:cubicBezTo>
                    <a:cubicBezTo>
                      <a:pt x="27" y="49"/>
                      <a:pt x="28" y="53"/>
                      <a:pt x="30" y="58"/>
                    </a:cubicBezTo>
                    <a:cubicBezTo>
                      <a:pt x="31" y="65"/>
                      <a:pt x="35" y="70"/>
                      <a:pt x="39" y="76"/>
                    </a:cubicBezTo>
                    <a:cubicBezTo>
                      <a:pt x="40" y="83"/>
                      <a:pt x="44" y="88"/>
                      <a:pt x="48" y="94"/>
                    </a:cubicBezTo>
                    <a:cubicBezTo>
                      <a:pt x="50" y="106"/>
                      <a:pt x="49" y="108"/>
                      <a:pt x="49" y="124"/>
                    </a:cubicBezTo>
                  </a:path>
                </a:pathLst>
              </a:custGeom>
              <a:noFill/>
              <a:ln w="63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32" name="Freeform 138"/>
              <p:cNvSpPr>
                <a:spLocks noChangeAspect="1"/>
              </p:cNvSpPr>
              <p:nvPr/>
            </p:nvSpPr>
            <p:spPr bwMode="auto">
              <a:xfrm>
                <a:off x="2288" y="3725"/>
                <a:ext cx="657" cy="202"/>
              </a:xfrm>
              <a:custGeom>
                <a:avLst/>
                <a:gdLst>
                  <a:gd name="T0" fmla="*/ 615 w 657"/>
                  <a:gd name="T1" fmla="*/ 0 h 202"/>
                  <a:gd name="T2" fmla="*/ 624 w 657"/>
                  <a:gd name="T3" fmla="*/ 40 h 202"/>
                  <a:gd name="T4" fmla="*/ 642 w 657"/>
                  <a:gd name="T5" fmla="*/ 54 h 202"/>
                  <a:gd name="T6" fmla="*/ 654 w 657"/>
                  <a:gd name="T7" fmla="*/ 67 h 202"/>
                  <a:gd name="T8" fmla="*/ 639 w 657"/>
                  <a:gd name="T9" fmla="*/ 96 h 202"/>
                  <a:gd name="T10" fmla="*/ 628 w 657"/>
                  <a:gd name="T11" fmla="*/ 118 h 202"/>
                  <a:gd name="T12" fmla="*/ 588 w 657"/>
                  <a:gd name="T13" fmla="*/ 148 h 202"/>
                  <a:gd name="T14" fmla="*/ 559 w 657"/>
                  <a:gd name="T15" fmla="*/ 169 h 202"/>
                  <a:gd name="T16" fmla="*/ 547 w 657"/>
                  <a:gd name="T17" fmla="*/ 181 h 202"/>
                  <a:gd name="T18" fmla="*/ 532 w 657"/>
                  <a:gd name="T19" fmla="*/ 196 h 202"/>
                  <a:gd name="T20" fmla="*/ 495 w 657"/>
                  <a:gd name="T21" fmla="*/ 202 h 202"/>
                  <a:gd name="T22" fmla="*/ 429 w 657"/>
                  <a:gd name="T23" fmla="*/ 201 h 202"/>
                  <a:gd name="T24" fmla="*/ 394 w 657"/>
                  <a:gd name="T25" fmla="*/ 183 h 202"/>
                  <a:gd name="T26" fmla="*/ 346 w 657"/>
                  <a:gd name="T27" fmla="*/ 181 h 202"/>
                  <a:gd name="T28" fmla="*/ 328 w 657"/>
                  <a:gd name="T29" fmla="*/ 187 h 202"/>
                  <a:gd name="T30" fmla="*/ 187 w 657"/>
                  <a:gd name="T31" fmla="*/ 183 h 202"/>
                  <a:gd name="T32" fmla="*/ 120 w 657"/>
                  <a:gd name="T33" fmla="*/ 178 h 202"/>
                  <a:gd name="T34" fmla="*/ 99 w 657"/>
                  <a:gd name="T35" fmla="*/ 159 h 202"/>
                  <a:gd name="T36" fmla="*/ 81 w 657"/>
                  <a:gd name="T37" fmla="*/ 156 h 202"/>
                  <a:gd name="T38" fmla="*/ 45 w 657"/>
                  <a:gd name="T39" fmla="*/ 124 h 202"/>
                  <a:gd name="T40" fmla="*/ 25 w 657"/>
                  <a:gd name="T41" fmla="*/ 120 h 202"/>
                  <a:gd name="T42" fmla="*/ 7 w 657"/>
                  <a:gd name="T43" fmla="*/ 87 h 202"/>
                  <a:gd name="T44" fmla="*/ 0 w 657"/>
                  <a:gd name="T45" fmla="*/ 79 h 20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57"/>
                  <a:gd name="T70" fmla="*/ 0 h 202"/>
                  <a:gd name="T71" fmla="*/ 657 w 657"/>
                  <a:gd name="T72" fmla="*/ 202 h 20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57" h="202">
                    <a:moveTo>
                      <a:pt x="615" y="0"/>
                    </a:moveTo>
                    <a:cubicBezTo>
                      <a:pt x="616" y="24"/>
                      <a:pt x="608" y="31"/>
                      <a:pt x="624" y="40"/>
                    </a:cubicBezTo>
                    <a:cubicBezTo>
                      <a:pt x="629" y="46"/>
                      <a:pt x="636" y="49"/>
                      <a:pt x="642" y="54"/>
                    </a:cubicBezTo>
                    <a:cubicBezTo>
                      <a:pt x="647" y="58"/>
                      <a:pt x="649" y="63"/>
                      <a:pt x="654" y="67"/>
                    </a:cubicBezTo>
                    <a:cubicBezTo>
                      <a:pt x="657" y="82"/>
                      <a:pt x="649" y="87"/>
                      <a:pt x="639" y="96"/>
                    </a:cubicBezTo>
                    <a:cubicBezTo>
                      <a:pt x="637" y="111"/>
                      <a:pt x="639" y="112"/>
                      <a:pt x="628" y="118"/>
                    </a:cubicBezTo>
                    <a:cubicBezTo>
                      <a:pt x="617" y="131"/>
                      <a:pt x="605" y="145"/>
                      <a:pt x="588" y="148"/>
                    </a:cubicBezTo>
                    <a:cubicBezTo>
                      <a:pt x="577" y="152"/>
                      <a:pt x="569" y="163"/>
                      <a:pt x="559" y="169"/>
                    </a:cubicBezTo>
                    <a:cubicBezTo>
                      <a:pt x="551" y="180"/>
                      <a:pt x="555" y="176"/>
                      <a:pt x="547" y="181"/>
                    </a:cubicBezTo>
                    <a:cubicBezTo>
                      <a:pt x="543" y="187"/>
                      <a:pt x="539" y="195"/>
                      <a:pt x="532" y="196"/>
                    </a:cubicBezTo>
                    <a:cubicBezTo>
                      <a:pt x="521" y="202"/>
                      <a:pt x="495" y="202"/>
                      <a:pt x="495" y="202"/>
                    </a:cubicBezTo>
                    <a:cubicBezTo>
                      <a:pt x="473" y="202"/>
                      <a:pt x="451" y="202"/>
                      <a:pt x="429" y="201"/>
                    </a:cubicBezTo>
                    <a:cubicBezTo>
                      <a:pt x="416" y="200"/>
                      <a:pt x="410" y="184"/>
                      <a:pt x="394" y="183"/>
                    </a:cubicBezTo>
                    <a:cubicBezTo>
                      <a:pt x="377" y="179"/>
                      <a:pt x="365" y="180"/>
                      <a:pt x="346" y="181"/>
                    </a:cubicBezTo>
                    <a:cubicBezTo>
                      <a:pt x="340" y="184"/>
                      <a:pt x="335" y="186"/>
                      <a:pt x="328" y="187"/>
                    </a:cubicBezTo>
                    <a:cubicBezTo>
                      <a:pt x="280" y="186"/>
                      <a:pt x="235" y="184"/>
                      <a:pt x="187" y="183"/>
                    </a:cubicBezTo>
                    <a:cubicBezTo>
                      <a:pt x="165" y="180"/>
                      <a:pt x="139" y="188"/>
                      <a:pt x="120" y="178"/>
                    </a:cubicBezTo>
                    <a:cubicBezTo>
                      <a:pt x="115" y="164"/>
                      <a:pt x="114" y="161"/>
                      <a:pt x="99" y="159"/>
                    </a:cubicBezTo>
                    <a:cubicBezTo>
                      <a:pt x="93" y="158"/>
                      <a:pt x="81" y="156"/>
                      <a:pt x="81" y="156"/>
                    </a:cubicBezTo>
                    <a:cubicBezTo>
                      <a:pt x="75" y="140"/>
                      <a:pt x="61" y="130"/>
                      <a:pt x="45" y="124"/>
                    </a:cubicBezTo>
                    <a:cubicBezTo>
                      <a:pt x="39" y="121"/>
                      <a:pt x="25" y="120"/>
                      <a:pt x="25" y="120"/>
                    </a:cubicBezTo>
                    <a:cubicBezTo>
                      <a:pt x="13" y="111"/>
                      <a:pt x="23" y="95"/>
                      <a:pt x="7" y="87"/>
                    </a:cubicBezTo>
                    <a:cubicBezTo>
                      <a:pt x="5" y="84"/>
                      <a:pt x="0" y="79"/>
                      <a:pt x="0" y="79"/>
                    </a:cubicBezTo>
                  </a:path>
                </a:pathLst>
              </a:custGeom>
              <a:noFill/>
              <a:ln w="63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33" name="Freeform 139"/>
              <p:cNvSpPr>
                <a:spLocks noChangeAspect="1"/>
              </p:cNvSpPr>
              <p:nvPr/>
            </p:nvSpPr>
            <p:spPr bwMode="auto">
              <a:xfrm>
                <a:off x="2691" y="3918"/>
                <a:ext cx="24" cy="123"/>
              </a:xfrm>
              <a:custGeom>
                <a:avLst/>
                <a:gdLst>
                  <a:gd name="T0" fmla="*/ 14 w 24"/>
                  <a:gd name="T1" fmla="*/ 123 h 123"/>
                  <a:gd name="T2" fmla="*/ 15 w 24"/>
                  <a:gd name="T3" fmla="*/ 83 h 123"/>
                  <a:gd name="T4" fmla="*/ 9 w 24"/>
                  <a:gd name="T5" fmla="*/ 65 h 123"/>
                  <a:gd name="T6" fmla="*/ 0 w 24"/>
                  <a:gd name="T7" fmla="*/ 32 h 123"/>
                  <a:gd name="T8" fmla="*/ 2 w 2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123"/>
                  <a:gd name="T17" fmla="*/ 24 w 2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123">
                    <a:moveTo>
                      <a:pt x="14" y="123"/>
                    </a:moveTo>
                    <a:cubicBezTo>
                      <a:pt x="24" y="113"/>
                      <a:pt x="21" y="96"/>
                      <a:pt x="15" y="83"/>
                    </a:cubicBezTo>
                    <a:cubicBezTo>
                      <a:pt x="14" y="77"/>
                      <a:pt x="12" y="71"/>
                      <a:pt x="9" y="65"/>
                    </a:cubicBezTo>
                    <a:cubicBezTo>
                      <a:pt x="7" y="55"/>
                      <a:pt x="5" y="42"/>
                      <a:pt x="0" y="32"/>
                    </a:cubicBezTo>
                    <a:cubicBezTo>
                      <a:pt x="2" y="4"/>
                      <a:pt x="2" y="15"/>
                      <a:pt x="2" y="0"/>
                    </a:cubicBezTo>
                  </a:path>
                </a:pathLst>
              </a:custGeom>
              <a:noFill/>
              <a:ln w="63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34" name="Freeform 140"/>
              <p:cNvSpPr>
                <a:spLocks noChangeAspect="1"/>
              </p:cNvSpPr>
              <p:nvPr/>
            </p:nvSpPr>
            <p:spPr bwMode="auto">
              <a:xfrm>
                <a:off x="2799" y="3848"/>
                <a:ext cx="288" cy="190"/>
              </a:xfrm>
              <a:custGeom>
                <a:avLst/>
                <a:gdLst>
                  <a:gd name="T0" fmla="*/ 288 w 288"/>
                  <a:gd name="T1" fmla="*/ 0 h 190"/>
                  <a:gd name="T2" fmla="*/ 264 w 288"/>
                  <a:gd name="T3" fmla="*/ 36 h 190"/>
                  <a:gd name="T4" fmla="*/ 198 w 288"/>
                  <a:gd name="T5" fmla="*/ 78 h 190"/>
                  <a:gd name="T6" fmla="*/ 180 w 288"/>
                  <a:gd name="T7" fmla="*/ 90 h 190"/>
                  <a:gd name="T8" fmla="*/ 152 w 288"/>
                  <a:gd name="T9" fmla="*/ 115 h 190"/>
                  <a:gd name="T10" fmla="*/ 107 w 288"/>
                  <a:gd name="T11" fmla="*/ 169 h 190"/>
                  <a:gd name="T12" fmla="*/ 83 w 288"/>
                  <a:gd name="T13" fmla="*/ 178 h 190"/>
                  <a:gd name="T14" fmla="*/ 69 w 288"/>
                  <a:gd name="T15" fmla="*/ 187 h 190"/>
                  <a:gd name="T16" fmla="*/ 51 w 288"/>
                  <a:gd name="T17" fmla="*/ 190 h 190"/>
                  <a:gd name="T18" fmla="*/ 33 w 288"/>
                  <a:gd name="T19" fmla="*/ 175 h 190"/>
                  <a:gd name="T20" fmla="*/ 24 w 288"/>
                  <a:gd name="T21" fmla="*/ 105 h 190"/>
                  <a:gd name="T22" fmla="*/ 0 w 288"/>
                  <a:gd name="T23" fmla="*/ 79 h 1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"/>
                  <a:gd name="T37" fmla="*/ 0 h 190"/>
                  <a:gd name="T38" fmla="*/ 288 w 288"/>
                  <a:gd name="T39" fmla="*/ 190 h 19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" h="190">
                    <a:moveTo>
                      <a:pt x="288" y="0"/>
                    </a:moveTo>
                    <a:cubicBezTo>
                      <a:pt x="279" y="11"/>
                      <a:pt x="273" y="25"/>
                      <a:pt x="264" y="36"/>
                    </a:cubicBezTo>
                    <a:cubicBezTo>
                      <a:pt x="252" y="50"/>
                      <a:pt x="215" y="71"/>
                      <a:pt x="198" y="78"/>
                    </a:cubicBezTo>
                    <a:cubicBezTo>
                      <a:pt x="193" y="83"/>
                      <a:pt x="186" y="86"/>
                      <a:pt x="180" y="90"/>
                    </a:cubicBezTo>
                    <a:cubicBezTo>
                      <a:pt x="172" y="100"/>
                      <a:pt x="159" y="105"/>
                      <a:pt x="152" y="115"/>
                    </a:cubicBezTo>
                    <a:cubicBezTo>
                      <a:pt x="137" y="137"/>
                      <a:pt x="138" y="164"/>
                      <a:pt x="107" y="169"/>
                    </a:cubicBezTo>
                    <a:cubicBezTo>
                      <a:pt x="98" y="173"/>
                      <a:pt x="92" y="173"/>
                      <a:pt x="83" y="178"/>
                    </a:cubicBezTo>
                    <a:cubicBezTo>
                      <a:pt x="79" y="180"/>
                      <a:pt x="73" y="186"/>
                      <a:pt x="69" y="187"/>
                    </a:cubicBezTo>
                    <a:cubicBezTo>
                      <a:pt x="63" y="189"/>
                      <a:pt x="51" y="190"/>
                      <a:pt x="51" y="190"/>
                    </a:cubicBezTo>
                    <a:cubicBezTo>
                      <a:pt x="43" y="186"/>
                      <a:pt x="40" y="179"/>
                      <a:pt x="33" y="175"/>
                    </a:cubicBezTo>
                    <a:cubicBezTo>
                      <a:pt x="20" y="158"/>
                      <a:pt x="28" y="125"/>
                      <a:pt x="24" y="105"/>
                    </a:cubicBezTo>
                    <a:cubicBezTo>
                      <a:pt x="22" y="96"/>
                      <a:pt x="6" y="85"/>
                      <a:pt x="0" y="79"/>
                    </a:cubicBezTo>
                  </a:path>
                </a:pathLst>
              </a:custGeom>
              <a:noFill/>
              <a:ln w="63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35" name="Freeform 141"/>
              <p:cNvSpPr>
                <a:spLocks noChangeAspect="1"/>
              </p:cNvSpPr>
              <p:nvPr/>
            </p:nvSpPr>
            <p:spPr bwMode="auto">
              <a:xfrm>
                <a:off x="2193" y="3963"/>
                <a:ext cx="158" cy="212"/>
              </a:xfrm>
              <a:custGeom>
                <a:avLst/>
                <a:gdLst>
                  <a:gd name="T0" fmla="*/ 6 w 158"/>
                  <a:gd name="T1" fmla="*/ 0 h 212"/>
                  <a:gd name="T2" fmla="*/ 24 w 158"/>
                  <a:gd name="T3" fmla="*/ 30 h 212"/>
                  <a:gd name="T4" fmla="*/ 30 w 158"/>
                  <a:gd name="T5" fmla="*/ 50 h 212"/>
                  <a:gd name="T6" fmla="*/ 3 w 158"/>
                  <a:gd name="T7" fmla="*/ 141 h 212"/>
                  <a:gd name="T8" fmla="*/ 12 w 158"/>
                  <a:gd name="T9" fmla="*/ 170 h 212"/>
                  <a:gd name="T10" fmla="*/ 27 w 158"/>
                  <a:gd name="T11" fmla="*/ 191 h 212"/>
                  <a:gd name="T12" fmla="*/ 68 w 158"/>
                  <a:gd name="T13" fmla="*/ 206 h 212"/>
                  <a:gd name="T14" fmla="*/ 108 w 158"/>
                  <a:gd name="T15" fmla="*/ 201 h 212"/>
                  <a:gd name="T16" fmla="*/ 141 w 158"/>
                  <a:gd name="T17" fmla="*/ 206 h 212"/>
                  <a:gd name="T18" fmla="*/ 158 w 158"/>
                  <a:gd name="T19" fmla="*/ 212 h 2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8"/>
                  <a:gd name="T31" fmla="*/ 0 h 212"/>
                  <a:gd name="T32" fmla="*/ 158 w 158"/>
                  <a:gd name="T33" fmla="*/ 212 h 2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8" h="212">
                    <a:moveTo>
                      <a:pt x="6" y="0"/>
                    </a:moveTo>
                    <a:cubicBezTo>
                      <a:pt x="9" y="11"/>
                      <a:pt x="17" y="21"/>
                      <a:pt x="24" y="30"/>
                    </a:cubicBezTo>
                    <a:cubicBezTo>
                      <a:pt x="27" y="38"/>
                      <a:pt x="29" y="42"/>
                      <a:pt x="30" y="50"/>
                    </a:cubicBezTo>
                    <a:cubicBezTo>
                      <a:pt x="29" y="91"/>
                      <a:pt x="34" y="116"/>
                      <a:pt x="3" y="141"/>
                    </a:cubicBezTo>
                    <a:cubicBezTo>
                      <a:pt x="1" y="152"/>
                      <a:pt x="0" y="164"/>
                      <a:pt x="12" y="170"/>
                    </a:cubicBezTo>
                    <a:cubicBezTo>
                      <a:pt x="15" y="173"/>
                      <a:pt x="25" y="190"/>
                      <a:pt x="27" y="191"/>
                    </a:cubicBezTo>
                    <a:cubicBezTo>
                      <a:pt x="40" y="199"/>
                      <a:pt x="54" y="201"/>
                      <a:pt x="68" y="206"/>
                    </a:cubicBezTo>
                    <a:cubicBezTo>
                      <a:pt x="105" y="203"/>
                      <a:pt x="93" y="208"/>
                      <a:pt x="108" y="201"/>
                    </a:cubicBezTo>
                    <a:cubicBezTo>
                      <a:pt x="123" y="202"/>
                      <a:pt x="129" y="202"/>
                      <a:pt x="141" y="206"/>
                    </a:cubicBezTo>
                    <a:cubicBezTo>
                      <a:pt x="147" y="208"/>
                      <a:pt x="158" y="212"/>
                      <a:pt x="158" y="212"/>
                    </a:cubicBezTo>
                  </a:path>
                </a:pathLst>
              </a:custGeom>
              <a:noFill/>
              <a:ln w="63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36" name="Freeform 142"/>
              <p:cNvSpPr>
                <a:spLocks noChangeAspect="1"/>
              </p:cNvSpPr>
              <p:nvPr/>
            </p:nvSpPr>
            <p:spPr bwMode="auto">
              <a:xfrm>
                <a:off x="2336" y="3708"/>
                <a:ext cx="156" cy="71"/>
              </a:xfrm>
              <a:custGeom>
                <a:avLst/>
                <a:gdLst>
                  <a:gd name="T0" fmla="*/ 0 w 156"/>
                  <a:gd name="T1" fmla="*/ 0 h 71"/>
                  <a:gd name="T2" fmla="*/ 37 w 156"/>
                  <a:gd name="T3" fmla="*/ 14 h 71"/>
                  <a:gd name="T4" fmla="*/ 42 w 156"/>
                  <a:gd name="T5" fmla="*/ 27 h 71"/>
                  <a:gd name="T6" fmla="*/ 48 w 156"/>
                  <a:gd name="T7" fmla="*/ 44 h 71"/>
                  <a:gd name="T8" fmla="*/ 64 w 156"/>
                  <a:gd name="T9" fmla="*/ 54 h 71"/>
                  <a:gd name="T10" fmla="*/ 99 w 156"/>
                  <a:gd name="T11" fmla="*/ 54 h 71"/>
                  <a:gd name="T12" fmla="*/ 123 w 156"/>
                  <a:gd name="T13" fmla="*/ 63 h 71"/>
                  <a:gd name="T14" fmla="*/ 147 w 156"/>
                  <a:gd name="T15" fmla="*/ 69 h 71"/>
                  <a:gd name="T16" fmla="*/ 156 w 156"/>
                  <a:gd name="T17" fmla="*/ 71 h 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71"/>
                  <a:gd name="T29" fmla="*/ 156 w 156"/>
                  <a:gd name="T30" fmla="*/ 71 h 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71">
                    <a:moveTo>
                      <a:pt x="0" y="0"/>
                    </a:moveTo>
                    <a:cubicBezTo>
                      <a:pt x="16" y="2"/>
                      <a:pt x="24" y="5"/>
                      <a:pt x="37" y="14"/>
                    </a:cubicBezTo>
                    <a:cubicBezTo>
                      <a:pt x="39" y="18"/>
                      <a:pt x="40" y="23"/>
                      <a:pt x="42" y="27"/>
                    </a:cubicBezTo>
                    <a:cubicBezTo>
                      <a:pt x="43" y="33"/>
                      <a:pt x="45" y="38"/>
                      <a:pt x="48" y="44"/>
                    </a:cubicBezTo>
                    <a:cubicBezTo>
                      <a:pt x="50" y="54"/>
                      <a:pt x="55" y="53"/>
                      <a:pt x="64" y="54"/>
                    </a:cubicBezTo>
                    <a:cubicBezTo>
                      <a:pt x="70" y="54"/>
                      <a:pt x="91" y="52"/>
                      <a:pt x="99" y="54"/>
                    </a:cubicBezTo>
                    <a:cubicBezTo>
                      <a:pt x="110" y="57"/>
                      <a:pt x="109" y="62"/>
                      <a:pt x="123" y="63"/>
                    </a:cubicBezTo>
                    <a:cubicBezTo>
                      <a:pt x="131" y="65"/>
                      <a:pt x="139" y="67"/>
                      <a:pt x="147" y="69"/>
                    </a:cubicBezTo>
                    <a:cubicBezTo>
                      <a:pt x="150" y="70"/>
                      <a:pt x="156" y="71"/>
                      <a:pt x="156" y="71"/>
                    </a:cubicBezTo>
                  </a:path>
                </a:pathLst>
              </a:custGeom>
              <a:noFill/>
              <a:ln w="63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37" name="Freeform 143"/>
              <p:cNvSpPr>
                <a:spLocks noChangeAspect="1"/>
              </p:cNvSpPr>
              <p:nvPr/>
            </p:nvSpPr>
            <p:spPr bwMode="auto">
              <a:xfrm>
                <a:off x="2376" y="3536"/>
                <a:ext cx="449" cy="43"/>
              </a:xfrm>
              <a:custGeom>
                <a:avLst/>
                <a:gdLst>
                  <a:gd name="T0" fmla="*/ 449 w 449"/>
                  <a:gd name="T1" fmla="*/ 0 h 43"/>
                  <a:gd name="T2" fmla="*/ 425 w 449"/>
                  <a:gd name="T3" fmla="*/ 9 h 43"/>
                  <a:gd name="T4" fmla="*/ 395 w 449"/>
                  <a:gd name="T5" fmla="*/ 16 h 43"/>
                  <a:gd name="T6" fmla="*/ 378 w 449"/>
                  <a:gd name="T7" fmla="*/ 22 h 43"/>
                  <a:gd name="T8" fmla="*/ 342 w 449"/>
                  <a:gd name="T9" fmla="*/ 15 h 43"/>
                  <a:gd name="T10" fmla="*/ 324 w 449"/>
                  <a:gd name="T11" fmla="*/ 12 h 43"/>
                  <a:gd name="T12" fmla="*/ 249 w 449"/>
                  <a:gd name="T13" fmla="*/ 13 h 43"/>
                  <a:gd name="T14" fmla="*/ 236 w 449"/>
                  <a:gd name="T15" fmla="*/ 21 h 43"/>
                  <a:gd name="T16" fmla="*/ 221 w 449"/>
                  <a:gd name="T17" fmla="*/ 24 h 43"/>
                  <a:gd name="T18" fmla="*/ 110 w 449"/>
                  <a:gd name="T19" fmla="*/ 36 h 43"/>
                  <a:gd name="T20" fmla="*/ 87 w 449"/>
                  <a:gd name="T21" fmla="*/ 43 h 43"/>
                  <a:gd name="T22" fmla="*/ 24 w 449"/>
                  <a:gd name="T23" fmla="*/ 36 h 43"/>
                  <a:gd name="T24" fmla="*/ 0 w 449"/>
                  <a:gd name="T25" fmla="*/ 40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49"/>
                  <a:gd name="T40" fmla="*/ 0 h 43"/>
                  <a:gd name="T41" fmla="*/ 449 w 449"/>
                  <a:gd name="T42" fmla="*/ 43 h 4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49" h="43">
                    <a:moveTo>
                      <a:pt x="449" y="0"/>
                    </a:moveTo>
                    <a:cubicBezTo>
                      <a:pt x="441" y="8"/>
                      <a:pt x="435" y="7"/>
                      <a:pt x="425" y="9"/>
                    </a:cubicBezTo>
                    <a:cubicBezTo>
                      <a:pt x="416" y="14"/>
                      <a:pt x="395" y="16"/>
                      <a:pt x="395" y="16"/>
                    </a:cubicBezTo>
                    <a:cubicBezTo>
                      <a:pt x="389" y="19"/>
                      <a:pt x="384" y="21"/>
                      <a:pt x="378" y="22"/>
                    </a:cubicBezTo>
                    <a:cubicBezTo>
                      <a:pt x="332" y="20"/>
                      <a:pt x="364" y="21"/>
                      <a:pt x="342" y="15"/>
                    </a:cubicBezTo>
                    <a:cubicBezTo>
                      <a:pt x="336" y="13"/>
                      <a:pt x="324" y="12"/>
                      <a:pt x="324" y="12"/>
                    </a:cubicBezTo>
                    <a:cubicBezTo>
                      <a:pt x="299" y="12"/>
                      <a:pt x="274" y="12"/>
                      <a:pt x="249" y="13"/>
                    </a:cubicBezTo>
                    <a:cubicBezTo>
                      <a:pt x="244" y="13"/>
                      <a:pt x="240" y="20"/>
                      <a:pt x="236" y="21"/>
                    </a:cubicBezTo>
                    <a:cubicBezTo>
                      <a:pt x="231" y="23"/>
                      <a:pt x="221" y="24"/>
                      <a:pt x="221" y="24"/>
                    </a:cubicBezTo>
                    <a:cubicBezTo>
                      <a:pt x="198" y="43"/>
                      <a:pt x="125" y="36"/>
                      <a:pt x="110" y="36"/>
                    </a:cubicBezTo>
                    <a:cubicBezTo>
                      <a:pt x="102" y="38"/>
                      <a:pt x="95" y="42"/>
                      <a:pt x="87" y="43"/>
                    </a:cubicBezTo>
                    <a:cubicBezTo>
                      <a:pt x="65" y="42"/>
                      <a:pt x="46" y="37"/>
                      <a:pt x="24" y="36"/>
                    </a:cubicBezTo>
                    <a:cubicBezTo>
                      <a:pt x="9" y="37"/>
                      <a:pt x="9" y="35"/>
                      <a:pt x="0" y="40"/>
                    </a:cubicBezTo>
                  </a:path>
                </a:pathLst>
              </a:custGeom>
              <a:noFill/>
              <a:ln w="63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38" name="Freeform 144"/>
              <p:cNvSpPr>
                <a:spLocks noChangeAspect="1"/>
              </p:cNvSpPr>
              <p:nvPr/>
            </p:nvSpPr>
            <p:spPr bwMode="auto">
              <a:xfrm>
                <a:off x="1772" y="3031"/>
                <a:ext cx="162" cy="71"/>
              </a:xfrm>
              <a:custGeom>
                <a:avLst/>
                <a:gdLst>
                  <a:gd name="T0" fmla="*/ 162 w 162"/>
                  <a:gd name="T1" fmla="*/ 385468482 h 30"/>
                  <a:gd name="T2" fmla="*/ 93 w 162"/>
                  <a:gd name="T3" fmla="*/ 309917155 h 30"/>
                  <a:gd name="T4" fmla="*/ 52 w 162"/>
                  <a:gd name="T5" fmla="*/ 0 h 30"/>
                  <a:gd name="T6" fmla="*/ 21 w 162"/>
                  <a:gd name="T7" fmla="*/ 26957264 h 30"/>
                  <a:gd name="T8" fmla="*/ 0 w 162"/>
                  <a:gd name="T9" fmla="*/ 179340502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2"/>
                  <a:gd name="T16" fmla="*/ 0 h 30"/>
                  <a:gd name="T17" fmla="*/ 162 w 162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2" h="30">
                    <a:moveTo>
                      <a:pt x="162" y="30"/>
                    </a:moveTo>
                    <a:cubicBezTo>
                      <a:pt x="139" y="28"/>
                      <a:pt x="116" y="25"/>
                      <a:pt x="93" y="24"/>
                    </a:cubicBezTo>
                    <a:cubicBezTo>
                      <a:pt x="78" y="21"/>
                      <a:pt x="65" y="7"/>
                      <a:pt x="52" y="0"/>
                    </a:cubicBezTo>
                    <a:cubicBezTo>
                      <a:pt x="42" y="1"/>
                      <a:pt x="31" y="1"/>
                      <a:pt x="21" y="2"/>
                    </a:cubicBezTo>
                    <a:cubicBezTo>
                      <a:pt x="14" y="3"/>
                      <a:pt x="7" y="14"/>
                      <a:pt x="0" y="14"/>
                    </a:cubicBezTo>
                  </a:path>
                </a:pathLst>
              </a:custGeom>
              <a:noFill/>
              <a:ln w="63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39" name="Freeform 145"/>
              <p:cNvSpPr>
                <a:spLocks noChangeAspect="1"/>
              </p:cNvSpPr>
              <p:nvPr/>
            </p:nvSpPr>
            <p:spPr bwMode="auto">
              <a:xfrm>
                <a:off x="2495" y="3039"/>
                <a:ext cx="312" cy="71"/>
              </a:xfrm>
              <a:custGeom>
                <a:avLst/>
                <a:gdLst>
                  <a:gd name="T0" fmla="*/ 312 w 312"/>
                  <a:gd name="T1" fmla="*/ 59 h 71"/>
                  <a:gd name="T2" fmla="*/ 294 w 312"/>
                  <a:gd name="T3" fmla="*/ 57 h 71"/>
                  <a:gd name="T4" fmla="*/ 283 w 312"/>
                  <a:gd name="T5" fmla="*/ 44 h 71"/>
                  <a:gd name="T6" fmla="*/ 264 w 312"/>
                  <a:gd name="T7" fmla="*/ 54 h 71"/>
                  <a:gd name="T8" fmla="*/ 253 w 312"/>
                  <a:gd name="T9" fmla="*/ 63 h 71"/>
                  <a:gd name="T10" fmla="*/ 190 w 312"/>
                  <a:gd name="T11" fmla="*/ 47 h 71"/>
                  <a:gd name="T12" fmla="*/ 165 w 312"/>
                  <a:gd name="T13" fmla="*/ 29 h 71"/>
                  <a:gd name="T14" fmla="*/ 145 w 312"/>
                  <a:gd name="T15" fmla="*/ 14 h 71"/>
                  <a:gd name="T16" fmla="*/ 130 w 312"/>
                  <a:gd name="T17" fmla="*/ 5 h 71"/>
                  <a:gd name="T18" fmla="*/ 85 w 312"/>
                  <a:gd name="T19" fmla="*/ 5 h 71"/>
                  <a:gd name="T20" fmla="*/ 72 w 312"/>
                  <a:gd name="T21" fmla="*/ 0 h 71"/>
                  <a:gd name="T22" fmla="*/ 42 w 312"/>
                  <a:gd name="T23" fmla="*/ 2 h 71"/>
                  <a:gd name="T24" fmla="*/ 37 w 312"/>
                  <a:gd name="T25" fmla="*/ 11 h 71"/>
                  <a:gd name="T26" fmla="*/ 1 w 312"/>
                  <a:gd name="T27" fmla="*/ 30 h 71"/>
                  <a:gd name="T28" fmla="*/ 0 w 312"/>
                  <a:gd name="T29" fmla="*/ 35 h 7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2"/>
                  <a:gd name="T46" fmla="*/ 0 h 71"/>
                  <a:gd name="T47" fmla="*/ 312 w 312"/>
                  <a:gd name="T48" fmla="*/ 71 h 7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2" h="71">
                    <a:moveTo>
                      <a:pt x="312" y="59"/>
                    </a:moveTo>
                    <a:cubicBezTo>
                      <a:pt x="306" y="58"/>
                      <a:pt x="299" y="60"/>
                      <a:pt x="294" y="57"/>
                    </a:cubicBezTo>
                    <a:cubicBezTo>
                      <a:pt x="285" y="52"/>
                      <a:pt x="300" y="47"/>
                      <a:pt x="283" y="44"/>
                    </a:cubicBezTo>
                    <a:cubicBezTo>
                      <a:pt x="268" y="45"/>
                      <a:pt x="273" y="45"/>
                      <a:pt x="264" y="54"/>
                    </a:cubicBezTo>
                    <a:cubicBezTo>
                      <a:pt x="261" y="60"/>
                      <a:pt x="260" y="62"/>
                      <a:pt x="253" y="63"/>
                    </a:cubicBezTo>
                    <a:cubicBezTo>
                      <a:pt x="237" y="71"/>
                      <a:pt x="208" y="51"/>
                      <a:pt x="190" y="47"/>
                    </a:cubicBezTo>
                    <a:cubicBezTo>
                      <a:pt x="184" y="37"/>
                      <a:pt x="177" y="31"/>
                      <a:pt x="165" y="29"/>
                    </a:cubicBezTo>
                    <a:cubicBezTo>
                      <a:pt x="160" y="20"/>
                      <a:pt x="155" y="16"/>
                      <a:pt x="145" y="14"/>
                    </a:cubicBezTo>
                    <a:cubicBezTo>
                      <a:pt x="140" y="10"/>
                      <a:pt x="135" y="8"/>
                      <a:pt x="130" y="5"/>
                    </a:cubicBezTo>
                    <a:cubicBezTo>
                      <a:pt x="112" y="6"/>
                      <a:pt x="102" y="8"/>
                      <a:pt x="85" y="5"/>
                    </a:cubicBezTo>
                    <a:cubicBezTo>
                      <a:pt x="81" y="3"/>
                      <a:pt x="76" y="2"/>
                      <a:pt x="72" y="0"/>
                    </a:cubicBezTo>
                    <a:cubicBezTo>
                      <a:pt x="62" y="1"/>
                      <a:pt x="52" y="0"/>
                      <a:pt x="42" y="2"/>
                    </a:cubicBezTo>
                    <a:cubicBezTo>
                      <a:pt x="40" y="2"/>
                      <a:pt x="38" y="10"/>
                      <a:pt x="37" y="11"/>
                    </a:cubicBezTo>
                    <a:cubicBezTo>
                      <a:pt x="31" y="19"/>
                      <a:pt x="11" y="28"/>
                      <a:pt x="1" y="30"/>
                    </a:cubicBezTo>
                    <a:cubicBezTo>
                      <a:pt x="1" y="32"/>
                      <a:pt x="0" y="35"/>
                      <a:pt x="0" y="35"/>
                    </a:cubicBezTo>
                  </a:path>
                </a:pathLst>
              </a:custGeom>
              <a:noFill/>
              <a:ln w="63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grpSp>
            <p:nvGrpSpPr>
              <p:cNvPr id="14" name="Group 146"/>
              <p:cNvGrpSpPr>
                <a:grpSpLocks noChangeAspect="1"/>
              </p:cNvGrpSpPr>
              <p:nvPr/>
            </p:nvGrpSpPr>
            <p:grpSpPr bwMode="auto">
              <a:xfrm>
                <a:off x="1598" y="9"/>
                <a:ext cx="2217" cy="3366"/>
                <a:chOff x="1598" y="9"/>
                <a:chExt cx="2217" cy="3366"/>
              </a:xfrm>
            </p:grpSpPr>
            <p:sp>
              <p:nvSpPr>
                <p:cNvPr id="10341" name="Freeform 147"/>
                <p:cNvSpPr>
                  <a:spLocks noChangeAspect="1"/>
                </p:cNvSpPr>
                <p:nvPr/>
              </p:nvSpPr>
              <p:spPr bwMode="auto">
                <a:xfrm>
                  <a:off x="2457" y="3240"/>
                  <a:ext cx="564" cy="135"/>
                </a:xfrm>
                <a:custGeom>
                  <a:avLst/>
                  <a:gdLst>
                    <a:gd name="T0" fmla="*/ 0 w 564"/>
                    <a:gd name="T1" fmla="*/ 128 h 135"/>
                    <a:gd name="T2" fmla="*/ 23 w 564"/>
                    <a:gd name="T3" fmla="*/ 135 h 135"/>
                    <a:gd name="T4" fmla="*/ 42 w 564"/>
                    <a:gd name="T5" fmla="*/ 125 h 135"/>
                    <a:gd name="T6" fmla="*/ 62 w 564"/>
                    <a:gd name="T7" fmla="*/ 117 h 135"/>
                    <a:gd name="T8" fmla="*/ 80 w 564"/>
                    <a:gd name="T9" fmla="*/ 114 h 135"/>
                    <a:gd name="T10" fmla="*/ 86 w 564"/>
                    <a:gd name="T11" fmla="*/ 113 h 135"/>
                    <a:gd name="T12" fmla="*/ 113 w 564"/>
                    <a:gd name="T13" fmla="*/ 95 h 135"/>
                    <a:gd name="T14" fmla="*/ 134 w 564"/>
                    <a:gd name="T15" fmla="*/ 80 h 135"/>
                    <a:gd name="T16" fmla="*/ 155 w 564"/>
                    <a:gd name="T17" fmla="*/ 71 h 135"/>
                    <a:gd name="T18" fmla="*/ 176 w 564"/>
                    <a:gd name="T19" fmla="*/ 54 h 135"/>
                    <a:gd name="T20" fmla="*/ 221 w 564"/>
                    <a:gd name="T21" fmla="*/ 32 h 135"/>
                    <a:gd name="T22" fmla="*/ 245 w 564"/>
                    <a:gd name="T23" fmla="*/ 20 h 135"/>
                    <a:gd name="T24" fmla="*/ 267 w 564"/>
                    <a:gd name="T25" fmla="*/ 15 h 135"/>
                    <a:gd name="T26" fmla="*/ 306 w 564"/>
                    <a:gd name="T27" fmla="*/ 8 h 135"/>
                    <a:gd name="T28" fmla="*/ 339 w 564"/>
                    <a:gd name="T29" fmla="*/ 5 h 135"/>
                    <a:gd name="T30" fmla="*/ 362 w 564"/>
                    <a:gd name="T31" fmla="*/ 14 h 135"/>
                    <a:gd name="T32" fmla="*/ 422 w 564"/>
                    <a:gd name="T33" fmla="*/ 8 h 135"/>
                    <a:gd name="T34" fmla="*/ 477 w 564"/>
                    <a:gd name="T35" fmla="*/ 6 h 135"/>
                    <a:gd name="T36" fmla="*/ 543 w 564"/>
                    <a:gd name="T37" fmla="*/ 8 h 135"/>
                    <a:gd name="T38" fmla="*/ 564 w 564"/>
                    <a:gd name="T39" fmla="*/ 6 h 13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564"/>
                    <a:gd name="T61" fmla="*/ 0 h 135"/>
                    <a:gd name="T62" fmla="*/ 564 w 564"/>
                    <a:gd name="T63" fmla="*/ 135 h 135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564" h="135">
                      <a:moveTo>
                        <a:pt x="0" y="128"/>
                      </a:moveTo>
                      <a:cubicBezTo>
                        <a:pt x="7" y="132"/>
                        <a:pt x="15" y="133"/>
                        <a:pt x="23" y="135"/>
                      </a:cubicBezTo>
                      <a:cubicBezTo>
                        <a:pt x="35" y="134"/>
                        <a:pt x="33" y="131"/>
                        <a:pt x="42" y="125"/>
                      </a:cubicBezTo>
                      <a:cubicBezTo>
                        <a:pt x="45" y="117"/>
                        <a:pt x="54" y="118"/>
                        <a:pt x="62" y="117"/>
                      </a:cubicBezTo>
                      <a:cubicBezTo>
                        <a:pt x="68" y="116"/>
                        <a:pt x="74" y="115"/>
                        <a:pt x="80" y="114"/>
                      </a:cubicBezTo>
                      <a:cubicBezTo>
                        <a:pt x="82" y="114"/>
                        <a:pt x="86" y="113"/>
                        <a:pt x="86" y="113"/>
                      </a:cubicBezTo>
                      <a:cubicBezTo>
                        <a:pt x="92" y="103"/>
                        <a:pt x="101" y="97"/>
                        <a:pt x="113" y="95"/>
                      </a:cubicBezTo>
                      <a:cubicBezTo>
                        <a:pt x="121" y="85"/>
                        <a:pt x="120" y="82"/>
                        <a:pt x="134" y="80"/>
                      </a:cubicBezTo>
                      <a:cubicBezTo>
                        <a:pt x="141" y="76"/>
                        <a:pt x="147" y="72"/>
                        <a:pt x="155" y="71"/>
                      </a:cubicBezTo>
                      <a:cubicBezTo>
                        <a:pt x="157" y="62"/>
                        <a:pt x="168" y="57"/>
                        <a:pt x="176" y="54"/>
                      </a:cubicBezTo>
                      <a:cubicBezTo>
                        <a:pt x="190" y="40"/>
                        <a:pt x="201" y="34"/>
                        <a:pt x="221" y="32"/>
                      </a:cubicBezTo>
                      <a:cubicBezTo>
                        <a:pt x="230" y="28"/>
                        <a:pt x="235" y="22"/>
                        <a:pt x="245" y="20"/>
                      </a:cubicBezTo>
                      <a:cubicBezTo>
                        <a:pt x="252" y="16"/>
                        <a:pt x="259" y="16"/>
                        <a:pt x="267" y="15"/>
                      </a:cubicBezTo>
                      <a:cubicBezTo>
                        <a:pt x="279" y="8"/>
                        <a:pt x="292" y="9"/>
                        <a:pt x="306" y="8"/>
                      </a:cubicBezTo>
                      <a:cubicBezTo>
                        <a:pt x="322" y="2"/>
                        <a:pt x="309" y="3"/>
                        <a:pt x="339" y="5"/>
                      </a:cubicBezTo>
                      <a:cubicBezTo>
                        <a:pt x="347" y="10"/>
                        <a:pt x="352" y="12"/>
                        <a:pt x="362" y="14"/>
                      </a:cubicBezTo>
                      <a:cubicBezTo>
                        <a:pt x="395" y="13"/>
                        <a:pt x="399" y="13"/>
                        <a:pt x="422" y="8"/>
                      </a:cubicBezTo>
                      <a:cubicBezTo>
                        <a:pt x="438" y="0"/>
                        <a:pt x="464" y="6"/>
                        <a:pt x="477" y="6"/>
                      </a:cubicBezTo>
                      <a:cubicBezTo>
                        <a:pt x="496" y="12"/>
                        <a:pt x="525" y="8"/>
                        <a:pt x="543" y="8"/>
                      </a:cubicBezTo>
                      <a:cubicBezTo>
                        <a:pt x="553" y="4"/>
                        <a:pt x="546" y="6"/>
                        <a:pt x="564" y="6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42" name="Freeform 148"/>
                <p:cNvSpPr>
                  <a:spLocks noChangeAspect="1"/>
                </p:cNvSpPr>
                <p:nvPr/>
              </p:nvSpPr>
              <p:spPr bwMode="auto">
                <a:xfrm>
                  <a:off x="1898" y="3201"/>
                  <a:ext cx="148" cy="150"/>
                </a:xfrm>
                <a:custGeom>
                  <a:avLst/>
                  <a:gdLst>
                    <a:gd name="T0" fmla="*/ 0 w 148"/>
                    <a:gd name="T1" fmla="*/ 2 h 150"/>
                    <a:gd name="T2" fmla="*/ 42 w 148"/>
                    <a:gd name="T3" fmla="*/ 8 h 150"/>
                    <a:gd name="T4" fmla="*/ 79 w 148"/>
                    <a:gd name="T5" fmla="*/ 44 h 150"/>
                    <a:gd name="T6" fmla="*/ 93 w 148"/>
                    <a:gd name="T7" fmla="*/ 60 h 150"/>
                    <a:gd name="T8" fmla="*/ 105 w 148"/>
                    <a:gd name="T9" fmla="*/ 72 h 150"/>
                    <a:gd name="T10" fmla="*/ 124 w 148"/>
                    <a:gd name="T11" fmla="*/ 92 h 150"/>
                    <a:gd name="T12" fmla="*/ 135 w 148"/>
                    <a:gd name="T13" fmla="*/ 110 h 150"/>
                    <a:gd name="T14" fmla="*/ 124 w 148"/>
                    <a:gd name="T15" fmla="*/ 134 h 150"/>
                    <a:gd name="T16" fmla="*/ 139 w 148"/>
                    <a:gd name="T17" fmla="*/ 141 h 150"/>
                    <a:gd name="T18" fmla="*/ 148 w 148"/>
                    <a:gd name="T19" fmla="*/ 150 h 15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8"/>
                    <a:gd name="T31" fmla="*/ 0 h 150"/>
                    <a:gd name="T32" fmla="*/ 148 w 148"/>
                    <a:gd name="T33" fmla="*/ 150 h 15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8" h="150">
                      <a:moveTo>
                        <a:pt x="0" y="2"/>
                      </a:moveTo>
                      <a:cubicBezTo>
                        <a:pt x="14" y="4"/>
                        <a:pt x="29" y="0"/>
                        <a:pt x="42" y="8"/>
                      </a:cubicBezTo>
                      <a:cubicBezTo>
                        <a:pt x="53" y="22"/>
                        <a:pt x="70" y="29"/>
                        <a:pt x="79" y="44"/>
                      </a:cubicBezTo>
                      <a:cubicBezTo>
                        <a:pt x="81" y="57"/>
                        <a:pt x="81" y="58"/>
                        <a:pt x="93" y="60"/>
                      </a:cubicBezTo>
                      <a:cubicBezTo>
                        <a:pt x="98" y="64"/>
                        <a:pt x="100" y="68"/>
                        <a:pt x="105" y="72"/>
                      </a:cubicBezTo>
                      <a:cubicBezTo>
                        <a:pt x="110" y="80"/>
                        <a:pt x="119" y="83"/>
                        <a:pt x="124" y="92"/>
                      </a:cubicBezTo>
                      <a:cubicBezTo>
                        <a:pt x="126" y="99"/>
                        <a:pt x="135" y="110"/>
                        <a:pt x="135" y="110"/>
                      </a:cubicBezTo>
                      <a:cubicBezTo>
                        <a:pt x="132" y="119"/>
                        <a:pt x="127" y="125"/>
                        <a:pt x="124" y="134"/>
                      </a:cubicBezTo>
                      <a:cubicBezTo>
                        <a:pt x="128" y="140"/>
                        <a:pt x="132" y="140"/>
                        <a:pt x="139" y="141"/>
                      </a:cubicBezTo>
                      <a:cubicBezTo>
                        <a:pt x="147" y="145"/>
                        <a:pt x="143" y="145"/>
                        <a:pt x="148" y="150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43" name="Freeform 149"/>
                <p:cNvSpPr>
                  <a:spLocks noChangeAspect="1"/>
                </p:cNvSpPr>
                <p:nvPr/>
              </p:nvSpPr>
              <p:spPr bwMode="auto">
                <a:xfrm>
                  <a:off x="1697" y="2978"/>
                  <a:ext cx="252" cy="169"/>
                </a:xfrm>
                <a:custGeom>
                  <a:avLst/>
                  <a:gdLst>
                    <a:gd name="T0" fmla="*/ 0 w 252"/>
                    <a:gd name="T1" fmla="*/ 169 h 169"/>
                    <a:gd name="T2" fmla="*/ 15 w 252"/>
                    <a:gd name="T3" fmla="*/ 144 h 169"/>
                    <a:gd name="T4" fmla="*/ 30 w 252"/>
                    <a:gd name="T5" fmla="*/ 129 h 169"/>
                    <a:gd name="T6" fmla="*/ 57 w 252"/>
                    <a:gd name="T7" fmla="*/ 121 h 169"/>
                    <a:gd name="T8" fmla="*/ 72 w 252"/>
                    <a:gd name="T9" fmla="*/ 111 h 169"/>
                    <a:gd name="T10" fmla="*/ 79 w 252"/>
                    <a:gd name="T11" fmla="*/ 97 h 169"/>
                    <a:gd name="T12" fmla="*/ 82 w 252"/>
                    <a:gd name="T13" fmla="*/ 70 h 169"/>
                    <a:gd name="T14" fmla="*/ 87 w 252"/>
                    <a:gd name="T15" fmla="*/ 67 h 169"/>
                    <a:gd name="T16" fmla="*/ 91 w 252"/>
                    <a:gd name="T17" fmla="*/ 63 h 169"/>
                    <a:gd name="T18" fmla="*/ 150 w 252"/>
                    <a:gd name="T19" fmla="*/ 12 h 169"/>
                    <a:gd name="T20" fmla="*/ 252 w 252"/>
                    <a:gd name="T21" fmla="*/ 3 h 16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52"/>
                    <a:gd name="T34" fmla="*/ 0 h 169"/>
                    <a:gd name="T35" fmla="*/ 252 w 252"/>
                    <a:gd name="T36" fmla="*/ 169 h 16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52" h="169">
                      <a:moveTo>
                        <a:pt x="0" y="169"/>
                      </a:moveTo>
                      <a:cubicBezTo>
                        <a:pt x="10" y="162"/>
                        <a:pt x="8" y="153"/>
                        <a:pt x="15" y="144"/>
                      </a:cubicBezTo>
                      <a:cubicBezTo>
                        <a:pt x="16" y="137"/>
                        <a:pt x="23" y="130"/>
                        <a:pt x="30" y="129"/>
                      </a:cubicBezTo>
                      <a:cubicBezTo>
                        <a:pt x="38" y="125"/>
                        <a:pt x="48" y="123"/>
                        <a:pt x="57" y="121"/>
                      </a:cubicBezTo>
                      <a:cubicBezTo>
                        <a:pt x="62" y="117"/>
                        <a:pt x="72" y="111"/>
                        <a:pt x="72" y="111"/>
                      </a:cubicBezTo>
                      <a:cubicBezTo>
                        <a:pt x="75" y="106"/>
                        <a:pt x="78" y="103"/>
                        <a:pt x="79" y="97"/>
                      </a:cubicBezTo>
                      <a:cubicBezTo>
                        <a:pt x="80" y="88"/>
                        <a:pt x="77" y="77"/>
                        <a:pt x="82" y="70"/>
                      </a:cubicBezTo>
                      <a:cubicBezTo>
                        <a:pt x="83" y="68"/>
                        <a:pt x="85" y="68"/>
                        <a:pt x="87" y="67"/>
                      </a:cubicBezTo>
                      <a:cubicBezTo>
                        <a:pt x="88" y="66"/>
                        <a:pt x="90" y="65"/>
                        <a:pt x="91" y="63"/>
                      </a:cubicBezTo>
                      <a:cubicBezTo>
                        <a:pt x="108" y="39"/>
                        <a:pt x="119" y="15"/>
                        <a:pt x="150" y="12"/>
                      </a:cubicBezTo>
                      <a:cubicBezTo>
                        <a:pt x="174" y="0"/>
                        <a:pt x="233" y="3"/>
                        <a:pt x="252" y="3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44" name="Freeform 150"/>
                <p:cNvSpPr>
                  <a:spLocks noChangeAspect="1"/>
                </p:cNvSpPr>
                <p:nvPr/>
              </p:nvSpPr>
              <p:spPr bwMode="auto">
                <a:xfrm>
                  <a:off x="1656" y="2823"/>
                  <a:ext cx="353" cy="74"/>
                </a:xfrm>
                <a:custGeom>
                  <a:avLst/>
                  <a:gdLst>
                    <a:gd name="T0" fmla="*/ 353 w 353"/>
                    <a:gd name="T1" fmla="*/ 74 h 74"/>
                    <a:gd name="T2" fmla="*/ 315 w 353"/>
                    <a:gd name="T3" fmla="*/ 56 h 74"/>
                    <a:gd name="T4" fmla="*/ 278 w 353"/>
                    <a:gd name="T5" fmla="*/ 36 h 74"/>
                    <a:gd name="T6" fmla="*/ 246 w 353"/>
                    <a:gd name="T7" fmla="*/ 33 h 74"/>
                    <a:gd name="T8" fmla="*/ 212 w 353"/>
                    <a:gd name="T9" fmla="*/ 14 h 74"/>
                    <a:gd name="T10" fmla="*/ 185 w 353"/>
                    <a:gd name="T11" fmla="*/ 6 h 74"/>
                    <a:gd name="T12" fmla="*/ 165 w 353"/>
                    <a:gd name="T13" fmla="*/ 0 h 74"/>
                    <a:gd name="T14" fmla="*/ 74 w 353"/>
                    <a:gd name="T15" fmla="*/ 14 h 74"/>
                    <a:gd name="T16" fmla="*/ 51 w 353"/>
                    <a:gd name="T17" fmla="*/ 27 h 74"/>
                    <a:gd name="T18" fmla="*/ 0 w 353"/>
                    <a:gd name="T19" fmla="*/ 26 h 7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3"/>
                    <a:gd name="T31" fmla="*/ 0 h 74"/>
                    <a:gd name="T32" fmla="*/ 353 w 353"/>
                    <a:gd name="T33" fmla="*/ 74 h 7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3" h="74">
                      <a:moveTo>
                        <a:pt x="353" y="74"/>
                      </a:moveTo>
                      <a:cubicBezTo>
                        <a:pt x="339" y="69"/>
                        <a:pt x="330" y="59"/>
                        <a:pt x="315" y="56"/>
                      </a:cubicBezTo>
                      <a:cubicBezTo>
                        <a:pt x="302" y="50"/>
                        <a:pt x="291" y="43"/>
                        <a:pt x="278" y="36"/>
                      </a:cubicBezTo>
                      <a:cubicBezTo>
                        <a:pt x="269" y="31"/>
                        <a:pt x="257" y="34"/>
                        <a:pt x="246" y="33"/>
                      </a:cubicBezTo>
                      <a:cubicBezTo>
                        <a:pt x="234" y="27"/>
                        <a:pt x="225" y="16"/>
                        <a:pt x="212" y="14"/>
                      </a:cubicBezTo>
                      <a:cubicBezTo>
                        <a:pt x="203" y="10"/>
                        <a:pt x="194" y="8"/>
                        <a:pt x="185" y="6"/>
                      </a:cubicBezTo>
                      <a:cubicBezTo>
                        <a:pt x="178" y="3"/>
                        <a:pt x="172" y="3"/>
                        <a:pt x="165" y="0"/>
                      </a:cubicBezTo>
                      <a:cubicBezTo>
                        <a:pt x="125" y="2"/>
                        <a:pt x="117" y="12"/>
                        <a:pt x="74" y="14"/>
                      </a:cubicBezTo>
                      <a:cubicBezTo>
                        <a:pt x="65" y="18"/>
                        <a:pt x="61" y="25"/>
                        <a:pt x="51" y="27"/>
                      </a:cubicBezTo>
                      <a:cubicBezTo>
                        <a:pt x="35" y="35"/>
                        <a:pt x="17" y="26"/>
                        <a:pt x="0" y="26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45" name="Freeform 151"/>
                <p:cNvSpPr>
                  <a:spLocks noChangeAspect="1"/>
                </p:cNvSpPr>
                <p:nvPr/>
              </p:nvSpPr>
              <p:spPr bwMode="auto">
                <a:xfrm>
                  <a:off x="2430" y="3074"/>
                  <a:ext cx="350" cy="171"/>
                </a:xfrm>
                <a:custGeom>
                  <a:avLst/>
                  <a:gdLst>
                    <a:gd name="T0" fmla="*/ 350 w 350"/>
                    <a:gd name="T1" fmla="*/ 118 h 171"/>
                    <a:gd name="T2" fmla="*/ 324 w 350"/>
                    <a:gd name="T3" fmla="*/ 99 h 171"/>
                    <a:gd name="T4" fmla="*/ 294 w 350"/>
                    <a:gd name="T5" fmla="*/ 81 h 171"/>
                    <a:gd name="T6" fmla="*/ 275 w 350"/>
                    <a:gd name="T7" fmla="*/ 76 h 171"/>
                    <a:gd name="T8" fmla="*/ 260 w 350"/>
                    <a:gd name="T9" fmla="*/ 54 h 171"/>
                    <a:gd name="T10" fmla="*/ 248 w 350"/>
                    <a:gd name="T11" fmla="*/ 45 h 171"/>
                    <a:gd name="T12" fmla="*/ 195 w 350"/>
                    <a:gd name="T13" fmla="*/ 31 h 171"/>
                    <a:gd name="T14" fmla="*/ 180 w 350"/>
                    <a:gd name="T15" fmla="*/ 27 h 171"/>
                    <a:gd name="T16" fmla="*/ 150 w 350"/>
                    <a:gd name="T17" fmla="*/ 15 h 171"/>
                    <a:gd name="T18" fmla="*/ 96 w 350"/>
                    <a:gd name="T19" fmla="*/ 3 h 171"/>
                    <a:gd name="T20" fmla="*/ 57 w 350"/>
                    <a:gd name="T21" fmla="*/ 1 h 171"/>
                    <a:gd name="T22" fmla="*/ 39 w 350"/>
                    <a:gd name="T23" fmla="*/ 13 h 171"/>
                    <a:gd name="T24" fmla="*/ 15 w 350"/>
                    <a:gd name="T25" fmla="*/ 28 h 171"/>
                    <a:gd name="T26" fmla="*/ 14 w 350"/>
                    <a:gd name="T27" fmla="*/ 117 h 171"/>
                    <a:gd name="T28" fmla="*/ 33 w 350"/>
                    <a:gd name="T29" fmla="*/ 139 h 171"/>
                    <a:gd name="T30" fmla="*/ 35 w 350"/>
                    <a:gd name="T31" fmla="*/ 171 h 17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50"/>
                    <a:gd name="T49" fmla="*/ 0 h 171"/>
                    <a:gd name="T50" fmla="*/ 350 w 350"/>
                    <a:gd name="T51" fmla="*/ 171 h 17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50" h="171">
                      <a:moveTo>
                        <a:pt x="350" y="118"/>
                      </a:moveTo>
                      <a:cubicBezTo>
                        <a:pt x="339" y="116"/>
                        <a:pt x="336" y="101"/>
                        <a:pt x="324" y="99"/>
                      </a:cubicBezTo>
                      <a:cubicBezTo>
                        <a:pt x="316" y="93"/>
                        <a:pt x="304" y="83"/>
                        <a:pt x="294" y="81"/>
                      </a:cubicBezTo>
                      <a:cubicBezTo>
                        <a:pt x="288" y="78"/>
                        <a:pt x="281" y="78"/>
                        <a:pt x="275" y="76"/>
                      </a:cubicBezTo>
                      <a:cubicBezTo>
                        <a:pt x="270" y="66"/>
                        <a:pt x="269" y="60"/>
                        <a:pt x="260" y="54"/>
                      </a:cubicBezTo>
                      <a:cubicBezTo>
                        <a:pt x="256" y="48"/>
                        <a:pt x="254" y="49"/>
                        <a:pt x="248" y="45"/>
                      </a:cubicBezTo>
                      <a:cubicBezTo>
                        <a:pt x="237" y="27"/>
                        <a:pt x="213" y="32"/>
                        <a:pt x="195" y="31"/>
                      </a:cubicBezTo>
                      <a:cubicBezTo>
                        <a:pt x="190" y="30"/>
                        <a:pt x="185" y="28"/>
                        <a:pt x="180" y="27"/>
                      </a:cubicBezTo>
                      <a:cubicBezTo>
                        <a:pt x="172" y="23"/>
                        <a:pt x="159" y="17"/>
                        <a:pt x="150" y="15"/>
                      </a:cubicBezTo>
                      <a:cubicBezTo>
                        <a:pt x="132" y="6"/>
                        <a:pt x="117" y="4"/>
                        <a:pt x="96" y="3"/>
                      </a:cubicBezTo>
                      <a:cubicBezTo>
                        <a:pt x="81" y="0"/>
                        <a:pt x="75" y="0"/>
                        <a:pt x="57" y="1"/>
                      </a:cubicBezTo>
                      <a:cubicBezTo>
                        <a:pt x="53" y="8"/>
                        <a:pt x="48" y="12"/>
                        <a:pt x="39" y="13"/>
                      </a:cubicBezTo>
                      <a:cubicBezTo>
                        <a:pt x="32" y="18"/>
                        <a:pt x="23" y="27"/>
                        <a:pt x="15" y="28"/>
                      </a:cubicBezTo>
                      <a:cubicBezTo>
                        <a:pt x="0" y="52"/>
                        <a:pt x="4" y="91"/>
                        <a:pt x="14" y="117"/>
                      </a:cubicBezTo>
                      <a:cubicBezTo>
                        <a:pt x="17" y="126"/>
                        <a:pt x="33" y="139"/>
                        <a:pt x="33" y="139"/>
                      </a:cubicBezTo>
                      <a:cubicBezTo>
                        <a:pt x="35" y="164"/>
                        <a:pt x="35" y="153"/>
                        <a:pt x="35" y="171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46" name="Freeform 152"/>
                <p:cNvSpPr>
                  <a:spLocks noChangeAspect="1"/>
                </p:cNvSpPr>
                <p:nvPr/>
              </p:nvSpPr>
              <p:spPr bwMode="auto">
                <a:xfrm>
                  <a:off x="1829" y="2659"/>
                  <a:ext cx="528" cy="269"/>
                </a:xfrm>
                <a:custGeom>
                  <a:avLst/>
                  <a:gdLst>
                    <a:gd name="T0" fmla="*/ 0 w 528"/>
                    <a:gd name="T1" fmla="*/ 7 h 269"/>
                    <a:gd name="T2" fmla="*/ 52 w 528"/>
                    <a:gd name="T3" fmla="*/ 19 h 269"/>
                    <a:gd name="T4" fmla="*/ 81 w 528"/>
                    <a:gd name="T5" fmla="*/ 23 h 269"/>
                    <a:gd name="T6" fmla="*/ 96 w 528"/>
                    <a:gd name="T7" fmla="*/ 29 h 269"/>
                    <a:gd name="T8" fmla="*/ 136 w 528"/>
                    <a:gd name="T9" fmla="*/ 35 h 269"/>
                    <a:gd name="T10" fmla="*/ 180 w 528"/>
                    <a:gd name="T11" fmla="*/ 23 h 269"/>
                    <a:gd name="T12" fmla="*/ 222 w 528"/>
                    <a:gd name="T13" fmla="*/ 28 h 269"/>
                    <a:gd name="T14" fmla="*/ 253 w 528"/>
                    <a:gd name="T15" fmla="*/ 26 h 269"/>
                    <a:gd name="T16" fmla="*/ 270 w 528"/>
                    <a:gd name="T17" fmla="*/ 13 h 269"/>
                    <a:gd name="T18" fmla="*/ 321 w 528"/>
                    <a:gd name="T19" fmla="*/ 17 h 269"/>
                    <a:gd name="T20" fmla="*/ 357 w 528"/>
                    <a:gd name="T21" fmla="*/ 41 h 269"/>
                    <a:gd name="T22" fmla="*/ 367 w 528"/>
                    <a:gd name="T23" fmla="*/ 44 h 269"/>
                    <a:gd name="T24" fmla="*/ 384 w 528"/>
                    <a:gd name="T25" fmla="*/ 58 h 269"/>
                    <a:gd name="T26" fmla="*/ 415 w 528"/>
                    <a:gd name="T27" fmla="*/ 76 h 269"/>
                    <a:gd name="T28" fmla="*/ 439 w 528"/>
                    <a:gd name="T29" fmla="*/ 134 h 269"/>
                    <a:gd name="T30" fmla="*/ 454 w 528"/>
                    <a:gd name="T31" fmla="*/ 142 h 269"/>
                    <a:gd name="T32" fmla="*/ 463 w 528"/>
                    <a:gd name="T33" fmla="*/ 154 h 269"/>
                    <a:gd name="T34" fmla="*/ 489 w 528"/>
                    <a:gd name="T35" fmla="*/ 190 h 269"/>
                    <a:gd name="T36" fmla="*/ 516 w 528"/>
                    <a:gd name="T37" fmla="*/ 214 h 269"/>
                    <a:gd name="T38" fmla="*/ 525 w 528"/>
                    <a:gd name="T39" fmla="*/ 244 h 269"/>
                    <a:gd name="T40" fmla="*/ 528 w 528"/>
                    <a:gd name="T41" fmla="*/ 269 h 26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28"/>
                    <a:gd name="T64" fmla="*/ 0 h 269"/>
                    <a:gd name="T65" fmla="*/ 528 w 528"/>
                    <a:gd name="T66" fmla="*/ 269 h 26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28" h="269">
                      <a:moveTo>
                        <a:pt x="0" y="7"/>
                      </a:moveTo>
                      <a:cubicBezTo>
                        <a:pt x="25" y="0"/>
                        <a:pt x="32" y="13"/>
                        <a:pt x="52" y="19"/>
                      </a:cubicBezTo>
                      <a:cubicBezTo>
                        <a:pt x="61" y="22"/>
                        <a:pt x="71" y="21"/>
                        <a:pt x="81" y="23"/>
                      </a:cubicBezTo>
                      <a:cubicBezTo>
                        <a:pt x="86" y="27"/>
                        <a:pt x="90" y="28"/>
                        <a:pt x="96" y="29"/>
                      </a:cubicBezTo>
                      <a:cubicBezTo>
                        <a:pt x="109" y="38"/>
                        <a:pt x="117" y="34"/>
                        <a:pt x="136" y="35"/>
                      </a:cubicBezTo>
                      <a:cubicBezTo>
                        <a:pt x="196" y="33"/>
                        <a:pt x="151" y="35"/>
                        <a:pt x="180" y="23"/>
                      </a:cubicBezTo>
                      <a:cubicBezTo>
                        <a:pt x="198" y="24"/>
                        <a:pt x="207" y="23"/>
                        <a:pt x="222" y="28"/>
                      </a:cubicBezTo>
                      <a:cubicBezTo>
                        <a:pt x="232" y="27"/>
                        <a:pt x="243" y="27"/>
                        <a:pt x="253" y="26"/>
                      </a:cubicBezTo>
                      <a:cubicBezTo>
                        <a:pt x="262" y="25"/>
                        <a:pt x="261" y="15"/>
                        <a:pt x="270" y="13"/>
                      </a:cubicBezTo>
                      <a:cubicBezTo>
                        <a:pt x="299" y="14"/>
                        <a:pt x="301" y="14"/>
                        <a:pt x="321" y="17"/>
                      </a:cubicBezTo>
                      <a:cubicBezTo>
                        <a:pt x="323" y="28"/>
                        <a:pt x="346" y="39"/>
                        <a:pt x="357" y="41"/>
                      </a:cubicBezTo>
                      <a:cubicBezTo>
                        <a:pt x="360" y="43"/>
                        <a:pt x="364" y="42"/>
                        <a:pt x="367" y="44"/>
                      </a:cubicBezTo>
                      <a:cubicBezTo>
                        <a:pt x="373" y="48"/>
                        <a:pt x="376" y="55"/>
                        <a:pt x="384" y="58"/>
                      </a:cubicBezTo>
                      <a:cubicBezTo>
                        <a:pt x="391" y="69"/>
                        <a:pt x="403" y="72"/>
                        <a:pt x="415" y="76"/>
                      </a:cubicBezTo>
                      <a:cubicBezTo>
                        <a:pt x="424" y="88"/>
                        <a:pt x="416" y="131"/>
                        <a:pt x="439" y="134"/>
                      </a:cubicBezTo>
                      <a:cubicBezTo>
                        <a:pt x="445" y="136"/>
                        <a:pt x="449" y="138"/>
                        <a:pt x="454" y="142"/>
                      </a:cubicBezTo>
                      <a:cubicBezTo>
                        <a:pt x="457" y="147"/>
                        <a:pt x="458" y="151"/>
                        <a:pt x="463" y="154"/>
                      </a:cubicBezTo>
                      <a:cubicBezTo>
                        <a:pt x="470" y="167"/>
                        <a:pt x="484" y="177"/>
                        <a:pt x="489" y="190"/>
                      </a:cubicBezTo>
                      <a:cubicBezTo>
                        <a:pt x="493" y="214"/>
                        <a:pt x="493" y="210"/>
                        <a:pt x="516" y="214"/>
                      </a:cubicBezTo>
                      <a:cubicBezTo>
                        <a:pt x="526" y="222"/>
                        <a:pt x="521" y="233"/>
                        <a:pt x="525" y="244"/>
                      </a:cubicBezTo>
                      <a:cubicBezTo>
                        <a:pt x="527" y="255"/>
                        <a:pt x="528" y="256"/>
                        <a:pt x="528" y="269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47" name="Freeform 153"/>
                <p:cNvSpPr>
                  <a:spLocks noChangeAspect="1"/>
                </p:cNvSpPr>
                <p:nvPr/>
              </p:nvSpPr>
              <p:spPr bwMode="auto">
                <a:xfrm>
                  <a:off x="2472" y="2792"/>
                  <a:ext cx="606" cy="196"/>
                </a:xfrm>
                <a:custGeom>
                  <a:avLst/>
                  <a:gdLst>
                    <a:gd name="T0" fmla="*/ 606 w 606"/>
                    <a:gd name="T1" fmla="*/ 0 h 196"/>
                    <a:gd name="T2" fmla="*/ 593 w 606"/>
                    <a:gd name="T3" fmla="*/ 13 h 196"/>
                    <a:gd name="T4" fmla="*/ 588 w 606"/>
                    <a:gd name="T5" fmla="*/ 18 h 196"/>
                    <a:gd name="T6" fmla="*/ 573 w 606"/>
                    <a:gd name="T7" fmla="*/ 138 h 196"/>
                    <a:gd name="T8" fmla="*/ 539 w 606"/>
                    <a:gd name="T9" fmla="*/ 181 h 196"/>
                    <a:gd name="T10" fmla="*/ 510 w 606"/>
                    <a:gd name="T11" fmla="*/ 196 h 196"/>
                    <a:gd name="T12" fmla="*/ 488 w 606"/>
                    <a:gd name="T13" fmla="*/ 192 h 196"/>
                    <a:gd name="T14" fmla="*/ 425 w 606"/>
                    <a:gd name="T15" fmla="*/ 184 h 196"/>
                    <a:gd name="T16" fmla="*/ 399 w 606"/>
                    <a:gd name="T17" fmla="*/ 178 h 196"/>
                    <a:gd name="T18" fmla="*/ 365 w 606"/>
                    <a:gd name="T19" fmla="*/ 168 h 196"/>
                    <a:gd name="T20" fmla="*/ 338 w 606"/>
                    <a:gd name="T21" fmla="*/ 162 h 196"/>
                    <a:gd name="T22" fmla="*/ 324 w 606"/>
                    <a:gd name="T23" fmla="*/ 154 h 196"/>
                    <a:gd name="T24" fmla="*/ 209 w 606"/>
                    <a:gd name="T25" fmla="*/ 153 h 196"/>
                    <a:gd name="T26" fmla="*/ 192 w 606"/>
                    <a:gd name="T27" fmla="*/ 141 h 196"/>
                    <a:gd name="T28" fmla="*/ 177 w 606"/>
                    <a:gd name="T29" fmla="*/ 135 h 196"/>
                    <a:gd name="T30" fmla="*/ 155 w 606"/>
                    <a:gd name="T31" fmla="*/ 141 h 196"/>
                    <a:gd name="T32" fmla="*/ 129 w 606"/>
                    <a:gd name="T33" fmla="*/ 138 h 196"/>
                    <a:gd name="T34" fmla="*/ 107 w 606"/>
                    <a:gd name="T35" fmla="*/ 129 h 196"/>
                    <a:gd name="T36" fmla="*/ 80 w 606"/>
                    <a:gd name="T37" fmla="*/ 115 h 196"/>
                    <a:gd name="T38" fmla="*/ 60 w 606"/>
                    <a:gd name="T39" fmla="*/ 99 h 196"/>
                    <a:gd name="T40" fmla="*/ 48 w 606"/>
                    <a:gd name="T41" fmla="*/ 96 h 196"/>
                    <a:gd name="T42" fmla="*/ 41 w 606"/>
                    <a:gd name="T43" fmla="*/ 87 h 196"/>
                    <a:gd name="T44" fmla="*/ 30 w 606"/>
                    <a:gd name="T45" fmla="*/ 82 h 196"/>
                    <a:gd name="T46" fmla="*/ 17 w 606"/>
                    <a:gd name="T47" fmla="*/ 67 h 196"/>
                    <a:gd name="T48" fmla="*/ 15 w 606"/>
                    <a:gd name="T49" fmla="*/ 55 h 196"/>
                    <a:gd name="T50" fmla="*/ 9 w 606"/>
                    <a:gd name="T51" fmla="*/ 54 h 196"/>
                    <a:gd name="T52" fmla="*/ 0 w 606"/>
                    <a:gd name="T53" fmla="*/ 49 h 19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606"/>
                    <a:gd name="T82" fmla="*/ 0 h 196"/>
                    <a:gd name="T83" fmla="*/ 606 w 606"/>
                    <a:gd name="T84" fmla="*/ 196 h 19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606" h="196">
                      <a:moveTo>
                        <a:pt x="606" y="0"/>
                      </a:moveTo>
                      <a:cubicBezTo>
                        <a:pt x="602" y="4"/>
                        <a:pt x="597" y="9"/>
                        <a:pt x="593" y="13"/>
                      </a:cubicBezTo>
                      <a:cubicBezTo>
                        <a:pt x="591" y="15"/>
                        <a:pt x="588" y="18"/>
                        <a:pt x="588" y="18"/>
                      </a:cubicBezTo>
                      <a:cubicBezTo>
                        <a:pt x="581" y="58"/>
                        <a:pt x="592" y="101"/>
                        <a:pt x="573" y="138"/>
                      </a:cubicBezTo>
                      <a:cubicBezTo>
                        <a:pt x="569" y="160"/>
                        <a:pt x="563" y="178"/>
                        <a:pt x="539" y="181"/>
                      </a:cubicBezTo>
                      <a:cubicBezTo>
                        <a:pt x="529" y="185"/>
                        <a:pt x="521" y="194"/>
                        <a:pt x="510" y="196"/>
                      </a:cubicBezTo>
                      <a:cubicBezTo>
                        <a:pt x="502" y="195"/>
                        <a:pt x="496" y="193"/>
                        <a:pt x="488" y="192"/>
                      </a:cubicBezTo>
                      <a:cubicBezTo>
                        <a:pt x="465" y="183"/>
                        <a:pt x="457" y="185"/>
                        <a:pt x="425" y="184"/>
                      </a:cubicBezTo>
                      <a:cubicBezTo>
                        <a:pt x="416" y="182"/>
                        <a:pt x="407" y="181"/>
                        <a:pt x="399" y="178"/>
                      </a:cubicBezTo>
                      <a:cubicBezTo>
                        <a:pt x="390" y="171"/>
                        <a:pt x="377" y="169"/>
                        <a:pt x="365" y="168"/>
                      </a:cubicBezTo>
                      <a:cubicBezTo>
                        <a:pt x="356" y="165"/>
                        <a:pt x="347" y="163"/>
                        <a:pt x="338" y="162"/>
                      </a:cubicBezTo>
                      <a:cubicBezTo>
                        <a:pt x="333" y="159"/>
                        <a:pt x="329" y="156"/>
                        <a:pt x="324" y="154"/>
                      </a:cubicBezTo>
                      <a:cubicBezTo>
                        <a:pt x="286" y="155"/>
                        <a:pt x="247" y="158"/>
                        <a:pt x="209" y="153"/>
                      </a:cubicBezTo>
                      <a:cubicBezTo>
                        <a:pt x="202" y="149"/>
                        <a:pt x="201" y="143"/>
                        <a:pt x="192" y="141"/>
                      </a:cubicBezTo>
                      <a:cubicBezTo>
                        <a:pt x="187" y="137"/>
                        <a:pt x="183" y="136"/>
                        <a:pt x="177" y="135"/>
                      </a:cubicBezTo>
                      <a:cubicBezTo>
                        <a:pt x="166" y="136"/>
                        <a:pt x="163" y="135"/>
                        <a:pt x="155" y="141"/>
                      </a:cubicBezTo>
                      <a:cubicBezTo>
                        <a:pt x="146" y="140"/>
                        <a:pt x="137" y="141"/>
                        <a:pt x="129" y="138"/>
                      </a:cubicBezTo>
                      <a:cubicBezTo>
                        <a:pt x="120" y="134"/>
                        <a:pt x="118" y="130"/>
                        <a:pt x="107" y="129"/>
                      </a:cubicBezTo>
                      <a:cubicBezTo>
                        <a:pt x="98" y="126"/>
                        <a:pt x="87" y="122"/>
                        <a:pt x="80" y="115"/>
                      </a:cubicBezTo>
                      <a:cubicBezTo>
                        <a:pt x="72" y="107"/>
                        <a:pt x="73" y="102"/>
                        <a:pt x="60" y="99"/>
                      </a:cubicBezTo>
                      <a:cubicBezTo>
                        <a:pt x="56" y="97"/>
                        <a:pt x="52" y="98"/>
                        <a:pt x="48" y="96"/>
                      </a:cubicBezTo>
                      <a:cubicBezTo>
                        <a:pt x="45" y="94"/>
                        <a:pt x="44" y="89"/>
                        <a:pt x="41" y="87"/>
                      </a:cubicBezTo>
                      <a:cubicBezTo>
                        <a:pt x="38" y="85"/>
                        <a:pt x="34" y="84"/>
                        <a:pt x="30" y="82"/>
                      </a:cubicBezTo>
                      <a:cubicBezTo>
                        <a:pt x="26" y="76"/>
                        <a:pt x="21" y="74"/>
                        <a:pt x="17" y="67"/>
                      </a:cubicBezTo>
                      <a:cubicBezTo>
                        <a:pt x="16" y="63"/>
                        <a:pt x="17" y="58"/>
                        <a:pt x="15" y="55"/>
                      </a:cubicBezTo>
                      <a:cubicBezTo>
                        <a:pt x="14" y="53"/>
                        <a:pt x="11" y="55"/>
                        <a:pt x="9" y="54"/>
                      </a:cubicBezTo>
                      <a:cubicBezTo>
                        <a:pt x="6" y="53"/>
                        <a:pt x="0" y="49"/>
                        <a:pt x="0" y="49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48" name="Freeform 154"/>
                <p:cNvSpPr>
                  <a:spLocks noChangeAspect="1"/>
                </p:cNvSpPr>
                <p:nvPr/>
              </p:nvSpPr>
              <p:spPr bwMode="auto">
                <a:xfrm>
                  <a:off x="2632" y="2989"/>
                  <a:ext cx="469" cy="91"/>
                </a:xfrm>
                <a:custGeom>
                  <a:avLst/>
                  <a:gdLst>
                    <a:gd name="T0" fmla="*/ 469 w 469"/>
                    <a:gd name="T1" fmla="*/ 67 h 91"/>
                    <a:gd name="T2" fmla="*/ 445 w 469"/>
                    <a:gd name="T3" fmla="*/ 80 h 91"/>
                    <a:gd name="T4" fmla="*/ 422 w 469"/>
                    <a:gd name="T5" fmla="*/ 91 h 91"/>
                    <a:gd name="T6" fmla="*/ 403 w 469"/>
                    <a:gd name="T7" fmla="*/ 89 h 91"/>
                    <a:gd name="T8" fmla="*/ 380 w 469"/>
                    <a:gd name="T9" fmla="*/ 64 h 91"/>
                    <a:gd name="T10" fmla="*/ 377 w 469"/>
                    <a:gd name="T11" fmla="*/ 53 h 91"/>
                    <a:gd name="T12" fmla="*/ 368 w 469"/>
                    <a:gd name="T13" fmla="*/ 46 h 91"/>
                    <a:gd name="T14" fmla="*/ 338 w 469"/>
                    <a:gd name="T15" fmla="*/ 26 h 91"/>
                    <a:gd name="T16" fmla="*/ 311 w 469"/>
                    <a:gd name="T17" fmla="*/ 14 h 91"/>
                    <a:gd name="T18" fmla="*/ 209 w 469"/>
                    <a:gd name="T19" fmla="*/ 20 h 91"/>
                    <a:gd name="T20" fmla="*/ 151 w 469"/>
                    <a:gd name="T21" fmla="*/ 19 h 91"/>
                    <a:gd name="T22" fmla="*/ 128 w 469"/>
                    <a:gd name="T23" fmla="*/ 4 h 91"/>
                    <a:gd name="T24" fmla="*/ 107 w 469"/>
                    <a:gd name="T25" fmla="*/ 2 h 91"/>
                    <a:gd name="T26" fmla="*/ 89 w 469"/>
                    <a:gd name="T27" fmla="*/ 14 h 91"/>
                    <a:gd name="T28" fmla="*/ 71 w 469"/>
                    <a:gd name="T29" fmla="*/ 20 h 91"/>
                    <a:gd name="T30" fmla="*/ 53 w 469"/>
                    <a:gd name="T31" fmla="*/ 26 h 91"/>
                    <a:gd name="T32" fmla="*/ 32 w 469"/>
                    <a:gd name="T33" fmla="*/ 38 h 91"/>
                    <a:gd name="T34" fmla="*/ 5 w 469"/>
                    <a:gd name="T35" fmla="*/ 53 h 91"/>
                    <a:gd name="T36" fmla="*/ 4 w 469"/>
                    <a:gd name="T37" fmla="*/ 58 h 9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69"/>
                    <a:gd name="T58" fmla="*/ 0 h 91"/>
                    <a:gd name="T59" fmla="*/ 469 w 469"/>
                    <a:gd name="T60" fmla="*/ 91 h 9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69" h="91">
                      <a:moveTo>
                        <a:pt x="469" y="67"/>
                      </a:moveTo>
                      <a:cubicBezTo>
                        <a:pt x="464" y="78"/>
                        <a:pt x="456" y="78"/>
                        <a:pt x="445" y="80"/>
                      </a:cubicBezTo>
                      <a:cubicBezTo>
                        <a:pt x="438" y="84"/>
                        <a:pt x="429" y="87"/>
                        <a:pt x="422" y="91"/>
                      </a:cubicBezTo>
                      <a:cubicBezTo>
                        <a:pt x="416" y="90"/>
                        <a:pt x="409" y="90"/>
                        <a:pt x="403" y="89"/>
                      </a:cubicBezTo>
                      <a:cubicBezTo>
                        <a:pt x="393" y="87"/>
                        <a:pt x="388" y="70"/>
                        <a:pt x="380" y="64"/>
                      </a:cubicBezTo>
                      <a:cubicBezTo>
                        <a:pt x="380" y="62"/>
                        <a:pt x="378" y="55"/>
                        <a:pt x="377" y="53"/>
                      </a:cubicBezTo>
                      <a:cubicBezTo>
                        <a:pt x="375" y="50"/>
                        <a:pt x="368" y="46"/>
                        <a:pt x="368" y="46"/>
                      </a:cubicBezTo>
                      <a:cubicBezTo>
                        <a:pt x="361" y="35"/>
                        <a:pt x="349" y="31"/>
                        <a:pt x="338" y="26"/>
                      </a:cubicBezTo>
                      <a:cubicBezTo>
                        <a:pt x="331" y="16"/>
                        <a:pt x="323" y="16"/>
                        <a:pt x="311" y="14"/>
                      </a:cubicBezTo>
                      <a:cubicBezTo>
                        <a:pt x="277" y="15"/>
                        <a:pt x="242" y="13"/>
                        <a:pt x="209" y="20"/>
                      </a:cubicBezTo>
                      <a:cubicBezTo>
                        <a:pt x="190" y="20"/>
                        <a:pt x="170" y="20"/>
                        <a:pt x="151" y="19"/>
                      </a:cubicBezTo>
                      <a:cubicBezTo>
                        <a:pt x="143" y="19"/>
                        <a:pt x="138" y="6"/>
                        <a:pt x="128" y="4"/>
                      </a:cubicBezTo>
                      <a:cubicBezTo>
                        <a:pt x="120" y="0"/>
                        <a:pt x="116" y="1"/>
                        <a:pt x="107" y="2"/>
                      </a:cubicBezTo>
                      <a:cubicBezTo>
                        <a:pt x="99" y="6"/>
                        <a:pt x="97" y="13"/>
                        <a:pt x="89" y="14"/>
                      </a:cubicBezTo>
                      <a:cubicBezTo>
                        <a:pt x="83" y="17"/>
                        <a:pt x="77" y="19"/>
                        <a:pt x="71" y="20"/>
                      </a:cubicBezTo>
                      <a:cubicBezTo>
                        <a:pt x="65" y="23"/>
                        <a:pt x="59" y="25"/>
                        <a:pt x="53" y="26"/>
                      </a:cubicBezTo>
                      <a:cubicBezTo>
                        <a:pt x="46" y="32"/>
                        <a:pt x="42" y="36"/>
                        <a:pt x="32" y="38"/>
                      </a:cubicBezTo>
                      <a:cubicBezTo>
                        <a:pt x="22" y="43"/>
                        <a:pt x="18" y="51"/>
                        <a:pt x="5" y="53"/>
                      </a:cubicBezTo>
                      <a:cubicBezTo>
                        <a:pt x="0" y="56"/>
                        <a:pt x="0" y="54"/>
                        <a:pt x="4" y="58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49" name="Freeform 155"/>
                <p:cNvSpPr>
                  <a:spLocks noChangeAspect="1"/>
                </p:cNvSpPr>
                <p:nvPr/>
              </p:nvSpPr>
              <p:spPr bwMode="auto">
                <a:xfrm>
                  <a:off x="1640" y="2657"/>
                  <a:ext cx="202" cy="64"/>
                </a:xfrm>
                <a:custGeom>
                  <a:avLst/>
                  <a:gdLst>
                    <a:gd name="T0" fmla="*/ 0 w 202"/>
                    <a:gd name="T1" fmla="*/ 1 h 64"/>
                    <a:gd name="T2" fmla="*/ 18 w 202"/>
                    <a:gd name="T3" fmla="*/ 9 h 64"/>
                    <a:gd name="T4" fmla="*/ 42 w 202"/>
                    <a:gd name="T5" fmla="*/ 0 h 64"/>
                    <a:gd name="T6" fmla="*/ 76 w 202"/>
                    <a:gd name="T7" fmla="*/ 7 h 64"/>
                    <a:gd name="T8" fmla="*/ 87 w 202"/>
                    <a:gd name="T9" fmla="*/ 16 h 64"/>
                    <a:gd name="T10" fmla="*/ 96 w 202"/>
                    <a:gd name="T11" fmla="*/ 30 h 64"/>
                    <a:gd name="T12" fmla="*/ 144 w 202"/>
                    <a:gd name="T13" fmla="*/ 18 h 64"/>
                    <a:gd name="T14" fmla="*/ 184 w 202"/>
                    <a:gd name="T15" fmla="*/ 25 h 64"/>
                    <a:gd name="T16" fmla="*/ 196 w 202"/>
                    <a:gd name="T17" fmla="*/ 46 h 64"/>
                    <a:gd name="T18" fmla="*/ 202 w 202"/>
                    <a:gd name="T19" fmla="*/ 64 h 6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2"/>
                    <a:gd name="T31" fmla="*/ 0 h 64"/>
                    <a:gd name="T32" fmla="*/ 202 w 202"/>
                    <a:gd name="T33" fmla="*/ 64 h 6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2" h="64">
                      <a:moveTo>
                        <a:pt x="0" y="1"/>
                      </a:moveTo>
                      <a:cubicBezTo>
                        <a:pt x="6" y="4"/>
                        <a:pt x="12" y="7"/>
                        <a:pt x="18" y="9"/>
                      </a:cubicBezTo>
                      <a:cubicBezTo>
                        <a:pt x="27" y="7"/>
                        <a:pt x="33" y="1"/>
                        <a:pt x="42" y="0"/>
                      </a:cubicBezTo>
                      <a:cubicBezTo>
                        <a:pt x="55" y="1"/>
                        <a:pt x="63" y="6"/>
                        <a:pt x="76" y="7"/>
                      </a:cubicBezTo>
                      <a:cubicBezTo>
                        <a:pt x="79" y="13"/>
                        <a:pt x="80" y="15"/>
                        <a:pt x="87" y="16"/>
                      </a:cubicBezTo>
                      <a:cubicBezTo>
                        <a:pt x="95" y="26"/>
                        <a:pt x="93" y="21"/>
                        <a:pt x="96" y="30"/>
                      </a:cubicBezTo>
                      <a:cubicBezTo>
                        <a:pt x="137" y="27"/>
                        <a:pt x="115" y="20"/>
                        <a:pt x="144" y="18"/>
                      </a:cubicBezTo>
                      <a:cubicBezTo>
                        <a:pt x="170" y="19"/>
                        <a:pt x="170" y="14"/>
                        <a:pt x="184" y="25"/>
                      </a:cubicBezTo>
                      <a:cubicBezTo>
                        <a:pt x="188" y="32"/>
                        <a:pt x="189" y="41"/>
                        <a:pt x="196" y="46"/>
                      </a:cubicBezTo>
                      <a:cubicBezTo>
                        <a:pt x="199" y="53"/>
                        <a:pt x="202" y="56"/>
                        <a:pt x="202" y="64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50" name="Freeform 156"/>
                <p:cNvSpPr>
                  <a:spLocks noChangeAspect="1"/>
                </p:cNvSpPr>
                <p:nvPr/>
              </p:nvSpPr>
              <p:spPr bwMode="auto">
                <a:xfrm>
                  <a:off x="2544" y="2636"/>
                  <a:ext cx="492" cy="146"/>
                </a:xfrm>
                <a:custGeom>
                  <a:avLst/>
                  <a:gdLst>
                    <a:gd name="T0" fmla="*/ 492 w 492"/>
                    <a:gd name="T1" fmla="*/ 0 h 146"/>
                    <a:gd name="T2" fmla="*/ 484 w 492"/>
                    <a:gd name="T3" fmla="*/ 80 h 146"/>
                    <a:gd name="T4" fmla="*/ 466 w 492"/>
                    <a:gd name="T5" fmla="*/ 100 h 146"/>
                    <a:gd name="T6" fmla="*/ 388 w 492"/>
                    <a:gd name="T7" fmla="*/ 146 h 146"/>
                    <a:gd name="T8" fmla="*/ 342 w 492"/>
                    <a:gd name="T9" fmla="*/ 138 h 146"/>
                    <a:gd name="T10" fmla="*/ 298 w 492"/>
                    <a:gd name="T11" fmla="*/ 98 h 146"/>
                    <a:gd name="T12" fmla="*/ 260 w 492"/>
                    <a:gd name="T13" fmla="*/ 98 h 146"/>
                    <a:gd name="T14" fmla="*/ 256 w 492"/>
                    <a:gd name="T15" fmla="*/ 86 h 146"/>
                    <a:gd name="T16" fmla="*/ 220 w 492"/>
                    <a:gd name="T17" fmla="*/ 82 h 146"/>
                    <a:gd name="T18" fmla="*/ 204 w 492"/>
                    <a:gd name="T19" fmla="*/ 68 h 146"/>
                    <a:gd name="T20" fmla="*/ 180 w 492"/>
                    <a:gd name="T21" fmla="*/ 56 h 146"/>
                    <a:gd name="T22" fmla="*/ 120 w 492"/>
                    <a:gd name="T23" fmla="*/ 30 h 146"/>
                    <a:gd name="T24" fmla="*/ 96 w 492"/>
                    <a:gd name="T25" fmla="*/ 16 h 146"/>
                    <a:gd name="T26" fmla="*/ 72 w 492"/>
                    <a:gd name="T27" fmla="*/ 38 h 146"/>
                    <a:gd name="T28" fmla="*/ 56 w 492"/>
                    <a:gd name="T29" fmla="*/ 52 h 146"/>
                    <a:gd name="T30" fmla="*/ 36 w 492"/>
                    <a:gd name="T31" fmla="*/ 70 h 146"/>
                    <a:gd name="T32" fmla="*/ 24 w 492"/>
                    <a:gd name="T33" fmla="*/ 78 h 146"/>
                    <a:gd name="T34" fmla="*/ 8 w 492"/>
                    <a:gd name="T35" fmla="*/ 94 h 146"/>
                    <a:gd name="T36" fmla="*/ 0 w 492"/>
                    <a:gd name="T37" fmla="*/ 100 h 14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92"/>
                    <a:gd name="T58" fmla="*/ 0 h 146"/>
                    <a:gd name="T59" fmla="*/ 492 w 492"/>
                    <a:gd name="T60" fmla="*/ 146 h 14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92" h="146">
                      <a:moveTo>
                        <a:pt x="492" y="0"/>
                      </a:moveTo>
                      <a:cubicBezTo>
                        <a:pt x="490" y="25"/>
                        <a:pt x="489" y="56"/>
                        <a:pt x="484" y="80"/>
                      </a:cubicBezTo>
                      <a:cubicBezTo>
                        <a:pt x="482" y="89"/>
                        <a:pt x="472" y="94"/>
                        <a:pt x="466" y="100"/>
                      </a:cubicBezTo>
                      <a:cubicBezTo>
                        <a:pt x="441" y="125"/>
                        <a:pt x="424" y="140"/>
                        <a:pt x="388" y="146"/>
                      </a:cubicBezTo>
                      <a:cubicBezTo>
                        <a:pt x="368" y="145"/>
                        <a:pt x="358" y="146"/>
                        <a:pt x="342" y="138"/>
                      </a:cubicBezTo>
                      <a:cubicBezTo>
                        <a:pt x="332" y="123"/>
                        <a:pt x="315" y="106"/>
                        <a:pt x="298" y="98"/>
                      </a:cubicBezTo>
                      <a:cubicBezTo>
                        <a:pt x="297" y="98"/>
                        <a:pt x="266" y="102"/>
                        <a:pt x="260" y="98"/>
                      </a:cubicBezTo>
                      <a:cubicBezTo>
                        <a:pt x="257" y="95"/>
                        <a:pt x="260" y="87"/>
                        <a:pt x="256" y="86"/>
                      </a:cubicBezTo>
                      <a:cubicBezTo>
                        <a:pt x="233" y="83"/>
                        <a:pt x="245" y="85"/>
                        <a:pt x="220" y="82"/>
                      </a:cubicBezTo>
                      <a:cubicBezTo>
                        <a:pt x="212" y="79"/>
                        <a:pt x="211" y="74"/>
                        <a:pt x="204" y="68"/>
                      </a:cubicBezTo>
                      <a:cubicBezTo>
                        <a:pt x="197" y="62"/>
                        <a:pt x="188" y="61"/>
                        <a:pt x="180" y="56"/>
                      </a:cubicBezTo>
                      <a:cubicBezTo>
                        <a:pt x="170" y="25"/>
                        <a:pt x="154" y="32"/>
                        <a:pt x="120" y="30"/>
                      </a:cubicBezTo>
                      <a:cubicBezTo>
                        <a:pt x="114" y="20"/>
                        <a:pt x="107" y="19"/>
                        <a:pt x="96" y="16"/>
                      </a:cubicBezTo>
                      <a:cubicBezTo>
                        <a:pt x="84" y="20"/>
                        <a:pt x="84" y="34"/>
                        <a:pt x="72" y="38"/>
                      </a:cubicBezTo>
                      <a:cubicBezTo>
                        <a:pt x="68" y="44"/>
                        <a:pt x="56" y="52"/>
                        <a:pt x="56" y="52"/>
                      </a:cubicBezTo>
                      <a:cubicBezTo>
                        <a:pt x="53" y="62"/>
                        <a:pt x="44" y="65"/>
                        <a:pt x="36" y="70"/>
                      </a:cubicBezTo>
                      <a:cubicBezTo>
                        <a:pt x="32" y="72"/>
                        <a:pt x="24" y="78"/>
                        <a:pt x="24" y="78"/>
                      </a:cubicBezTo>
                      <a:cubicBezTo>
                        <a:pt x="19" y="85"/>
                        <a:pt x="15" y="89"/>
                        <a:pt x="8" y="94"/>
                      </a:cubicBezTo>
                      <a:cubicBezTo>
                        <a:pt x="3" y="101"/>
                        <a:pt x="6" y="100"/>
                        <a:pt x="0" y="100"/>
                      </a:cubicBezTo>
                    </a:path>
                  </a:pathLst>
                </a:custGeom>
                <a:noFill/>
                <a:ln w="635">
                  <a:solidFill>
                    <a:srgbClr val="33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grpSp>
              <p:nvGrpSpPr>
                <p:cNvPr id="15" name="Group 157"/>
                <p:cNvGrpSpPr>
                  <a:grpSpLocks noChangeAspect="1"/>
                </p:cNvGrpSpPr>
                <p:nvPr/>
              </p:nvGrpSpPr>
              <p:grpSpPr bwMode="auto">
                <a:xfrm>
                  <a:off x="1598" y="9"/>
                  <a:ext cx="2217" cy="2912"/>
                  <a:chOff x="1598" y="9"/>
                  <a:chExt cx="2217" cy="2912"/>
                </a:xfrm>
              </p:grpSpPr>
              <p:sp>
                <p:nvSpPr>
                  <p:cNvPr id="10352" name="Freeform 158"/>
                  <p:cNvSpPr>
                    <a:spLocks noChangeAspect="1"/>
                  </p:cNvSpPr>
                  <p:nvPr/>
                </p:nvSpPr>
                <p:spPr bwMode="auto">
                  <a:xfrm>
                    <a:off x="2426" y="2519"/>
                    <a:ext cx="97" cy="247"/>
                  </a:xfrm>
                  <a:custGeom>
                    <a:avLst/>
                    <a:gdLst>
                      <a:gd name="T0" fmla="*/ 97 w 97"/>
                      <a:gd name="T1" fmla="*/ 247 h 247"/>
                      <a:gd name="T2" fmla="*/ 78 w 97"/>
                      <a:gd name="T3" fmla="*/ 225 h 247"/>
                      <a:gd name="T4" fmla="*/ 63 w 97"/>
                      <a:gd name="T5" fmla="*/ 201 h 247"/>
                      <a:gd name="T6" fmla="*/ 54 w 97"/>
                      <a:gd name="T7" fmla="*/ 189 h 247"/>
                      <a:gd name="T8" fmla="*/ 46 w 97"/>
                      <a:gd name="T9" fmla="*/ 181 h 247"/>
                      <a:gd name="T10" fmla="*/ 45 w 97"/>
                      <a:gd name="T11" fmla="*/ 169 h 247"/>
                      <a:gd name="T12" fmla="*/ 18 w 97"/>
                      <a:gd name="T13" fmla="*/ 130 h 247"/>
                      <a:gd name="T14" fmla="*/ 13 w 97"/>
                      <a:gd name="T15" fmla="*/ 0 h 24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7"/>
                      <a:gd name="T25" fmla="*/ 0 h 247"/>
                      <a:gd name="T26" fmla="*/ 97 w 97"/>
                      <a:gd name="T27" fmla="*/ 247 h 24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7" h="247">
                        <a:moveTo>
                          <a:pt x="97" y="247"/>
                        </a:moveTo>
                        <a:cubicBezTo>
                          <a:pt x="90" y="238"/>
                          <a:pt x="86" y="233"/>
                          <a:pt x="78" y="225"/>
                        </a:cubicBezTo>
                        <a:cubicBezTo>
                          <a:pt x="71" y="218"/>
                          <a:pt x="70" y="208"/>
                          <a:pt x="63" y="201"/>
                        </a:cubicBezTo>
                        <a:cubicBezTo>
                          <a:pt x="61" y="195"/>
                          <a:pt x="59" y="193"/>
                          <a:pt x="54" y="189"/>
                        </a:cubicBezTo>
                        <a:cubicBezTo>
                          <a:pt x="52" y="186"/>
                          <a:pt x="47" y="185"/>
                          <a:pt x="46" y="181"/>
                        </a:cubicBezTo>
                        <a:cubicBezTo>
                          <a:pt x="45" y="177"/>
                          <a:pt x="46" y="173"/>
                          <a:pt x="45" y="169"/>
                        </a:cubicBezTo>
                        <a:cubicBezTo>
                          <a:pt x="43" y="158"/>
                          <a:pt x="26" y="136"/>
                          <a:pt x="18" y="130"/>
                        </a:cubicBezTo>
                        <a:cubicBezTo>
                          <a:pt x="0" y="93"/>
                          <a:pt x="13" y="42"/>
                          <a:pt x="13" y="0"/>
                        </a:cubicBezTo>
                      </a:path>
                    </a:pathLst>
                  </a:custGeom>
                  <a:noFill/>
                  <a:ln w="635">
                    <a:solidFill>
                      <a:srgbClr val="33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sp>
                <p:nvSpPr>
                  <p:cNvPr id="10353" name="Freeform 159"/>
                  <p:cNvSpPr>
                    <a:spLocks noChangeAspect="1"/>
                  </p:cNvSpPr>
                  <p:nvPr/>
                </p:nvSpPr>
                <p:spPr bwMode="auto">
                  <a:xfrm>
                    <a:off x="2244" y="2139"/>
                    <a:ext cx="125" cy="611"/>
                  </a:xfrm>
                  <a:custGeom>
                    <a:avLst/>
                    <a:gdLst>
                      <a:gd name="T0" fmla="*/ 5 w 125"/>
                      <a:gd name="T1" fmla="*/ 611 h 611"/>
                      <a:gd name="T2" fmla="*/ 14 w 125"/>
                      <a:gd name="T3" fmla="*/ 591 h 611"/>
                      <a:gd name="T4" fmla="*/ 23 w 125"/>
                      <a:gd name="T5" fmla="*/ 572 h 611"/>
                      <a:gd name="T6" fmla="*/ 12 w 125"/>
                      <a:gd name="T7" fmla="*/ 528 h 611"/>
                      <a:gd name="T8" fmla="*/ 5 w 125"/>
                      <a:gd name="T9" fmla="*/ 485 h 611"/>
                      <a:gd name="T10" fmla="*/ 20 w 125"/>
                      <a:gd name="T11" fmla="*/ 474 h 611"/>
                      <a:gd name="T12" fmla="*/ 12 w 125"/>
                      <a:gd name="T13" fmla="*/ 443 h 611"/>
                      <a:gd name="T14" fmla="*/ 21 w 125"/>
                      <a:gd name="T15" fmla="*/ 429 h 611"/>
                      <a:gd name="T16" fmla="*/ 9 w 125"/>
                      <a:gd name="T17" fmla="*/ 420 h 611"/>
                      <a:gd name="T18" fmla="*/ 0 w 125"/>
                      <a:gd name="T19" fmla="*/ 410 h 611"/>
                      <a:gd name="T20" fmla="*/ 11 w 125"/>
                      <a:gd name="T21" fmla="*/ 392 h 611"/>
                      <a:gd name="T22" fmla="*/ 33 w 125"/>
                      <a:gd name="T23" fmla="*/ 386 h 611"/>
                      <a:gd name="T24" fmla="*/ 39 w 125"/>
                      <a:gd name="T25" fmla="*/ 372 h 611"/>
                      <a:gd name="T26" fmla="*/ 20 w 125"/>
                      <a:gd name="T27" fmla="*/ 354 h 611"/>
                      <a:gd name="T28" fmla="*/ 20 w 125"/>
                      <a:gd name="T29" fmla="*/ 333 h 611"/>
                      <a:gd name="T30" fmla="*/ 35 w 125"/>
                      <a:gd name="T31" fmla="*/ 308 h 611"/>
                      <a:gd name="T32" fmla="*/ 36 w 125"/>
                      <a:gd name="T33" fmla="*/ 291 h 611"/>
                      <a:gd name="T34" fmla="*/ 54 w 125"/>
                      <a:gd name="T35" fmla="*/ 287 h 611"/>
                      <a:gd name="T36" fmla="*/ 75 w 125"/>
                      <a:gd name="T37" fmla="*/ 273 h 611"/>
                      <a:gd name="T38" fmla="*/ 66 w 125"/>
                      <a:gd name="T39" fmla="*/ 255 h 611"/>
                      <a:gd name="T40" fmla="*/ 77 w 125"/>
                      <a:gd name="T41" fmla="*/ 242 h 611"/>
                      <a:gd name="T42" fmla="*/ 87 w 125"/>
                      <a:gd name="T43" fmla="*/ 213 h 611"/>
                      <a:gd name="T44" fmla="*/ 87 w 125"/>
                      <a:gd name="T45" fmla="*/ 195 h 611"/>
                      <a:gd name="T46" fmla="*/ 93 w 125"/>
                      <a:gd name="T47" fmla="*/ 176 h 611"/>
                      <a:gd name="T48" fmla="*/ 105 w 125"/>
                      <a:gd name="T49" fmla="*/ 158 h 611"/>
                      <a:gd name="T50" fmla="*/ 113 w 125"/>
                      <a:gd name="T51" fmla="*/ 132 h 611"/>
                      <a:gd name="T52" fmla="*/ 108 w 125"/>
                      <a:gd name="T53" fmla="*/ 80 h 611"/>
                      <a:gd name="T54" fmla="*/ 102 w 125"/>
                      <a:gd name="T55" fmla="*/ 36 h 611"/>
                      <a:gd name="T56" fmla="*/ 96 w 125"/>
                      <a:gd name="T57" fmla="*/ 0 h 611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125"/>
                      <a:gd name="T88" fmla="*/ 0 h 611"/>
                      <a:gd name="T89" fmla="*/ 125 w 125"/>
                      <a:gd name="T90" fmla="*/ 611 h 611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125" h="611">
                        <a:moveTo>
                          <a:pt x="5" y="611"/>
                        </a:moveTo>
                        <a:cubicBezTo>
                          <a:pt x="12" y="606"/>
                          <a:pt x="11" y="599"/>
                          <a:pt x="14" y="591"/>
                        </a:cubicBezTo>
                        <a:cubicBezTo>
                          <a:pt x="15" y="583"/>
                          <a:pt x="18" y="578"/>
                          <a:pt x="23" y="572"/>
                        </a:cubicBezTo>
                        <a:cubicBezTo>
                          <a:pt x="26" y="555"/>
                          <a:pt x="29" y="538"/>
                          <a:pt x="12" y="528"/>
                        </a:cubicBezTo>
                        <a:cubicBezTo>
                          <a:pt x="12" y="517"/>
                          <a:pt x="13" y="495"/>
                          <a:pt x="5" y="485"/>
                        </a:cubicBezTo>
                        <a:cubicBezTo>
                          <a:pt x="6" y="473"/>
                          <a:pt x="10" y="477"/>
                          <a:pt x="20" y="474"/>
                        </a:cubicBezTo>
                        <a:cubicBezTo>
                          <a:pt x="34" y="460"/>
                          <a:pt x="37" y="445"/>
                          <a:pt x="12" y="443"/>
                        </a:cubicBezTo>
                        <a:cubicBezTo>
                          <a:pt x="14" y="436"/>
                          <a:pt x="17" y="435"/>
                          <a:pt x="21" y="429"/>
                        </a:cubicBezTo>
                        <a:cubicBezTo>
                          <a:pt x="17" y="424"/>
                          <a:pt x="14" y="423"/>
                          <a:pt x="9" y="420"/>
                        </a:cubicBezTo>
                        <a:cubicBezTo>
                          <a:pt x="6" y="416"/>
                          <a:pt x="2" y="415"/>
                          <a:pt x="0" y="410"/>
                        </a:cubicBezTo>
                        <a:cubicBezTo>
                          <a:pt x="2" y="403"/>
                          <a:pt x="4" y="393"/>
                          <a:pt x="11" y="392"/>
                        </a:cubicBezTo>
                        <a:cubicBezTo>
                          <a:pt x="18" y="388"/>
                          <a:pt x="26" y="391"/>
                          <a:pt x="33" y="386"/>
                        </a:cubicBezTo>
                        <a:cubicBezTo>
                          <a:pt x="36" y="381"/>
                          <a:pt x="38" y="378"/>
                          <a:pt x="39" y="372"/>
                        </a:cubicBezTo>
                        <a:cubicBezTo>
                          <a:pt x="33" y="364"/>
                          <a:pt x="28" y="360"/>
                          <a:pt x="20" y="354"/>
                        </a:cubicBezTo>
                        <a:cubicBezTo>
                          <a:pt x="16" y="346"/>
                          <a:pt x="17" y="341"/>
                          <a:pt x="20" y="333"/>
                        </a:cubicBezTo>
                        <a:cubicBezTo>
                          <a:pt x="23" y="316"/>
                          <a:pt x="16" y="310"/>
                          <a:pt x="35" y="308"/>
                        </a:cubicBezTo>
                        <a:cubicBezTo>
                          <a:pt x="39" y="301"/>
                          <a:pt x="40" y="299"/>
                          <a:pt x="36" y="291"/>
                        </a:cubicBezTo>
                        <a:cubicBezTo>
                          <a:pt x="39" y="276"/>
                          <a:pt x="44" y="279"/>
                          <a:pt x="54" y="287"/>
                        </a:cubicBezTo>
                        <a:cubicBezTo>
                          <a:pt x="72" y="283"/>
                          <a:pt x="63" y="279"/>
                          <a:pt x="75" y="273"/>
                        </a:cubicBezTo>
                        <a:cubicBezTo>
                          <a:pt x="69" y="269"/>
                          <a:pt x="66" y="255"/>
                          <a:pt x="66" y="255"/>
                        </a:cubicBezTo>
                        <a:cubicBezTo>
                          <a:pt x="72" y="251"/>
                          <a:pt x="74" y="249"/>
                          <a:pt x="77" y="242"/>
                        </a:cubicBezTo>
                        <a:cubicBezTo>
                          <a:pt x="78" y="207"/>
                          <a:pt x="71" y="221"/>
                          <a:pt x="87" y="213"/>
                        </a:cubicBezTo>
                        <a:cubicBezTo>
                          <a:pt x="92" y="207"/>
                          <a:pt x="90" y="202"/>
                          <a:pt x="87" y="195"/>
                        </a:cubicBezTo>
                        <a:cubicBezTo>
                          <a:pt x="89" y="188"/>
                          <a:pt x="89" y="182"/>
                          <a:pt x="93" y="176"/>
                        </a:cubicBezTo>
                        <a:cubicBezTo>
                          <a:pt x="96" y="168"/>
                          <a:pt x="100" y="165"/>
                          <a:pt x="105" y="158"/>
                        </a:cubicBezTo>
                        <a:cubicBezTo>
                          <a:pt x="108" y="149"/>
                          <a:pt x="111" y="142"/>
                          <a:pt x="113" y="132"/>
                        </a:cubicBezTo>
                        <a:cubicBezTo>
                          <a:pt x="114" y="115"/>
                          <a:pt x="125" y="91"/>
                          <a:pt x="108" y="80"/>
                        </a:cubicBezTo>
                        <a:cubicBezTo>
                          <a:pt x="107" y="65"/>
                          <a:pt x="107" y="50"/>
                          <a:pt x="102" y="36"/>
                        </a:cubicBezTo>
                        <a:cubicBezTo>
                          <a:pt x="100" y="21"/>
                          <a:pt x="96" y="17"/>
                          <a:pt x="96" y="0"/>
                        </a:cubicBezTo>
                      </a:path>
                    </a:pathLst>
                  </a:custGeom>
                  <a:noFill/>
                  <a:ln w="635">
                    <a:solidFill>
                      <a:srgbClr val="33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sp>
                <p:nvSpPr>
                  <p:cNvPr id="10354" name="Freeform 160"/>
                  <p:cNvSpPr>
                    <a:spLocks noChangeAspect="1"/>
                  </p:cNvSpPr>
                  <p:nvPr/>
                </p:nvSpPr>
                <p:spPr bwMode="auto">
                  <a:xfrm>
                    <a:off x="2358" y="2141"/>
                    <a:ext cx="101" cy="87"/>
                  </a:xfrm>
                  <a:custGeom>
                    <a:avLst/>
                    <a:gdLst>
                      <a:gd name="T0" fmla="*/ 101 w 101"/>
                      <a:gd name="T1" fmla="*/ 0 h 87"/>
                      <a:gd name="T2" fmla="*/ 78 w 101"/>
                      <a:gd name="T3" fmla="*/ 28 h 87"/>
                      <a:gd name="T4" fmla="*/ 33 w 101"/>
                      <a:gd name="T5" fmla="*/ 63 h 87"/>
                      <a:gd name="T6" fmla="*/ 9 w 101"/>
                      <a:gd name="T7" fmla="*/ 76 h 87"/>
                      <a:gd name="T8" fmla="*/ 0 w 101"/>
                      <a:gd name="T9" fmla="*/ 87 h 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1"/>
                      <a:gd name="T16" fmla="*/ 0 h 87"/>
                      <a:gd name="T17" fmla="*/ 101 w 101"/>
                      <a:gd name="T18" fmla="*/ 87 h 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1" h="87">
                        <a:moveTo>
                          <a:pt x="101" y="0"/>
                        </a:moveTo>
                        <a:cubicBezTo>
                          <a:pt x="98" y="21"/>
                          <a:pt x="92" y="16"/>
                          <a:pt x="78" y="28"/>
                        </a:cubicBezTo>
                        <a:cubicBezTo>
                          <a:pt x="76" y="40"/>
                          <a:pt x="45" y="58"/>
                          <a:pt x="33" y="63"/>
                        </a:cubicBezTo>
                        <a:cubicBezTo>
                          <a:pt x="26" y="70"/>
                          <a:pt x="19" y="75"/>
                          <a:pt x="9" y="76"/>
                        </a:cubicBezTo>
                        <a:cubicBezTo>
                          <a:pt x="4" y="79"/>
                          <a:pt x="4" y="83"/>
                          <a:pt x="0" y="87"/>
                        </a:cubicBezTo>
                      </a:path>
                    </a:pathLst>
                  </a:custGeom>
                  <a:noFill/>
                  <a:ln w="635">
                    <a:solidFill>
                      <a:srgbClr val="33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sp>
                <p:nvSpPr>
                  <p:cNvPr id="10355" name="Freeform 161"/>
                  <p:cNvSpPr>
                    <a:spLocks noChangeAspect="1"/>
                  </p:cNvSpPr>
                  <p:nvPr/>
                </p:nvSpPr>
                <p:spPr bwMode="auto">
                  <a:xfrm>
                    <a:off x="1910" y="2271"/>
                    <a:ext cx="415" cy="137"/>
                  </a:xfrm>
                  <a:custGeom>
                    <a:avLst/>
                    <a:gdLst>
                      <a:gd name="T0" fmla="*/ 0 w 415"/>
                      <a:gd name="T1" fmla="*/ 30 h 137"/>
                      <a:gd name="T2" fmla="*/ 18 w 415"/>
                      <a:gd name="T3" fmla="*/ 44 h 137"/>
                      <a:gd name="T4" fmla="*/ 51 w 415"/>
                      <a:gd name="T5" fmla="*/ 86 h 137"/>
                      <a:gd name="T6" fmla="*/ 82 w 415"/>
                      <a:gd name="T7" fmla="*/ 123 h 137"/>
                      <a:gd name="T8" fmla="*/ 93 w 415"/>
                      <a:gd name="T9" fmla="*/ 137 h 137"/>
                      <a:gd name="T10" fmla="*/ 132 w 415"/>
                      <a:gd name="T11" fmla="*/ 123 h 137"/>
                      <a:gd name="T12" fmla="*/ 150 w 415"/>
                      <a:gd name="T13" fmla="*/ 110 h 137"/>
                      <a:gd name="T14" fmla="*/ 165 w 415"/>
                      <a:gd name="T15" fmla="*/ 90 h 137"/>
                      <a:gd name="T16" fmla="*/ 195 w 415"/>
                      <a:gd name="T17" fmla="*/ 63 h 137"/>
                      <a:gd name="T18" fmla="*/ 207 w 415"/>
                      <a:gd name="T19" fmla="*/ 50 h 137"/>
                      <a:gd name="T20" fmla="*/ 234 w 415"/>
                      <a:gd name="T21" fmla="*/ 38 h 137"/>
                      <a:gd name="T22" fmla="*/ 252 w 415"/>
                      <a:gd name="T23" fmla="*/ 45 h 137"/>
                      <a:gd name="T24" fmla="*/ 273 w 415"/>
                      <a:gd name="T25" fmla="*/ 29 h 137"/>
                      <a:gd name="T26" fmla="*/ 313 w 415"/>
                      <a:gd name="T27" fmla="*/ 27 h 137"/>
                      <a:gd name="T28" fmla="*/ 348 w 415"/>
                      <a:gd name="T29" fmla="*/ 8 h 137"/>
                      <a:gd name="T30" fmla="*/ 361 w 415"/>
                      <a:gd name="T31" fmla="*/ 0 h 137"/>
                      <a:gd name="T32" fmla="*/ 381 w 415"/>
                      <a:gd name="T33" fmla="*/ 17 h 137"/>
                      <a:gd name="T34" fmla="*/ 402 w 415"/>
                      <a:gd name="T35" fmla="*/ 78 h 137"/>
                      <a:gd name="T36" fmla="*/ 415 w 415"/>
                      <a:gd name="T37" fmla="*/ 83 h 137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15"/>
                      <a:gd name="T58" fmla="*/ 0 h 137"/>
                      <a:gd name="T59" fmla="*/ 415 w 415"/>
                      <a:gd name="T60" fmla="*/ 137 h 137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15" h="137">
                        <a:moveTo>
                          <a:pt x="0" y="30"/>
                        </a:moveTo>
                        <a:cubicBezTo>
                          <a:pt x="5" y="37"/>
                          <a:pt x="12" y="37"/>
                          <a:pt x="18" y="44"/>
                        </a:cubicBezTo>
                        <a:cubicBezTo>
                          <a:pt x="29" y="57"/>
                          <a:pt x="36" y="77"/>
                          <a:pt x="51" y="86"/>
                        </a:cubicBezTo>
                        <a:cubicBezTo>
                          <a:pt x="61" y="99"/>
                          <a:pt x="72" y="110"/>
                          <a:pt x="82" y="123"/>
                        </a:cubicBezTo>
                        <a:cubicBezTo>
                          <a:pt x="84" y="133"/>
                          <a:pt x="84" y="133"/>
                          <a:pt x="93" y="137"/>
                        </a:cubicBezTo>
                        <a:cubicBezTo>
                          <a:pt x="118" y="134"/>
                          <a:pt x="112" y="130"/>
                          <a:pt x="132" y="123"/>
                        </a:cubicBezTo>
                        <a:cubicBezTo>
                          <a:pt x="138" y="118"/>
                          <a:pt x="143" y="111"/>
                          <a:pt x="150" y="110"/>
                        </a:cubicBezTo>
                        <a:cubicBezTo>
                          <a:pt x="155" y="102"/>
                          <a:pt x="156" y="95"/>
                          <a:pt x="165" y="90"/>
                        </a:cubicBezTo>
                        <a:cubicBezTo>
                          <a:pt x="175" y="70"/>
                          <a:pt x="172" y="68"/>
                          <a:pt x="195" y="63"/>
                        </a:cubicBezTo>
                        <a:cubicBezTo>
                          <a:pt x="200" y="58"/>
                          <a:pt x="201" y="54"/>
                          <a:pt x="207" y="50"/>
                        </a:cubicBezTo>
                        <a:cubicBezTo>
                          <a:pt x="214" y="41"/>
                          <a:pt x="223" y="40"/>
                          <a:pt x="234" y="38"/>
                        </a:cubicBezTo>
                        <a:cubicBezTo>
                          <a:pt x="239" y="35"/>
                          <a:pt x="244" y="44"/>
                          <a:pt x="252" y="45"/>
                        </a:cubicBezTo>
                        <a:cubicBezTo>
                          <a:pt x="261" y="43"/>
                          <a:pt x="264" y="30"/>
                          <a:pt x="273" y="29"/>
                        </a:cubicBezTo>
                        <a:cubicBezTo>
                          <a:pt x="286" y="28"/>
                          <a:pt x="300" y="28"/>
                          <a:pt x="313" y="27"/>
                        </a:cubicBezTo>
                        <a:cubicBezTo>
                          <a:pt x="334" y="15"/>
                          <a:pt x="316" y="10"/>
                          <a:pt x="348" y="8"/>
                        </a:cubicBezTo>
                        <a:cubicBezTo>
                          <a:pt x="352" y="5"/>
                          <a:pt x="356" y="2"/>
                          <a:pt x="361" y="0"/>
                        </a:cubicBezTo>
                        <a:cubicBezTo>
                          <a:pt x="369" y="5"/>
                          <a:pt x="371" y="13"/>
                          <a:pt x="381" y="17"/>
                        </a:cubicBezTo>
                        <a:cubicBezTo>
                          <a:pt x="389" y="28"/>
                          <a:pt x="375" y="74"/>
                          <a:pt x="402" y="78"/>
                        </a:cubicBezTo>
                        <a:cubicBezTo>
                          <a:pt x="406" y="81"/>
                          <a:pt x="409" y="83"/>
                          <a:pt x="415" y="83"/>
                        </a:cubicBezTo>
                      </a:path>
                    </a:pathLst>
                  </a:custGeom>
                  <a:noFill/>
                  <a:ln w="635">
                    <a:solidFill>
                      <a:srgbClr val="33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sp>
                <p:nvSpPr>
                  <p:cNvPr id="10356" name="Freeform 162"/>
                  <p:cNvSpPr>
                    <a:spLocks noChangeAspect="1"/>
                  </p:cNvSpPr>
                  <p:nvPr/>
                </p:nvSpPr>
                <p:spPr bwMode="auto">
                  <a:xfrm>
                    <a:off x="2460" y="1995"/>
                    <a:ext cx="129" cy="146"/>
                  </a:xfrm>
                  <a:custGeom>
                    <a:avLst/>
                    <a:gdLst>
                      <a:gd name="T0" fmla="*/ 0 w 129"/>
                      <a:gd name="T1" fmla="*/ 146 h 146"/>
                      <a:gd name="T2" fmla="*/ 11 w 129"/>
                      <a:gd name="T3" fmla="*/ 131 h 146"/>
                      <a:gd name="T4" fmla="*/ 27 w 129"/>
                      <a:gd name="T5" fmla="*/ 110 h 146"/>
                      <a:gd name="T6" fmla="*/ 33 w 129"/>
                      <a:gd name="T7" fmla="*/ 77 h 146"/>
                      <a:gd name="T8" fmla="*/ 54 w 129"/>
                      <a:gd name="T9" fmla="*/ 50 h 146"/>
                      <a:gd name="T10" fmla="*/ 63 w 129"/>
                      <a:gd name="T11" fmla="*/ 38 h 146"/>
                      <a:gd name="T12" fmla="*/ 77 w 129"/>
                      <a:gd name="T13" fmla="*/ 29 h 146"/>
                      <a:gd name="T14" fmla="*/ 116 w 129"/>
                      <a:gd name="T15" fmla="*/ 24 h 146"/>
                      <a:gd name="T16" fmla="*/ 129 w 129"/>
                      <a:gd name="T17" fmla="*/ 0 h 1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9"/>
                      <a:gd name="T28" fmla="*/ 0 h 146"/>
                      <a:gd name="T29" fmla="*/ 129 w 129"/>
                      <a:gd name="T30" fmla="*/ 146 h 1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9" h="146">
                        <a:moveTo>
                          <a:pt x="0" y="146"/>
                        </a:moveTo>
                        <a:cubicBezTo>
                          <a:pt x="3" y="139"/>
                          <a:pt x="5" y="135"/>
                          <a:pt x="11" y="131"/>
                        </a:cubicBezTo>
                        <a:cubicBezTo>
                          <a:pt x="15" y="124"/>
                          <a:pt x="20" y="115"/>
                          <a:pt x="27" y="110"/>
                        </a:cubicBezTo>
                        <a:cubicBezTo>
                          <a:pt x="35" y="96"/>
                          <a:pt x="28" y="101"/>
                          <a:pt x="33" y="77"/>
                        </a:cubicBezTo>
                        <a:cubicBezTo>
                          <a:pt x="33" y="75"/>
                          <a:pt x="52" y="52"/>
                          <a:pt x="54" y="50"/>
                        </a:cubicBezTo>
                        <a:cubicBezTo>
                          <a:pt x="56" y="44"/>
                          <a:pt x="58" y="42"/>
                          <a:pt x="63" y="38"/>
                        </a:cubicBezTo>
                        <a:cubicBezTo>
                          <a:pt x="67" y="31"/>
                          <a:pt x="69" y="30"/>
                          <a:pt x="77" y="29"/>
                        </a:cubicBezTo>
                        <a:cubicBezTo>
                          <a:pt x="92" y="18"/>
                          <a:pt x="69" y="34"/>
                          <a:pt x="116" y="24"/>
                        </a:cubicBezTo>
                        <a:cubicBezTo>
                          <a:pt x="119" y="23"/>
                          <a:pt x="127" y="4"/>
                          <a:pt x="129" y="0"/>
                        </a:cubicBezTo>
                      </a:path>
                    </a:pathLst>
                  </a:custGeom>
                  <a:noFill/>
                  <a:ln w="635">
                    <a:solidFill>
                      <a:srgbClr val="33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sp>
                <p:nvSpPr>
                  <p:cNvPr id="10357" name="Freeform 163"/>
                  <p:cNvSpPr>
                    <a:spLocks noChangeAspect="1"/>
                  </p:cNvSpPr>
                  <p:nvPr/>
                </p:nvSpPr>
                <p:spPr bwMode="auto">
                  <a:xfrm>
                    <a:off x="2509" y="1845"/>
                    <a:ext cx="32" cy="69"/>
                  </a:xfrm>
                  <a:custGeom>
                    <a:avLst/>
                    <a:gdLst>
                      <a:gd name="T0" fmla="*/ 13 w 32"/>
                      <a:gd name="T1" fmla="*/ 69 h 69"/>
                      <a:gd name="T2" fmla="*/ 8 w 32"/>
                      <a:gd name="T3" fmla="*/ 53 h 69"/>
                      <a:gd name="T4" fmla="*/ 10 w 32"/>
                      <a:gd name="T5" fmla="*/ 39 h 69"/>
                      <a:gd name="T6" fmla="*/ 32 w 32"/>
                      <a:gd name="T7" fmla="*/ 23 h 69"/>
                      <a:gd name="T8" fmla="*/ 26 w 32"/>
                      <a:gd name="T9" fmla="*/ 5 h 69"/>
                      <a:gd name="T10" fmla="*/ 25 w 32"/>
                      <a:gd name="T11" fmla="*/ 0 h 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2"/>
                      <a:gd name="T19" fmla="*/ 0 h 69"/>
                      <a:gd name="T20" fmla="*/ 32 w 32"/>
                      <a:gd name="T21" fmla="*/ 69 h 6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2" h="69">
                        <a:moveTo>
                          <a:pt x="13" y="69"/>
                        </a:moveTo>
                        <a:cubicBezTo>
                          <a:pt x="14" y="62"/>
                          <a:pt x="17" y="55"/>
                          <a:pt x="8" y="53"/>
                        </a:cubicBezTo>
                        <a:cubicBezTo>
                          <a:pt x="0" y="49"/>
                          <a:pt x="4" y="43"/>
                          <a:pt x="10" y="39"/>
                        </a:cubicBezTo>
                        <a:cubicBezTo>
                          <a:pt x="12" y="27"/>
                          <a:pt x="21" y="25"/>
                          <a:pt x="32" y="23"/>
                        </a:cubicBezTo>
                        <a:cubicBezTo>
                          <a:pt x="31" y="15"/>
                          <a:pt x="31" y="11"/>
                          <a:pt x="26" y="5"/>
                        </a:cubicBezTo>
                        <a:cubicBezTo>
                          <a:pt x="26" y="3"/>
                          <a:pt x="25" y="0"/>
                          <a:pt x="25" y="0"/>
                        </a:cubicBezTo>
                      </a:path>
                    </a:pathLst>
                  </a:custGeom>
                  <a:noFill/>
                  <a:ln w="635">
                    <a:solidFill>
                      <a:srgbClr val="33CC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s-EC"/>
                  </a:p>
                </p:txBody>
              </p:sp>
              <p:grpSp>
                <p:nvGrpSpPr>
                  <p:cNvPr id="16" name="Group 16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598" y="9"/>
                    <a:ext cx="2217" cy="2912"/>
                    <a:chOff x="1598" y="9"/>
                    <a:chExt cx="2217" cy="2912"/>
                  </a:xfrm>
                </p:grpSpPr>
                <p:sp>
                  <p:nvSpPr>
                    <p:cNvPr id="10359" name="Freeform 16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375" y="2247"/>
                      <a:ext cx="292" cy="674"/>
                    </a:xfrm>
                    <a:custGeom>
                      <a:avLst/>
                      <a:gdLst>
                        <a:gd name="T0" fmla="*/ 4 w 292"/>
                        <a:gd name="T1" fmla="*/ 674 h 674"/>
                        <a:gd name="T2" fmla="*/ 15 w 292"/>
                        <a:gd name="T3" fmla="*/ 642 h 674"/>
                        <a:gd name="T4" fmla="*/ 48 w 292"/>
                        <a:gd name="T5" fmla="*/ 651 h 674"/>
                        <a:gd name="T6" fmla="*/ 51 w 292"/>
                        <a:gd name="T7" fmla="*/ 627 h 674"/>
                        <a:gd name="T8" fmla="*/ 67 w 292"/>
                        <a:gd name="T9" fmla="*/ 611 h 674"/>
                        <a:gd name="T10" fmla="*/ 81 w 292"/>
                        <a:gd name="T11" fmla="*/ 608 h 674"/>
                        <a:gd name="T12" fmla="*/ 105 w 292"/>
                        <a:gd name="T13" fmla="*/ 588 h 674"/>
                        <a:gd name="T14" fmla="*/ 123 w 292"/>
                        <a:gd name="T15" fmla="*/ 575 h 674"/>
                        <a:gd name="T16" fmla="*/ 136 w 292"/>
                        <a:gd name="T17" fmla="*/ 542 h 674"/>
                        <a:gd name="T18" fmla="*/ 148 w 292"/>
                        <a:gd name="T19" fmla="*/ 531 h 674"/>
                        <a:gd name="T20" fmla="*/ 166 w 292"/>
                        <a:gd name="T21" fmla="*/ 504 h 674"/>
                        <a:gd name="T22" fmla="*/ 153 w 292"/>
                        <a:gd name="T23" fmla="*/ 467 h 674"/>
                        <a:gd name="T24" fmla="*/ 136 w 292"/>
                        <a:gd name="T25" fmla="*/ 434 h 674"/>
                        <a:gd name="T26" fmla="*/ 127 w 292"/>
                        <a:gd name="T27" fmla="*/ 407 h 674"/>
                        <a:gd name="T28" fmla="*/ 105 w 292"/>
                        <a:gd name="T29" fmla="*/ 374 h 674"/>
                        <a:gd name="T30" fmla="*/ 97 w 292"/>
                        <a:gd name="T31" fmla="*/ 338 h 674"/>
                        <a:gd name="T32" fmla="*/ 102 w 292"/>
                        <a:gd name="T33" fmla="*/ 281 h 674"/>
                        <a:gd name="T34" fmla="*/ 97 w 292"/>
                        <a:gd name="T35" fmla="*/ 242 h 674"/>
                        <a:gd name="T36" fmla="*/ 100 w 292"/>
                        <a:gd name="T37" fmla="*/ 210 h 674"/>
                        <a:gd name="T38" fmla="*/ 106 w 292"/>
                        <a:gd name="T39" fmla="*/ 176 h 674"/>
                        <a:gd name="T40" fmla="*/ 100 w 292"/>
                        <a:gd name="T41" fmla="*/ 140 h 674"/>
                        <a:gd name="T42" fmla="*/ 102 w 292"/>
                        <a:gd name="T43" fmla="*/ 107 h 674"/>
                        <a:gd name="T44" fmla="*/ 117 w 292"/>
                        <a:gd name="T45" fmla="*/ 98 h 674"/>
                        <a:gd name="T46" fmla="*/ 132 w 292"/>
                        <a:gd name="T47" fmla="*/ 75 h 674"/>
                        <a:gd name="T48" fmla="*/ 154 w 292"/>
                        <a:gd name="T49" fmla="*/ 69 h 674"/>
                        <a:gd name="T50" fmla="*/ 177 w 292"/>
                        <a:gd name="T51" fmla="*/ 53 h 674"/>
                        <a:gd name="T52" fmla="*/ 214 w 292"/>
                        <a:gd name="T53" fmla="*/ 32 h 674"/>
                        <a:gd name="T54" fmla="*/ 228 w 292"/>
                        <a:gd name="T55" fmla="*/ 26 h 674"/>
                        <a:gd name="T56" fmla="*/ 250 w 292"/>
                        <a:gd name="T57" fmla="*/ 11 h 674"/>
                        <a:gd name="T58" fmla="*/ 253 w 292"/>
                        <a:gd name="T59" fmla="*/ 6 h 674"/>
                        <a:gd name="T60" fmla="*/ 292 w 292"/>
                        <a:gd name="T61" fmla="*/ 0 h 674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w 292"/>
                        <a:gd name="T94" fmla="*/ 0 h 674"/>
                        <a:gd name="T95" fmla="*/ 292 w 292"/>
                        <a:gd name="T96" fmla="*/ 674 h 674"/>
                      </a:gdLst>
                      <a:ahLst/>
                      <a:cxnLst>
                        <a:cxn ang="T62">
                          <a:pos x="T0" y="T1"/>
                        </a:cxn>
                        <a:cxn ang="T63">
                          <a:pos x="T2" y="T3"/>
                        </a:cxn>
                        <a:cxn ang="T64">
                          <a:pos x="T4" y="T5"/>
                        </a:cxn>
                        <a:cxn ang="T65">
                          <a:pos x="T6" y="T7"/>
                        </a:cxn>
                        <a:cxn ang="T66">
                          <a:pos x="T8" y="T9"/>
                        </a:cxn>
                        <a:cxn ang="T67">
                          <a:pos x="T10" y="T11"/>
                        </a:cxn>
                        <a:cxn ang="T68">
                          <a:pos x="T12" y="T13"/>
                        </a:cxn>
                        <a:cxn ang="T69">
                          <a:pos x="T14" y="T15"/>
                        </a:cxn>
                        <a:cxn ang="T70">
                          <a:pos x="T16" y="T17"/>
                        </a:cxn>
                        <a:cxn ang="T71">
                          <a:pos x="T18" y="T19"/>
                        </a:cxn>
                        <a:cxn ang="T72">
                          <a:pos x="T20" y="T21"/>
                        </a:cxn>
                        <a:cxn ang="T73">
                          <a:pos x="T22" y="T23"/>
                        </a:cxn>
                        <a:cxn ang="T74">
                          <a:pos x="T24" y="T25"/>
                        </a:cxn>
                        <a:cxn ang="T75">
                          <a:pos x="T26" y="T27"/>
                        </a:cxn>
                        <a:cxn ang="T76">
                          <a:pos x="T28" y="T29"/>
                        </a:cxn>
                        <a:cxn ang="T77">
                          <a:pos x="T30" y="T31"/>
                        </a:cxn>
                        <a:cxn ang="T78">
                          <a:pos x="T32" y="T33"/>
                        </a:cxn>
                        <a:cxn ang="T79">
                          <a:pos x="T34" y="T35"/>
                        </a:cxn>
                        <a:cxn ang="T80">
                          <a:pos x="T36" y="T37"/>
                        </a:cxn>
                        <a:cxn ang="T81">
                          <a:pos x="T38" y="T39"/>
                        </a:cxn>
                        <a:cxn ang="T82">
                          <a:pos x="T40" y="T41"/>
                        </a:cxn>
                        <a:cxn ang="T83">
                          <a:pos x="T42" y="T43"/>
                        </a:cxn>
                        <a:cxn ang="T84">
                          <a:pos x="T44" y="T45"/>
                        </a:cxn>
                        <a:cxn ang="T85">
                          <a:pos x="T46" y="T47"/>
                        </a:cxn>
                        <a:cxn ang="T86">
                          <a:pos x="T48" y="T49"/>
                        </a:cxn>
                        <a:cxn ang="T87">
                          <a:pos x="T50" y="T51"/>
                        </a:cxn>
                        <a:cxn ang="T88">
                          <a:pos x="T52" y="T53"/>
                        </a:cxn>
                        <a:cxn ang="T89">
                          <a:pos x="T54" y="T55"/>
                        </a:cxn>
                        <a:cxn ang="T90">
                          <a:pos x="T56" y="T57"/>
                        </a:cxn>
                        <a:cxn ang="T91">
                          <a:pos x="T58" y="T59"/>
                        </a:cxn>
                        <a:cxn ang="T92">
                          <a:pos x="T60" y="T61"/>
                        </a:cxn>
                      </a:cxnLst>
                      <a:rect l="T93" t="T94" r="T95" b="T96"/>
                      <a:pathLst>
                        <a:path w="292" h="674">
                          <a:moveTo>
                            <a:pt x="4" y="674"/>
                          </a:moveTo>
                          <a:cubicBezTo>
                            <a:pt x="6" y="643"/>
                            <a:pt x="0" y="651"/>
                            <a:pt x="15" y="642"/>
                          </a:cubicBezTo>
                          <a:cubicBezTo>
                            <a:pt x="28" y="644"/>
                            <a:pt x="35" y="650"/>
                            <a:pt x="48" y="651"/>
                          </a:cubicBezTo>
                          <a:cubicBezTo>
                            <a:pt x="70" y="649"/>
                            <a:pt x="57" y="638"/>
                            <a:pt x="51" y="627"/>
                          </a:cubicBezTo>
                          <a:cubicBezTo>
                            <a:pt x="52" y="615"/>
                            <a:pt x="56" y="613"/>
                            <a:pt x="67" y="611"/>
                          </a:cubicBezTo>
                          <a:cubicBezTo>
                            <a:pt x="72" y="610"/>
                            <a:pt x="81" y="608"/>
                            <a:pt x="81" y="608"/>
                          </a:cubicBezTo>
                          <a:cubicBezTo>
                            <a:pt x="91" y="603"/>
                            <a:pt x="101" y="599"/>
                            <a:pt x="105" y="588"/>
                          </a:cubicBezTo>
                          <a:cubicBezTo>
                            <a:pt x="107" y="576"/>
                            <a:pt x="110" y="576"/>
                            <a:pt x="123" y="575"/>
                          </a:cubicBezTo>
                          <a:cubicBezTo>
                            <a:pt x="125" y="561"/>
                            <a:pt x="123" y="549"/>
                            <a:pt x="136" y="542"/>
                          </a:cubicBezTo>
                          <a:cubicBezTo>
                            <a:pt x="140" y="535"/>
                            <a:pt x="143" y="538"/>
                            <a:pt x="148" y="531"/>
                          </a:cubicBezTo>
                          <a:cubicBezTo>
                            <a:pt x="154" y="522"/>
                            <a:pt x="157" y="511"/>
                            <a:pt x="166" y="504"/>
                          </a:cubicBezTo>
                          <a:cubicBezTo>
                            <a:pt x="176" y="484"/>
                            <a:pt x="166" y="477"/>
                            <a:pt x="153" y="467"/>
                          </a:cubicBezTo>
                          <a:cubicBezTo>
                            <a:pt x="148" y="455"/>
                            <a:pt x="142" y="445"/>
                            <a:pt x="136" y="434"/>
                          </a:cubicBezTo>
                          <a:cubicBezTo>
                            <a:pt x="135" y="426"/>
                            <a:pt x="137" y="409"/>
                            <a:pt x="127" y="407"/>
                          </a:cubicBezTo>
                          <a:cubicBezTo>
                            <a:pt x="120" y="396"/>
                            <a:pt x="114" y="383"/>
                            <a:pt x="105" y="374"/>
                          </a:cubicBezTo>
                          <a:cubicBezTo>
                            <a:pt x="98" y="389"/>
                            <a:pt x="105" y="348"/>
                            <a:pt x="97" y="338"/>
                          </a:cubicBezTo>
                          <a:cubicBezTo>
                            <a:pt x="94" y="320"/>
                            <a:pt x="94" y="298"/>
                            <a:pt x="102" y="281"/>
                          </a:cubicBezTo>
                          <a:cubicBezTo>
                            <a:pt x="101" y="268"/>
                            <a:pt x="103" y="254"/>
                            <a:pt x="97" y="242"/>
                          </a:cubicBezTo>
                          <a:cubicBezTo>
                            <a:pt x="95" y="231"/>
                            <a:pt x="94" y="220"/>
                            <a:pt x="100" y="210"/>
                          </a:cubicBezTo>
                          <a:cubicBezTo>
                            <a:pt x="98" y="199"/>
                            <a:pt x="99" y="185"/>
                            <a:pt x="106" y="176"/>
                          </a:cubicBezTo>
                          <a:cubicBezTo>
                            <a:pt x="110" y="163"/>
                            <a:pt x="108" y="151"/>
                            <a:pt x="100" y="140"/>
                          </a:cubicBezTo>
                          <a:cubicBezTo>
                            <a:pt x="99" y="129"/>
                            <a:pt x="97" y="117"/>
                            <a:pt x="102" y="107"/>
                          </a:cubicBezTo>
                          <a:cubicBezTo>
                            <a:pt x="104" y="98"/>
                            <a:pt x="108" y="99"/>
                            <a:pt x="117" y="98"/>
                          </a:cubicBezTo>
                          <a:cubicBezTo>
                            <a:pt x="122" y="72"/>
                            <a:pt x="109" y="71"/>
                            <a:pt x="132" y="75"/>
                          </a:cubicBezTo>
                          <a:cubicBezTo>
                            <a:pt x="141" y="74"/>
                            <a:pt x="145" y="71"/>
                            <a:pt x="154" y="69"/>
                          </a:cubicBezTo>
                          <a:cubicBezTo>
                            <a:pt x="163" y="63"/>
                            <a:pt x="165" y="55"/>
                            <a:pt x="177" y="53"/>
                          </a:cubicBezTo>
                          <a:cubicBezTo>
                            <a:pt x="192" y="42"/>
                            <a:pt x="191" y="34"/>
                            <a:pt x="214" y="32"/>
                          </a:cubicBezTo>
                          <a:cubicBezTo>
                            <a:pt x="219" y="30"/>
                            <a:pt x="222" y="27"/>
                            <a:pt x="228" y="26"/>
                          </a:cubicBezTo>
                          <a:cubicBezTo>
                            <a:pt x="236" y="22"/>
                            <a:pt x="242" y="15"/>
                            <a:pt x="250" y="11"/>
                          </a:cubicBezTo>
                          <a:cubicBezTo>
                            <a:pt x="251" y="9"/>
                            <a:pt x="251" y="7"/>
                            <a:pt x="253" y="6"/>
                          </a:cubicBezTo>
                          <a:cubicBezTo>
                            <a:pt x="255" y="5"/>
                            <a:pt x="287" y="0"/>
                            <a:pt x="292" y="0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0" name="Freeform 16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280" y="2136"/>
                      <a:ext cx="288" cy="666"/>
                    </a:xfrm>
                    <a:custGeom>
                      <a:avLst/>
                      <a:gdLst>
                        <a:gd name="T0" fmla="*/ 0 w 288"/>
                        <a:gd name="T1" fmla="*/ 666 h 666"/>
                        <a:gd name="T2" fmla="*/ 23 w 288"/>
                        <a:gd name="T3" fmla="*/ 644 h 666"/>
                        <a:gd name="T4" fmla="*/ 29 w 288"/>
                        <a:gd name="T5" fmla="*/ 627 h 666"/>
                        <a:gd name="T6" fmla="*/ 36 w 288"/>
                        <a:gd name="T7" fmla="*/ 600 h 666"/>
                        <a:gd name="T8" fmla="*/ 41 w 288"/>
                        <a:gd name="T9" fmla="*/ 572 h 666"/>
                        <a:gd name="T10" fmla="*/ 56 w 288"/>
                        <a:gd name="T11" fmla="*/ 537 h 666"/>
                        <a:gd name="T12" fmla="*/ 66 w 288"/>
                        <a:gd name="T13" fmla="*/ 506 h 666"/>
                        <a:gd name="T14" fmla="*/ 77 w 288"/>
                        <a:gd name="T15" fmla="*/ 470 h 666"/>
                        <a:gd name="T16" fmla="*/ 98 w 288"/>
                        <a:gd name="T17" fmla="*/ 464 h 666"/>
                        <a:gd name="T18" fmla="*/ 93 w 288"/>
                        <a:gd name="T19" fmla="*/ 423 h 666"/>
                        <a:gd name="T20" fmla="*/ 99 w 288"/>
                        <a:gd name="T21" fmla="*/ 402 h 666"/>
                        <a:gd name="T22" fmla="*/ 105 w 288"/>
                        <a:gd name="T23" fmla="*/ 345 h 666"/>
                        <a:gd name="T24" fmla="*/ 99 w 288"/>
                        <a:gd name="T25" fmla="*/ 327 h 666"/>
                        <a:gd name="T26" fmla="*/ 93 w 288"/>
                        <a:gd name="T27" fmla="*/ 309 h 666"/>
                        <a:gd name="T28" fmla="*/ 95 w 288"/>
                        <a:gd name="T29" fmla="*/ 293 h 666"/>
                        <a:gd name="T30" fmla="*/ 101 w 288"/>
                        <a:gd name="T31" fmla="*/ 233 h 666"/>
                        <a:gd name="T32" fmla="*/ 108 w 288"/>
                        <a:gd name="T33" fmla="*/ 212 h 666"/>
                        <a:gd name="T34" fmla="*/ 129 w 288"/>
                        <a:gd name="T35" fmla="*/ 192 h 666"/>
                        <a:gd name="T36" fmla="*/ 138 w 288"/>
                        <a:gd name="T37" fmla="*/ 185 h 666"/>
                        <a:gd name="T38" fmla="*/ 155 w 288"/>
                        <a:gd name="T39" fmla="*/ 165 h 666"/>
                        <a:gd name="T40" fmla="*/ 167 w 288"/>
                        <a:gd name="T41" fmla="*/ 158 h 666"/>
                        <a:gd name="T42" fmla="*/ 188 w 288"/>
                        <a:gd name="T43" fmla="*/ 140 h 666"/>
                        <a:gd name="T44" fmla="*/ 197 w 288"/>
                        <a:gd name="T45" fmla="*/ 122 h 666"/>
                        <a:gd name="T46" fmla="*/ 215 w 288"/>
                        <a:gd name="T47" fmla="*/ 89 h 666"/>
                        <a:gd name="T48" fmla="*/ 233 w 288"/>
                        <a:gd name="T49" fmla="*/ 83 h 666"/>
                        <a:gd name="T50" fmla="*/ 252 w 288"/>
                        <a:gd name="T51" fmla="*/ 59 h 666"/>
                        <a:gd name="T52" fmla="*/ 260 w 288"/>
                        <a:gd name="T53" fmla="*/ 44 h 666"/>
                        <a:gd name="T54" fmla="*/ 287 w 288"/>
                        <a:gd name="T55" fmla="*/ 8 h 666"/>
                        <a:gd name="T56" fmla="*/ 288 w 288"/>
                        <a:gd name="T57" fmla="*/ 0 h 66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w 288"/>
                        <a:gd name="T88" fmla="*/ 0 h 666"/>
                        <a:gd name="T89" fmla="*/ 288 w 288"/>
                        <a:gd name="T90" fmla="*/ 666 h 666"/>
                      </a:gdLst>
                      <a:ahLst/>
                      <a:cxnLst>
                        <a:cxn ang="T58">
                          <a:pos x="T0" y="T1"/>
                        </a:cxn>
                        <a:cxn ang="T59">
                          <a:pos x="T2" y="T3"/>
                        </a:cxn>
                        <a:cxn ang="T60">
                          <a:pos x="T4" y="T5"/>
                        </a:cxn>
                        <a:cxn ang="T61">
                          <a:pos x="T6" y="T7"/>
                        </a:cxn>
                        <a:cxn ang="T62">
                          <a:pos x="T8" y="T9"/>
                        </a:cxn>
                        <a:cxn ang="T63">
                          <a:pos x="T10" y="T11"/>
                        </a:cxn>
                        <a:cxn ang="T64">
                          <a:pos x="T12" y="T13"/>
                        </a:cxn>
                        <a:cxn ang="T65">
                          <a:pos x="T14" y="T15"/>
                        </a:cxn>
                        <a:cxn ang="T66">
                          <a:pos x="T16" y="T17"/>
                        </a:cxn>
                        <a:cxn ang="T67">
                          <a:pos x="T18" y="T19"/>
                        </a:cxn>
                        <a:cxn ang="T68">
                          <a:pos x="T20" y="T21"/>
                        </a:cxn>
                        <a:cxn ang="T69">
                          <a:pos x="T22" y="T23"/>
                        </a:cxn>
                        <a:cxn ang="T70">
                          <a:pos x="T24" y="T25"/>
                        </a:cxn>
                        <a:cxn ang="T71">
                          <a:pos x="T26" y="T27"/>
                        </a:cxn>
                        <a:cxn ang="T72">
                          <a:pos x="T28" y="T29"/>
                        </a:cxn>
                        <a:cxn ang="T73">
                          <a:pos x="T30" y="T31"/>
                        </a:cxn>
                        <a:cxn ang="T74">
                          <a:pos x="T32" y="T33"/>
                        </a:cxn>
                        <a:cxn ang="T75">
                          <a:pos x="T34" y="T35"/>
                        </a:cxn>
                        <a:cxn ang="T76">
                          <a:pos x="T36" y="T37"/>
                        </a:cxn>
                        <a:cxn ang="T77">
                          <a:pos x="T38" y="T39"/>
                        </a:cxn>
                        <a:cxn ang="T78">
                          <a:pos x="T40" y="T41"/>
                        </a:cxn>
                        <a:cxn ang="T79">
                          <a:pos x="T42" y="T43"/>
                        </a:cxn>
                        <a:cxn ang="T80">
                          <a:pos x="T44" y="T45"/>
                        </a:cxn>
                        <a:cxn ang="T81">
                          <a:pos x="T46" y="T47"/>
                        </a:cxn>
                        <a:cxn ang="T82">
                          <a:pos x="T48" y="T49"/>
                        </a:cxn>
                        <a:cxn ang="T83">
                          <a:pos x="T50" y="T51"/>
                        </a:cxn>
                        <a:cxn ang="T84">
                          <a:pos x="T52" y="T53"/>
                        </a:cxn>
                        <a:cxn ang="T85">
                          <a:pos x="T54" y="T55"/>
                        </a:cxn>
                        <a:cxn ang="T86">
                          <a:pos x="T56" y="T57"/>
                        </a:cxn>
                      </a:cxnLst>
                      <a:rect l="T87" t="T88" r="T89" b="T90"/>
                      <a:pathLst>
                        <a:path w="288" h="666">
                          <a:moveTo>
                            <a:pt x="0" y="666"/>
                          </a:moveTo>
                          <a:cubicBezTo>
                            <a:pt x="7" y="659"/>
                            <a:pt x="14" y="649"/>
                            <a:pt x="23" y="644"/>
                          </a:cubicBezTo>
                          <a:cubicBezTo>
                            <a:pt x="26" y="638"/>
                            <a:pt x="27" y="633"/>
                            <a:pt x="29" y="627"/>
                          </a:cubicBezTo>
                          <a:cubicBezTo>
                            <a:pt x="31" y="618"/>
                            <a:pt x="31" y="608"/>
                            <a:pt x="36" y="600"/>
                          </a:cubicBezTo>
                          <a:cubicBezTo>
                            <a:pt x="37" y="591"/>
                            <a:pt x="37" y="581"/>
                            <a:pt x="41" y="572"/>
                          </a:cubicBezTo>
                          <a:cubicBezTo>
                            <a:pt x="44" y="558"/>
                            <a:pt x="50" y="549"/>
                            <a:pt x="56" y="537"/>
                          </a:cubicBezTo>
                          <a:cubicBezTo>
                            <a:pt x="58" y="526"/>
                            <a:pt x="59" y="515"/>
                            <a:pt x="66" y="506"/>
                          </a:cubicBezTo>
                          <a:cubicBezTo>
                            <a:pt x="69" y="496"/>
                            <a:pt x="66" y="472"/>
                            <a:pt x="77" y="470"/>
                          </a:cubicBezTo>
                          <a:cubicBezTo>
                            <a:pt x="84" y="466"/>
                            <a:pt x="91" y="468"/>
                            <a:pt x="98" y="464"/>
                          </a:cubicBezTo>
                          <a:cubicBezTo>
                            <a:pt x="97" y="448"/>
                            <a:pt x="98" y="437"/>
                            <a:pt x="93" y="423"/>
                          </a:cubicBezTo>
                          <a:cubicBezTo>
                            <a:pt x="95" y="415"/>
                            <a:pt x="98" y="410"/>
                            <a:pt x="99" y="402"/>
                          </a:cubicBezTo>
                          <a:cubicBezTo>
                            <a:pt x="102" y="327"/>
                            <a:pt x="99" y="373"/>
                            <a:pt x="105" y="345"/>
                          </a:cubicBezTo>
                          <a:cubicBezTo>
                            <a:pt x="104" y="338"/>
                            <a:pt x="102" y="333"/>
                            <a:pt x="99" y="327"/>
                          </a:cubicBezTo>
                          <a:cubicBezTo>
                            <a:pt x="98" y="320"/>
                            <a:pt x="95" y="315"/>
                            <a:pt x="93" y="309"/>
                          </a:cubicBezTo>
                          <a:cubicBezTo>
                            <a:pt x="96" y="303"/>
                            <a:pt x="96" y="300"/>
                            <a:pt x="95" y="293"/>
                          </a:cubicBezTo>
                          <a:cubicBezTo>
                            <a:pt x="95" y="269"/>
                            <a:pt x="88" y="250"/>
                            <a:pt x="101" y="233"/>
                          </a:cubicBezTo>
                          <a:cubicBezTo>
                            <a:pt x="102" y="222"/>
                            <a:pt x="100" y="218"/>
                            <a:pt x="108" y="212"/>
                          </a:cubicBezTo>
                          <a:cubicBezTo>
                            <a:pt x="113" y="204"/>
                            <a:pt x="121" y="197"/>
                            <a:pt x="129" y="192"/>
                          </a:cubicBezTo>
                          <a:cubicBezTo>
                            <a:pt x="132" y="190"/>
                            <a:pt x="138" y="185"/>
                            <a:pt x="138" y="185"/>
                          </a:cubicBezTo>
                          <a:cubicBezTo>
                            <a:pt x="141" y="177"/>
                            <a:pt x="147" y="168"/>
                            <a:pt x="155" y="165"/>
                          </a:cubicBezTo>
                          <a:cubicBezTo>
                            <a:pt x="159" y="160"/>
                            <a:pt x="161" y="159"/>
                            <a:pt x="167" y="158"/>
                          </a:cubicBezTo>
                          <a:cubicBezTo>
                            <a:pt x="173" y="151"/>
                            <a:pt x="180" y="145"/>
                            <a:pt x="188" y="140"/>
                          </a:cubicBezTo>
                          <a:cubicBezTo>
                            <a:pt x="193" y="134"/>
                            <a:pt x="194" y="129"/>
                            <a:pt x="197" y="122"/>
                          </a:cubicBezTo>
                          <a:cubicBezTo>
                            <a:pt x="198" y="111"/>
                            <a:pt x="202" y="91"/>
                            <a:pt x="215" y="89"/>
                          </a:cubicBezTo>
                          <a:cubicBezTo>
                            <a:pt x="221" y="86"/>
                            <a:pt x="227" y="84"/>
                            <a:pt x="233" y="83"/>
                          </a:cubicBezTo>
                          <a:cubicBezTo>
                            <a:pt x="243" y="76"/>
                            <a:pt x="240" y="68"/>
                            <a:pt x="252" y="59"/>
                          </a:cubicBezTo>
                          <a:cubicBezTo>
                            <a:pt x="255" y="54"/>
                            <a:pt x="256" y="49"/>
                            <a:pt x="260" y="44"/>
                          </a:cubicBezTo>
                          <a:cubicBezTo>
                            <a:pt x="261" y="40"/>
                            <a:pt x="282" y="18"/>
                            <a:pt x="287" y="8"/>
                          </a:cubicBezTo>
                          <a:cubicBezTo>
                            <a:pt x="287" y="5"/>
                            <a:pt x="288" y="0"/>
                            <a:pt x="288" y="0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1" name="Freeform 16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02" y="2444"/>
                      <a:ext cx="466" cy="98"/>
                    </a:xfrm>
                    <a:custGeom>
                      <a:avLst/>
                      <a:gdLst>
                        <a:gd name="T0" fmla="*/ 0 w 466"/>
                        <a:gd name="T1" fmla="*/ 39 h 98"/>
                        <a:gd name="T2" fmla="*/ 6 w 466"/>
                        <a:gd name="T3" fmla="*/ 63 h 98"/>
                        <a:gd name="T4" fmla="*/ 27 w 466"/>
                        <a:gd name="T5" fmla="*/ 94 h 98"/>
                        <a:gd name="T6" fmla="*/ 52 w 466"/>
                        <a:gd name="T7" fmla="*/ 96 h 98"/>
                        <a:gd name="T8" fmla="*/ 91 w 466"/>
                        <a:gd name="T9" fmla="*/ 75 h 98"/>
                        <a:gd name="T10" fmla="*/ 105 w 466"/>
                        <a:gd name="T11" fmla="*/ 67 h 98"/>
                        <a:gd name="T12" fmla="*/ 117 w 466"/>
                        <a:gd name="T13" fmla="*/ 60 h 98"/>
                        <a:gd name="T14" fmla="*/ 130 w 466"/>
                        <a:gd name="T15" fmla="*/ 49 h 98"/>
                        <a:gd name="T16" fmla="*/ 169 w 466"/>
                        <a:gd name="T17" fmla="*/ 58 h 98"/>
                        <a:gd name="T18" fmla="*/ 199 w 466"/>
                        <a:gd name="T19" fmla="*/ 67 h 98"/>
                        <a:gd name="T20" fmla="*/ 213 w 466"/>
                        <a:gd name="T21" fmla="*/ 76 h 98"/>
                        <a:gd name="T22" fmla="*/ 232 w 466"/>
                        <a:gd name="T23" fmla="*/ 85 h 98"/>
                        <a:gd name="T24" fmla="*/ 252 w 466"/>
                        <a:gd name="T25" fmla="*/ 91 h 98"/>
                        <a:gd name="T26" fmla="*/ 276 w 466"/>
                        <a:gd name="T27" fmla="*/ 78 h 98"/>
                        <a:gd name="T28" fmla="*/ 361 w 466"/>
                        <a:gd name="T29" fmla="*/ 45 h 98"/>
                        <a:gd name="T30" fmla="*/ 382 w 466"/>
                        <a:gd name="T31" fmla="*/ 30 h 98"/>
                        <a:gd name="T32" fmla="*/ 424 w 466"/>
                        <a:gd name="T33" fmla="*/ 16 h 98"/>
                        <a:gd name="T34" fmla="*/ 444 w 466"/>
                        <a:gd name="T35" fmla="*/ 9 h 98"/>
                        <a:gd name="T36" fmla="*/ 462 w 466"/>
                        <a:gd name="T37" fmla="*/ 0 h 98"/>
                        <a:gd name="T38" fmla="*/ 466 w 466"/>
                        <a:gd name="T39" fmla="*/ 7 h 98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w 466"/>
                        <a:gd name="T61" fmla="*/ 0 h 98"/>
                        <a:gd name="T62" fmla="*/ 466 w 466"/>
                        <a:gd name="T63" fmla="*/ 98 h 98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T60" t="T61" r="T62" b="T63"/>
                      <a:pathLst>
                        <a:path w="466" h="98">
                          <a:moveTo>
                            <a:pt x="0" y="39"/>
                          </a:moveTo>
                          <a:cubicBezTo>
                            <a:pt x="1" y="47"/>
                            <a:pt x="6" y="63"/>
                            <a:pt x="6" y="63"/>
                          </a:cubicBezTo>
                          <a:cubicBezTo>
                            <a:pt x="7" y="85"/>
                            <a:pt x="6" y="92"/>
                            <a:pt x="27" y="94"/>
                          </a:cubicBezTo>
                          <a:cubicBezTo>
                            <a:pt x="35" y="98"/>
                            <a:pt x="43" y="97"/>
                            <a:pt x="52" y="96"/>
                          </a:cubicBezTo>
                          <a:cubicBezTo>
                            <a:pt x="63" y="85"/>
                            <a:pt x="75" y="77"/>
                            <a:pt x="91" y="75"/>
                          </a:cubicBezTo>
                          <a:cubicBezTo>
                            <a:pt x="96" y="72"/>
                            <a:pt x="100" y="69"/>
                            <a:pt x="105" y="67"/>
                          </a:cubicBezTo>
                          <a:cubicBezTo>
                            <a:pt x="109" y="62"/>
                            <a:pt x="111" y="61"/>
                            <a:pt x="117" y="60"/>
                          </a:cubicBezTo>
                          <a:cubicBezTo>
                            <a:pt x="121" y="54"/>
                            <a:pt x="125" y="53"/>
                            <a:pt x="130" y="49"/>
                          </a:cubicBezTo>
                          <a:cubicBezTo>
                            <a:pt x="149" y="51"/>
                            <a:pt x="152" y="57"/>
                            <a:pt x="169" y="58"/>
                          </a:cubicBezTo>
                          <a:cubicBezTo>
                            <a:pt x="180" y="61"/>
                            <a:pt x="190" y="60"/>
                            <a:pt x="199" y="67"/>
                          </a:cubicBezTo>
                          <a:cubicBezTo>
                            <a:pt x="203" y="73"/>
                            <a:pt x="206" y="75"/>
                            <a:pt x="213" y="76"/>
                          </a:cubicBezTo>
                          <a:cubicBezTo>
                            <a:pt x="219" y="83"/>
                            <a:pt x="222" y="84"/>
                            <a:pt x="232" y="85"/>
                          </a:cubicBezTo>
                          <a:cubicBezTo>
                            <a:pt x="243" y="91"/>
                            <a:pt x="237" y="94"/>
                            <a:pt x="252" y="91"/>
                          </a:cubicBezTo>
                          <a:cubicBezTo>
                            <a:pt x="255" y="87"/>
                            <a:pt x="270" y="79"/>
                            <a:pt x="276" y="78"/>
                          </a:cubicBezTo>
                          <a:cubicBezTo>
                            <a:pt x="301" y="36"/>
                            <a:pt x="298" y="46"/>
                            <a:pt x="361" y="45"/>
                          </a:cubicBezTo>
                          <a:cubicBezTo>
                            <a:pt x="368" y="42"/>
                            <a:pt x="376" y="35"/>
                            <a:pt x="382" y="30"/>
                          </a:cubicBezTo>
                          <a:cubicBezTo>
                            <a:pt x="390" y="17"/>
                            <a:pt x="411" y="18"/>
                            <a:pt x="424" y="16"/>
                          </a:cubicBezTo>
                          <a:cubicBezTo>
                            <a:pt x="430" y="13"/>
                            <a:pt x="437" y="10"/>
                            <a:pt x="444" y="9"/>
                          </a:cubicBezTo>
                          <a:cubicBezTo>
                            <a:pt x="450" y="6"/>
                            <a:pt x="455" y="1"/>
                            <a:pt x="462" y="0"/>
                          </a:cubicBezTo>
                          <a:cubicBezTo>
                            <a:pt x="463" y="7"/>
                            <a:pt x="461" y="5"/>
                            <a:pt x="466" y="7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2" name="Freeform 16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598" y="2544"/>
                      <a:ext cx="235" cy="99"/>
                    </a:xfrm>
                    <a:custGeom>
                      <a:avLst/>
                      <a:gdLst>
                        <a:gd name="T0" fmla="*/ 222 w 235"/>
                        <a:gd name="T1" fmla="*/ 99 h 99"/>
                        <a:gd name="T2" fmla="*/ 211 w 235"/>
                        <a:gd name="T3" fmla="*/ 45 h 99"/>
                        <a:gd name="T4" fmla="*/ 207 w 235"/>
                        <a:gd name="T5" fmla="*/ 15 h 99"/>
                        <a:gd name="T6" fmla="*/ 202 w 235"/>
                        <a:gd name="T7" fmla="*/ 14 h 99"/>
                        <a:gd name="T8" fmla="*/ 175 w 235"/>
                        <a:gd name="T9" fmla="*/ 11 h 99"/>
                        <a:gd name="T10" fmla="*/ 156 w 235"/>
                        <a:gd name="T11" fmla="*/ 0 h 99"/>
                        <a:gd name="T12" fmla="*/ 93 w 235"/>
                        <a:gd name="T13" fmla="*/ 9 h 99"/>
                        <a:gd name="T14" fmla="*/ 45 w 235"/>
                        <a:gd name="T15" fmla="*/ 12 h 99"/>
                        <a:gd name="T16" fmla="*/ 30 w 235"/>
                        <a:gd name="T17" fmla="*/ 8 h 99"/>
                        <a:gd name="T18" fmla="*/ 0 w 235"/>
                        <a:gd name="T19" fmla="*/ 12 h 99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235"/>
                        <a:gd name="T31" fmla="*/ 0 h 99"/>
                        <a:gd name="T32" fmla="*/ 235 w 235"/>
                        <a:gd name="T33" fmla="*/ 99 h 99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235" h="99">
                          <a:moveTo>
                            <a:pt x="222" y="99"/>
                          </a:moveTo>
                          <a:cubicBezTo>
                            <a:pt x="225" y="67"/>
                            <a:pt x="235" y="59"/>
                            <a:pt x="211" y="45"/>
                          </a:cubicBezTo>
                          <a:cubicBezTo>
                            <a:pt x="210" y="37"/>
                            <a:pt x="208" y="19"/>
                            <a:pt x="207" y="15"/>
                          </a:cubicBezTo>
                          <a:cubicBezTo>
                            <a:pt x="207" y="13"/>
                            <a:pt x="204" y="14"/>
                            <a:pt x="202" y="14"/>
                          </a:cubicBezTo>
                          <a:cubicBezTo>
                            <a:pt x="193" y="13"/>
                            <a:pt x="175" y="11"/>
                            <a:pt x="175" y="11"/>
                          </a:cubicBezTo>
                          <a:cubicBezTo>
                            <a:pt x="165" y="8"/>
                            <a:pt x="164" y="6"/>
                            <a:pt x="156" y="0"/>
                          </a:cubicBezTo>
                          <a:cubicBezTo>
                            <a:pt x="127" y="3"/>
                            <a:pt x="128" y="8"/>
                            <a:pt x="93" y="9"/>
                          </a:cubicBezTo>
                          <a:cubicBezTo>
                            <a:pt x="71" y="16"/>
                            <a:pt x="89" y="14"/>
                            <a:pt x="45" y="12"/>
                          </a:cubicBezTo>
                          <a:cubicBezTo>
                            <a:pt x="40" y="11"/>
                            <a:pt x="35" y="9"/>
                            <a:pt x="30" y="8"/>
                          </a:cubicBezTo>
                          <a:cubicBezTo>
                            <a:pt x="27" y="8"/>
                            <a:pt x="6" y="6"/>
                            <a:pt x="0" y="12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3" name="Freeform 16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052" y="2169"/>
                      <a:ext cx="273" cy="134"/>
                    </a:xfrm>
                    <a:custGeom>
                      <a:avLst/>
                      <a:gdLst>
                        <a:gd name="T0" fmla="*/ 0 w 273"/>
                        <a:gd name="T1" fmla="*/ 38 h 134"/>
                        <a:gd name="T2" fmla="*/ 72 w 273"/>
                        <a:gd name="T3" fmla="*/ 26 h 134"/>
                        <a:gd name="T4" fmla="*/ 95 w 273"/>
                        <a:gd name="T5" fmla="*/ 5 h 134"/>
                        <a:gd name="T6" fmla="*/ 126 w 273"/>
                        <a:gd name="T7" fmla="*/ 14 h 134"/>
                        <a:gd name="T8" fmla="*/ 170 w 273"/>
                        <a:gd name="T9" fmla="*/ 8 h 134"/>
                        <a:gd name="T10" fmla="*/ 209 w 273"/>
                        <a:gd name="T11" fmla="*/ 0 h 134"/>
                        <a:gd name="T12" fmla="*/ 231 w 273"/>
                        <a:gd name="T13" fmla="*/ 2 h 134"/>
                        <a:gd name="T14" fmla="*/ 251 w 273"/>
                        <a:gd name="T15" fmla="*/ 27 h 134"/>
                        <a:gd name="T16" fmla="*/ 257 w 273"/>
                        <a:gd name="T17" fmla="*/ 42 h 134"/>
                        <a:gd name="T18" fmla="*/ 266 w 273"/>
                        <a:gd name="T19" fmla="*/ 75 h 134"/>
                        <a:gd name="T20" fmla="*/ 258 w 273"/>
                        <a:gd name="T21" fmla="*/ 116 h 134"/>
                        <a:gd name="T22" fmla="*/ 245 w 273"/>
                        <a:gd name="T23" fmla="*/ 134 h 134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73"/>
                        <a:gd name="T37" fmla="*/ 0 h 134"/>
                        <a:gd name="T38" fmla="*/ 273 w 273"/>
                        <a:gd name="T39" fmla="*/ 134 h 134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73" h="134">
                          <a:moveTo>
                            <a:pt x="0" y="38"/>
                          </a:moveTo>
                          <a:cubicBezTo>
                            <a:pt x="28" y="36"/>
                            <a:pt x="45" y="29"/>
                            <a:pt x="72" y="26"/>
                          </a:cubicBezTo>
                          <a:cubicBezTo>
                            <a:pt x="80" y="13"/>
                            <a:pt x="80" y="8"/>
                            <a:pt x="95" y="5"/>
                          </a:cubicBezTo>
                          <a:cubicBezTo>
                            <a:pt x="111" y="6"/>
                            <a:pt x="113" y="8"/>
                            <a:pt x="126" y="14"/>
                          </a:cubicBezTo>
                          <a:cubicBezTo>
                            <a:pt x="156" y="12"/>
                            <a:pt x="151" y="12"/>
                            <a:pt x="170" y="8"/>
                          </a:cubicBezTo>
                          <a:cubicBezTo>
                            <a:pt x="181" y="2"/>
                            <a:pt x="197" y="2"/>
                            <a:pt x="209" y="0"/>
                          </a:cubicBezTo>
                          <a:cubicBezTo>
                            <a:pt x="216" y="1"/>
                            <a:pt x="224" y="0"/>
                            <a:pt x="231" y="2"/>
                          </a:cubicBezTo>
                          <a:cubicBezTo>
                            <a:pt x="233" y="2"/>
                            <a:pt x="244" y="23"/>
                            <a:pt x="251" y="27"/>
                          </a:cubicBezTo>
                          <a:cubicBezTo>
                            <a:pt x="254" y="32"/>
                            <a:pt x="254" y="37"/>
                            <a:pt x="257" y="42"/>
                          </a:cubicBezTo>
                          <a:cubicBezTo>
                            <a:pt x="259" y="53"/>
                            <a:pt x="261" y="65"/>
                            <a:pt x="266" y="75"/>
                          </a:cubicBezTo>
                          <a:cubicBezTo>
                            <a:pt x="267" y="88"/>
                            <a:pt x="273" y="110"/>
                            <a:pt x="258" y="116"/>
                          </a:cubicBezTo>
                          <a:cubicBezTo>
                            <a:pt x="255" y="122"/>
                            <a:pt x="250" y="129"/>
                            <a:pt x="245" y="134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4" name="Freeform 17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39" y="1814"/>
                      <a:ext cx="350" cy="400"/>
                    </a:xfrm>
                    <a:custGeom>
                      <a:avLst/>
                      <a:gdLst>
                        <a:gd name="T0" fmla="*/ 0 w 350"/>
                        <a:gd name="T1" fmla="*/ 0 h 400"/>
                        <a:gd name="T2" fmla="*/ 11 w 350"/>
                        <a:gd name="T3" fmla="*/ 34 h 400"/>
                        <a:gd name="T4" fmla="*/ 23 w 350"/>
                        <a:gd name="T5" fmla="*/ 61 h 400"/>
                        <a:gd name="T6" fmla="*/ 29 w 350"/>
                        <a:gd name="T7" fmla="*/ 88 h 400"/>
                        <a:gd name="T8" fmla="*/ 41 w 350"/>
                        <a:gd name="T9" fmla="*/ 121 h 400"/>
                        <a:gd name="T10" fmla="*/ 47 w 350"/>
                        <a:gd name="T11" fmla="*/ 139 h 400"/>
                        <a:gd name="T12" fmla="*/ 47 w 350"/>
                        <a:gd name="T13" fmla="*/ 201 h 400"/>
                        <a:gd name="T14" fmla="*/ 56 w 350"/>
                        <a:gd name="T15" fmla="*/ 217 h 400"/>
                        <a:gd name="T16" fmla="*/ 83 w 350"/>
                        <a:gd name="T17" fmla="*/ 255 h 400"/>
                        <a:gd name="T18" fmla="*/ 98 w 350"/>
                        <a:gd name="T19" fmla="*/ 276 h 400"/>
                        <a:gd name="T20" fmla="*/ 104 w 350"/>
                        <a:gd name="T21" fmla="*/ 291 h 400"/>
                        <a:gd name="T22" fmla="*/ 110 w 350"/>
                        <a:gd name="T23" fmla="*/ 316 h 400"/>
                        <a:gd name="T24" fmla="*/ 122 w 350"/>
                        <a:gd name="T25" fmla="*/ 379 h 400"/>
                        <a:gd name="T26" fmla="*/ 143 w 350"/>
                        <a:gd name="T27" fmla="*/ 400 h 400"/>
                        <a:gd name="T28" fmla="*/ 167 w 350"/>
                        <a:gd name="T29" fmla="*/ 385 h 400"/>
                        <a:gd name="T30" fmla="*/ 168 w 350"/>
                        <a:gd name="T31" fmla="*/ 379 h 400"/>
                        <a:gd name="T32" fmla="*/ 173 w 350"/>
                        <a:gd name="T33" fmla="*/ 376 h 400"/>
                        <a:gd name="T34" fmla="*/ 174 w 350"/>
                        <a:gd name="T35" fmla="*/ 349 h 400"/>
                        <a:gd name="T36" fmla="*/ 188 w 350"/>
                        <a:gd name="T37" fmla="*/ 330 h 400"/>
                        <a:gd name="T38" fmla="*/ 215 w 350"/>
                        <a:gd name="T39" fmla="*/ 316 h 400"/>
                        <a:gd name="T40" fmla="*/ 260 w 350"/>
                        <a:gd name="T41" fmla="*/ 288 h 400"/>
                        <a:gd name="T42" fmla="*/ 276 w 350"/>
                        <a:gd name="T43" fmla="*/ 285 h 400"/>
                        <a:gd name="T44" fmla="*/ 290 w 350"/>
                        <a:gd name="T45" fmla="*/ 277 h 400"/>
                        <a:gd name="T46" fmla="*/ 308 w 350"/>
                        <a:gd name="T47" fmla="*/ 274 h 400"/>
                        <a:gd name="T48" fmla="*/ 314 w 350"/>
                        <a:gd name="T49" fmla="*/ 273 h 400"/>
                        <a:gd name="T50" fmla="*/ 329 w 350"/>
                        <a:gd name="T51" fmla="*/ 267 h 400"/>
                        <a:gd name="T52" fmla="*/ 344 w 350"/>
                        <a:gd name="T53" fmla="*/ 253 h 400"/>
                        <a:gd name="T54" fmla="*/ 350 w 350"/>
                        <a:gd name="T55" fmla="*/ 252 h 400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w 350"/>
                        <a:gd name="T85" fmla="*/ 0 h 400"/>
                        <a:gd name="T86" fmla="*/ 350 w 350"/>
                        <a:gd name="T87" fmla="*/ 400 h 400"/>
                      </a:gdLst>
                      <a:ahLst/>
                      <a:cxnLst>
                        <a:cxn ang="T56">
                          <a:pos x="T0" y="T1"/>
                        </a:cxn>
                        <a:cxn ang="T57">
                          <a:pos x="T2" y="T3"/>
                        </a:cxn>
                        <a:cxn ang="T58">
                          <a:pos x="T4" y="T5"/>
                        </a:cxn>
                        <a:cxn ang="T59">
                          <a:pos x="T6" y="T7"/>
                        </a:cxn>
                        <a:cxn ang="T60">
                          <a:pos x="T8" y="T9"/>
                        </a:cxn>
                        <a:cxn ang="T61">
                          <a:pos x="T10" y="T11"/>
                        </a:cxn>
                        <a:cxn ang="T62">
                          <a:pos x="T12" y="T13"/>
                        </a:cxn>
                        <a:cxn ang="T63">
                          <a:pos x="T14" y="T15"/>
                        </a:cxn>
                        <a:cxn ang="T64">
                          <a:pos x="T16" y="T17"/>
                        </a:cxn>
                        <a:cxn ang="T65">
                          <a:pos x="T18" y="T19"/>
                        </a:cxn>
                        <a:cxn ang="T66">
                          <a:pos x="T20" y="T21"/>
                        </a:cxn>
                        <a:cxn ang="T67">
                          <a:pos x="T22" y="T23"/>
                        </a:cxn>
                        <a:cxn ang="T68">
                          <a:pos x="T24" y="T25"/>
                        </a:cxn>
                        <a:cxn ang="T69">
                          <a:pos x="T26" y="T27"/>
                        </a:cxn>
                        <a:cxn ang="T70">
                          <a:pos x="T28" y="T29"/>
                        </a:cxn>
                        <a:cxn ang="T71">
                          <a:pos x="T30" y="T31"/>
                        </a:cxn>
                        <a:cxn ang="T72">
                          <a:pos x="T32" y="T33"/>
                        </a:cxn>
                        <a:cxn ang="T73">
                          <a:pos x="T34" y="T35"/>
                        </a:cxn>
                        <a:cxn ang="T74">
                          <a:pos x="T36" y="T37"/>
                        </a:cxn>
                        <a:cxn ang="T75">
                          <a:pos x="T38" y="T39"/>
                        </a:cxn>
                        <a:cxn ang="T76">
                          <a:pos x="T40" y="T41"/>
                        </a:cxn>
                        <a:cxn ang="T77">
                          <a:pos x="T42" y="T43"/>
                        </a:cxn>
                        <a:cxn ang="T78">
                          <a:pos x="T44" y="T45"/>
                        </a:cxn>
                        <a:cxn ang="T79">
                          <a:pos x="T46" y="T47"/>
                        </a:cxn>
                        <a:cxn ang="T80">
                          <a:pos x="T48" y="T49"/>
                        </a:cxn>
                        <a:cxn ang="T81">
                          <a:pos x="T50" y="T51"/>
                        </a:cxn>
                        <a:cxn ang="T82">
                          <a:pos x="T52" y="T53"/>
                        </a:cxn>
                        <a:cxn ang="T83">
                          <a:pos x="T54" y="T55"/>
                        </a:cxn>
                      </a:cxnLst>
                      <a:rect l="T84" t="T85" r="T86" b="T87"/>
                      <a:pathLst>
                        <a:path w="350" h="400">
                          <a:moveTo>
                            <a:pt x="0" y="0"/>
                          </a:moveTo>
                          <a:cubicBezTo>
                            <a:pt x="2" y="17"/>
                            <a:pt x="4" y="20"/>
                            <a:pt x="11" y="34"/>
                          </a:cubicBezTo>
                          <a:cubicBezTo>
                            <a:pt x="12" y="46"/>
                            <a:pt x="18" y="51"/>
                            <a:pt x="23" y="61"/>
                          </a:cubicBezTo>
                          <a:cubicBezTo>
                            <a:pt x="25" y="70"/>
                            <a:pt x="27" y="79"/>
                            <a:pt x="29" y="88"/>
                          </a:cubicBezTo>
                          <a:cubicBezTo>
                            <a:pt x="30" y="108"/>
                            <a:pt x="30" y="108"/>
                            <a:pt x="41" y="121"/>
                          </a:cubicBezTo>
                          <a:cubicBezTo>
                            <a:pt x="42" y="127"/>
                            <a:pt x="44" y="133"/>
                            <a:pt x="47" y="139"/>
                          </a:cubicBezTo>
                          <a:cubicBezTo>
                            <a:pt x="51" y="159"/>
                            <a:pt x="51" y="180"/>
                            <a:pt x="47" y="201"/>
                          </a:cubicBezTo>
                          <a:cubicBezTo>
                            <a:pt x="48" y="211"/>
                            <a:pt x="48" y="212"/>
                            <a:pt x="56" y="217"/>
                          </a:cubicBezTo>
                          <a:cubicBezTo>
                            <a:pt x="63" y="229"/>
                            <a:pt x="71" y="248"/>
                            <a:pt x="83" y="255"/>
                          </a:cubicBezTo>
                          <a:cubicBezTo>
                            <a:pt x="88" y="262"/>
                            <a:pt x="93" y="268"/>
                            <a:pt x="98" y="276"/>
                          </a:cubicBezTo>
                          <a:cubicBezTo>
                            <a:pt x="99" y="282"/>
                            <a:pt x="102" y="285"/>
                            <a:pt x="104" y="291"/>
                          </a:cubicBezTo>
                          <a:cubicBezTo>
                            <a:pt x="105" y="299"/>
                            <a:pt x="106" y="309"/>
                            <a:pt x="110" y="316"/>
                          </a:cubicBezTo>
                          <a:cubicBezTo>
                            <a:pt x="114" y="336"/>
                            <a:pt x="101" y="366"/>
                            <a:pt x="122" y="379"/>
                          </a:cubicBezTo>
                          <a:cubicBezTo>
                            <a:pt x="129" y="390"/>
                            <a:pt x="129" y="398"/>
                            <a:pt x="143" y="400"/>
                          </a:cubicBezTo>
                          <a:cubicBezTo>
                            <a:pt x="159" y="398"/>
                            <a:pt x="153" y="391"/>
                            <a:pt x="167" y="385"/>
                          </a:cubicBezTo>
                          <a:cubicBezTo>
                            <a:pt x="167" y="383"/>
                            <a:pt x="167" y="381"/>
                            <a:pt x="168" y="379"/>
                          </a:cubicBezTo>
                          <a:cubicBezTo>
                            <a:pt x="169" y="377"/>
                            <a:pt x="173" y="378"/>
                            <a:pt x="173" y="376"/>
                          </a:cubicBezTo>
                          <a:cubicBezTo>
                            <a:pt x="175" y="367"/>
                            <a:pt x="172" y="358"/>
                            <a:pt x="174" y="349"/>
                          </a:cubicBezTo>
                          <a:cubicBezTo>
                            <a:pt x="175" y="343"/>
                            <a:pt x="185" y="336"/>
                            <a:pt x="188" y="330"/>
                          </a:cubicBezTo>
                          <a:cubicBezTo>
                            <a:pt x="191" y="313"/>
                            <a:pt x="191" y="319"/>
                            <a:pt x="215" y="316"/>
                          </a:cubicBezTo>
                          <a:cubicBezTo>
                            <a:pt x="231" y="294"/>
                            <a:pt x="229" y="290"/>
                            <a:pt x="260" y="288"/>
                          </a:cubicBezTo>
                          <a:cubicBezTo>
                            <a:pt x="265" y="287"/>
                            <a:pt x="271" y="286"/>
                            <a:pt x="276" y="285"/>
                          </a:cubicBezTo>
                          <a:cubicBezTo>
                            <a:pt x="281" y="284"/>
                            <a:pt x="285" y="278"/>
                            <a:pt x="290" y="277"/>
                          </a:cubicBezTo>
                          <a:cubicBezTo>
                            <a:pt x="296" y="275"/>
                            <a:pt x="302" y="275"/>
                            <a:pt x="308" y="274"/>
                          </a:cubicBezTo>
                          <a:cubicBezTo>
                            <a:pt x="310" y="274"/>
                            <a:pt x="314" y="273"/>
                            <a:pt x="314" y="273"/>
                          </a:cubicBezTo>
                          <a:cubicBezTo>
                            <a:pt x="319" y="270"/>
                            <a:pt x="323" y="268"/>
                            <a:pt x="329" y="267"/>
                          </a:cubicBezTo>
                          <a:cubicBezTo>
                            <a:pt x="337" y="263"/>
                            <a:pt x="338" y="257"/>
                            <a:pt x="344" y="253"/>
                          </a:cubicBezTo>
                          <a:cubicBezTo>
                            <a:pt x="346" y="252"/>
                            <a:pt x="350" y="252"/>
                            <a:pt x="350" y="252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5" name="Freeform 17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889" y="1976"/>
                      <a:ext cx="205" cy="66"/>
                    </a:xfrm>
                    <a:custGeom>
                      <a:avLst/>
                      <a:gdLst>
                        <a:gd name="T0" fmla="*/ 0 w 205"/>
                        <a:gd name="T1" fmla="*/ 0 h 66"/>
                        <a:gd name="T2" fmla="*/ 27 w 205"/>
                        <a:gd name="T3" fmla="*/ 7 h 66"/>
                        <a:gd name="T4" fmla="*/ 57 w 205"/>
                        <a:gd name="T5" fmla="*/ 19 h 66"/>
                        <a:gd name="T6" fmla="*/ 75 w 205"/>
                        <a:gd name="T7" fmla="*/ 37 h 66"/>
                        <a:gd name="T8" fmla="*/ 96 w 205"/>
                        <a:gd name="T9" fmla="*/ 52 h 66"/>
                        <a:gd name="T10" fmla="*/ 123 w 205"/>
                        <a:gd name="T11" fmla="*/ 61 h 66"/>
                        <a:gd name="T12" fmla="*/ 177 w 205"/>
                        <a:gd name="T13" fmla="*/ 60 h 66"/>
                        <a:gd name="T14" fmla="*/ 205 w 205"/>
                        <a:gd name="T15" fmla="*/ 55 h 6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205"/>
                        <a:gd name="T25" fmla="*/ 0 h 66"/>
                        <a:gd name="T26" fmla="*/ 205 w 205"/>
                        <a:gd name="T27" fmla="*/ 66 h 6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205" h="66">
                          <a:moveTo>
                            <a:pt x="0" y="0"/>
                          </a:moveTo>
                          <a:cubicBezTo>
                            <a:pt x="8" y="6"/>
                            <a:pt x="17" y="6"/>
                            <a:pt x="27" y="7"/>
                          </a:cubicBezTo>
                          <a:cubicBezTo>
                            <a:pt x="38" y="12"/>
                            <a:pt x="44" y="17"/>
                            <a:pt x="57" y="19"/>
                          </a:cubicBezTo>
                          <a:cubicBezTo>
                            <a:pt x="65" y="25"/>
                            <a:pt x="64" y="35"/>
                            <a:pt x="75" y="37"/>
                          </a:cubicBezTo>
                          <a:cubicBezTo>
                            <a:pt x="79" y="44"/>
                            <a:pt x="88" y="50"/>
                            <a:pt x="96" y="52"/>
                          </a:cubicBezTo>
                          <a:cubicBezTo>
                            <a:pt x="104" y="56"/>
                            <a:pt x="114" y="60"/>
                            <a:pt x="123" y="61"/>
                          </a:cubicBezTo>
                          <a:cubicBezTo>
                            <a:pt x="142" y="66"/>
                            <a:pt x="159" y="63"/>
                            <a:pt x="177" y="60"/>
                          </a:cubicBezTo>
                          <a:cubicBezTo>
                            <a:pt x="186" y="55"/>
                            <a:pt x="195" y="55"/>
                            <a:pt x="205" y="55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6" name="Freeform 17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019" y="1692"/>
                      <a:ext cx="263" cy="85"/>
                    </a:xfrm>
                    <a:custGeom>
                      <a:avLst/>
                      <a:gdLst>
                        <a:gd name="T0" fmla="*/ 0 w 263"/>
                        <a:gd name="T1" fmla="*/ 27 h 85"/>
                        <a:gd name="T2" fmla="*/ 17 w 263"/>
                        <a:gd name="T3" fmla="*/ 29 h 85"/>
                        <a:gd name="T4" fmla="*/ 29 w 263"/>
                        <a:gd name="T5" fmla="*/ 47 h 85"/>
                        <a:gd name="T6" fmla="*/ 50 w 263"/>
                        <a:gd name="T7" fmla="*/ 32 h 85"/>
                        <a:gd name="T8" fmla="*/ 59 w 263"/>
                        <a:gd name="T9" fmla="*/ 45 h 85"/>
                        <a:gd name="T10" fmla="*/ 54 w 263"/>
                        <a:gd name="T11" fmla="*/ 59 h 85"/>
                        <a:gd name="T12" fmla="*/ 62 w 263"/>
                        <a:gd name="T13" fmla="*/ 75 h 85"/>
                        <a:gd name="T14" fmla="*/ 77 w 263"/>
                        <a:gd name="T15" fmla="*/ 81 h 85"/>
                        <a:gd name="T16" fmla="*/ 86 w 263"/>
                        <a:gd name="T17" fmla="*/ 66 h 85"/>
                        <a:gd name="T18" fmla="*/ 108 w 263"/>
                        <a:gd name="T19" fmla="*/ 45 h 85"/>
                        <a:gd name="T20" fmla="*/ 191 w 263"/>
                        <a:gd name="T21" fmla="*/ 48 h 85"/>
                        <a:gd name="T22" fmla="*/ 200 w 263"/>
                        <a:gd name="T23" fmla="*/ 36 h 85"/>
                        <a:gd name="T24" fmla="*/ 209 w 263"/>
                        <a:gd name="T25" fmla="*/ 23 h 85"/>
                        <a:gd name="T26" fmla="*/ 246 w 263"/>
                        <a:gd name="T27" fmla="*/ 5 h 85"/>
                        <a:gd name="T28" fmla="*/ 263 w 263"/>
                        <a:gd name="T29" fmla="*/ 0 h 8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63"/>
                        <a:gd name="T46" fmla="*/ 0 h 85"/>
                        <a:gd name="T47" fmla="*/ 263 w 263"/>
                        <a:gd name="T48" fmla="*/ 85 h 85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63" h="85">
                          <a:moveTo>
                            <a:pt x="0" y="27"/>
                          </a:moveTo>
                          <a:cubicBezTo>
                            <a:pt x="6" y="28"/>
                            <a:pt x="13" y="25"/>
                            <a:pt x="17" y="29"/>
                          </a:cubicBezTo>
                          <a:cubicBezTo>
                            <a:pt x="35" y="50"/>
                            <a:pt x="2" y="49"/>
                            <a:pt x="29" y="47"/>
                          </a:cubicBezTo>
                          <a:cubicBezTo>
                            <a:pt x="39" y="42"/>
                            <a:pt x="38" y="34"/>
                            <a:pt x="50" y="32"/>
                          </a:cubicBezTo>
                          <a:cubicBezTo>
                            <a:pt x="53" y="36"/>
                            <a:pt x="56" y="41"/>
                            <a:pt x="59" y="45"/>
                          </a:cubicBezTo>
                          <a:cubicBezTo>
                            <a:pt x="60" y="52"/>
                            <a:pt x="57" y="53"/>
                            <a:pt x="54" y="59"/>
                          </a:cubicBezTo>
                          <a:cubicBezTo>
                            <a:pt x="56" y="66"/>
                            <a:pt x="58" y="70"/>
                            <a:pt x="62" y="75"/>
                          </a:cubicBezTo>
                          <a:cubicBezTo>
                            <a:pt x="64" y="85"/>
                            <a:pt x="68" y="83"/>
                            <a:pt x="77" y="81"/>
                          </a:cubicBezTo>
                          <a:cubicBezTo>
                            <a:pt x="78" y="72"/>
                            <a:pt x="82" y="73"/>
                            <a:pt x="86" y="66"/>
                          </a:cubicBezTo>
                          <a:cubicBezTo>
                            <a:pt x="87" y="39"/>
                            <a:pt x="84" y="44"/>
                            <a:pt x="108" y="45"/>
                          </a:cubicBezTo>
                          <a:cubicBezTo>
                            <a:pt x="132" y="60"/>
                            <a:pt x="166" y="49"/>
                            <a:pt x="191" y="48"/>
                          </a:cubicBezTo>
                          <a:cubicBezTo>
                            <a:pt x="195" y="42"/>
                            <a:pt x="194" y="40"/>
                            <a:pt x="200" y="36"/>
                          </a:cubicBezTo>
                          <a:cubicBezTo>
                            <a:pt x="201" y="28"/>
                            <a:pt x="201" y="25"/>
                            <a:pt x="209" y="23"/>
                          </a:cubicBezTo>
                          <a:cubicBezTo>
                            <a:pt x="217" y="10"/>
                            <a:pt x="231" y="7"/>
                            <a:pt x="246" y="5"/>
                          </a:cubicBezTo>
                          <a:cubicBezTo>
                            <a:pt x="251" y="3"/>
                            <a:pt x="258" y="0"/>
                            <a:pt x="263" y="0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7" name="Freeform 17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105" y="1742"/>
                      <a:ext cx="208" cy="289"/>
                    </a:xfrm>
                    <a:custGeom>
                      <a:avLst/>
                      <a:gdLst>
                        <a:gd name="T0" fmla="*/ 208 w 208"/>
                        <a:gd name="T1" fmla="*/ 289 h 289"/>
                        <a:gd name="T2" fmla="*/ 181 w 208"/>
                        <a:gd name="T3" fmla="*/ 258 h 289"/>
                        <a:gd name="T4" fmla="*/ 139 w 208"/>
                        <a:gd name="T5" fmla="*/ 246 h 289"/>
                        <a:gd name="T6" fmla="*/ 136 w 208"/>
                        <a:gd name="T7" fmla="*/ 214 h 289"/>
                        <a:gd name="T8" fmla="*/ 120 w 208"/>
                        <a:gd name="T9" fmla="*/ 198 h 289"/>
                        <a:gd name="T10" fmla="*/ 52 w 208"/>
                        <a:gd name="T11" fmla="*/ 159 h 289"/>
                        <a:gd name="T12" fmla="*/ 34 w 208"/>
                        <a:gd name="T13" fmla="*/ 144 h 289"/>
                        <a:gd name="T14" fmla="*/ 52 w 208"/>
                        <a:gd name="T15" fmla="*/ 132 h 289"/>
                        <a:gd name="T16" fmla="*/ 58 w 208"/>
                        <a:gd name="T17" fmla="*/ 115 h 289"/>
                        <a:gd name="T18" fmla="*/ 37 w 208"/>
                        <a:gd name="T19" fmla="*/ 112 h 289"/>
                        <a:gd name="T20" fmla="*/ 27 w 208"/>
                        <a:gd name="T21" fmla="*/ 96 h 289"/>
                        <a:gd name="T22" fmla="*/ 10 w 208"/>
                        <a:gd name="T23" fmla="*/ 69 h 289"/>
                        <a:gd name="T24" fmla="*/ 24 w 208"/>
                        <a:gd name="T25" fmla="*/ 43 h 289"/>
                        <a:gd name="T26" fmla="*/ 36 w 208"/>
                        <a:gd name="T27" fmla="*/ 25 h 289"/>
                        <a:gd name="T28" fmla="*/ 39 w 208"/>
                        <a:gd name="T29" fmla="*/ 0 h 289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208"/>
                        <a:gd name="T46" fmla="*/ 0 h 289"/>
                        <a:gd name="T47" fmla="*/ 208 w 208"/>
                        <a:gd name="T48" fmla="*/ 289 h 289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208" h="289">
                          <a:moveTo>
                            <a:pt x="208" y="289"/>
                          </a:moveTo>
                          <a:cubicBezTo>
                            <a:pt x="207" y="266"/>
                            <a:pt x="203" y="262"/>
                            <a:pt x="181" y="258"/>
                          </a:cubicBezTo>
                          <a:cubicBezTo>
                            <a:pt x="166" y="251"/>
                            <a:pt x="156" y="248"/>
                            <a:pt x="139" y="246"/>
                          </a:cubicBezTo>
                          <a:cubicBezTo>
                            <a:pt x="137" y="235"/>
                            <a:pt x="139" y="224"/>
                            <a:pt x="136" y="214"/>
                          </a:cubicBezTo>
                          <a:cubicBezTo>
                            <a:pt x="135" y="208"/>
                            <a:pt x="124" y="201"/>
                            <a:pt x="120" y="198"/>
                          </a:cubicBezTo>
                          <a:cubicBezTo>
                            <a:pt x="92" y="177"/>
                            <a:pt x="90" y="165"/>
                            <a:pt x="52" y="159"/>
                          </a:cubicBezTo>
                          <a:cubicBezTo>
                            <a:pt x="48" y="153"/>
                            <a:pt x="41" y="145"/>
                            <a:pt x="34" y="144"/>
                          </a:cubicBezTo>
                          <a:cubicBezTo>
                            <a:pt x="26" y="131"/>
                            <a:pt x="43" y="133"/>
                            <a:pt x="52" y="132"/>
                          </a:cubicBezTo>
                          <a:cubicBezTo>
                            <a:pt x="60" y="129"/>
                            <a:pt x="65" y="125"/>
                            <a:pt x="58" y="115"/>
                          </a:cubicBezTo>
                          <a:cubicBezTo>
                            <a:pt x="54" y="109"/>
                            <a:pt x="44" y="113"/>
                            <a:pt x="37" y="112"/>
                          </a:cubicBezTo>
                          <a:cubicBezTo>
                            <a:pt x="31" y="107"/>
                            <a:pt x="31" y="102"/>
                            <a:pt x="27" y="96"/>
                          </a:cubicBezTo>
                          <a:cubicBezTo>
                            <a:pt x="25" y="72"/>
                            <a:pt x="30" y="71"/>
                            <a:pt x="10" y="69"/>
                          </a:cubicBezTo>
                          <a:cubicBezTo>
                            <a:pt x="0" y="62"/>
                            <a:pt x="16" y="47"/>
                            <a:pt x="24" y="43"/>
                          </a:cubicBezTo>
                          <a:cubicBezTo>
                            <a:pt x="28" y="37"/>
                            <a:pt x="32" y="31"/>
                            <a:pt x="36" y="25"/>
                          </a:cubicBezTo>
                          <a:cubicBezTo>
                            <a:pt x="36" y="21"/>
                            <a:pt x="39" y="5"/>
                            <a:pt x="39" y="0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8" name="Freeform 17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340" y="1671"/>
                      <a:ext cx="342" cy="468"/>
                    </a:xfrm>
                    <a:custGeom>
                      <a:avLst/>
                      <a:gdLst>
                        <a:gd name="T0" fmla="*/ 0 w 342"/>
                        <a:gd name="T1" fmla="*/ 468 h 468"/>
                        <a:gd name="T2" fmla="*/ 11 w 342"/>
                        <a:gd name="T3" fmla="*/ 456 h 468"/>
                        <a:gd name="T4" fmla="*/ 32 w 342"/>
                        <a:gd name="T5" fmla="*/ 428 h 468"/>
                        <a:gd name="T6" fmla="*/ 53 w 342"/>
                        <a:gd name="T7" fmla="*/ 410 h 468"/>
                        <a:gd name="T8" fmla="*/ 71 w 342"/>
                        <a:gd name="T9" fmla="*/ 387 h 468"/>
                        <a:gd name="T10" fmla="*/ 81 w 342"/>
                        <a:gd name="T11" fmla="*/ 374 h 468"/>
                        <a:gd name="T12" fmla="*/ 101 w 342"/>
                        <a:gd name="T13" fmla="*/ 347 h 468"/>
                        <a:gd name="T14" fmla="*/ 128 w 342"/>
                        <a:gd name="T15" fmla="*/ 300 h 468"/>
                        <a:gd name="T16" fmla="*/ 140 w 342"/>
                        <a:gd name="T17" fmla="*/ 285 h 468"/>
                        <a:gd name="T18" fmla="*/ 152 w 342"/>
                        <a:gd name="T19" fmla="*/ 261 h 468"/>
                        <a:gd name="T20" fmla="*/ 168 w 342"/>
                        <a:gd name="T21" fmla="*/ 242 h 468"/>
                        <a:gd name="T22" fmla="*/ 189 w 342"/>
                        <a:gd name="T23" fmla="*/ 249 h 468"/>
                        <a:gd name="T24" fmla="*/ 240 w 342"/>
                        <a:gd name="T25" fmla="*/ 234 h 468"/>
                        <a:gd name="T26" fmla="*/ 255 w 342"/>
                        <a:gd name="T27" fmla="*/ 219 h 468"/>
                        <a:gd name="T28" fmla="*/ 263 w 342"/>
                        <a:gd name="T29" fmla="*/ 179 h 468"/>
                        <a:gd name="T30" fmla="*/ 272 w 342"/>
                        <a:gd name="T31" fmla="*/ 113 h 468"/>
                        <a:gd name="T32" fmla="*/ 314 w 342"/>
                        <a:gd name="T33" fmla="*/ 95 h 468"/>
                        <a:gd name="T34" fmla="*/ 312 w 342"/>
                        <a:gd name="T35" fmla="*/ 69 h 468"/>
                        <a:gd name="T36" fmla="*/ 323 w 342"/>
                        <a:gd name="T37" fmla="*/ 42 h 468"/>
                        <a:gd name="T38" fmla="*/ 332 w 342"/>
                        <a:gd name="T39" fmla="*/ 35 h 468"/>
                        <a:gd name="T40" fmla="*/ 342 w 342"/>
                        <a:gd name="T41" fmla="*/ 0 h 468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342"/>
                        <a:gd name="T64" fmla="*/ 0 h 468"/>
                        <a:gd name="T65" fmla="*/ 342 w 342"/>
                        <a:gd name="T66" fmla="*/ 468 h 468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342" h="468">
                          <a:moveTo>
                            <a:pt x="0" y="468"/>
                          </a:moveTo>
                          <a:cubicBezTo>
                            <a:pt x="6" y="464"/>
                            <a:pt x="8" y="462"/>
                            <a:pt x="11" y="456"/>
                          </a:cubicBezTo>
                          <a:cubicBezTo>
                            <a:pt x="14" y="439"/>
                            <a:pt x="18" y="436"/>
                            <a:pt x="32" y="428"/>
                          </a:cubicBezTo>
                          <a:cubicBezTo>
                            <a:pt x="37" y="420"/>
                            <a:pt x="45" y="415"/>
                            <a:pt x="53" y="410"/>
                          </a:cubicBezTo>
                          <a:cubicBezTo>
                            <a:pt x="57" y="401"/>
                            <a:pt x="63" y="392"/>
                            <a:pt x="71" y="387"/>
                          </a:cubicBezTo>
                          <a:cubicBezTo>
                            <a:pt x="75" y="382"/>
                            <a:pt x="76" y="378"/>
                            <a:pt x="81" y="374"/>
                          </a:cubicBezTo>
                          <a:cubicBezTo>
                            <a:pt x="89" y="355"/>
                            <a:pt x="78" y="351"/>
                            <a:pt x="101" y="347"/>
                          </a:cubicBezTo>
                          <a:cubicBezTo>
                            <a:pt x="103" y="331"/>
                            <a:pt x="120" y="315"/>
                            <a:pt x="128" y="300"/>
                          </a:cubicBezTo>
                          <a:cubicBezTo>
                            <a:pt x="130" y="290"/>
                            <a:pt x="132" y="290"/>
                            <a:pt x="140" y="285"/>
                          </a:cubicBezTo>
                          <a:cubicBezTo>
                            <a:pt x="146" y="278"/>
                            <a:pt x="147" y="269"/>
                            <a:pt x="152" y="261"/>
                          </a:cubicBezTo>
                          <a:cubicBezTo>
                            <a:pt x="154" y="250"/>
                            <a:pt x="159" y="248"/>
                            <a:pt x="168" y="242"/>
                          </a:cubicBezTo>
                          <a:cubicBezTo>
                            <a:pt x="183" y="243"/>
                            <a:pt x="177" y="247"/>
                            <a:pt x="189" y="249"/>
                          </a:cubicBezTo>
                          <a:cubicBezTo>
                            <a:pt x="251" y="247"/>
                            <a:pt x="210" y="249"/>
                            <a:pt x="240" y="234"/>
                          </a:cubicBezTo>
                          <a:cubicBezTo>
                            <a:pt x="243" y="228"/>
                            <a:pt x="249" y="223"/>
                            <a:pt x="255" y="219"/>
                          </a:cubicBezTo>
                          <a:cubicBezTo>
                            <a:pt x="262" y="206"/>
                            <a:pt x="254" y="191"/>
                            <a:pt x="263" y="179"/>
                          </a:cubicBezTo>
                          <a:cubicBezTo>
                            <a:pt x="266" y="164"/>
                            <a:pt x="260" y="120"/>
                            <a:pt x="272" y="113"/>
                          </a:cubicBezTo>
                          <a:cubicBezTo>
                            <a:pt x="284" y="94"/>
                            <a:pt x="286" y="96"/>
                            <a:pt x="314" y="95"/>
                          </a:cubicBezTo>
                          <a:cubicBezTo>
                            <a:pt x="316" y="86"/>
                            <a:pt x="315" y="78"/>
                            <a:pt x="312" y="69"/>
                          </a:cubicBezTo>
                          <a:cubicBezTo>
                            <a:pt x="314" y="62"/>
                            <a:pt x="318" y="47"/>
                            <a:pt x="323" y="42"/>
                          </a:cubicBezTo>
                          <a:cubicBezTo>
                            <a:pt x="326" y="39"/>
                            <a:pt x="332" y="35"/>
                            <a:pt x="332" y="35"/>
                          </a:cubicBezTo>
                          <a:cubicBezTo>
                            <a:pt x="342" y="18"/>
                            <a:pt x="342" y="30"/>
                            <a:pt x="342" y="0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69" name="Freeform 17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406" y="1659"/>
                      <a:ext cx="143" cy="188"/>
                    </a:xfrm>
                    <a:custGeom>
                      <a:avLst/>
                      <a:gdLst>
                        <a:gd name="T0" fmla="*/ 0 w 143"/>
                        <a:gd name="T1" fmla="*/ 0 h 188"/>
                        <a:gd name="T2" fmla="*/ 3 w 143"/>
                        <a:gd name="T3" fmla="*/ 23 h 188"/>
                        <a:gd name="T4" fmla="*/ 21 w 143"/>
                        <a:gd name="T5" fmla="*/ 41 h 188"/>
                        <a:gd name="T6" fmla="*/ 63 w 143"/>
                        <a:gd name="T7" fmla="*/ 75 h 188"/>
                        <a:gd name="T8" fmla="*/ 71 w 143"/>
                        <a:gd name="T9" fmla="*/ 90 h 188"/>
                        <a:gd name="T10" fmla="*/ 113 w 143"/>
                        <a:gd name="T11" fmla="*/ 107 h 188"/>
                        <a:gd name="T12" fmla="*/ 132 w 143"/>
                        <a:gd name="T13" fmla="*/ 129 h 188"/>
                        <a:gd name="T14" fmla="*/ 128 w 143"/>
                        <a:gd name="T15" fmla="*/ 188 h 18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43"/>
                        <a:gd name="T25" fmla="*/ 0 h 188"/>
                        <a:gd name="T26" fmla="*/ 143 w 143"/>
                        <a:gd name="T27" fmla="*/ 188 h 18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43" h="188">
                          <a:moveTo>
                            <a:pt x="0" y="0"/>
                          </a:moveTo>
                          <a:cubicBezTo>
                            <a:pt x="1" y="8"/>
                            <a:pt x="0" y="16"/>
                            <a:pt x="3" y="23"/>
                          </a:cubicBezTo>
                          <a:cubicBezTo>
                            <a:pt x="5" y="29"/>
                            <a:pt x="16" y="36"/>
                            <a:pt x="21" y="41"/>
                          </a:cubicBezTo>
                          <a:cubicBezTo>
                            <a:pt x="36" y="56"/>
                            <a:pt x="41" y="73"/>
                            <a:pt x="63" y="75"/>
                          </a:cubicBezTo>
                          <a:cubicBezTo>
                            <a:pt x="71" y="80"/>
                            <a:pt x="66" y="83"/>
                            <a:pt x="71" y="90"/>
                          </a:cubicBezTo>
                          <a:cubicBezTo>
                            <a:pt x="79" y="101"/>
                            <a:pt x="101" y="104"/>
                            <a:pt x="113" y="107"/>
                          </a:cubicBezTo>
                          <a:cubicBezTo>
                            <a:pt x="119" y="116"/>
                            <a:pt x="123" y="122"/>
                            <a:pt x="132" y="129"/>
                          </a:cubicBezTo>
                          <a:cubicBezTo>
                            <a:pt x="143" y="147"/>
                            <a:pt x="129" y="169"/>
                            <a:pt x="128" y="188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70" name="Freeform 17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451" y="1912"/>
                      <a:ext cx="442" cy="157"/>
                    </a:xfrm>
                    <a:custGeom>
                      <a:avLst/>
                      <a:gdLst>
                        <a:gd name="T0" fmla="*/ 442 w 442"/>
                        <a:gd name="T1" fmla="*/ 46 h 157"/>
                        <a:gd name="T2" fmla="*/ 421 w 442"/>
                        <a:gd name="T3" fmla="*/ 51 h 157"/>
                        <a:gd name="T4" fmla="*/ 385 w 442"/>
                        <a:gd name="T5" fmla="*/ 49 h 157"/>
                        <a:gd name="T6" fmla="*/ 361 w 442"/>
                        <a:gd name="T7" fmla="*/ 21 h 157"/>
                        <a:gd name="T8" fmla="*/ 349 w 442"/>
                        <a:gd name="T9" fmla="*/ 10 h 157"/>
                        <a:gd name="T10" fmla="*/ 331 w 442"/>
                        <a:gd name="T11" fmla="*/ 0 h 157"/>
                        <a:gd name="T12" fmla="*/ 277 w 442"/>
                        <a:gd name="T13" fmla="*/ 42 h 157"/>
                        <a:gd name="T14" fmla="*/ 237 w 442"/>
                        <a:gd name="T15" fmla="*/ 37 h 157"/>
                        <a:gd name="T16" fmla="*/ 192 w 442"/>
                        <a:gd name="T17" fmla="*/ 46 h 157"/>
                        <a:gd name="T18" fmla="*/ 162 w 442"/>
                        <a:gd name="T19" fmla="*/ 58 h 157"/>
                        <a:gd name="T20" fmla="*/ 75 w 442"/>
                        <a:gd name="T21" fmla="*/ 63 h 157"/>
                        <a:gd name="T22" fmla="*/ 57 w 442"/>
                        <a:gd name="T23" fmla="*/ 112 h 157"/>
                        <a:gd name="T24" fmla="*/ 46 w 442"/>
                        <a:gd name="T25" fmla="*/ 142 h 157"/>
                        <a:gd name="T26" fmla="*/ 34 w 442"/>
                        <a:gd name="T27" fmla="*/ 157 h 157"/>
                        <a:gd name="T28" fmla="*/ 22 w 442"/>
                        <a:gd name="T29" fmla="*/ 147 h 157"/>
                        <a:gd name="T30" fmla="*/ 0 w 442"/>
                        <a:gd name="T31" fmla="*/ 126 h 15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442"/>
                        <a:gd name="T49" fmla="*/ 0 h 157"/>
                        <a:gd name="T50" fmla="*/ 442 w 442"/>
                        <a:gd name="T51" fmla="*/ 157 h 15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442" h="157">
                          <a:moveTo>
                            <a:pt x="442" y="46"/>
                          </a:moveTo>
                          <a:cubicBezTo>
                            <a:pt x="435" y="48"/>
                            <a:pt x="428" y="49"/>
                            <a:pt x="421" y="51"/>
                          </a:cubicBezTo>
                          <a:cubicBezTo>
                            <a:pt x="409" y="50"/>
                            <a:pt x="397" y="52"/>
                            <a:pt x="385" y="49"/>
                          </a:cubicBezTo>
                          <a:cubicBezTo>
                            <a:pt x="376" y="47"/>
                            <a:pt x="368" y="27"/>
                            <a:pt x="361" y="21"/>
                          </a:cubicBezTo>
                          <a:cubicBezTo>
                            <a:pt x="358" y="15"/>
                            <a:pt x="355" y="13"/>
                            <a:pt x="349" y="10"/>
                          </a:cubicBezTo>
                          <a:cubicBezTo>
                            <a:pt x="344" y="3"/>
                            <a:pt x="339" y="1"/>
                            <a:pt x="331" y="0"/>
                          </a:cubicBezTo>
                          <a:cubicBezTo>
                            <a:pt x="297" y="3"/>
                            <a:pt x="299" y="29"/>
                            <a:pt x="277" y="42"/>
                          </a:cubicBezTo>
                          <a:cubicBezTo>
                            <a:pt x="240" y="39"/>
                            <a:pt x="252" y="44"/>
                            <a:pt x="237" y="37"/>
                          </a:cubicBezTo>
                          <a:cubicBezTo>
                            <a:pt x="221" y="39"/>
                            <a:pt x="208" y="43"/>
                            <a:pt x="192" y="46"/>
                          </a:cubicBezTo>
                          <a:cubicBezTo>
                            <a:pt x="180" y="53"/>
                            <a:pt x="177" y="57"/>
                            <a:pt x="162" y="58"/>
                          </a:cubicBezTo>
                          <a:cubicBezTo>
                            <a:pt x="134" y="67"/>
                            <a:pt x="109" y="62"/>
                            <a:pt x="75" y="63"/>
                          </a:cubicBezTo>
                          <a:cubicBezTo>
                            <a:pt x="64" y="77"/>
                            <a:pt x="65" y="96"/>
                            <a:pt x="57" y="112"/>
                          </a:cubicBezTo>
                          <a:cubicBezTo>
                            <a:pt x="55" y="125"/>
                            <a:pt x="58" y="135"/>
                            <a:pt x="46" y="142"/>
                          </a:cubicBezTo>
                          <a:cubicBezTo>
                            <a:pt x="42" y="148"/>
                            <a:pt x="40" y="156"/>
                            <a:pt x="34" y="157"/>
                          </a:cubicBezTo>
                          <a:cubicBezTo>
                            <a:pt x="29" y="154"/>
                            <a:pt x="27" y="150"/>
                            <a:pt x="22" y="147"/>
                          </a:cubicBezTo>
                          <a:cubicBezTo>
                            <a:pt x="15" y="139"/>
                            <a:pt x="11" y="130"/>
                            <a:pt x="0" y="126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71" name="Freeform 17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768" y="1710"/>
                      <a:ext cx="279" cy="126"/>
                    </a:xfrm>
                    <a:custGeom>
                      <a:avLst/>
                      <a:gdLst>
                        <a:gd name="T0" fmla="*/ 279 w 279"/>
                        <a:gd name="T1" fmla="*/ 0 h 126"/>
                        <a:gd name="T2" fmla="*/ 274 w 279"/>
                        <a:gd name="T3" fmla="*/ 11 h 126"/>
                        <a:gd name="T4" fmla="*/ 232 w 279"/>
                        <a:gd name="T5" fmla="*/ 30 h 126"/>
                        <a:gd name="T6" fmla="*/ 195 w 279"/>
                        <a:gd name="T7" fmla="*/ 39 h 126"/>
                        <a:gd name="T8" fmla="*/ 175 w 279"/>
                        <a:gd name="T9" fmla="*/ 44 h 126"/>
                        <a:gd name="T10" fmla="*/ 145 w 279"/>
                        <a:gd name="T11" fmla="*/ 42 h 126"/>
                        <a:gd name="T12" fmla="*/ 69 w 279"/>
                        <a:gd name="T13" fmla="*/ 62 h 126"/>
                        <a:gd name="T14" fmla="*/ 54 w 279"/>
                        <a:gd name="T15" fmla="*/ 69 h 126"/>
                        <a:gd name="T16" fmla="*/ 42 w 279"/>
                        <a:gd name="T17" fmla="*/ 83 h 126"/>
                        <a:gd name="T18" fmla="*/ 27 w 279"/>
                        <a:gd name="T19" fmla="*/ 93 h 126"/>
                        <a:gd name="T20" fmla="*/ 21 w 279"/>
                        <a:gd name="T21" fmla="*/ 101 h 126"/>
                        <a:gd name="T22" fmla="*/ 6 w 279"/>
                        <a:gd name="T23" fmla="*/ 111 h 126"/>
                        <a:gd name="T24" fmla="*/ 3 w 279"/>
                        <a:gd name="T25" fmla="*/ 122 h 126"/>
                        <a:gd name="T26" fmla="*/ 0 w 279"/>
                        <a:gd name="T27" fmla="*/ 126 h 12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79"/>
                        <a:gd name="T43" fmla="*/ 0 h 126"/>
                        <a:gd name="T44" fmla="*/ 279 w 279"/>
                        <a:gd name="T45" fmla="*/ 126 h 12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79" h="126">
                          <a:moveTo>
                            <a:pt x="279" y="0"/>
                          </a:moveTo>
                          <a:cubicBezTo>
                            <a:pt x="278" y="3"/>
                            <a:pt x="277" y="9"/>
                            <a:pt x="274" y="11"/>
                          </a:cubicBezTo>
                          <a:cubicBezTo>
                            <a:pt x="268" y="16"/>
                            <a:pt x="240" y="28"/>
                            <a:pt x="232" y="30"/>
                          </a:cubicBezTo>
                          <a:cubicBezTo>
                            <a:pt x="224" y="44"/>
                            <a:pt x="211" y="38"/>
                            <a:pt x="195" y="39"/>
                          </a:cubicBezTo>
                          <a:cubicBezTo>
                            <a:pt x="188" y="41"/>
                            <a:pt x="182" y="41"/>
                            <a:pt x="175" y="44"/>
                          </a:cubicBezTo>
                          <a:cubicBezTo>
                            <a:pt x="165" y="43"/>
                            <a:pt x="155" y="40"/>
                            <a:pt x="145" y="42"/>
                          </a:cubicBezTo>
                          <a:cubicBezTo>
                            <a:pt x="119" y="68"/>
                            <a:pt x="118" y="60"/>
                            <a:pt x="69" y="62"/>
                          </a:cubicBezTo>
                          <a:cubicBezTo>
                            <a:pt x="63" y="63"/>
                            <a:pt x="59" y="65"/>
                            <a:pt x="54" y="69"/>
                          </a:cubicBezTo>
                          <a:cubicBezTo>
                            <a:pt x="51" y="75"/>
                            <a:pt x="47" y="79"/>
                            <a:pt x="42" y="83"/>
                          </a:cubicBezTo>
                          <a:cubicBezTo>
                            <a:pt x="38" y="91"/>
                            <a:pt x="37" y="92"/>
                            <a:pt x="27" y="93"/>
                          </a:cubicBezTo>
                          <a:cubicBezTo>
                            <a:pt x="14" y="101"/>
                            <a:pt x="28" y="91"/>
                            <a:pt x="21" y="101"/>
                          </a:cubicBezTo>
                          <a:cubicBezTo>
                            <a:pt x="18" y="105"/>
                            <a:pt x="10" y="109"/>
                            <a:pt x="6" y="111"/>
                          </a:cubicBezTo>
                          <a:cubicBezTo>
                            <a:pt x="5" y="115"/>
                            <a:pt x="4" y="118"/>
                            <a:pt x="3" y="122"/>
                          </a:cubicBezTo>
                          <a:cubicBezTo>
                            <a:pt x="2" y="124"/>
                            <a:pt x="0" y="126"/>
                            <a:pt x="0" y="126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grpSp>
                  <p:nvGrpSpPr>
                    <p:cNvPr id="17" name="Group 178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2042" y="9"/>
                      <a:ext cx="1773" cy="1979"/>
                      <a:chOff x="2042" y="9"/>
                      <a:chExt cx="1773" cy="1979"/>
                    </a:xfrm>
                  </p:grpSpPr>
                  <p:sp>
                    <p:nvSpPr>
                      <p:cNvPr id="10375" name="Freeform 179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625" y="1085"/>
                        <a:ext cx="285" cy="249"/>
                      </a:xfrm>
                      <a:custGeom>
                        <a:avLst/>
                        <a:gdLst>
                          <a:gd name="T0" fmla="*/ 285 w 285"/>
                          <a:gd name="T1" fmla="*/ 249 h 249"/>
                          <a:gd name="T2" fmla="*/ 237 w 285"/>
                          <a:gd name="T3" fmla="*/ 237 h 249"/>
                          <a:gd name="T4" fmla="*/ 215 w 285"/>
                          <a:gd name="T5" fmla="*/ 231 h 249"/>
                          <a:gd name="T6" fmla="*/ 186 w 285"/>
                          <a:gd name="T7" fmla="*/ 222 h 249"/>
                          <a:gd name="T8" fmla="*/ 165 w 285"/>
                          <a:gd name="T9" fmla="*/ 213 h 249"/>
                          <a:gd name="T10" fmla="*/ 132 w 285"/>
                          <a:gd name="T11" fmla="*/ 190 h 249"/>
                          <a:gd name="T12" fmla="*/ 111 w 285"/>
                          <a:gd name="T13" fmla="*/ 171 h 249"/>
                          <a:gd name="T14" fmla="*/ 81 w 285"/>
                          <a:gd name="T15" fmla="*/ 157 h 249"/>
                          <a:gd name="T16" fmla="*/ 68 w 285"/>
                          <a:gd name="T17" fmla="*/ 142 h 249"/>
                          <a:gd name="T18" fmla="*/ 54 w 285"/>
                          <a:gd name="T19" fmla="*/ 121 h 249"/>
                          <a:gd name="T20" fmla="*/ 48 w 285"/>
                          <a:gd name="T21" fmla="*/ 97 h 249"/>
                          <a:gd name="T22" fmla="*/ 35 w 285"/>
                          <a:gd name="T23" fmla="*/ 75 h 249"/>
                          <a:gd name="T24" fmla="*/ 23 w 285"/>
                          <a:gd name="T25" fmla="*/ 51 h 249"/>
                          <a:gd name="T26" fmla="*/ 12 w 285"/>
                          <a:gd name="T27" fmla="*/ 33 h 249"/>
                          <a:gd name="T28" fmla="*/ 5 w 285"/>
                          <a:gd name="T29" fmla="*/ 21 h 249"/>
                          <a:gd name="T30" fmla="*/ 0 w 285"/>
                          <a:gd name="T31" fmla="*/ 0 h 249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w 285"/>
                          <a:gd name="T49" fmla="*/ 0 h 249"/>
                          <a:gd name="T50" fmla="*/ 285 w 285"/>
                          <a:gd name="T51" fmla="*/ 249 h 249"/>
                        </a:gdLst>
                        <a:ahLst/>
                        <a:cxnLst>
                          <a:cxn ang="T32">
                            <a:pos x="T0" y="T1"/>
                          </a:cxn>
                          <a:cxn ang="T33">
                            <a:pos x="T2" y="T3"/>
                          </a:cxn>
                          <a:cxn ang="T34">
                            <a:pos x="T4" y="T5"/>
                          </a:cxn>
                          <a:cxn ang="T35">
                            <a:pos x="T6" y="T7"/>
                          </a:cxn>
                          <a:cxn ang="T36">
                            <a:pos x="T8" y="T9"/>
                          </a:cxn>
                          <a:cxn ang="T37">
                            <a:pos x="T10" y="T11"/>
                          </a:cxn>
                          <a:cxn ang="T38">
                            <a:pos x="T12" y="T13"/>
                          </a:cxn>
                          <a:cxn ang="T39">
                            <a:pos x="T14" y="T15"/>
                          </a:cxn>
                          <a:cxn ang="T40">
                            <a:pos x="T16" y="T17"/>
                          </a:cxn>
                          <a:cxn ang="T41">
                            <a:pos x="T18" y="T19"/>
                          </a:cxn>
                          <a:cxn ang="T42">
                            <a:pos x="T20" y="T21"/>
                          </a:cxn>
                          <a:cxn ang="T43">
                            <a:pos x="T22" y="T23"/>
                          </a:cxn>
                          <a:cxn ang="T44">
                            <a:pos x="T24" y="T25"/>
                          </a:cxn>
                          <a:cxn ang="T45">
                            <a:pos x="T26" y="T27"/>
                          </a:cxn>
                          <a:cxn ang="T46">
                            <a:pos x="T28" y="T29"/>
                          </a:cxn>
                          <a:cxn ang="T47">
                            <a:pos x="T30" y="T31"/>
                          </a:cxn>
                        </a:cxnLst>
                        <a:rect l="T48" t="T49" r="T50" b="T51"/>
                        <a:pathLst>
                          <a:path w="285" h="249">
                            <a:moveTo>
                              <a:pt x="285" y="249"/>
                            </a:moveTo>
                            <a:cubicBezTo>
                              <a:pt x="267" y="246"/>
                              <a:pt x="255" y="238"/>
                              <a:pt x="237" y="237"/>
                            </a:cubicBezTo>
                            <a:cubicBezTo>
                              <a:pt x="230" y="234"/>
                              <a:pt x="222" y="232"/>
                              <a:pt x="215" y="231"/>
                            </a:cubicBezTo>
                            <a:cubicBezTo>
                              <a:pt x="205" y="227"/>
                              <a:pt x="197" y="225"/>
                              <a:pt x="186" y="222"/>
                            </a:cubicBezTo>
                            <a:cubicBezTo>
                              <a:pt x="179" y="216"/>
                              <a:pt x="175" y="215"/>
                              <a:pt x="165" y="213"/>
                            </a:cubicBezTo>
                            <a:cubicBezTo>
                              <a:pt x="154" y="205"/>
                              <a:pt x="143" y="197"/>
                              <a:pt x="132" y="190"/>
                            </a:cubicBezTo>
                            <a:cubicBezTo>
                              <a:pt x="126" y="183"/>
                              <a:pt x="119" y="176"/>
                              <a:pt x="111" y="171"/>
                            </a:cubicBezTo>
                            <a:cubicBezTo>
                              <a:pt x="104" y="163"/>
                              <a:pt x="92" y="159"/>
                              <a:pt x="81" y="157"/>
                            </a:cubicBezTo>
                            <a:cubicBezTo>
                              <a:pt x="75" y="152"/>
                              <a:pt x="74" y="145"/>
                              <a:pt x="68" y="142"/>
                            </a:cubicBezTo>
                            <a:cubicBezTo>
                              <a:pt x="64" y="133"/>
                              <a:pt x="61" y="128"/>
                              <a:pt x="54" y="121"/>
                            </a:cubicBezTo>
                            <a:cubicBezTo>
                              <a:pt x="51" y="101"/>
                              <a:pt x="54" y="108"/>
                              <a:pt x="48" y="97"/>
                            </a:cubicBezTo>
                            <a:cubicBezTo>
                              <a:pt x="47" y="87"/>
                              <a:pt x="42" y="82"/>
                              <a:pt x="35" y="75"/>
                            </a:cubicBezTo>
                            <a:cubicBezTo>
                              <a:pt x="33" y="64"/>
                              <a:pt x="32" y="57"/>
                              <a:pt x="23" y="51"/>
                            </a:cubicBezTo>
                            <a:cubicBezTo>
                              <a:pt x="19" y="45"/>
                              <a:pt x="16" y="39"/>
                              <a:pt x="12" y="33"/>
                            </a:cubicBezTo>
                            <a:cubicBezTo>
                              <a:pt x="11" y="27"/>
                              <a:pt x="10" y="25"/>
                              <a:pt x="5" y="21"/>
                            </a:cubicBezTo>
                            <a:cubicBezTo>
                              <a:pt x="0" y="12"/>
                              <a:pt x="0" y="12"/>
                              <a:pt x="0" y="0"/>
                            </a:cubicBezTo>
                          </a:path>
                        </a:pathLst>
                      </a:custGeom>
                      <a:noFill/>
                      <a:ln w="635">
                        <a:solidFill>
                          <a:srgbClr val="33CC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s-EC"/>
                      </a:p>
                    </p:txBody>
                  </p:sp>
                  <p:sp>
                    <p:nvSpPr>
                      <p:cNvPr id="10376" name="Freeform 180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592" y="1206"/>
                        <a:ext cx="174" cy="95"/>
                      </a:xfrm>
                      <a:custGeom>
                        <a:avLst/>
                        <a:gdLst>
                          <a:gd name="T0" fmla="*/ 0 w 174"/>
                          <a:gd name="T1" fmla="*/ 0 h 95"/>
                          <a:gd name="T2" fmla="*/ 21 w 174"/>
                          <a:gd name="T3" fmla="*/ 6 h 95"/>
                          <a:gd name="T4" fmla="*/ 50 w 174"/>
                          <a:gd name="T5" fmla="*/ 15 h 95"/>
                          <a:gd name="T6" fmla="*/ 68 w 174"/>
                          <a:gd name="T7" fmla="*/ 30 h 95"/>
                          <a:gd name="T8" fmla="*/ 153 w 174"/>
                          <a:gd name="T9" fmla="*/ 87 h 95"/>
                          <a:gd name="T10" fmla="*/ 174 w 174"/>
                          <a:gd name="T11" fmla="*/ 95 h 95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174"/>
                          <a:gd name="T19" fmla="*/ 0 h 95"/>
                          <a:gd name="T20" fmla="*/ 174 w 174"/>
                          <a:gd name="T21" fmla="*/ 95 h 95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174" h="95">
                            <a:moveTo>
                              <a:pt x="0" y="0"/>
                            </a:moveTo>
                            <a:cubicBezTo>
                              <a:pt x="15" y="6"/>
                              <a:pt x="8" y="5"/>
                              <a:pt x="21" y="6"/>
                            </a:cubicBezTo>
                            <a:cubicBezTo>
                              <a:pt x="32" y="10"/>
                              <a:pt x="39" y="12"/>
                              <a:pt x="50" y="15"/>
                            </a:cubicBezTo>
                            <a:cubicBezTo>
                              <a:pt x="56" y="20"/>
                              <a:pt x="61" y="26"/>
                              <a:pt x="68" y="30"/>
                            </a:cubicBezTo>
                            <a:cubicBezTo>
                              <a:pt x="83" y="54"/>
                              <a:pt x="125" y="83"/>
                              <a:pt x="153" y="87"/>
                            </a:cubicBezTo>
                            <a:cubicBezTo>
                              <a:pt x="160" y="90"/>
                              <a:pt x="166" y="95"/>
                              <a:pt x="174" y="95"/>
                            </a:cubicBezTo>
                          </a:path>
                        </a:pathLst>
                      </a:custGeom>
                      <a:noFill/>
                      <a:ln w="635">
                        <a:solidFill>
                          <a:srgbClr val="33CC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s-EC"/>
                      </a:p>
                    </p:txBody>
                  </p:sp>
                  <p:sp>
                    <p:nvSpPr>
                      <p:cNvPr id="10377" name="Freeform 181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339" y="1283"/>
                        <a:ext cx="217" cy="48"/>
                      </a:xfrm>
                      <a:custGeom>
                        <a:avLst/>
                        <a:gdLst>
                          <a:gd name="T0" fmla="*/ 0 w 217"/>
                          <a:gd name="T1" fmla="*/ 0 h 48"/>
                          <a:gd name="T2" fmla="*/ 18 w 217"/>
                          <a:gd name="T3" fmla="*/ 19 h 48"/>
                          <a:gd name="T4" fmla="*/ 33 w 217"/>
                          <a:gd name="T5" fmla="*/ 34 h 48"/>
                          <a:gd name="T6" fmla="*/ 106 w 217"/>
                          <a:gd name="T7" fmla="*/ 48 h 48"/>
                          <a:gd name="T8" fmla="*/ 138 w 217"/>
                          <a:gd name="T9" fmla="*/ 46 h 48"/>
                          <a:gd name="T10" fmla="*/ 142 w 217"/>
                          <a:gd name="T11" fmla="*/ 33 h 48"/>
                          <a:gd name="T12" fmla="*/ 165 w 217"/>
                          <a:gd name="T13" fmla="*/ 27 h 48"/>
                          <a:gd name="T14" fmla="*/ 198 w 217"/>
                          <a:gd name="T15" fmla="*/ 22 h 48"/>
                          <a:gd name="T16" fmla="*/ 213 w 217"/>
                          <a:gd name="T17" fmla="*/ 28 h 48"/>
                          <a:gd name="T18" fmla="*/ 217 w 217"/>
                          <a:gd name="T19" fmla="*/ 30 h 4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w 217"/>
                          <a:gd name="T31" fmla="*/ 0 h 48"/>
                          <a:gd name="T32" fmla="*/ 217 w 217"/>
                          <a:gd name="T33" fmla="*/ 48 h 48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T30" t="T31" r="T32" b="T33"/>
                        <a:pathLst>
                          <a:path w="217" h="48">
                            <a:moveTo>
                              <a:pt x="0" y="0"/>
                            </a:moveTo>
                            <a:cubicBezTo>
                              <a:pt x="7" y="6"/>
                              <a:pt x="10" y="14"/>
                              <a:pt x="18" y="19"/>
                            </a:cubicBezTo>
                            <a:cubicBezTo>
                              <a:pt x="22" y="26"/>
                              <a:pt x="25" y="33"/>
                              <a:pt x="33" y="34"/>
                            </a:cubicBezTo>
                            <a:cubicBezTo>
                              <a:pt x="56" y="46"/>
                              <a:pt x="82" y="41"/>
                              <a:pt x="106" y="48"/>
                            </a:cubicBezTo>
                            <a:cubicBezTo>
                              <a:pt x="117" y="47"/>
                              <a:pt x="127" y="48"/>
                              <a:pt x="138" y="46"/>
                            </a:cubicBezTo>
                            <a:cubicBezTo>
                              <a:pt x="142" y="45"/>
                              <a:pt x="142" y="33"/>
                              <a:pt x="142" y="33"/>
                            </a:cubicBezTo>
                            <a:cubicBezTo>
                              <a:pt x="145" y="27"/>
                              <a:pt x="161" y="27"/>
                              <a:pt x="165" y="27"/>
                            </a:cubicBezTo>
                            <a:cubicBezTo>
                              <a:pt x="184" y="18"/>
                              <a:pt x="147" y="20"/>
                              <a:pt x="198" y="22"/>
                            </a:cubicBezTo>
                            <a:cubicBezTo>
                              <a:pt x="203" y="25"/>
                              <a:pt x="207" y="27"/>
                              <a:pt x="213" y="28"/>
                            </a:cubicBezTo>
                            <a:cubicBezTo>
                              <a:pt x="214" y="29"/>
                              <a:pt x="217" y="30"/>
                              <a:pt x="217" y="30"/>
                            </a:cubicBezTo>
                          </a:path>
                        </a:pathLst>
                      </a:custGeom>
                      <a:noFill/>
                      <a:ln w="635">
                        <a:solidFill>
                          <a:srgbClr val="33CCFF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s-EC"/>
                      </a:p>
                    </p:txBody>
                  </p:sp>
                  <p:grpSp>
                    <p:nvGrpSpPr>
                      <p:cNvPr id="18" name="Group 182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2042" y="9"/>
                        <a:ext cx="1773" cy="1979"/>
                        <a:chOff x="2042" y="9"/>
                        <a:chExt cx="1773" cy="1979"/>
                      </a:xfrm>
                    </p:grpSpPr>
                    <p:sp>
                      <p:nvSpPr>
                        <p:cNvPr id="10379" name="Freeform 183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679" y="1430"/>
                          <a:ext cx="189" cy="243"/>
                        </a:xfrm>
                        <a:custGeom>
                          <a:avLst/>
                          <a:gdLst>
                            <a:gd name="T0" fmla="*/ 0 w 189"/>
                            <a:gd name="T1" fmla="*/ 243 h 243"/>
                            <a:gd name="T2" fmla="*/ 2 w 189"/>
                            <a:gd name="T3" fmla="*/ 238 h 243"/>
                            <a:gd name="T4" fmla="*/ 3 w 189"/>
                            <a:gd name="T5" fmla="*/ 216 h 243"/>
                            <a:gd name="T6" fmla="*/ 21 w 189"/>
                            <a:gd name="T7" fmla="*/ 202 h 243"/>
                            <a:gd name="T8" fmla="*/ 30 w 189"/>
                            <a:gd name="T9" fmla="*/ 183 h 243"/>
                            <a:gd name="T10" fmla="*/ 45 w 189"/>
                            <a:gd name="T11" fmla="*/ 139 h 243"/>
                            <a:gd name="T12" fmla="*/ 71 w 189"/>
                            <a:gd name="T13" fmla="*/ 103 h 243"/>
                            <a:gd name="T14" fmla="*/ 89 w 189"/>
                            <a:gd name="T15" fmla="*/ 85 h 243"/>
                            <a:gd name="T16" fmla="*/ 101 w 189"/>
                            <a:gd name="T17" fmla="*/ 66 h 243"/>
                            <a:gd name="T18" fmla="*/ 134 w 189"/>
                            <a:gd name="T19" fmla="*/ 19 h 243"/>
                            <a:gd name="T20" fmla="*/ 165 w 189"/>
                            <a:gd name="T21" fmla="*/ 18 h 243"/>
                            <a:gd name="T22" fmla="*/ 183 w 189"/>
                            <a:gd name="T23" fmla="*/ 7 h 243"/>
                            <a:gd name="T24" fmla="*/ 189 w 189"/>
                            <a:gd name="T25" fmla="*/ 0 h 243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189"/>
                            <a:gd name="T40" fmla="*/ 0 h 243"/>
                            <a:gd name="T41" fmla="*/ 189 w 189"/>
                            <a:gd name="T42" fmla="*/ 243 h 243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189" h="243">
                              <a:moveTo>
                                <a:pt x="0" y="243"/>
                              </a:moveTo>
                              <a:cubicBezTo>
                                <a:pt x="1" y="241"/>
                                <a:pt x="2" y="240"/>
                                <a:pt x="2" y="238"/>
                              </a:cubicBezTo>
                              <a:cubicBezTo>
                                <a:pt x="3" y="231"/>
                                <a:pt x="1" y="223"/>
                                <a:pt x="3" y="216"/>
                              </a:cubicBezTo>
                              <a:cubicBezTo>
                                <a:pt x="4" y="211"/>
                                <a:pt x="17" y="205"/>
                                <a:pt x="21" y="202"/>
                              </a:cubicBezTo>
                              <a:cubicBezTo>
                                <a:pt x="24" y="195"/>
                                <a:pt x="25" y="189"/>
                                <a:pt x="30" y="183"/>
                              </a:cubicBezTo>
                              <a:cubicBezTo>
                                <a:pt x="32" y="151"/>
                                <a:pt x="33" y="159"/>
                                <a:pt x="45" y="139"/>
                              </a:cubicBezTo>
                              <a:cubicBezTo>
                                <a:pt x="48" y="125"/>
                                <a:pt x="56" y="109"/>
                                <a:pt x="71" y="103"/>
                              </a:cubicBezTo>
                              <a:cubicBezTo>
                                <a:pt x="76" y="96"/>
                                <a:pt x="81" y="90"/>
                                <a:pt x="89" y="85"/>
                              </a:cubicBezTo>
                              <a:cubicBezTo>
                                <a:pt x="94" y="78"/>
                                <a:pt x="95" y="71"/>
                                <a:pt x="101" y="66"/>
                              </a:cubicBezTo>
                              <a:cubicBezTo>
                                <a:pt x="104" y="52"/>
                                <a:pt x="117" y="21"/>
                                <a:pt x="134" y="19"/>
                              </a:cubicBezTo>
                              <a:cubicBezTo>
                                <a:pt x="144" y="18"/>
                                <a:pt x="155" y="18"/>
                                <a:pt x="165" y="18"/>
                              </a:cubicBezTo>
                              <a:cubicBezTo>
                                <a:pt x="171" y="14"/>
                                <a:pt x="177" y="11"/>
                                <a:pt x="183" y="7"/>
                              </a:cubicBezTo>
                              <a:cubicBezTo>
                                <a:pt x="184" y="4"/>
                                <a:pt x="189" y="0"/>
                                <a:pt x="189" y="0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0" name="Freeform 184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541" y="1421"/>
                          <a:ext cx="306" cy="393"/>
                        </a:xfrm>
                        <a:custGeom>
                          <a:avLst/>
                          <a:gdLst>
                            <a:gd name="T0" fmla="*/ 0 w 306"/>
                            <a:gd name="T1" fmla="*/ 393 h 393"/>
                            <a:gd name="T2" fmla="*/ 8 w 306"/>
                            <a:gd name="T3" fmla="*/ 357 h 393"/>
                            <a:gd name="T4" fmla="*/ 21 w 306"/>
                            <a:gd name="T5" fmla="*/ 321 h 393"/>
                            <a:gd name="T6" fmla="*/ 29 w 306"/>
                            <a:gd name="T7" fmla="*/ 306 h 393"/>
                            <a:gd name="T8" fmla="*/ 39 w 306"/>
                            <a:gd name="T9" fmla="*/ 249 h 393"/>
                            <a:gd name="T10" fmla="*/ 41 w 306"/>
                            <a:gd name="T11" fmla="*/ 217 h 393"/>
                            <a:gd name="T12" fmla="*/ 47 w 306"/>
                            <a:gd name="T13" fmla="*/ 195 h 393"/>
                            <a:gd name="T14" fmla="*/ 77 w 306"/>
                            <a:gd name="T15" fmla="*/ 153 h 393"/>
                            <a:gd name="T16" fmla="*/ 111 w 306"/>
                            <a:gd name="T17" fmla="*/ 124 h 393"/>
                            <a:gd name="T18" fmla="*/ 134 w 306"/>
                            <a:gd name="T19" fmla="*/ 105 h 393"/>
                            <a:gd name="T20" fmla="*/ 152 w 306"/>
                            <a:gd name="T21" fmla="*/ 81 h 393"/>
                            <a:gd name="T22" fmla="*/ 173 w 306"/>
                            <a:gd name="T23" fmla="*/ 69 h 393"/>
                            <a:gd name="T24" fmla="*/ 197 w 306"/>
                            <a:gd name="T25" fmla="*/ 51 h 393"/>
                            <a:gd name="T26" fmla="*/ 210 w 306"/>
                            <a:gd name="T27" fmla="*/ 42 h 393"/>
                            <a:gd name="T28" fmla="*/ 222 w 306"/>
                            <a:gd name="T29" fmla="*/ 33 h 393"/>
                            <a:gd name="T30" fmla="*/ 272 w 306"/>
                            <a:gd name="T31" fmla="*/ 9 h 393"/>
                            <a:gd name="T32" fmla="*/ 296 w 306"/>
                            <a:gd name="T33" fmla="*/ 3 h 393"/>
                            <a:gd name="T34" fmla="*/ 306 w 306"/>
                            <a:gd name="T35" fmla="*/ 0 h 39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w 306"/>
                            <a:gd name="T55" fmla="*/ 0 h 393"/>
                            <a:gd name="T56" fmla="*/ 306 w 306"/>
                            <a:gd name="T57" fmla="*/ 393 h 393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T54" t="T55" r="T56" b="T57"/>
                          <a:pathLst>
                            <a:path w="306" h="393">
                              <a:moveTo>
                                <a:pt x="0" y="393"/>
                              </a:moveTo>
                              <a:cubicBezTo>
                                <a:pt x="4" y="381"/>
                                <a:pt x="5" y="369"/>
                                <a:pt x="8" y="357"/>
                              </a:cubicBezTo>
                              <a:cubicBezTo>
                                <a:pt x="9" y="340"/>
                                <a:pt x="8" y="331"/>
                                <a:pt x="21" y="321"/>
                              </a:cubicBezTo>
                              <a:cubicBezTo>
                                <a:pt x="23" y="315"/>
                                <a:pt x="26" y="311"/>
                                <a:pt x="29" y="306"/>
                              </a:cubicBezTo>
                              <a:cubicBezTo>
                                <a:pt x="32" y="289"/>
                                <a:pt x="28" y="264"/>
                                <a:pt x="39" y="249"/>
                              </a:cubicBezTo>
                              <a:cubicBezTo>
                                <a:pt x="38" y="238"/>
                                <a:pt x="37" y="227"/>
                                <a:pt x="41" y="217"/>
                              </a:cubicBezTo>
                              <a:cubicBezTo>
                                <a:pt x="42" y="210"/>
                                <a:pt x="44" y="202"/>
                                <a:pt x="47" y="195"/>
                              </a:cubicBezTo>
                              <a:cubicBezTo>
                                <a:pt x="51" y="157"/>
                                <a:pt x="42" y="157"/>
                                <a:pt x="77" y="153"/>
                              </a:cubicBezTo>
                              <a:cubicBezTo>
                                <a:pt x="92" y="123"/>
                                <a:pt x="65" y="128"/>
                                <a:pt x="111" y="124"/>
                              </a:cubicBezTo>
                              <a:cubicBezTo>
                                <a:pt x="120" y="117"/>
                                <a:pt x="121" y="108"/>
                                <a:pt x="134" y="105"/>
                              </a:cubicBezTo>
                              <a:cubicBezTo>
                                <a:pt x="136" y="93"/>
                                <a:pt x="139" y="84"/>
                                <a:pt x="152" y="81"/>
                              </a:cubicBezTo>
                              <a:cubicBezTo>
                                <a:pt x="154" y="73"/>
                                <a:pt x="165" y="71"/>
                                <a:pt x="173" y="69"/>
                              </a:cubicBezTo>
                              <a:cubicBezTo>
                                <a:pt x="181" y="63"/>
                                <a:pt x="187" y="53"/>
                                <a:pt x="197" y="51"/>
                              </a:cubicBezTo>
                              <a:cubicBezTo>
                                <a:pt x="202" y="45"/>
                                <a:pt x="204" y="46"/>
                                <a:pt x="210" y="42"/>
                              </a:cubicBezTo>
                              <a:cubicBezTo>
                                <a:pt x="214" y="36"/>
                                <a:pt x="216" y="37"/>
                                <a:pt x="222" y="33"/>
                              </a:cubicBezTo>
                              <a:cubicBezTo>
                                <a:pt x="228" y="22"/>
                                <a:pt x="259" y="11"/>
                                <a:pt x="272" y="9"/>
                              </a:cubicBezTo>
                              <a:cubicBezTo>
                                <a:pt x="280" y="6"/>
                                <a:pt x="288" y="4"/>
                                <a:pt x="296" y="3"/>
                              </a:cubicBezTo>
                              <a:cubicBezTo>
                                <a:pt x="299" y="1"/>
                                <a:pt x="302" y="0"/>
                                <a:pt x="306" y="0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1" name="Freeform 185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303" y="1448"/>
                          <a:ext cx="291" cy="143"/>
                        </a:xfrm>
                        <a:custGeom>
                          <a:avLst/>
                          <a:gdLst>
                            <a:gd name="T0" fmla="*/ 0 w 291"/>
                            <a:gd name="T1" fmla="*/ 0 h 143"/>
                            <a:gd name="T2" fmla="*/ 45 w 291"/>
                            <a:gd name="T3" fmla="*/ 10 h 143"/>
                            <a:gd name="T4" fmla="*/ 69 w 291"/>
                            <a:gd name="T5" fmla="*/ 13 h 143"/>
                            <a:gd name="T6" fmla="*/ 114 w 291"/>
                            <a:gd name="T7" fmla="*/ 19 h 143"/>
                            <a:gd name="T8" fmla="*/ 138 w 291"/>
                            <a:gd name="T9" fmla="*/ 37 h 143"/>
                            <a:gd name="T10" fmla="*/ 159 w 291"/>
                            <a:gd name="T11" fmla="*/ 61 h 143"/>
                            <a:gd name="T12" fmla="*/ 181 w 291"/>
                            <a:gd name="T13" fmla="*/ 81 h 143"/>
                            <a:gd name="T14" fmla="*/ 189 w 291"/>
                            <a:gd name="T15" fmla="*/ 94 h 143"/>
                            <a:gd name="T16" fmla="*/ 216 w 291"/>
                            <a:gd name="T17" fmla="*/ 112 h 143"/>
                            <a:gd name="T18" fmla="*/ 240 w 291"/>
                            <a:gd name="T19" fmla="*/ 127 h 143"/>
                            <a:gd name="T20" fmla="*/ 252 w 291"/>
                            <a:gd name="T21" fmla="*/ 135 h 143"/>
                            <a:gd name="T22" fmla="*/ 291 w 291"/>
                            <a:gd name="T23" fmla="*/ 133 h 143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w 291"/>
                            <a:gd name="T37" fmla="*/ 0 h 143"/>
                            <a:gd name="T38" fmla="*/ 291 w 291"/>
                            <a:gd name="T39" fmla="*/ 143 h 143"/>
                          </a:gdLst>
                          <a:ahLst/>
                          <a:cxnLst>
                            <a:cxn ang="T24">
                              <a:pos x="T0" y="T1"/>
                            </a:cxn>
                            <a:cxn ang="T25">
                              <a:pos x="T2" y="T3"/>
                            </a:cxn>
                            <a:cxn ang="T26">
                              <a:pos x="T4" y="T5"/>
                            </a:cxn>
                            <a:cxn ang="T27">
                              <a:pos x="T6" y="T7"/>
                            </a:cxn>
                            <a:cxn ang="T28">
                              <a:pos x="T8" y="T9"/>
                            </a:cxn>
                            <a:cxn ang="T29">
                              <a:pos x="T10" y="T11"/>
                            </a:cxn>
                            <a:cxn ang="T30">
                              <a:pos x="T12" y="T13"/>
                            </a:cxn>
                            <a:cxn ang="T31">
                              <a:pos x="T14" y="T15"/>
                            </a:cxn>
                            <a:cxn ang="T32">
                              <a:pos x="T16" y="T17"/>
                            </a:cxn>
                            <a:cxn ang="T33">
                              <a:pos x="T18" y="T19"/>
                            </a:cxn>
                            <a:cxn ang="T34">
                              <a:pos x="T20" y="T21"/>
                            </a:cxn>
                            <a:cxn ang="T35">
                              <a:pos x="T22" y="T23"/>
                            </a:cxn>
                          </a:cxnLst>
                          <a:rect l="T36" t="T37" r="T38" b="T39"/>
                          <a:pathLst>
                            <a:path w="291" h="143">
                              <a:moveTo>
                                <a:pt x="0" y="0"/>
                              </a:moveTo>
                              <a:cubicBezTo>
                                <a:pt x="37" y="1"/>
                                <a:pt x="21" y="4"/>
                                <a:pt x="45" y="10"/>
                              </a:cubicBezTo>
                              <a:cubicBezTo>
                                <a:pt x="53" y="12"/>
                                <a:pt x="69" y="13"/>
                                <a:pt x="69" y="13"/>
                              </a:cubicBezTo>
                              <a:cubicBezTo>
                                <a:pt x="82" y="17"/>
                                <a:pt x="100" y="18"/>
                                <a:pt x="114" y="19"/>
                              </a:cubicBezTo>
                              <a:cubicBezTo>
                                <a:pt x="122" y="29"/>
                                <a:pt x="125" y="34"/>
                                <a:pt x="138" y="37"/>
                              </a:cubicBezTo>
                              <a:cubicBezTo>
                                <a:pt x="140" y="49"/>
                                <a:pt x="149" y="55"/>
                                <a:pt x="159" y="61"/>
                              </a:cubicBezTo>
                              <a:cubicBezTo>
                                <a:pt x="165" y="69"/>
                                <a:pt x="174" y="74"/>
                                <a:pt x="181" y="81"/>
                              </a:cubicBezTo>
                              <a:cubicBezTo>
                                <a:pt x="185" y="85"/>
                                <a:pt x="185" y="90"/>
                                <a:pt x="189" y="94"/>
                              </a:cubicBezTo>
                              <a:cubicBezTo>
                                <a:pt x="197" y="101"/>
                                <a:pt x="207" y="107"/>
                                <a:pt x="216" y="112"/>
                              </a:cubicBezTo>
                              <a:cubicBezTo>
                                <a:pt x="222" y="120"/>
                                <a:pt x="230" y="124"/>
                                <a:pt x="240" y="127"/>
                              </a:cubicBezTo>
                              <a:cubicBezTo>
                                <a:pt x="241" y="143"/>
                                <a:pt x="241" y="137"/>
                                <a:pt x="252" y="135"/>
                              </a:cubicBezTo>
                              <a:cubicBezTo>
                                <a:pt x="262" y="127"/>
                                <a:pt x="282" y="119"/>
                                <a:pt x="291" y="133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2" name="Freeform 186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309" y="1493"/>
                          <a:ext cx="235" cy="118"/>
                        </a:xfrm>
                        <a:custGeom>
                          <a:avLst/>
                          <a:gdLst>
                            <a:gd name="T0" fmla="*/ 0 w 235"/>
                            <a:gd name="T1" fmla="*/ 0 h 118"/>
                            <a:gd name="T2" fmla="*/ 36 w 235"/>
                            <a:gd name="T3" fmla="*/ 25 h 118"/>
                            <a:gd name="T4" fmla="*/ 64 w 235"/>
                            <a:gd name="T5" fmla="*/ 34 h 118"/>
                            <a:gd name="T6" fmla="*/ 88 w 235"/>
                            <a:gd name="T7" fmla="*/ 49 h 118"/>
                            <a:gd name="T8" fmla="*/ 102 w 235"/>
                            <a:gd name="T9" fmla="*/ 52 h 118"/>
                            <a:gd name="T10" fmla="*/ 117 w 235"/>
                            <a:gd name="T11" fmla="*/ 58 h 118"/>
                            <a:gd name="T12" fmla="*/ 138 w 235"/>
                            <a:gd name="T13" fmla="*/ 70 h 118"/>
                            <a:gd name="T14" fmla="*/ 166 w 235"/>
                            <a:gd name="T15" fmla="*/ 82 h 118"/>
                            <a:gd name="T16" fmla="*/ 192 w 235"/>
                            <a:gd name="T17" fmla="*/ 94 h 118"/>
                            <a:gd name="T18" fmla="*/ 202 w 235"/>
                            <a:gd name="T19" fmla="*/ 105 h 118"/>
                            <a:gd name="T20" fmla="*/ 211 w 235"/>
                            <a:gd name="T21" fmla="*/ 117 h 118"/>
                            <a:gd name="T22" fmla="*/ 232 w 235"/>
                            <a:gd name="T23" fmla="*/ 102 h 118"/>
                            <a:gd name="T24" fmla="*/ 235 w 235"/>
                            <a:gd name="T25" fmla="*/ 93 h 118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235"/>
                            <a:gd name="T40" fmla="*/ 0 h 118"/>
                            <a:gd name="T41" fmla="*/ 235 w 235"/>
                            <a:gd name="T42" fmla="*/ 118 h 118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235" h="118">
                              <a:moveTo>
                                <a:pt x="0" y="0"/>
                              </a:moveTo>
                              <a:cubicBezTo>
                                <a:pt x="18" y="2"/>
                                <a:pt x="18" y="21"/>
                                <a:pt x="36" y="25"/>
                              </a:cubicBezTo>
                              <a:cubicBezTo>
                                <a:pt x="46" y="33"/>
                                <a:pt x="50" y="33"/>
                                <a:pt x="64" y="34"/>
                              </a:cubicBezTo>
                              <a:cubicBezTo>
                                <a:pt x="72" y="37"/>
                                <a:pt x="80" y="46"/>
                                <a:pt x="88" y="49"/>
                              </a:cubicBezTo>
                              <a:cubicBezTo>
                                <a:pt x="92" y="51"/>
                                <a:pt x="102" y="52"/>
                                <a:pt x="102" y="52"/>
                              </a:cubicBezTo>
                              <a:cubicBezTo>
                                <a:pt x="107" y="56"/>
                                <a:pt x="111" y="57"/>
                                <a:pt x="117" y="58"/>
                              </a:cubicBezTo>
                              <a:cubicBezTo>
                                <a:pt x="122" y="65"/>
                                <a:pt x="129" y="69"/>
                                <a:pt x="138" y="70"/>
                              </a:cubicBezTo>
                              <a:cubicBezTo>
                                <a:pt x="146" y="76"/>
                                <a:pt x="156" y="81"/>
                                <a:pt x="166" y="82"/>
                              </a:cubicBezTo>
                              <a:cubicBezTo>
                                <a:pt x="176" y="85"/>
                                <a:pt x="183" y="89"/>
                                <a:pt x="192" y="94"/>
                              </a:cubicBezTo>
                              <a:cubicBezTo>
                                <a:pt x="195" y="99"/>
                                <a:pt x="197" y="102"/>
                                <a:pt x="202" y="105"/>
                              </a:cubicBezTo>
                              <a:cubicBezTo>
                                <a:pt x="200" y="116"/>
                                <a:pt x="199" y="118"/>
                                <a:pt x="211" y="117"/>
                              </a:cubicBezTo>
                              <a:cubicBezTo>
                                <a:pt x="219" y="112"/>
                                <a:pt x="227" y="109"/>
                                <a:pt x="232" y="102"/>
                              </a:cubicBezTo>
                              <a:cubicBezTo>
                                <a:pt x="234" y="93"/>
                                <a:pt x="231" y="93"/>
                                <a:pt x="235" y="93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3" name="Freeform 187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343" y="1592"/>
                          <a:ext cx="177" cy="43"/>
                        </a:xfrm>
                        <a:custGeom>
                          <a:avLst/>
                          <a:gdLst>
                            <a:gd name="T0" fmla="*/ 0 w 177"/>
                            <a:gd name="T1" fmla="*/ 13 h 43"/>
                            <a:gd name="T2" fmla="*/ 48 w 177"/>
                            <a:gd name="T3" fmla="*/ 1 h 43"/>
                            <a:gd name="T4" fmla="*/ 77 w 177"/>
                            <a:gd name="T5" fmla="*/ 4 h 43"/>
                            <a:gd name="T6" fmla="*/ 111 w 177"/>
                            <a:gd name="T7" fmla="*/ 19 h 43"/>
                            <a:gd name="T8" fmla="*/ 149 w 177"/>
                            <a:gd name="T9" fmla="*/ 34 h 43"/>
                            <a:gd name="T10" fmla="*/ 167 w 177"/>
                            <a:gd name="T11" fmla="*/ 43 h 43"/>
                            <a:gd name="T12" fmla="*/ 176 w 177"/>
                            <a:gd name="T13" fmla="*/ 33 h 43"/>
                            <a:gd name="T14" fmla="*/ 177 w 177"/>
                            <a:gd name="T15" fmla="*/ 21 h 43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177"/>
                            <a:gd name="T25" fmla="*/ 0 h 43"/>
                            <a:gd name="T26" fmla="*/ 177 w 177"/>
                            <a:gd name="T27" fmla="*/ 43 h 43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177" h="43">
                              <a:moveTo>
                                <a:pt x="0" y="13"/>
                              </a:moveTo>
                              <a:cubicBezTo>
                                <a:pt x="26" y="12"/>
                                <a:pt x="31" y="14"/>
                                <a:pt x="48" y="1"/>
                              </a:cubicBezTo>
                              <a:cubicBezTo>
                                <a:pt x="58" y="2"/>
                                <a:pt x="68" y="0"/>
                                <a:pt x="77" y="4"/>
                              </a:cubicBezTo>
                              <a:cubicBezTo>
                                <a:pt x="89" y="9"/>
                                <a:pt x="97" y="18"/>
                                <a:pt x="111" y="19"/>
                              </a:cubicBezTo>
                              <a:cubicBezTo>
                                <a:pt x="127" y="23"/>
                                <a:pt x="132" y="32"/>
                                <a:pt x="149" y="34"/>
                              </a:cubicBezTo>
                              <a:cubicBezTo>
                                <a:pt x="155" y="37"/>
                                <a:pt x="160" y="42"/>
                                <a:pt x="167" y="43"/>
                              </a:cubicBezTo>
                              <a:cubicBezTo>
                                <a:pt x="176" y="42"/>
                                <a:pt x="173" y="40"/>
                                <a:pt x="176" y="33"/>
                              </a:cubicBezTo>
                              <a:cubicBezTo>
                                <a:pt x="177" y="26"/>
                                <a:pt x="177" y="30"/>
                                <a:pt x="177" y="21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4" name="Freeform 188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042" y="1320"/>
                          <a:ext cx="246" cy="198"/>
                        </a:xfrm>
                        <a:custGeom>
                          <a:avLst/>
                          <a:gdLst>
                            <a:gd name="T0" fmla="*/ 246 w 246"/>
                            <a:gd name="T1" fmla="*/ 104 h 198"/>
                            <a:gd name="T2" fmla="*/ 207 w 246"/>
                            <a:gd name="T3" fmla="*/ 105 h 198"/>
                            <a:gd name="T4" fmla="*/ 205 w 246"/>
                            <a:gd name="T5" fmla="*/ 110 h 198"/>
                            <a:gd name="T6" fmla="*/ 199 w 246"/>
                            <a:gd name="T7" fmla="*/ 156 h 198"/>
                            <a:gd name="T8" fmla="*/ 187 w 246"/>
                            <a:gd name="T9" fmla="*/ 155 h 198"/>
                            <a:gd name="T10" fmla="*/ 183 w 246"/>
                            <a:gd name="T11" fmla="*/ 150 h 198"/>
                            <a:gd name="T12" fmla="*/ 178 w 246"/>
                            <a:gd name="T13" fmla="*/ 161 h 198"/>
                            <a:gd name="T14" fmla="*/ 154 w 246"/>
                            <a:gd name="T15" fmla="*/ 189 h 198"/>
                            <a:gd name="T16" fmla="*/ 142 w 246"/>
                            <a:gd name="T17" fmla="*/ 198 h 198"/>
                            <a:gd name="T18" fmla="*/ 100 w 246"/>
                            <a:gd name="T19" fmla="*/ 176 h 198"/>
                            <a:gd name="T20" fmla="*/ 87 w 246"/>
                            <a:gd name="T21" fmla="*/ 164 h 198"/>
                            <a:gd name="T22" fmla="*/ 79 w 246"/>
                            <a:gd name="T23" fmla="*/ 146 h 198"/>
                            <a:gd name="T24" fmla="*/ 70 w 246"/>
                            <a:gd name="T25" fmla="*/ 128 h 198"/>
                            <a:gd name="T26" fmla="*/ 60 w 246"/>
                            <a:gd name="T27" fmla="*/ 120 h 198"/>
                            <a:gd name="T28" fmla="*/ 70 w 246"/>
                            <a:gd name="T29" fmla="*/ 110 h 198"/>
                            <a:gd name="T30" fmla="*/ 64 w 246"/>
                            <a:gd name="T31" fmla="*/ 95 h 198"/>
                            <a:gd name="T32" fmla="*/ 30 w 246"/>
                            <a:gd name="T33" fmla="*/ 81 h 198"/>
                            <a:gd name="T34" fmla="*/ 16 w 246"/>
                            <a:gd name="T35" fmla="*/ 38 h 198"/>
                            <a:gd name="T36" fmla="*/ 10 w 246"/>
                            <a:gd name="T37" fmla="*/ 21 h 198"/>
                            <a:gd name="T38" fmla="*/ 6 w 246"/>
                            <a:gd name="T39" fmla="*/ 6 h 198"/>
                            <a:gd name="T40" fmla="*/ 1 w 246"/>
                            <a:gd name="T41" fmla="*/ 3 h 198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w 246"/>
                            <a:gd name="T64" fmla="*/ 0 h 198"/>
                            <a:gd name="T65" fmla="*/ 246 w 246"/>
                            <a:gd name="T66" fmla="*/ 198 h 198"/>
                          </a:gdLst>
                          <a:ahLst/>
                          <a:cxnLst>
                            <a:cxn ang="T42">
                              <a:pos x="T0" y="T1"/>
                            </a:cxn>
                            <a:cxn ang="T43">
                              <a:pos x="T2" y="T3"/>
                            </a:cxn>
                            <a:cxn ang="T44">
                              <a:pos x="T4" y="T5"/>
                            </a:cxn>
                            <a:cxn ang="T45">
                              <a:pos x="T6" y="T7"/>
                            </a:cxn>
                            <a:cxn ang="T46">
                              <a:pos x="T8" y="T9"/>
                            </a:cxn>
                            <a:cxn ang="T47">
                              <a:pos x="T10" y="T11"/>
                            </a:cxn>
                            <a:cxn ang="T48">
                              <a:pos x="T12" y="T13"/>
                            </a:cxn>
                            <a:cxn ang="T49">
                              <a:pos x="T14" y="T15"/>
                            </a:cxn>
                            <a:cxn ang="T50">
                              <a:pos x="T16" y="T17"/>
                            </a:cxn>
                            <a:cxn ang="T51">
                              <a:pos x="T18" y="T19"/>
                            </a:cxn>
                            <a:cxn ang="T52">
                              <a:pos x="T20" y="T21"/>
                            </a:cxn>
                            <a:cxn ang="T53">
                              <a:pos x="T22" y="T23"/>
                            </a:cxn>
                            <a:cxn ang="T54">
                              <a:pos x="T24" y="T25"/>
                            </a:cxn>
                            <a:cxn ang="T55">
                              <a:pos x="T26" y="T27"/>
                            </a:cxn>
                            <a:cxn ang="T56">
                              <a:pos x="T28" y="T29"/>
                            </a:cxn>
                            <a:cxn ang="T57">
                              <a:pos x="T30" y="T31"/>
                            </a:cxn>
                            <a:cxn ang="T58">
                              <a:pos x="T32" y="T33"/>
                            </a:cxn>
                            <a:cxn ang="T59">
                              <a:pos x="T34" y="T35"/>
                            </a:cxn>
                            <a:cxn ang="T60">
                              <a:pos x="T36" y="T37"/>
                            </a:cxn>
                            <a:cxn ang="T61">
                              <a:pos x="T38" y="T39"/>
                            </a:cxn>
                            <a:cxn ang="T62">
                              <a:pos x="T40" y="T41"/>
                            </a:cxn>
                          </a:cxnLst>
                          <a:rect l="T63" t="T64" r="T65" b="T66"/>
                          <a:pathLst>
                            <a:path w="246" h="198">
                              <a:moveTo>
                                <a:pt x="246" y="104"/>
                              </a:moveTo>
                              <a:cubicBezTo>
                                <a:pt x="233" y="104"/>
                                <a:pt x="220" y="103"/>
                                <a:pt x="207" y="105"/>
                              </a:cubicBezTo>
                              <a:cubicBezTo>
                                <a:pt x="205" y="105"/>
                                <a:pt x="205" y="108"/>
                                <a:pt x="205" y="110"/>
                              </a:cubicBezTo>
                              <a:cubicBezTo>
                                <a:pt x="204" y="127"/>
                                <a:pt x="206" y="141"/>
                                <a:pt x="199" y="156"/>
                              </a:cubicBezTo>
                              <a:cubicBezTo>
                                <a:pt x="195" y="156"/>
                                <a:pt x="191" y="156"/>
                                <a:pt x="187" y="155"/>
                              </a:cubicBezTo>
                              <a:cubicBezTo>
                                <a:pt x="185" y="154"/>
                                <a:pt x="185" y="150"/>
                                <a:pt x="183" y="150"/>
                              </a:cubicBezTo>
                              <a:cubicBezTo>
                                <a:pt x="179" y="150"/>
                                <a:pt x="180" y="158"/>
                                <a:pt x="178" y="161"/>
                              </a:cubicBezTo>
                              <a:cubicBezTo>
                                <a:pt x="172" y="171"/>
                                <a:pt x="166" y="187"/>
                                <a:pt x="154" y="189"/>
                              </a:cubicBezTo>
                              <a:cubicBezTo>
                                <a:pt x="152" y="197"/>
                                <a:pt x="149" y="197"/>
                                <a:pt x="142" y="198"/>
                              </a:cubicBezTo>
                              <a:cubicBezTo>
                                <a:pt x="119" y="196"/>
                                <a:pt x="121" y="180"/>
                                <a:pt x="100" y="176"/>
                              </a:cubicBezTo>
                              <a:cubicBezTo>
                                <a:pt x="96" y="170"/>
                                <a:pt x="93" y="168"/>
                                <a:pt x="87" y="164"/>
                              </a:cubicBezTo>
                              <a:cubicBezTo>
                                <a:pt x="85" y="158"/>
                                <a:pt x="82" y="152"/>
                                <a:pt x="79" y="146"/>
                              </a:cubicBezTo>
                              <a:cubicBezTo>
                                <a:pt x="78" y="139"/>
                                <a:pt x="74" y="134"/>
                                <a:pt x="70" y="128"/>
                              </a:cubicBezTo>
                              <a:cubicBezTo>
                                <a:pt x="69" y="121"/>
                                <a:pt x="66" y="123"/>
                                <a:pt x="60" y="120"/>
                              </a:cubicBezTo>
                              <a:cubicBezTo>
                                <a:pt x="53" y="111"/>
                                <a:pt x="62" y="111"/>
                                <a:pt x="70" y="110"/>
                              </a:cubicBezTo>
                              <a:cubicBezTo>
                                <a:pt x="80" y="106"/>
                                <a:pt x="71" y="96"/>
                                <a:pt x="64" y="95"/>
                              </a:cubicBezTo>
                              <a:cubicBezTo>
                                <a:pt x="50" y="85"/>
                                <a:pt x="49" y="83"/>
                                <a:pt x="30" y="81"/>
                              </a:cubicBezTo>
                              <a:cubicBezTo>
                                <a:pt x="21" y="69"/>
                                <a:pt x="26" y="51"/>
                                <a:pt x="16" y="38"/>
                              </a:cubicBezTo>
                              <a:cubicBezTo>
                                <a:pt x="15" y="30"/>
                                <a:pt x="14" y="28"/>
                                <a:pt x="10" y="21"/>
                              </a:cubicBezTo>
                              <a:cubicBezTo>
                                <a:pt x="10" y="19"/>
                                <a:pt x="8" y="8"/>
                                <a:pt x="6" y="6"/>
                              </a:cubicBezTo>
                              <a:cubicBezTo>
                                <a:pt x="0" y="0"/>
                                <a:pt x="1" y="8"/>
                                <a:pt x="1" y="3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5" name="Freeform 189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562" y="1418"/>
                          <a:ext cx="443" cy="520"/>
                        </a:xfrm>
                        <a:custGeom>
                          <a:avLst/>
                          <a:gdLst>
                            <a:gd name="T0" fmla="*/ 443 w 443"/>
                            <a:gd name="T1" fmla="*/ 4 h 520"/>
                            <a:gd name="T2" fmla="*/ 384 w 443"/>
                            <a:gd name="T3" fmla="*/ 13 h 520"/>
                            <a:gd name="T4" fmla="*/ 354 w 443"/>
                            <a:gd name="T5" fmla="*/ 31 h 520"/>
                            <a:gd name="T6" fmla="*/ 342 w 443"/>
                            <a:gd name="T7" fmla="*/ 49 h 520"/>
                            <a:gd name="T8" fmla="*/ 336 w 443"/>
                            <a:gd name="T9" fmla="*/ 64 h 520"/>
                            <a:gd name="T10" fmla="*/ 306 w 443"/>
                            <a:gd name="T11" fmla="*/ 90 h 520"/>
                            <a:gd name="T12" fmla="*/ 300 w 443"/>
                            <a:gd name="T13" fmla="*/ 103 h 520"/>
                            <a:gd name="T14" fmla="*/ 294 w 443"/>
                            <a:gd name="T15" fmla="*/ 124 h 520"/>
                            <a:gd name="T16" fmla="*/ 290 w 443"/>
                            <a:gd name="T17" fmla="*/ 144 h 520"/>
                            <a:gd name="T18" fmla="*/ 279 w 443"/>
                            <a:gd name="T19" fmla="*/ 153 h 520"/>
                            <a:gd name="T20" fmla="*/ 249 w 443"/>
                            <a:gd name="T21" fmla="*/ 192 h 520"/>
                            <a:gd name="T22" fmla="*/ 240 w 443"/>
                            <a:gd name="T23" fmla="*/ 223 h 520"/>
                            <a:gd name="T24" fmla="*/ 234 w 443"/>
                            <a:gd name="T25" fmla="*/ 238 h 520"/>
                            <a:gd name="T26" fmla="*/ 239 w 443"/>
                            <a:gd name="T27" fmla="*/ 283 h 520"/>
                            <a:gd name="T28" fmla="*/ 219 w 443"/>
                            <a:gd name="T29" fmla="*/ 321 h 520"/>
                            <a:gd name="T30" fmla="*/ 177 w 443"/>
                            <a:gd name="T31" fmla="*/ 324 h 520"/>
                            <a:gd name="T32" fmla="*/ 168 w 443"/>
                            <a:gd name="T33" fmla="*/ 337 h 520"/>
                            <a:gd name="T34" fmla="*/ 159 w 443"/>
                            <a:gd name="T35" fmla="*/ 349 h 520"/>
                            <a:gd name="T36" fmla="*/ 141 w 443"/>
                            <a:gd name="T37" fmla="*/ 436 h 520"/>
                            <a:gd name="T38" fmla="*/ 135 w 443"/>
                            <a:gd name="T39" fmla="*/ 460 h 520"/>
                            <a:gd name="T40" fmla="*/ 96 w 443"/>
                            <a:gd name="T41" fmla="*/ 481 h 520"/>
                            <a:gd name="T42" fmla="*/ 89 w 443"/>
                            <a:gd name="T43" fmla="*/ 507 h 520"/>
                            <a:gd name="T44" fmla="*/ 69 w 443"/>
                            <a:gd name="T45" fmla="*/ 520 h 520"/>
                            <a:gd name="T46" fmla="*/ 35 w 443"/>
                            <a:gd name="T47" fmla="*/ 516 h 520"/>
                            <a:gd name="T48" fmla="*/ 0 w 443"/>
                            <a:gd name="T49" fmla="*/ 504 h 520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w 443"/>
                            <a:gd name="T76" fmla="*/ 0 h 520"/>
                            <a:gd name="T77" fmla="*/ 443 w 443"/>
                            <a:gd name="T78" fmla="*/ 520 h 520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T75" t="T76" r="T77" b="T78"/>
                          <a:pathLst>
                            <a:path w="443" h="520">
                              <a:moveTo>
                                <a:pt x="443" y="4"/>
                              </a:moveTo>
                              <a:cubicBezTo>
                                <a:pt x="407" y="6"/>
                                <a:pt x="405" y="0"/>
                                <a:pt x="384" y="13"/>
                              </a:cubicBezTo>
                              <a:cubicBezTo>
                                <a:pt x="376" y="23"/>
                                <a:pt x="367" y="29"/>
                                <a:pt x="354" y="31"/>
                              </a:cubicBezTo>
                              <a:cubicBezTo>
                                <a:pt x="350" y="37"/>
                                <a:pt x="346" y="43"/>
                                <a:pt x="342" y="49"/>
                              </a:cubicBezTo>
                              <a:cubicBezTo>
                                <a:pt x="341" y="55"/>
                                <a:pt x="340" y="59"/>
                                <a:pt x="336" y="64"/>
                              </a:cubicBezTo>
                              <a:cubicBezTo>
                                <a:pt x="332" y="82"/>
                                <a:pt x="323" y="86"/>
                                <a:pt x="306" y="90"/>
                              </a:cubicBezTo>
                              <a:cubicBezTo>
                                <a:pt x="303" y="94"/>
                                <a:pt x="302" y="98"/>
                                <a:pt x="300" y="103"/>
                              </a:cubicBezTo>
                              <a:cubicBezTo>
                                <a:pt x="299" y="110"/>
                                <a:pt x="297" y="118"/>
                                <a:pt x="294" y="124"/>
                              </a:cubicBezTo>
                              <a:cubicBezTo>
                                <a:pt x="293" y="128"/>
                                <a:pt x="292" y="141"/>
                                <a:pt x="290" y="144"/>
                              </a:cubicBezTo>
                              <a:cubicBezTo>
                                <a:pt x="287" y="148"/>
                                <a:pt x="282" y="149"/>
                                <a:pt x="279" y="153"/>
                              </a:cubicBezTo>
                              <a:cubicBezTo>
                                <a:pt x="269" y="167"/>
                                <a:pt x="257" y="176"/>
                                <a:pt x="249" y="192"/>
                              </a:cubicBezTo>
                              <a:cubicBezTo>
                                <a:pt x="247" y="202"/>
                                <a:pt x="244" y="214"/>
                                <a:pt x="240" y="223"/>
                              </a:cubicBezTo>
                              <a:cubicBezTo>
                                <a:pt x="239" y="228"/>
                                <a:pt x="234" y="238"/>
                                <a:pt x="234" y="238"/>
                              </a:cubicBezTo>
                              <a:cubicBezTo>
                                <a:pt x="232" y="250"/>
                                <a:pt x="231" y="273"/>
                                <a:pt x="239" y="283"/>
                              </a:cubicBezTo>
                              <a:cubicBezTo>
                                <a:pt x="237" y="299"/>
                                <a:pt x="233" y="312"/>
                                <a:pt x="219" y="321"/>
                              </a:cubicBezTo>
                              <a:cubicBezTo>
                                <a:pt x="203" y="320"/>
                                <a:pt x="191" y="316"/>
                                <a:pt x="177" y="324"/>
                              </a:cubicBezTo>
                              <a:cubicBezTo>
                                <a:pt x="173" y="330"/>
                                <a:pt x="174" y="332"/>
                                <a:pt x="168" y="337"/>
                              </a:cubicBezTo>
                              <a:cubicBezTo>
                                <a:pt x="167" y="344"/>
                                <a:pt x="163" y="344"/>
                                <a:pt x="159" y="349"/>
                              </a:cubicBezTo>
                              <a:cubicBezTo>
                                <a:pt x="158" y="379"/>
                                <a:pt x="160" y="411"/>
                                <a:pt x="141" y="436"/>
                              </a:cubicBezTo>
                              <a:cubicBezTo>
                                <a:pt x="140" y="444"/>
                                <a:pt x="139" y="453"/>
                                <a:pt x="135" y="460"/>
                              </a:cubicBezTo>
                              <a:cubicBezTo>
                                <a:pt x="133" y="487"/>
                                <a:pt x="127" y="480"/>
                                <a:pt x="96" y="481"/>
                              </a:cubicBezTo>
                              <a:cubicBezTo>
                                <a:pt x="87" y="488"/>
                                <a:pt x="95" y="500"/>
                                <a:pt x="89" y="507"/>
                              </a:cubicBezTo>
                              <a:cubicBezTo>
                                <a:pt x="84" y="513"/>
                                <a:pt x="69" y="520"/>
                                <a:pt x="69" y="520"/>
                              </a:cubicBezTo>
                              <a:cubicBezTo>
                                <a:pt x="49" y="519"/>
                                <a:pt x="49" y="518"/>
                                <a:pt x="35" y="516"/>
                              </a:cubicBezTo>
                              <a:cubicBezTo>
                                <a:pt x="27" y="513"/>
                                <a:pt x="7" y="507"/>
                                <a:pt x="0" y="504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6" name="Freeform 190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3138" y="1488"/>
                          <a:ext cx="155" cy="500"/>
                        </a:xfrm>
                        <a:custGeom>
                          <a:avLst/>
                          <a:gdLst>
                            <a:gd name="T0" fmla="*/ 60 w 155"/>
                            <a:gd name="T1" fmla="*/ 500 h 500"/>
                            <a:gd name="T2" fmla="*/ 50 w 155"/>
                            <a:gd name="T3" fmla="*/ 479 h 500"/>
                            <a:gd name="T4" fmla="*/ 54 w 155"/>
                            <a:gd name="T5" fmla="*/ 404 h 500"/>
                            <a:gd name="T6" fmla="*/ 38 w 155"/>
                            <a:gd name="T7" fmla="*/ 365 h 500"/>
                            <a:gd name="T8" fmla="*/ 44 w 155"/>
                            <a:gd name="T9" fmla="*/ 323 h 500"/>
                            <a:gd name="T10" fmla="*/ 53 w 155"/>
                            <a:gd name="T11" fmla="*/ 303 h 500"/>
                            <a:gd name="T12" fmla="*/ 48 w 155"/>
                            <a:gd name="T13" fmla="*/ 260 h 500"/>
                            <a:gd name="T14" fmla="*/ 33 w 155"/>
                            <a:gd name="T15" fmla="*/ 245 h 500"/>
                            <a:gd name="T16" fmla="*/ 21 w 155"/>
                            <a:gd name="T17" fmla="*/ 222 h 500"/>
                            <a:gd name="T18" fmla="*/ 23 w 155"/>
                            <a:gd name="T19" fmla="*/ 194 h 500"/>
                            <a:gd name="T20" fmla="*/ 21 w 155"/>
                            <a:gd name="T21" fmla="*/ 173 h 500"/>
                            <a:gd name="T22" fmla="*/ 15 w 155"/>
                            <a:gd name="T23" fmla="*/ 131 h 500"/>
                            <a:gd name="T24" fmla="*/ 8 w 155"/>
                            <a:gd name="T25" fmla="*/ 117 h 500"/>
                            <a:gd name="T26" fmla="*/ 0 w 155"/>
                            <a:gd name="T27" fmla="*/ 98 h 500"/>
                            <a:gd name="T28" fmla="*/ 20 w 155"/>
                            <a:gd name="T29" fmla="*/ 71 h 500"/>
                            <a:gd name="T30" fmla="*/ 29 w 155"/>
                            <a:gd name="T31" fmla="*/ 39 h 500"/>
                            <a:gd name="T32" fmla="*/ 24 w 155"/>
                            <a:gd name="T33" fmla="*/ 20 h 500"/>
                            <a:gd name="T34" fmla="*/ 29 w 155"/>
                            <a:gd name="T35" fmla="*/ 0 h 500"/>
                            <a:gd name="T36" fmla="*/ 74 w 155"/>
                            <a:gd name="T37" fmla="*/ 15 h 500"/>
                            <a:gd name="T38" fmla="*/ 92 w 155"/>
                            <a:gd name="T39" fmla="*/ 21 h 500"/>
                            <a:gd name="T40" fmla="*/ 110 w 155"/>
                            <a:gd name="T41" fmla="*/ 33 h 500"/>
                            <a:gd name="T42" fmla="*/ 137 w 155"/>
                            <a:gd name="T43" fmla="*/ 54 h 500"/>
                            <a:gd name="T44" fmla="*/ 149 w 155"/>
                            <a:gd name="T45" fmla="*/ 65 h 500"/>
                            <a:gd name="T46" fmla="*/ 155 w 155"/>
                            <a:gd name="T47" fmla="*/ 74 h 500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w 155"/>
                            <a:gd name="T73" fmla="*/ 0 h 500"/>
                            <a:gd name="T74" fmla="*/ 155 w 155"/>
                            <a:gd name="T75" fmla="*/ 500 h 500"/>
                          </a:gdLst>
                          <a:ahLst/>
                          <a:cxnLst>
                            <a:cxn ang="T48">
                              <a:pos x="T0" y="T1"/>
                            </a:cxn>
                            <a:cxn ang="T49">
                              <a:pos x="T2" y="T3"/>
                            </a:cxn>
                            <a:cxn ang="T50">
                              <a:pos x="T4" y="T5"/>
                            </a:cxn>
                            <a:cxn ang="T51">
                              <a:pos x="T6" y="T7"/>
                            </a:cxn>
                            <a:cxn ang="T52">
                              <a:pos x="T8" y="T9"/>
                            </a:cxn>
                            <a:cxn ang="T53">
                              <a:pos x="T10" y="T11"/>
                            </a:cxn>
                            <a:cxn ang="T54">
                              <a:pos x="T12" y="T13"/>
                            </a:cxn>
                            <a:cxn ang="T55">
                              <a:pos x="T14" y="T15"/>
                            </a:cxn>
                            <a:cxn ang="T56">
                              <a:pos x="T16" y="T17"/>
                            </a:cxn>
                            <a:cxn ang="T57">
                              <a:pos x="T18" y="T19"/>
                            </a:cxn>
                            <a:cxn ang="T58">
                              <a:pos x="T20" y="T21"/>
                            </a:cxn>
                            <a:cxn ang="T59">
                              <a:pos x="T22" y="T23"/>
                            </a:cxn>
                            <a:cxn ang="T60">
                              <a:pos x="T24" y="T25"/>
                            </a:cxn>
                            <a:cxn ang="T61">
                              <a:pos x="T26" y="T27"/>
                            </a:cxn>
                            <a:cxn ang="T62">
                              <a:pos x="T28" y="T29"/>
                            </a:cxn>
                            <a:cxn ang="T63">
                              <a:pos x="T30" y="T31"/>
                            </a:cxn>
                            <a:cxn ang="T64">
                              <a:pos x="T32" y="T33"/>
                            </a:cxn>
                            <a:cxn ang="T65">
                              <a:pos x="T34" y="T35"/>
                            </a:cxn>
                            <a:cxn ang="T66">
                              <a:pos x="T36" y="T37"/>
                            </a:cxn>
                            <a:cxn ang="T67">
                              <a:pos x="T38" y="T39"/>
                            </a:cxn>
                            <a:cxn ang="T68">
                              <a:pos x="T40" y="T41"/>
                            </a:cxn>
                            <a:cxn ang="T69">
                              <a:pos x="T42" y="T43"/>
                            </a:cxn>
                            <a:cxn ang="T70">
                              <a:pos x="T44" y="T45"/>
                            </a:cxn>
                            <a:cxn ang="T71">
                              <a:pos x="T46" y="T47"/>
                            </a:cxn>
                          </a:cxnLst>
                          <a:rect l="T72" t="T73" r="T74" b="T75"/>
                          <a:pathLst>
                            <a:path w="155" h="500">
                              <a:moveTo>
                                <a:pt x="60" y="500"/>
                              </a:moveTo>
                              <a:cubicBezTo>
                                <a:pt x="56" y="484"/>
                                <a:pt x="57" y="489"/>
                                <a:pt x="50" y="479"/>
                              </a:cubicBezTo>
                              <a:cubicBezTo>
                                <a:pt x="51" y="454"/>
                                <a:pt x="53" y="429"/>
                                <a:pt x="54" y="404"/>
                              </a:cubicBezTo>
                              <a:cubicBezTo>
                                <a:pt x="53" y="385"/>
                                <a:pt x="51" y="378"/>
                                <a:pt x="38" y="365"/>
                              </a:cubicBezTo>
                              <a:cubicBezTo>
                                <a:pt x="32" y="351"/>
                                <a:pt x="24" y="327"/>
                                <a:pt x="44" y="323"/>
                              </a:cubicBezTo>
                              <a:cubicBezTo>
                                <a:pt x="51" y="318"/>
                                <a:pt x="50" y="311"/>
                                <a:pt x="53" y="303"/>
                              </a:cubicBezTo>
                              <a:cubicBezTo>
                                <a:pt x="52" y="292"/>
                                <a:pt x="54" y="272"/>
                                <a:pt x="48" y="260"/>
                              </a:cubicBezTo>
                              <a:cubicBezTo>
                                <a:pt x="47" y="247"/>
                                <a:pt x="45" y="247"/>
                                <a:pt x="33" y="245"/>
                              </a:cubicBezTo>
                              <a:cubicBezTo>
                                <a:pt x="28" y="237"/>
                                <a:pt x="26" y="230"/>
                                <a:pt x="21" y="222"/>
                              </a:cubicBezTo>
                              <a:cubicBezTo>
                                <a:pt x="20" y="213"/>
                                <a:pt x="19" y="203"/>
                                <a:pt x="23" y="194"/>
                              </a:cubicBezTo>
                              <a:cubicBezTo>
                                <a:pt x="25" y="186"/>
                                <a:pt x="23" y="180"/>
                                <a:pt x="21" y="173"/>
                              </a:cubicBezTo>
                              <a:cubicBezTo>
                                <a:pt x="20" y="153"/>
                                <a:pt x="25" y="144"/>
                                <a:pt x="15" y="131"/>
                              </a:cubicBezTo>
                              <a:cubicBezTo>
                                <a:pt x="14" y="124"/>
                                <a:pt x="14" y="121"/>
                                <a:pt x="8" y="117"/>
                              </a:cubicBezTo>
                              <a:cubicBezTo>
                                <a:pt x="5" y="110"/>
                                <a:pt x="3" y="104"/>
                                <a:pt x="0" y="98"/>
                              </a:cubicBezTo>
                              <a:cubicBezTo>
                                <a:pt x="7" y="89"/>
                                <a:pt x="13" y="80"/>
                                <a:pt x="20" y="71"/>
                              </a:cubicBezTo>
                              <a:cubicBezTo>
                                <a:pt x="22" y="59"/>
                                <a:pt x="23" y="49"/>
                                <a:pt x="29" y="39"/>
                              </a:cubicBezTo>
                              <a:cubicBezTo>
                                <a:pt x="30" y="31"/>
                                <a:pt x="28" y="27"/>
                                <a:pt x="24" y="20"/>
                              </a:cubicBezTo>
                              <a:cubicBezTo>
                                <a:pt x="26" y="13"/>
                                <a:pt x="27" y="7"/>
                                <a:pt x="29" y="0"/>
                              </a:cubicBezTo>
                              <a:cubicBezTo>
                                <a:pt x="48" y="15"/>
                                <a:pt x="45" y="10"/>
                                <a:pt x="74" y="15"/>
                              </a:cubicBezTo>
                              <a:cubicBezTo>
                                <a:pt x="80" y="19"/>
                                <a:pt x="85" y="20"/>
                                <a:pt x="92" y="21"/>
                              </a:cubicBezTo>
                              <a:cubicBezTo>
                                <a:pt x="98" y="24"/>
                                <a:pt x="110" y="33"/>
                                <a:pt x="110" y="33"/>
                              </a:cubicBezTo>
                              <a:cubicBezTo>
                                <a:pt x="115" y="42"/>
                                <a:pt x="128" y="48"/>
                                <a:pt x="137" y="54"/>
                              </a:cubicBezTo>
                              <a:cubicBezTo>
                                <a:pt x="140" y="60"/>
                                <a:pt x="143" y="62"/>
                                <a:pt x="149" y="65"/>
                              </a:cubicBezTo>
                              <a:cubicBezTo>
                                <a:pt x="151" y="68"/>
                                <a:pt x="155" y="74"/>
                                <a:pt x="155" y="74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7" name="Freeform 191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312" y="1272"/>
                          <a:ext cx="271" cy="117"/>
                        </a:xfrm>
                        <a:custGeom>
                          <a:avLst/>
                          <a:gdLst>
                            <a:gd name="T0" fmla="*/ 0 w 271"/>
                            <a:gd name="T1" fmla="*/ 113 h 117"/>
                            <a:gd name="T2" fmla="*/ 16 w 271"/>
                            <a:gd name="T3" fmla="*/ 102 h 117"/>
                            <a:gd name="T4" fmla="*/ 39 w 271"/>
                            <a:gd name="T5" fmla="*/ 108 h 117"/>
                            <a:gd name="T6" fmla="*/ 76 w 271"/>
                            <a:gd name="T7" fmla="*/ 117 h 117"/>
                            <a:gd name="T8" fmla="*/ 118 w 271"/>
                            <a:gd name="T9" fmla="*/ 110 h 117"/>
                            <a:gd name="T10" fmla="*/ 162 w 271"/>
                            <a:gd name="T11" fmla="*/ 92 h 117"/>
                            <a:gd name="T12" fmla="*/ 174 w 271"/>
                            <a:gd name="T13" fmla="*/ 81 h 117"/>
                            <a:gd name="T14" fmla="*/ 186 w 271"/>
                            <a:gd name="T15" fmla="*/ 74 h 117"/>
                            <a:gd name="T16" fmla="*/ 208 w 271"/>
                            <a:gd name="T17" fmla="*/ 68 h 117"/>
                            <a:gd name="T18" fmla="*/ 231 w 271"/>
                            <a:gd name="T19" fmla="*/ 50 h 117"/>
                            <a:gd name="T20" fmla="*/ 249 w 271"/>
                            <a:gd name="T21" fmla="*/ 42 h 117"/>
                            <a:gd name="T22" fmla="*/ 262 w 271"/>
                            <a:gd name="T23" fmla="*/ 17 h 117"/>
                            <a:gd name="T24" fmla="*/ 271 w 271"/>
                            <a:gd name="T25" fmla="*/ 0 h 117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w 271"/>
                            <a:gd name="T40" fmla="*/ 0 h 117"/>
                            <a:gd name="T41" fmla="*/ 271 w 271"/>
                            <a:gd name="T42" fmla="*/ 117 h 117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T39" t="T40" r="T41" b="T42"/>
                          <a:pathLst>
                            <a:path w="271" h="117">
                              <a:moveTo>
                                <a:pt x="0" y="113"/>
                              </a:moveTo>
                              <a:cubicBezTo>
                                <a:pt x="6" y="110"/>
                                <a:pt x="10" y="105"/>
                                <a:pt x="16" y="102"/>
                              </a:cubicBezTo>
                              <a:cubicBezTo>
                                <a:pt x="24" y="104"/>
                                <a:pt x="31" y="106"/>
                                <a:pt x="39" y="108"/>
                              </a:cubicBezTo>
                              <a:cubicBezTo>
                                <a:pt x="49" y="113"/>
                                <a:pt x="65" y="115"/>
                                <a:pt x="76" y="117"/>
                              </a:cubicBezTo>
                              <a:cubicBezTo>
                                <a:pt x="91" y="116"/>
                                <a:pt x="104" y="112"/>
                                <a:pt x="118" y="110"/>
                              </a:cubicBezTo>
                              <a:cubicBezTo>
                                <a:pt x="134" y="94"/>
                                <a:pt x="137" y="93"/>
                                <a:pt x="162" y="92"/>
                              </a:cubicBezTo>
                              <a:cubicBezTo>
                                <a:pt x="167" y="88"/>
                                <a:pt x="169" y="84"/>
                                <a:pt x="174" y="81"/>
                              </a:cubicBezTo>
                              <a:cubicBezTo>
                                <a:pt x="178" y="76"/>
                                <a:pt x="180" y="75"/>
                                <a:pt x="186" y="74"/>
                              </a:cubicBezTo>
                              <a:cubicBezTo>
                                <a:pt x="193" y="69"/>
                                <a:pt x="199" y="69"/>
                                <a:pt x="208" y="68"/>
                              </a:cubicBezTo>
                              <a:cubicBezTo>
                                <a:pt x="218" y="64"/>
                                <a:pt x="218" y="52"/>
                                <a:pt x="231" y="50"/>
                              </a:cubicBezTo>
                              <a:cubicBezTo>
                                <a:pt x="237" y="47"/>
                                <a:pt x="243" y="44"/>
                                <a:pt x="249" y="42"/>
                              </a:cubicBezTo>
                              <a:cubicBezTo>
                                <a:pt x="255" y="34"/>
                                <a:pt x="254" y="23"/>
                                <a:pt x="262" y="17"/>
                              </a:cubicBezTo>
                              <a:cubicBezTo>
                                <a:pt x="264" y="11"/>
                                <a:pt x="269" y="6"/>
                                <a:pt x="271" y="0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8" name="Freeform 192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373" y="1280"/>
                          <a:ext cx="140" cy="30"/>
                        </a:xfrm>
                        <a:custGeom>
                          <a:avLst/>
                          <a:gdLst>
                            <a:gd name="T0" fmla="*/ 0 w 140"/>
                            <a:gd name="T1" fmla="*/ 18 h 30"/>
                            <a:gd name="T2" fmla="*/ 51 w 140"/>
                            <a:gd name="T3" fmla="*/ 22 h 30"/>
                            <a:gd name="T4" fmla="*/ 80 w 140"/>
                            <a:gd name="T5" fmla="*/ 9 h 30"/>
                            <a:gd name="T6" fmla="*/ 84 w 140"/>
                            <a:gd name="T7" fmla="*/ 7 h 30"/>
                            <a:gd name="T8" fmla="*/ 137 w 140"/>
                            <a:gd name="T9" fmla="*/ 16 h 30"/>
                            <a:gd name="T10" fmla="*/ 140 w 140"/>
                            <a:gd name="T11" fmla="*/ 22 h 30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40"/>
                            <a:gd name="T19" fmla="*/ 0 h 30"/>
                            <a:gd name="T20" fmla="*/ 140 w 140"/>
                            <a:gd name="T21" fmla="*/ 30 h 30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40" h="30">
                              <a:moveTo>
                                <a:pt x="0" y="18"/>
                              </a:moveTo>
                              <a:cubicBezTo>
                                <a:pt x="19" y="19"/>
                                <a:pt x="33" y="21"/>
                                <a:pt x="51" y="22"/>
                              </a:cubicBezTo>
                              <a:cubicBezTo>
                                <a:pt x="94" y="20"/>
                                <a:pt x="71" y="30"/>
                                <a:pt x="80" y="9"/>
                              </a:cubicBezTo>
                              <a:cubicBezTo>
                                <a:pt x="81" y="8"/>
                                <a:pt x="83" y="8"/>
                                <a:pt x="84" y="7"/>
                              </a:cubicBezTo>
                              <a:cubicBezTo>
                                <a:pt x="100" y="8"/>
                                <a:pt x="125" y="0"/>
                                <a:pt x="137" y="16"/>
                              </a:cubicBezTo>
                              <a:cubicBezTo>
                                <a:pt x="138" y="22"/>
                                <a:pt x="136" y="20"/>
                                <a:pt x="140" y="22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89" name="Freeform 193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483" y="1313"/>
                          <a:ext cx="108" cy="143"/>
                        </a:xfrm>
                        <a:custGeom>
                          <a:avLst/>
                          <a:gdLst>
                            <a:gd name="T0" fmla="*/ 0 w 108"/>
                            <a:gd name="T1" fmla="*/ 133 h 143"/>
                            <a:gd name="T2" fmla="*/ 45 w 108"/>
                            <a:gd name="T3" fmla="*/ 123 h 143"/>
                            <a:gd name="T4" fmla="*/ 54 w 108"/>
                            <a:gd name="T5" fmla="*/ 111 h 143"/>
                            <a:gd name="T6" fmla="*/ 69 w 108"/>
                            <a:gd name="T7" fmla="*/ 99 h 143"/>
                            <a:gd name="T8" fmla="*/ 78 w 108"/>
                            <a:gd name="T9" fmla="*/ 81 h 143"/>
                            <a:gd name="T10" fmla="*/ 93 w 108"/>
                            <a:gd name="T11" fmla="*/ 63 h 143"/>
                            <a:gd name="T12" fmla="*/ 76 w 108"/>
                            <a:gd name="T13" fmla="*/ 0 h 143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108"/>
                            <a:gd name="T22" fmla="*/ 0 h 143"/>
                            <a:gd name="T23" fmla="*/ 108 w 108"/>
                            <a:gd name="T24" fmla="*/ 143 h 143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108" h="143">
                              <a:moveTo>
                                <a:pt x="0" y="133"/>
                              </a:moveTo>
                              <a:cubicBezTo>
                                <a:pt x="24" y="141"/>
                                <a:pt x="35" y="143"/>
                                <a:pt x="45" y="123"/>
                              </a:cubicBezTo>
                              <a:cubicBezTo>
                                <a:pt x="46" y="116"/>
                                <a:pt x="46" y="113"/>
                                <a:pt x="54" y="111"/>
                              </a:cubicBezTo>
                              <a:cubicBezTo>
                                <a:pt x="59" y="107"/>
                                <a:pt x="65" y="104"/>
                                <a:pt x="69" y="99"/>
                              </a:cubicBezTo>
                              <a:cubicBezTo>
                                <a:pt x="70" y="92"/>
                                <a:pt x="75" y="88"/>
                                <a:pt x="78" y="81"/>
                              </a:cubicBezTo>
                              <a:cubicBezTo>
                                <a:pt x="80" y="70"/>
                                <a:pt x="84" y="69"/>
                                <a:pt x="93" y="63"/>
                              </a:cubicBezTo>
                              <a:cubicBezTo>
                                <a:pt x="105" y="2"/>
                                <a:pt x="108" y="11"/>
                                <a:pt x="76" y="0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90" name="Freeform 194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198" y="1172"/>
                          <a:ext cx="174" cy="66"/>
                        </a:xfrm>
                        <a:custGeom>
                          <a:avLst/>
                          <a:gdLst>
                            <a:gd name="T0" fmla="*/ 0 w 174"/>
                            <a:gd name="T1" fmla="*/ 0 h 66"/>
                            <a:gd name="T2" fmla="*/ 12 w 174"/>
                            <a:gd name="T3" fmla="*/ 18 h 66"/>
                            <a:gd name="T4" fmla="*/ 22 w 174"/>
                            <a:gd name="T5" fmla="*/ 42 h 66"/>
                            <a:gd name="T6" fmla="*/ 24 w 174"/>
                            <a:gd name="T7" fmla="*/ 60 h 66"/>
                            <a:gd name="T8" fmla="*/ 42 w 174"/>
                            <a:gd name="T9" fmla="*/ 51 h 66"/>
                            <a:gd name="T10" fmla="*/ 67 w 174"/>
                            <a:gd name="T11" fmla="*/ 49 h 66"/>
                            <a:gd name="T12" fmla="*/ 138 w 174"/>
                            <a:gd name="T13" fmla="*/ 45 h 66"/>
                            <a:gd name="T14" fmla="*/ 150 w 174"/>
                            <a:gd name="T15" fmla="*/ 37 h 66"/>
                            <a:gd name="T16" fmla="*/ 174 w 174"/>
                            <a:gd name="T17" fmla="*/ 39 h 6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74"/>
                            <a:gd name="T28" fmla="*/ 0 h 66"/>
                            <a:gd name="T29" fmla="*/ 174 w 174"/>
                            <a:gd name="T30" fmla="*/ 66 h 66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74" h="66">
                              <a:moveTo>
                                <a:pt x="0" y="0"/>
                              </a:moveTo>
                              <a:cubicBezTo>
                                <a:pt x="11" y="2"/>
                                <a:pt x="9" y="9"/>
                                <a:pt x="12" y="18"/>
                              </a:cubicBezTo>
                              <a:cubicBezTo>
                                <a:pt x="13" y="30"/>
                                <a:pt x="16" y="32"/>
                                <a:pt x="22" y="42"/>
                              </a:cubicBezTo>
                              <a:cubicBezTo>
                                <a:pt x="23" y="48"/>
                                <a:pt x="20" y="55"/>
                                <a:pt x="24" y="60"/>
                              </a:cubicBezTo>
                              <a:cubicBezTo>
                                <a:pt x="29" y="66"/>
                                <a:pt x="38" y="52"/>
                                <a:pt x="42" y="51"/>
                              </a:cubicBezTo>
                              <a:cubicBezTo>
                                <a:pt x="50" y="50"/>
                                <a:pt x="59" y="50"/>
                                <a:pt x="67" y="49"/>
                              </a:cubicBezTo>
                              <a:cubicBezTo>
                                <a:pt x="82" y="41"/>
                                <a:pt x="118" y="46"/>
                                <a:pt x="138" y="45"/>
                              </a:cubicBezTo>
                              <a:cubicBezTo>
                                <a:pt x="143" y="42"/>
                                <a:pt x="145" y="39"/>
                                <a:pt x="150" y="37"/>
                              </a:cubicBezTo>
                              <a:cubicBezTo>
                                <a:pt x="168" y="39"/>
                                <a:pt x="160" y="39"/>
                                <a:pt x="174" y="39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91" name="Freeform 195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279" y="891"/>
                          <a:ext cx="43" cy="231"/>
                        </a:xfrm>
                        <a:custGeom>
                          <a:avLst/>
                          <a:gdLst>
                            <a:gd name="T0" fmla="*/ 22 w 43"/>
                            <a:gd name="T1" fmla="*/ 231 h 231"/>
                            <a:gd name="T2" fmla="*/ 12 w 43"/>
                            <a:gd name="T3" fmla="*/ 210 h 231"/>
                            <a:gd name="T4" fmla="*/ 3 w 43"/>
                            <a:gd name="T5" fmla="*/ 189 h 231"/>
                            <a:gd name="T6" fmla="*/ 24 w 43"/>
                            <a:gd name="T7" fmla="*/ 158 h 231"/>
                            <a:gd name="T8" fmla="*/ 39 w 43"/>
                            <a:gd name="T9" fmla="*/ 128 h 231"/>
                            <a:gd name="T10" fmla="*/ 25 w 43"/>
                            <a:gd name="T11" fmla="*/ 96 h 231"/>
                            <a:gd name="T12" fmla="*/ 16 w 43"/>
                            <a:gd name="T13" fmla="*/ 81 h 231"/>
                            <a:gd name="T14" fmla="*/ 10 w 43"/>
                            <a:gd name="T15" fmla="*/ 63 h 231"/>
                            <a:gd name="T16" fmla="*/ 10 w 43"/>
                            <a:gd name="T17" fmla="*/ 17 h 231"/>
                            <a:gd name="T18" fmla="*/ 0 w 43"/>
                            <a:gd name="T19" fmla="*/ 0 h 231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w 43"/>
                            <a:gd name="T31" fmla="*/ 0 h 231"/>
                            <a:gd name="T32" fmla="*/ 43 w 43"/>
                            <a:gd name="T33" fmla="*/ 231 h 231"/>
                          </a:gdLst>
                          <a:ahLst/>
                          <a:cxnLst>
                            <a:cxn ang="T20">
                              <a:pos x="T0" y="T1"/>
                            </a:cxn>
                            <a:cxn ang="T21">
                              <a:pos x="T2" y="T3"/>
                            </a:cxn>
                            <a:cxn ang="T22">
                              <a:pos x="T4" y="T5"/>
                            </a:cxn>
                            <a:cxn ang="T23">
                              <a:pos x="T6" y="T7"/>
                            </a:cxn>
                            <a:cxn ang="T24">
                              <a:pos x="T8" y="T9"/>
                            </a:cxn>
                            <a:cxn ang="T25">
                              <a:pos x="T10" y="T11"/>
                            </a:cxn>
                            <a:cxn ang="T26">
                              <a:pos x="T12" y="T13"/>
                            </a:cxn>
                            <a:cxn ang="T27">
                              <a:pos x="T14" y="T15"/>
                            </a:cxn>
                            <a:cxn ang="T28">
                              <a:pos x="T16" y="T17"/>
                            </a:cxn>
                            <a:cxn ang="T29">
                              <a:pos x="T18" y="T19"/>
                            </a:cxn>
                          </a:cxnLst>
                          <a:rect l="T30" t="T31" r="T32" b="T33"/>
                          <a:pathLst>
                            <a:path w="43" h="231">
                              <a:moveTo>
                                <a:pt x="22" y="231"/>
                              </a:moveTo>
                              <a:cubicBezTo>
                                <a:pt x="21" y="219"/>
                                <a:pt x="23" y="215"/>
                                <a:pt x="12" y="210"/>
                              </a:cubicBezTo>
                              <a:cubicBezTo>
                                <a:pt x="7" y="203"/>
                                <a:pt x="4" y="197"/>
                                <a:pt x="3" y="189"/>
                              </a:cubicBezTo>
                              <a:cubicBezTo>
                                <a:pt x="4" y="170"/>
                                <a:pt x="5" y="161"/>
                                <a:pt x="24" y="158"/>
                              </a:cubicBezTo>
                              <a:cubicBezTo>
                                <a:pt x="28" y="147"/>
                                <a:pt x="32" y="137"/>
                                <a:pt x="39" y="128"/>
                              </a:cubicBezTo>
                              <a:cubicBezTo>
                                <a:pt x="43" y="106"/>
                                <a:pt x="43" y="107"/>
                                <a:pt x="25" y="96"/>
                              </a:cubicBezTo>
                              <a:cubicBezTo>
                                <a:pt x="22" y="89"/>
                                <a:pt x="23" y="85"/>
                                <a:pt x="16" y="81"/>
                              </a:cubicBezTo>
                              <a:cubicBezTo>
                                <a:pt x="12" y="76"/>
                                <a:pt x="10" y="63"/>
                                <a:pt x="10" y="63"/>
                              </a:cubicBezTo>
                              <a:cubicBezTo>
                                <a:pt x="12" y="33"/>
                                <a:pt x="13" y="42"/>
                                <a:pt x="10" y="17"/>
                              </a:cubicBezTo>
                              <a:cubicBezTo>
                                <a:pt x="9" y="10"/>
                                <a:pt x="0" y="0"/>
                                <a:pt x="0" y="0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92" name="Freeform 196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321" y="953"/>
                          <a:ext cx="37" cy="48"/>
                        </a:xfrm>
                        <a:custGeom>
                          <a:avLst/>
                          <a:gdLst>
                            <a:gd name="T0" fmla="*/ 37 w 37"/>
                            <a:gd name="T1" fmla="*/ 0 h 48"/>
                            <a:gd name="T2" fmla="*/ 24 w 37"/>
                            <a:gd name="T3" fmla="*/ 28 h 48"/>
                            <a:gd name="T4" fmla="*/ 13 w 37"/>
                            <a:gd name="T5" fmla="*/ 43 h 48"/>
                            <a:gd name="T6" fmla="*/ 0 w 37"/>
                            <a:gd name="T7" fmla="*/ 48 h 4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37"/>
                            <a:gd name="T13" fmla="*/ 0 h 48"/>
                            <a:gd name="T14" fmla="*/ 37 w 37"/>
                            <a:gd name="T15" fmla="*/ 48 h 4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37" h="48">
                              <a:moveTo>
                                <a:pt x="37" y="0"/>
                              </a:moveTo>
                              <a:cubicBezTo>
                                <a:pt x="36" y="12"/>
                                <a:pt x="34" y="21"/>
                                <a:pt x="24" y="28"/>
                              </a:cubicBezTo>
                              <a:cubicBezTo>
                                <a:pt x="19" y="36"/>
                                <a:pt x="23" y="41"/>
                                <a:pt x="13" y="43"/>
                              </a:cubicBezTo>
                              <a:cubicBezTo>
                                <a:pt x="9" y="45"/>
                                <a:pt x="0" y="48"/>
                                <a:pt x="0" y="48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93" name="Freeform 197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553" y="693"/>
                          <a:ext cx="105" cy="194"/>
                        </a:xfrm>
                        <a:custGeom>
                          <a:avLst/>
                          <a:gdLst>
                            <a:gd name="T0" fmla="*/ 0 w 105"/>
                            <a:gd name="T1" fmla="*/ 194 h 194"/>
                            <a:gd name="T2" fmla="*/ 11 w 105"/>
                            <a:gd name="T3" fmla="*/ 174 h 194"/>
                            <a:gd name="T4" fmla="*/ 15 w 105"/>
                            <a:gd name="T5" fmla="*/ 159 h 194"/>
                            <a:gd name="T6" fmla="*/ 29 w 105"/>
                            <a:gd name="T7" fmla="*/ 75 h 194"/>
                            <a:gd name="T8" fmla="*/ 39 w 105"/>
                            <a:gd name="T9" fmla="*/ 50 h 194"/>
                            <a:gd name="T10" fmla="*/ 57 w 105"/>
                            <a:gd name="T11" fmla="*/ 47 h 194"/>
                            <a:gd name="T12" fmla="*/ 59 w 105"/>
                            <a:gd name="T13" fmla="*/ 42 h 194"/>
                            <a:gd name="T14" fmla="*/ 63 w 105"/>
                            <a:gd name="T15" fmla="*/ 39 h 194"/>
                            <a:gd name="T16" fmla="*/ 93 w 105"/>
                            <a:gd name="T17" fmla="*/ 36 h 194"/>
                            <a:gd name="T18" fmla="*/ 104 w 105"/>
                            <a:gd name="T19" fmla="*/ 9 h 194"/>
                            <a:gd name="T20" fmla="*/ 105 w 105"/>
                            <a:gd name="T21" fmla="*/ 0 h 194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105"/>
                            <a:gd name="T34" fmla="*/ 0 h 194"/>
                            <a:gd name="T35" fmla="*/ 105 w 105"/>
                            <a:gd name="T36" fmla="*/ 194 h 194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105" h="194">
                              <a:moveTo>
                                <a:pt x="0" y="194"/>
                              </a:moveTo>
                              <a:cubicBezTo>
                                <a:pt x="3" y="186"/>
                                <a:pt x="4" y="178"/>
                                <a:pt x="11" y="174"/>
                              </a:cubicBezTo>
                              <a:cubicBezTo>
                                <a:pt x="12" y="169"/>
                                <a:pt x="14" y="164"/>
                                <a:pt x="15" y="159"/>
                              </a:cubicBezTo>
                              <a:cubicBezTo>
                                <a:pt x="16" y="131"/>
                                <a:pt x="18" y="101"/>
                                <a:pt x="29" y="75"/>
                              </a:cubicBezTo>
                              <a:cubicBezTo>
                                <a:pt x="30" y="64"/>
                                <a:pt x="26" y="52"/>
                                <a:pt x="39" y="50"/>
                              </a:cubicBezTo>
                              <a:cubicBezTo>
                                <a:pt x="45" y="48"/>
                                <a:pt x="51" y="49"/>
                                <a:pt x="57" y="47"/>
                              </a:cubicBezTo>
                              <a:cubicBezTo>
                                <a:pt x="59" y="46"/>
                                <a:pt x="58" y="43"/>
                                <a:pt x="59" y="42"/>
                              </a:cubicBezTo>
                              <a:cubicBezTo>
                                <a:pt x="60" y="41"/>
                                <a:pt x="61" y="39"/>
                                <a:pt x="63" y="39"/>
                              </a:cubicBezTo>
                              <a:cubicBezTo>
                                <a:pt x="73" y="36"/>
                                <a:pt x="83" y="37"/>
                                <a:pt x="93" y="36"/>
                              </a:cubicBezTo>
                              <a:cubicBezTo>
                                <a:pt x="104" y="29"/>
                                <a:pt x="100" y="20"/>
                                <a:pt x="104" y="9"/>
                              </a:cubicBezTo>
                              <a:cubicBezTo>
                                <a:pt x="105" y="1"/>
                                <a:pt x="105" y="4"/>
                                <a:pt x="105" y="0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94" name="Freeform 198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783" y="1058"/>
                          <a:ext cx="382" cy="456"/>
                        </a:xfrm>
                        <a:custGeom>
                          <a:avLst/>
                          <a:gdLst>
                            <a:gd name="T0" fmla="*/ 382 w 382"/>
                            <a:gd name="T1" fmla="*/ 438 h 456"/>
                            <a:gd name="T2" fmla="*/ 297 w 382"/>
                            <a:gd name="T3" fmla="*/ 427 h 456"/>
                            <a:gd name="T4" fmla="*/ 286 w 382"/>
                            <a:gd name="T5" fmla="*/ 415 h 456"/>
                            <a:gd name="T6" fmla="*/ 282 w 382"/>
                            <a:gd name="T7" fmla="*/ 406 h 456"/>
                            <a:gd name="T8" fmla="*/ 273 w 382"/>
                            <a:gd name="T9" fmla="*/ 400 h 456"/>
                            <a:gd name="T10" fmla="*/ 265 w 382"/>
                            <a:gd name="T11" fmla="*/ 387 h 456"/>
                            <a:gd name="T12" fmla="*/ 255 w 382"/>
                            <a:gd name="T13" fmla="*/ 372 h 456"/>
                            <a:gd name="T14" fmla="*/ 235 w 382"/>
                            <a:gd name="T15" fmla="*/ 348 h 456"/>
                            <a:gd name="T16" fmla="*/ 219 w 382"/>
                            <a:gd name="T17" fmla="*/ 330 h 456"/>
                            <a:gd name="T18" fmla="*/ 205 w 382"/>
                            <a:gd name="T19" fmla="*/ 322 h 456"/>
                            <a:gd name="T20" fmla="*/ 195 w 382"/>
                            <a:gd name="T21" fmla="*/ 309 h 456"/>
                            <a:gd name="T22" fmla="*/ 187 w 382"/>
                            <a:gd name="T23" fmla="*/ 297 h 456"/>
                            <a:gd name="T24" fmla="*/ 172 w 382"/>
                            <a:gd name="T25" fmla="*/ 276 h 456"/>
                            <a:gd name="T26" fmla="*/ 147 w 382"/>
                            <a:gd name="T27" fmla="*/ 253 h 456"/>
                            <a:gd name="T28" fmla="*/ 117 w 382"/>
                            <a:gd name="T29" fmla="*/ 228 h 456"/>
                            <a:gd name="T30" fmla="*/ 85 w 382"/>
                            <a:gd name="T31" fmla="*/ 210 h 456"/>
                            <a:gd name="T32" fmla="*/ 40 w 382"/>
                            <a:gd name="T33" fmla="*/ 171 h 456"/>
                            <a:gd name="T34" fmla="*/ 31 w 382"/>
                            <a:gd name="T35" fmla="*/ 153 h 456"/>
                            <a:gd name="T36" fmla="*/ 16 w 382"/>
                            <a:gd name="T37" fmla="*/ 135 h 456"/>
                            <a:gd name="T38" fmla="*/ 7 w 382"/>
                            <a:gd name="T39" fmla="*/ 123 h 456"/>
                            <a:gd name="T40" fmla="*/ 12 w 382"/>
                            <a:gd name="T41" fmla="*/ 102 h 456"/>
                            <a:gd name="T42" fmla="*/ 39 w 382"/>
                            <a:gd name="T43" fmla="*/ 75 h 456"/>
                            <a:gd name="T44" fmla="*/ 60 w 382"/>
                            <a:gd name="T45" fmla="*/ 51 h 456"/>
                            <a:gd name="T46" fmla="*/ 37 w 382"/>
                            <a:gd name="T47" fmla="*/ 18 h 456"/>
                            <a:gd name="T48" fmla="*/ 25 w 382"/>
                            <a:gd name="T49" fmla="*/ 0 h 45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w 382"/>
                            <a:gd name="T76" fmla="*/ 0 h 456"/>
                            <a:gd name="T77" fmla="*/ 382 w 382"/>
                            <a:gd name="T78" fmla="*/ 456 h 45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T75" t="T76" r="T77" b="T78"/>
                          <a:pathLst>
                            <a:path w="382" h="456">
                              <a:moveTo>
                                <a:pt x="382" y="438"/>
                              </a:moveTo>
                              <a:cubicBezTo>
                                <a:pt x="321" y="436"/>
                                <a:pt x="316" y="456"/>
                                <a:pt x="297" y="427"/>
                              </a:cubicBezTo>
                              <a:cubicBezTo>
                                <a:pt x="294" y="422"/>
                                <a:pt x="291" y="418"/>
                                <a:pt x="286" y="415"/>
                              </a:cubicBezTo>
                              <a:cubicBezTo>
                                <a:pt x="284" y="412"/>
                                <a:pt x="284" y="409"/>
                                <a:pt x="282" y="406"/>
                              </a:cubicBezTo>
                              <a:cubicBezTo>
                                <a:pt x="280" y="403"/>
                                <a:pt x="276" y="403"/>
                                <a:pt x="273" y="400"/>
                              </a:cubicBezTo>
                              <a:cubicBezTo>
                                <a:pt x="269" y="396"/>
                                <a:pt x="268" y="391"/>
                                <a:pt x="265" y="387"/>
                              </a:cubicBezTo>
                              <a:cubicBezTo>
                                <a:pt x="264" y="380"/>
                                <a:pt x="260" y="377"/>
                                <a:pt x="255" y="372"/>
                              </a:cubicBezTo>
                              <a:cubicBezTo>
                                <a:pt x="251" y="362"/>
                                <a:pt x="244" y="353"/>
                                <a:pt x="235" y="348"/>
                              </a:cubicBezTo>
                              <a:cubicBezTo>
                                <a:pt x="233" y="337"/>
                                <a:pt x="230" y="332"/>
                                <a:pt x="219" y="330"/>
                              </a:cubicBezTo>
                              <a:cubicBezTo>
                                <a:pt x="214" y="328"/>
                                <a:pt x="210" y="325"/>
                                <a:pt x="205" y="322"/>
                              </a:cubicBezTo>
                              <a:cubicBezTo>
                                <a:pt x="202" y="317"/>
                                <a:pt x="199" y="313"/>
                                <a:pt x="195" y="309"/>
                              </a:cubicBezTo>
                              <a:cubicBezTo>
                                <a:pt x="193" y="304"/>
                                <a:pt x="190" y="302"/>
                                <a:pt x="187" y="297"/>
                              </a:cubicBezTo>
                              <a:cubicBezTo>
                                <a:pt x="185" y="289"/>
                                <a:pt x="179" y="280"/>
                                <a:pt x="172" y="276"/>
                              </a:cubicBezTo>
                              <a:cubicBezTo>
                                <a:pt x="166" y="265"/>
                                <a:pt x="158" y="259"/>
                                <a:pt x="147" y="253"/>
                              </a:cubicBezTo>
                              <a:cubicBezTo>
                                <a:pt x="139" y="242"/>
                                <a:pt x="128" y="236"/>
                                <a:pt x="117" y="228"/>
                              </a:cubicBezTo>
                              <a:cubicBezTo>
                                <a:pt x="112" y="220"/>
                                <a:pt x="95" y="212"/>
                                <a:pt x="85" y="210"/>
                              </a:cubicBezTo>
                              <a:cubicBezTo>
                                <a:pt x="68" y="197"/>
                                <a:pt x="53" y="188"/>
                                <a:pt x="40" y="171"/>
                              </a:cubicBezTo>
                              <a:cubicBezTo>
                                <a:pt x="39" y="164"/>
                                <a:pt x="35" y="159"/>
                                <a:pt x="31" y="153"/>
                              </a:cubicBezTo>
                              <a:cubicBezTo>
                                <a:pt x="29" y="145"/>
                                <a:pt x="16" y="135"/>
                                <a:pt x="16" y="135"/>
                              </a:cubicBezTo>
                              <a:cubicBezTo>
                                <a:pt x="15" y="128"/>
                                <a:pt x="11" y="128"/>
                                <a:pt x="7" y="123"/>
                              </a:cubicBezTo>
                              <a:cubicBezTo>
                                <a:pt x="5" y="115"/>
                                <a:pt x="0" y="104"/>
                                <a:pt x="12" y="102"/>
                              </a:cubicBezTo>
                              <a:cubicBezTo>
                                <a:pt x="28" y="94"/>
                                <a:pt x="30" y="92"/>
                                <a:pt x="39" y="75"/>
                              </a:cubicBezTo>
                              <a:cubicBezTo>
                                <a:pt x="41" y="65"/>
                                <a:pt x="52" y="56"/>
                                <a:pt x="60" y="51"/>
                              </a:cubicBezTo>
                              <a:cubicBezTo>
                                <a:pt x="64" y="32"/>
                                <a:pt x="57" y="21"/>
                                <a:pt x="37" y="18"/>
                              </a:cubicBezTo>
                              <a:cubicBezTo>
                                <a:pt x="35" y="10"/>
                                <a:pt x="32" y="4"/>
                                <a:pt x="25" y="0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95" name="Freeform 199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895" y="1200"/>
                          <a:ext cx="449" cy="143"/>
                        </a:xfrm>
                        <a:custGeom>
                          <a:avLst/>
                          <a:gdLst>
                            <a:gd name="T0" fmla="*/ 449 w 449"/>
                            <a:gd name="T1" fmla="*/ 143 h 143"/>
                            <a:gd name="T2" fmla="*/ 422 w 449"/>
                            <a:gd name="T3" fmla="*/ 132 h 143"/>
                            <a:gd name="T4" fmla="*/ 405 w 449"/>
                            <a:gd name="T5" fmla="*/ 90 h 143"/>
                            <a:gd name="T6" fmla="*/ 387 w 449"/>
                            <a:gd name="T7" fmla="*/ 72 h 143"/>
                            <a:gd name="T8" fmla="*/ 375 w 449"/>
                            <a:gd name="T9" fmla="*/ 66 h 143"/>
                            <a:gd name="T10" fmla="*/ 351 w 449"/>
                            <a:gd name="T11" fmla="*/ 0 h 143"/>
                            <a:gd name="T12" fmla="*/ 282 w 449"/>
                            <a:gd name="T13" fmla="*/ 2 h 143"/>
                            <a:gd name="T14" fmla="*/ 257 w 449"/>
                            <a:gd name="T15" fmla="*/ 17 h 143"/>
                            <a:gd name="T16" fmla="*/ 188 w 449"/>
                            <a:gd name="T17" fmla="*/ 18 h 143"/>
                            <a:gd name="T18" fmla="*/ 143 w 449"/>
                            <a:gd name="T19" fmla="*/ 24 h 143"/>
                            <a:gd name="T20" fmla="*/ 132 w 449"/>
                            <a:gd name="T21" fmla="*/ 27 h 143"/>
                            <a:gd name="T22" fmla="*/ 122 w 449"/>
                            <a:gd name="T23" fmla="*/ 42 h 143"/>
                            <a:gd name="T24" fmla="*/ 104 w 449"/>
                            <a:gd name="T25" fmla="*/ 50 h 143"/>
                            <a:gd name="T26" fmla="*/ 53 w 449"/>
                            <a:gd name="T27" fmla="*/ 63 h 143"/>
                            <a:gd name="T28" fmla="*/ 27 w 449"/>
                            <a:gd name="T29" fmla="*/ 75 h 143"/>
                            <a:gd name="T30" fmla="*/ 0 w 449"/>
                            <a:gd name="T31" fmla="*/ 80 h 143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449"/>
                            <a:gd name="T49" fmla="*/ 0 h 143"/>
                            <a:gd name="T50" fmla="*/ 449 w 449"/>
                            <a:gd name="T51" fmla="*/ 143 h 143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449" h="143">
                              <a:moveTo>
                                <a:pt x="449" y="143"/>
                              </a:moveTo>
                              <a:cubicBezTo>
                                <a:pt x="430" y="137"/>
                                <a:pt x="439" y="140"/>
                                <a:pt x="422" y="132"/>
                              </a:cubicBezTo>
                              <a:cubicBezTo>
                                <a:pt x="411" y="119"/>
                                <a:pt x="412" y="105"/>
                                <a:pt x="405" y="90"/>
                              </a:cubicBezTo>
                              <a:cubicBezTo>
                                <a:pt x="402" y="83"/>
                                <a:pt x="394" y="76"/>
                                <a:pt x="387" y="72"/>
                              </a:cubicBezTo>
                              <a:cubicBezTo>
                                <a:pt x="383" y="70"/>
                                <a:pt x="375" y="66"/>
                                <a:pt x="375" y="66"/>
                              </a:cubicBezTo>
                              <a:cubicBezTo>
                                <a:pt x="365" y="5"/>
                                <a:pt x="390" y="13"/>
                                <a:pt x="351" y="0"/>
                              </a:cubicBezTo>
                              <a:cubicBezTo>
                                <a:pt x="328" y="1"/>
                                <a:pt x="305" y="0"/>
                                <a:pt x="282" y="2"/>
                              </a:cubicBezTo>
                              <a:cubicBezTo>
                                <a:pt x="272" y="3"/>
                                <a:pt x="268" y="17"/>
                                <a:pt x="257" y="17"/>
                              </a:cubicBezTo>
                              <a:cubicBezTo>
                                <a:pt x="234" y="18"/>
                                <a:pt x="211" y="18"/>
                                <a:pt x="188" y="18"/>
                              </a:cubicBezTo>
                              <a:cubicBezTo>
                                <a:pt x="168" y="25"/>
                                <a:pt x="180" y="23"/>
                                <a:pt x="143" y="24"/>
                              </a:cubicBezTo>
                              <a:cubicBezTo>
                                <a:pt x="139" y="25"/>
                                <a:pt x="135" y="25"/>
                                <a:pt x="132" y="27"/>
                              </a:cubicBezTo>
                              <a:cubicBezTo>
                                <a:pt x="127" y="30"/>
                                <a:pt x="127" y="38"/>
                                <a:pt x="122" y="42"/>
                              </a:cubicBezTo>
                              <a:cubicBezTo>
                                <a:pt x="117" y="46"/>
                                <a:pt x="110" y="48"/>
                                <a:pt x="104" y="50"/>
                              </a:cubicBezTo>
                              <a:cubicBezTo>
                                <a:pt x="93" y="56"/>
                                <a:pt x="66" y="62"/>
                                <a:pt x="53" y="63"/>
                              </a:cubicBezTo>
                              <a:cubicBezTo>
                                <a:pt x="43" y="66"/>
                                <a:pt x="37" y="73"/>
                                <a:pt x="27" y="75"/>
                              </a:cubicBezTo>
                              <a:cubicBezTo>
                                <a:pt x="19" y="79"/>
                                <a:pt x="0" y="80"/>
                                <a:pt x="0" y="80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sp>
                      <p:nvSpPr>
                        <p:cNvPr id="10396" name="Freeform 200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2802" y="980"/>
                          <a:ext cx="29" cy="82"/>
                        </a:xfrm>
                        <a:custGeom>
                          <a:avLst/>
                          <a:gdLst>
                            <a:gd name="T0" fmla="*/ 6 w 29"/>
                            <a:gd name="T1" fmla="*/ 82 h 82"/>
                            <a:gd name="T2" fmla="*/ 0 w 29"/>
                            <a:gd name="T3" fmla="*/ 48 h 82"/>
                            <a:gd name="T4" fmla="*/ 14 w 29"/>
                            <a:gd name="T5" fmla="*/ 30 h 82"/>
                            <a:gd name="T6" fmla="*/ 26 w 29"/>
                            <a:gd name="T7" fmla="*/ 16 h 82"/>
                            <a:gd name="T8" fmla="*/ 29 w 29"/>
                            <a:gd name="T9" fmla="*/ 0 h 8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9"/>
                            <a:gd name="T16" fmla="*/ 0 h 82"/>
                            <a:gd name="T17" fmla="*/ 29 w 29"/>
                            <a:gd name="T18" fmla="*/ 82 h 82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9" h="82">
                              <a:moveTo>
                                <a:pt x="6" y="82"/>
                              </a:moveTo>
                              <a:cubicBezTo>
                                <a:pt x="5" y="69"/>
                                <a:pt x="6" y="59"/>
                                <a:pt x="0" y="48"/>
                              </a:cubicBezTo>
                              <a:cubicBezTo>
                                <a:pt x="3" y="38"/>
                                <a:pt x="5" y="35"/>
                                <a:pt x="14" y="30"/>
                              </a:cubicBezTo>
                              <a:cubicBezTo>
                                <a:pt x="18" y="25"/>
                                <a:pt x="23" y="22"/>
                                <a:pt x="26" y="16"/>
                              </a:cubicBezTo>
                              <a:cubicBezTo>
                                <a:pt x="27" y="10"/>
                                <a:pt x="29" y="6"/>
                                <a:pt x="29" y="0"/>
                              </a:cubicBezTo>
                            </a:path>
                          </a:pathLst>
                        </a:custGeom>
                        <a:noFill/>
                        <a:ln w="635">
                          <a:solidFill>
                            <a:srgbClr val="33CC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s-EC"/>
                        </a:p>
                      </p:txBody>
                    </p:sp>
                    <p:grpSp>
                      <p:nvGrpSpPr>
                        <p:cNvPr id="19" name="Group 201"/>
                        <p:cNvGrpSpPr>
                          <a:grpSpLocks noChangeAspect="1"/>
                        </p:cNvGrpSpPr>
                        <p:nvPr/>
                      </p:nvGrpSpPr>
                      <p:grpSpPr bwMode="auto">
                        <a:xfrm>
                          <a:off x="2342" y="9"/>
                          <a:ext cx="1473" cy="1361"/>
                          <a:chOff x="2342" y="9"/>
                          <a:chExt cx="1473" cy="1361"/>
                        </a:xfrm>
                      </p:grpSpPr>
                      <p:sp>
                        <p:nvSpPr>
                          <p:cNvPr id="10398" name="Freeform 202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3357" y="597"/>
                            <a:ext cx="213" cy="183"/>
                          </a:xfrm>
                          <a:custGeom>
                            <a:avLst/>
                            <a:gdLst>
                              <a:gd name="T0" fmla="*/ 213 w 213"/>
                              <a:gd name="T1" fmla="*/ 183 h 183"/>
                              <a:gd name="T2" fmla="*/ 150 w 213"/>
                              <a:gd name="T3" fmla="*/ 167 h 183"/>
                              <a:gd name="T4" fmla="*/ 111 w 213"/>
                              <a:gd name="T5" fmla="*/ 143 h 183"/>
                              <a:gd name="T6" fmla="*/ 89 w 213"/>
                              <a:gd name="T7" fmla="*/ 137 h 183"/>
                              <a:gd name="T8" fmla="*/ 81 w 213"/>
                              <a:gd name="T9" fmla="*/ 122 h 183"/>
                              <a:gd name="T10" fmla="*/ 66 w 213"/>
                              <a:gd name="T11" fmla="*/ 110 h 183"/>
                              <a:gd name="T12" fmla="*/ 33 w 213"/>
                              <a:gd name="T13" fmla="*/ 108 h 183"/>
                              <a:gd name="T14" fmla="*/ 29 w 213"/>
                              <a:gd name="T15" fmla="*/ 87 h 183"/>
                              <a:gd name="T16" fmla="*/ 24 w 213"/>
                              <a:gd name="T17" fmla="*/ 35 h 183"/>
                              <a:gd name="T18" fmla="*/ 12 w 213"/>
                              <a:gd name="T19" fmla="*/ 12 h 183"/>
                              <a:gd name="T20" fmla="*/ 0 w 213"/>
                              <a:gd name="T21" fmla="*/ 0 h 183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w 213"/>
                              <a:gd name="T34" fmla="*/ 0 h 183"/>
                              <a:gd name="T35" fmla="*/ 213 w 213"/>
                              <a:gd name="T36" fmla="*/ 183 h 183"/>
                            </a:gdLst>
                            <a:ahLst/>
                            <a:cxnLst>
                              <a:cxn ang="T22">
                                <a:pos x="T0" y="T1"/>
                              </a:cxn>
                              <a:cxn ang="T23">
                                <a:pos x="T2" y="T3"/>
                              </a:cxn>
                              <a:cxn ang="T24">
                                <a:pos x="T4" y="T5"/>
                              </a:cxn>
                              <a:cxn ang="T25">
                                <a:pos x="T6" y="T7"/>
                              </a:cxn>
                              <a:cxn ang="T26">
                                <a:pos x="T8" y="T9"/>
                              </a:cxn>
                              <a:cxn ang="T27">
                                <a:pos x="T10" y="T11"/>
                              </a:cxn>
                              <a:cxn ang="T28">
                                <a:pos x="T12" y="T13"/>
                              </a:cxn>
                              <a:cxn ang="T29">
                                <a:pos x="T14" y="T15"/>
                              </a:cxn>
                              <a:cxn ang="T30">
                                <a:pos x="T16" y="T17"/>
                              </a:cxn>
                              <a:cxn ang="T31">
                                <a:pos x="T18" y="T19"/>
                              </a:cxn>
                              <a:cxn ang="T32">
                                <a:pos x="T20" y="T21"/>
                              </a:cxn>
                            </a:cxnLst>
                            <a:rect l="T33" t="T34" r="T35" b="T36"/>
                            <a:pathLst>
                              <a:path w="213" h="183">
                                <a:moveTo>
                                  <a:pt x="213" y="183"/>
                                </a:moveTo>
                                <a:cubicBezTo>
                                  <a:pt x="168" y="182"/>
                                  <a:pt x="177" y="183"/>
                                  <a:pt x="150" y="167"/>
                                </a:cubicBezTo>
                                <a:cubicBezTo>
                                  <a:pt x="142" y="157"/>
                                  <a:pt x="124" y="146"/>
                                  <a:pt x="111" y="143"/>
                                </a:cubicBezTo>
                                <a:cubicBezTo>
                                  <a:pt x="103" y="137"/>
                                  <a:pt x="100" y="138"/>
                                  <a:pt x="89" y="137"/>
                                </a:cubicBezTo>
                                <a:cubicBezTo>
                                  <a:pt x="86" y="130"/>
                                  <a:pt x="88" y="126"/>
                                  <a:pt x="81" y="122"/>
                                </a:cubicBezTo>
                                <a:cubicBezTo>
                                  <a:pt x="77" y="115"/>
                                  <a:pt x="74" y="112"/>
                                  <a:pt x="66" y="110"/>
                                </a:cubicBezTo>
                                <a:cubicBezTo>
                                  <a:pt x="56" y="110"/>
                                  <a:pt x="38" y="117"/>
                                  <a:pt x="33" y="108"/>
                                </a:cubicBezTo>
                                <a:cubicBezTo>
                                  <a:pt x="32" y="99"/>
                                  <a:pt x="31" y="95"/>
                                  <a:pt x="29" y="87"/>
                                </a:cubicBezTo>
                                <a:cubicBezTo>
                                  <a:pt x="28" y="77"/>
                                  <a:pt x="30" y="46"/>
                                  <a:pt x="24" y="35"/>
                                </a:cubicBezTo>
                                <a:cubicBezTo>
                                  <a:pt x="22" y="26"/>
                                  <a:pt x="15" y="20"/>
                                  <a:pt x="12" y="12"/>
                                </a:cubicBezTo>
                                <a:cubicBezTo>
                                  <a:pt x="11" y="4"/>
                                  <a:pt x="6" y="6"/>
                                  <a:pt x="0" y="0"/>
                                </a:cubicBezTo>
                              </a:path>
                            </a:pathLst>
                          </a:custGeom>
                          <a:noFill/>
                          <a:ln w="635">
                            <a:solidFill>
                              <a:srgbClr val="33CCF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s-EC"/>
                          </a:p>
                        </p:txBody>
                      </p:sp>
                      <p:sp>
                        <p:nvSpPr>
                          <p:cNvPr id="10399" name="Freeform 203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3203" y="30"/>
                            <a:ext cx="251" cy="246"/>
                          </a:xfrm>
                          <a:custGeom>
                            <a:avLst/>
                            <a:gdLst>
                              <a:gd name="T0" fmla="*/ 240 w 251"/>
                              <a:gd name="T1" fmla="*/ 246 h 246"/>
                              <a:gd name="T2" fmla="*/ 235 w 251"/>
                              <a:gd name="T3" fmla="*/ 183 h 246"/>
                              <a:gd name="T4" fmla="*/ 211 w 251"/>
                              <a:gd name="T5" fmla="*/ 164 h 246"/>
                              <a:gd name="T6" fmla="*/ 201 w 251"/>
                              <a:gd name="T7" fmla="*/ 147 h 246"/>
                              <a:gd name="T8" fmla="*/ 187 w 251"/>
                              <a:gd name="T9" fmla="*/ 134 h 246"/>
                              <a:gd name="T10" fmla="*/ 168 w 251"/>
                              <a:gd name="T11" fmla="*/ 105 h 246"/>
                              <a:gd name="T12" fmla="*/ 151 w 251"/>
                              <a:gd name="T13" fmla="*/ 89 h 246"/>
                              <a:gd name="T14" fmla="*/ 139 w 251"/>
                              <a:gd name="T15" fmla="*/ 71 h 246"/>
                              <a:gd name="T16" fmla="*/ 124 w 251"/>
                              <a:gd name="T17" fmla="*/ 62 h 246"/>
                              <a:gd name="T18" fmla="*/ 102 w 251"/>
                              <a:gd name="T19" fmla="*/ 50 h 246"/>
                              <a:gd name="T20" fmla="*/ 61 w 251"/>
                              <a:gd name="T21" fmla="*/ 26 h 246"/>
                              <a:gd name="T22" fmla="*/ 31 w 251"/>
                              <a:gd name="T23" fmla="*/ 5 h 246"/>
                              <a:gd name="T24" fmla="*/ 0 w 251"/>
                              <a:gd name="T25" fmla="*/ 0 h 24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w 251"/>
                              <a:gd name="T40" fmla="*/ 0 h 246"/>
                              <a:gd name="T41" fmla="*/ 251 w 251"/>
                              <a:gd name="T42" fmla="*/ 246 h 246"/>
                            </a:gdLst>
                            <a:ahLst/>
                            <a:cxnLst>
                              <a:cxn ang="T26">
                                <a:pos x="T0" y="T1"/>
                              </a:cxn>
                              <a:cxn ang="T27">
                                <a:pos x="T2" y="T3"/>
                              </a:cxn>
                              <a:cxn ang="T28">
                                <a:pos x="T4" y="T5"/>
                              </a:cxn>
                              <a:cxn ang="T29">
                                <a:pos x="T6" y="T7"/>
                              </a:cxn>
                              <a:cxn ang="T30">
                                <a:pos x="T8" y="T9"/>
                              </a:cxn>
                              <a:cxn ang="T31">
                                <a:pos x="T10" y="T11"/>
                              </a:cxn>
                              <a:cxn ang="T32">
                                <a:pos x="T12" y="T13"/>
                              </a:cxn>
                              <a:cxn ang="T33">
                                <a:pos x="T14" y="T15"/>
                              </a:cxn>
                              <a:cxn ang="T34">
                                <a:pos x="T16" y="T17"/>
                              </a:cxn>
                              <a:cxn ang="T35">
                                <a:pos x="T18" y="T19"/>
                              </a:cxn>
                              <a:cxn ang="T36">
                                <a:pos x="T20" y="T21"/>
                              </a:cxn>
                              <a:cxn ang="T37">
                                <a:pos x="T22" y="T23"/>
                              </a:cxn>
                              <a:cxn ang="T38">
                                <a:pos x="T24" y="T25"/>
                              </a:cxn>
                            </a:cxnLst>
                            <a:rect l="T39" t="T40" r="T41" b="T42"/>
                            <a:pathLst>
                              <a:path w="251" h="246">
                                <a:moveTo>
                                  <a:pt x="240" y="246"/>
                                </a:moveTo>
                                <a:cubicBezTo>
                                  <a:pt x="251" y="228"/>
                                  <a:pt x="246" y="201"/>
                                  <a:pt x="235" y="183"/>
                                </a:cubicBezTo>
                                <a:cubicBezTo>
                                  <a:pt x="232" y="167"/>
                                  <a:pt x="226" y="167"/>
                                  <a:pt x="211" y="164"/>
                                </a:cubicBezTo>
                                <a:cubicBezTo>
                                  <a:pt x="197" y="157"/>
                                  <a:pt x="209" y="167"/>
                                  <a:pt x="201" y="147"/>
                                </a:cubicBezTo>
                                <a:cubicBezTo>
                                  <a:pt x="200" y="144"/>
                                  <a:pt x="190" y="138"/>
                                  <a:pt x="187" y="134"/>
                                </a:cubicBezTo>
                                <a:cubicBezTo>
                                  <a:pt x="184" y="119"/>
                                  <a:pt x="182" y="112"/>
                                  <a:pt x="168" y="105"/>
                                </a:cubicBezTo>
                                <a:cubicBezTo>
                                  <a:pt x="163" y="99"/>
                                  <a:pt x="157" y="93"/>
                                  <a:pt x="151" y="89"/>
                                </a:cubicBezTo>
                                <a:cubicBezTo>
                                  <a:pt x="147" y="83"/>
                                  <a:pt x="143" y="77"/>
                                  <a:pt x="139" y="71"/>
                                </a:cubicBezTo>
                                <a:cubicBezTo>
                                  <a:pt x="138" y="64"/>
                                  <a:pt x="131" y="63"/>
                                  <a:pt x="124" y="62"/>
                                </a:cubicBezTo>
                                <a:cubicBezTo>
                                  <a:pt x="116" y="58"/>
                                  <a:pt x="109" y="55"/>
                                  <a:pt x="102" y="50"/>
                                </a:cubicBezTo>
                                <a:cubicBezTo>
                                  <a:pt x="97" y="41"/>
                                  <a:pt x="72" y="28"/>
                                  <a:pt x="61" y="26"/>
                                </a:cubicBezTo>
                                <a:cubicBezTo>
                                  <a:pt x="50" y="18"/>
                                  <a:pt x="45" y="8"/>
                                  <a:pt x="31" y="5"/>
                                </a:cubicBezTo>
                                <a:cubicBezTo>
                                  <a:pt x="20" y="0"/>
                                  <a:pt x="13" y="0"/>
                                  <a:pt x="0" y="0"/>
                                </a:cubicBezTo>
                              </a:path>
                            </a:pathLst>
                          </a:custGeom>
                          <a:noFill/>
                          <a:ln w="635">
                            <a:solidFill>
                              <a:srgbClr val="33CCF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s-EC"/>
                          </a:p>
                        </p:txBody>
                      </p:sp>
                      <p:sp>
                        <p:nvSpPr>
                          <p:cNvPr id="10400" name="Freeform 204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3225" y="239"/>
                            <a:ext cx="195" cy="66"/>
                          </a:xfrm>
                          <a:custGeom>
                            <a:avLst/>
                            <a:gdLst>
                              <a:gd name="T0" fmla="*/ 195 w 195"/>
                              <a:gd name="T1" fmla="*/ 61 h 66"/>
                              <a:gd name="T2" fmla="*/ 162 w 195"/>
                              <a:gd name="T3" fmla="*/ 39 h 66"/>
                              <a:gd name="T4" fmla="*/ 155 w 195"/>
                              <a:gd name="T5" fmla="*/ 25 h 66"/>
                              <a:gd name="T6" fmla="*/ 129 w 195"/>
                              <a:gd name="T7" fmla="*/ 15 h 66"/>
                              <a:gd name="T8" fmla="*/ 95 w 195"/>
                              <a:gd name="T9" fmla="*/ 6 h 66"/>
                              <a:gd name="T10" fmla="*/ 71 w 195"/>
                              <a:gd name="T11" fmla="*/ 12 h 66"/>
                              <a:gd name="T12" fmla="*/ 12 w 195"/>
                              <a:gd name="T13" fmla="*/ 58 h 66"/>
                              <a:gd name="T14" fmla="*/ 0 w 195"/>
                              <a:gd name="T15" fmla="*/ 66 h 6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w 195"/>
                              <a:gd name="T25" fmla="*/ 0 h 66"/>
                              <a:gd name="T26" fmla="*/ 195 w 195"/>
                              <a:gd name="T27" fmla="*/ 66 h 66"/>
                            </a:gdLst>
                            <a:ahLst/>
                            <a:cxnLst>
                              <a:cxn ang="T16">
                                <a:pos x="T0" y="T1"/>
                              </a:cxn>
                              <a:cxn ang="T17">
                                <a:pos x="T2" y="T3"/>
                              </a:cxn>
                              <a:cxn ang="T18">
                                <a:pos x="T4" y="T5"/>
                              </a:cxn>
                              <a:cxn ang="T19">
                                <a:pos x="T6" y="T7"/>
                              </a:cxn>
                              <a:cxn ang="T20">
                                <a:pos x="T8" y="T9"/>
                              </a:cxn>
                              <a:cxn ang="T21">
                                <a:pos x="T10" y="T11"/>
                              </a:cxn>
                              <a:cxn ang="T22">
                                <a:pos x="T12" y="T13"/>
                              </a:cxn>
                              <a:cxn ang="T23">
                                <a:pos x="T14" y="T15"/>
                              </a:cxn>
                            </a:cxnLst>
                            <a:rect l="T24" t="T25" r="T26" b="T27"/>
                            <a:pathLst>
                              <a:path w="195" h="66">
                                <a:moveTo>
                                  <a:pt x="195" y="61"/>
                                </a:moveTo>
                                <a:cubicBezTo>
                                  <a:pt x="177" y="59"/>
                                  <a:pt x="175" y="42"/>
                                  <a:pt x="162" y="39"/>
                                </a:cubicBezTo>
                                <a:cubicBezTo>
                                  <a:pt x="152" y="31"/>
                                  <a:pt x="166" y="43"/>
                                  <a:pt x="155" y="25"/>
                                </a:cubicBezTo>
                                <a:cubicBezTo>
                                  <a:pt x="151" y="18"/>
                                  <a:pt x="137" y="16"/>
                                  <a:pt x="129" y="15"/>
                                </a:cubicBezTo>
                                <a:cubicBezTo>
                                  <a:pt x="118" y="12"/>
                                  <a:pt x="107" y="8"/>
                                  <a:pt x="95" y="6"/>
                                </a:cubicBezTo>
                                <a:cubicBezTo>
                                  <a:pt x="85" y="2"/>
                                  <a:pt x="73" y="0"/>
                                  <a:pt x="71" y="12"/>
                                </a:cubicBezTo>
                                <a:cubicBezTo>
                                  <a:pt x="76" y="60"/>
                                  <a:pt x="58" y="57"/>
                                  <a:pt x="12" y="58"/>
                                </a:cubicBezTo>
                                <a:cubicBezTo>
                                  <a:pt x="8" y="61"/>
                                  <a:pt x="4" y="63"/>
                                  <a:pt x="0" y="66"/>
                                </a:cubicBezTo>
                              </a:path>
                            </a:pathLst>
                          </a:custGeom>
                          <a:noFill/>
                          <a:ln w="635">
                            <a:solidFill>
                              <a:srgbClr val="33CCF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s-EC"/>
                          </a:p>
                        </p:txBody>
                      </p:sp>
                      <p:sp>
                        <p:nvSpPr>
                          <p:cNvPr id="10401" name="Freeform 205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3249" y="338"/>
                            <a:ext cx="167" cy="123"/>
                          </a:xfrm>
                          <a:custGeom>
                            <a:avLst/>
                            <a:gdLst>
                              <a:gd name="T0" fmla="*/ 167 w 167"/>
                              <a:gd name="T1" fmla="*/ 123 h 123"/>
                              <a:gd name="T2" fmla="*/ 153 w 167"/>
                              <a:gd name="T3" fmla="*/ 112 h 123"/>
                              <a:gd name="T4" fmla="*/ 141 w 167"/>
                              <a:gd name="T5" fmla="*/ 93 h 123"/>
                              <a:gd name="T6" fmla="*/ 128 w 167"/>
                              <a:gd name="T7" fmla="*/ 84 h 123"/>
                              <a:gd name="T8" fmla="*/ 111 w 167"/>
                              <a:gd name="T9" fmla="*/ 70 h 123"/>
                              <a:gd name="T10" fmla="*/ 99 w 167"/>
                              <a:gd name="T11" fmla="*/ 57 h 123"/>
                              <a:gd name="T12" fmla="*/ 69 w 167"/>
                              <a:gd name="T13" fmla="*/ 39 h 123"/>
                              <a:gd name="T14" fmla="*/ 51 w 167"/>
                              <a:gd name="T15" fmla="*/ 27 h 123"/>
                              <a:gd name="T16" fmla="*/ 8 w 167"/>
                              <a:gd name="T17" fmla="*/ 6 h 123"/>
                              <a:gd name="T18" fmla="*/ 0 w 167"/>
                              <a:gd name="T19" fmla="*/ 0 h 123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w 167"/>
                              <a:gd name="T31" fmla="*/ 0 h 123"/>
                              <a:gd name="T32" fmla="*/ 167 w 167"/>
                              <a:gd name="T33" fmla="*/ 123 h 123"/>
                            </a:gdLst>
                            <a:ahLst/>
                            <a:cxnLst>
                              <a:cxn ang="T20">
                                <a:pos x="T0" y="T1"/>
                              </a:cxn>
                              <a:cxn ang="T21">
                                <a:pos x="T2" y="T3"/>
                              </a:cxn>
                              <a:cxn ang="T22">
                                <a:pos x="T4" y="T5"/>
                              </a:cxn>
                              <a:cxn ang="T23">
                                <a:pos x="T6" y="T7"/>
                              </a:cxn>
                              <a:cxn ang="T24">
                                <a:pos x="T8" y="T9"/>
                              </a:cxn>
                              <a:cxn ang="T25">
                                <a:pos x="T10" y="T11"/>
                              </a:cxn>
                              <a:cxn ang="T26">
                                <a:pos x="T12" y="T13"/>
                              </a:cxn>
                              <a:cxn ang="T27">
                                <a:pos x="T14" y="T15"/>
                              </a:cxn>
                              <a:cxn ang="T28">
                                <a:pos x="T16" y="T17"/>
                              </a:cxn>
                              <a:cxn ang="T29">
                                <a:pos x="T18" y="T19"/>
                              </a:cxn>
                            </a:cxnLst>
                            <a:rect l="T30" t="T31" r="T32" b="T33"/>
                            <a:pathLst>
                              <a:path w="167" h="123">
                                <a:moveTo>
                                  <a:pt x="167" y="123"/>
                                </a:moveTo>
                                <a:cubicBezTo>
                                  <a:pt x="158" y="121"/>
                                  <a:pt x="156" y="121"/>
                                  <a:pt x="153" y="112"/>
                                </a:cubicBezTo>
                                <a:cubicBezTo>
                                  <a:pt x="152" y="95"/>
                                  <a:pt x="155" y="95"/>
                                  <a:pt x="141" y="93"/>
                                </a:cubicBezTo>
                                <a:cubicBezTo>
                                  <a:pt x="136" y="90"/>
                                  <a:pt x="132" y="88"/>
                                  <a:pt x="128" y="84"/>
                                </a:cubicBezTo>
                                <a:cubicBezTo>
                                  <a:pt x="125" y="76"/>
                                  <a:pt x="118" y="74"/>
                                  <a:pt x="111" y="70"/>
                                </a:cubicBezTo>
                                <a:cubicBezTo>
                                  <a:pt x="107" y="64"/>
                                  <a:pt x="105" y="61"/>
                                  <a:pt x="99" y="57"/>
                                </a:cubicBezTo>
                                <a:cubicBezTo>
                                  <a:pt x="94" y="49"/>
                                  <a:pt x="78" y="41"/>
                                  <a:pt x="69" y="39"/>
                                </a:cubicBezTo>
                                <a:cubicBezTo>
                                  <a:pt x="63" y="34"/>
                                  <a:pt x="59" y="29"/>
                                  <a:pt x="51" y="27"/>
                                </a:cubicBezTo>
                                <a:cubicBezTo>
                                  <a:pt x="35" y="15"/>
                                  <a:pt x="29" y="7"/>
                                  <a:pt x="8" y="6"/>
                                </a:cubicBezTo>
                                <a:cubicBezTo>
                                  <a:pt x="2" y="2"/>
                                  <a:pt x="4" y="4"/>
                                  <a:pt x="0" y="0"/>
                                </a:cubicBezTo>
                              </a:path>
                            </a:pathLst>
                          </a:custGeom>
                          <a:noFill/>
                          <a:ln w="635">
                            <a:solidFill>
                              <a:srgbClr val="33CCF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s-EC"/>
                          </a:p>
                        </p:txBody>
                      </p:sp>
                      <p:sp>
                        <p:nvSpPr>
                          <p:cNvPr id="10402" name="Freeform 206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3138" y="578"/>
                            <a:ext cx="138" cy="285"/>
                          </a:xfrm>
                          <a:custGeom>
                            <a:avLst/>
                            <a:gdLst>
                              <a:gd name="T0" fmla="*/ 120 w 138"/>
                              <a:gd name="T1" fmla="*/ 285 h 285"/>
                              <a:gd name="T2" fmla="*/ 128 w 138"/>
                              <a:gd name="T3" fmla="*/ 261 h 285"/>
                              <a:gd name="T4" fmla="*/ 114 w 138"/>
                              <a:gd name="T5" fmla="*/ 192 h 285"/>
                              <a:gd name="T6" fmla="*/ 60 w 138"/>
                              <a:gd name="T7" fmla="*/ 132 h 285"/>
                              <a:gd name="T8" fmla="*/ 44 w 138"/>
                              <a:gd name="T9" fmla="*/ 112 h 285"/>
                              <a:gd name="T10" fmla="*/ 36 w 138"/>
                              <a:gd name="T11" fmla="*/ 100 h 285"/>
                              <a:gd name="T12" fmla="*/ 5 w 138"/>
                              <a:gd name="T13" fmla="*/ 69 h 285"/>
                              <a:gd name="T14" fmla="*/ 14 w 138"/>
                              <a:gd name="T15" fmla="*/ 25 h 285"/>
                              <a:gd name="T16" fmla="*/ 20 w 138"/>
                              <a:gd name="T17" fmla="*/ 0 h 285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60000 65536"/>
                              <a:gd name="T22" fmla="*/ 0 60000 65536"/>
                              <a:gd name="T23" fmla="*/ 0 60000 65536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w 138"/>
                              <a:gd name="T28" fmla="*/ 0 h 285"/>
                              <a:gd name="T29" fmla="*/ 138 w 138"/>
                              <a:gd name="T30" fmla="*/ 285 h 285"/>
                            </a:gdLst>
                            <a:ahLst/>
                            <a:cxnLst>
                              <a:cxn ang="T18">
                                <a:pos x="T0" y="T1"/>
                              </a:cxn>
                              <a:cxn ang="T19">
                                <a:pos x="T2" y="T3"/>
                              </a:cxn>
                              <a:cxn ang="T20">
                                <a:pos x="T4" y="T5"/>
                              </a:cxn>
                              <a:cxn ang="T21">
                                <a:pos x="T6" y="T7"/>
                              </a:cxn>
                              <a:cxn ang="T22">
                                <a:pos x="T8" y="T9"/>
                              </a:cxn>
                              <a:cxn ang="T23">
                                <a:pos x="T10" y="T11"/>
                              </a:cxn>
                              <a:cxn ang="T24">
                                <a:pos x="T12" y="T13"/>
                              </a:cxn>
                              <a:cxn ang="T25">
                                <a:pos x="T14" y="T15"/>
                              </a:cxn>
                              <a:cxn ang="T26">
                                <a:pos x="T16" y="T17"/>
                              </a:cxn>
                            </a:cxnLst>
                            <a:rect l="T27" t="T28" r="T29" b="T30"/>
                            <a:pathLst>
                              <a:path w="138" h="285">
                                <a:moveTo>
                                  <a:pt x="120" y="285"/>
                                </a:moveTo>
                                <a:cubicBezTo>
                                  <a:pt x="123" y="277"/>
                                  <a:pt x="125" y="269"/>
                                  <a:pt x="128" y="261"/>
                                </a:cubicBezTo>
                                <a:cubicBezTo>
                                  <a:pt x="127" y="234"/>
                                  <a:pt x="138" y="206"/>
                                  <a:pt x="114" y="192"/>
                                </a:cubicBezTo>
                                <a:cubicBezTo>
                                  <a:pt x="98" y="167"/>
                                  <a:pt x="88" y="146"/>
                                  <a:pt x="60" y="132"/>
                                </a:cubicBezTo>
                                <a:cubicBezTo>
                                  <a:pt x="59" y="126"/>
                                  <a:pt x="49" y="116"/>
                                  <a:pt x="44" y="112"/>
                                </a:cubicBezTo>
                                <a:cubicBezTo>
                                  <a:pt x="41" y="106"/>
                                  <a:pt x="42" y="104"/>
                                  <a:pt x="36" y="100"/>
                                </a:cubicBezTo>
                                <a:cubicBezTo>
                                  <a:pt x="33" y="79"/>
                                  <a:pt x="27" y="71"/>
                                  <a:pt x="5" y="69"/>
                                </a:cubicBezTo>
                                <a:cubicBezTo>
                                  <a:pt x="0" y="53"/>
                                  <a:pt x="6" y="38"/>
                                  <a:pt x="14" y="25"/>
                                </a:cubicBezTo>
                                <a:cubicBezTo>
                                  <a:pt x="16" y="10"/>
                                  <a:pt x="20" y="16"/>
                                  <a:pt x="20" y="0"/>
                                </a:cubicBezTo>
                              </a:path>
                            </a:pathLst>
                          </a:custGeom>
                          <a:noFill/>
                          <a:ln w="635">
                            <a:solidFill>
                              <a:srgbClr val="33CCFF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s-EC"/>
                          </a:p>
                        </p:txBody>
                      </p:sp>
                      <p:grpSp>
                        <p:nvGrpSpPr>
                          <p:cNvPr id="20" name="Group 207"/>
                          <p:cNvGrpSpPr>
                            <a:grpSpLocks noChangeAspect="1"/>
                          </p:cNvGrpSpPr>
                          <p:nvPr/>
                        </p:nvGrpSpPr>
                        <p:grpSpPr bwMode="auto">
                          <a:xfrm>
                            <a:off x="2342" y="9"/>
                            <a:ext cx="1473" cy="1361"/>
                            <a:chOff x="2342" y="9"/>
                            <a:chExt cx="1473" cy="1361"/>
                          </a:xfrm>
                        </p:grpSpPr>
                        <p:sp>
                          <p:nvSpPr>
                            <p:cNvPr id="10404" name="Freeform 208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3098" y="260"/>
                              <a:ext cx="501" cy="515"/>
                            </a:xfrm>
                            <a:custGeom>
                              <a:avLst/>
                              <a:gdLst>
                                <a:gd name="T0" fmla="*/ 498 w 501"/>
                                <a:gd name="T1" fmla="*/ 515 h 515"/>
                                <a:gd name="T2" fmla="*/ 475 w 501"/>
                                <a:gd name="T3" fmla="*/ 467 h 515"/>
                                <a:gd name="T4" fmla="*/ 454 w 501"/>
                                <a:gd name="T5" fmla="*/ 449 h 515"/>
                                <a:gd name="T6" fmla="*/ 433 w 501"/>
                                <a:gd name="T7" fmla="*/ 425 h 515"/>
                                <a:gd name="T8" fmla="*/ 412 w 501"/>
                                <a:gd name="T9" fmla="*/ 407 h 515"/>
                                <a:gd name="T10" fmla="*/ 382 w 501"/>
                                <a:gd name="T11" fmla="*/ 386 h 515"/>
                                <a:gd name="T12" fmla="*/ 354 w 501"/>
                                <a:gd name="T13" fmla="*/ 372 h 515"/>
                                <a:gd name="T14" fmla="*/ 334 w 501"/>
                                <a:gd name="T15" fmla="*/ 356 h 515"/>
                                <a:gd name="T16" fmla="*/ 307 w 501"/>
                                <a:gd name="T17" fmla="*/ 341 h 515"/>
                                <a:gd name="T18" fmla="*/ 292 w 501"/>
                                <a:gd name="T19" fmla="*/ 335 h 515"/>
                                <a:gd name="T20" fmla="*/ 258 w 501"/>
                                <a:gd name="T21" fmla="*/ 332 h 515"/>
                                <a:gd name="T22" fmla="*/ 240 w 501"/>
                                <a:gd name="T23" fmla="*/ 309 h 515"/>
                                <a:gd name="T24" fmla="*/ 223 w 501"/>
                                <a:gd name="T25" fmla="*/ 296 h 515"/>
                                <a:gd name="T26" fmla="*/ 219 w 501"/>
                                <a:gd name="T27" fmla="*/ 273 h 515"/>
                                <a:gd name="T28" fmla="*/ 225 w 501"/>
                                <a:gd name="T29" fmla="*/ 255 h 515"/>
                                <a:gd name="T30" fmla="*/ 171 w 501"/>
                                <a:gd name="T31" fmla="*/ 248 h 515"/>
                                <a:gd name="T32" fmla="*/ 162 w 501"/>
                                <a:gd name="T33" fmla="*/ 224 h 515"/>
                                <a:gd name="T34" fmla="*/ 148 w 501"/>
                                <a:gd name="T35" fmla="*/ 218 h 515"/>
                                <a:gd name="T36" fmla="*/ 132 w 501"/>
                                <a:gd name="T37" fmla="*/ 207 h 515"/>
                                <a:gd name="T38" fmla="*/ 124 w 501"/>
                                <a:gd name="T39" fmla="*/ 195 h 515"/>
                                <a:gd name="T40" fmla="*/ 132 w 501"/>
                                <a:gd name="T41" fmla="*/ 147 h 515"/>
                                <a:gd name="T42" fmla="*/ 148 w 501"/>
                                <a:gd name="T43" fmla="*/ 125 h 515"/>
                                <a:gd name="T44" fmla="*/ 145 w 501"/>
                                <a:gd name="T45" fmla="*/ 105 h 515"/>
                                <a:gd name="T46" fmla="*/ 153 w 501"/>
                                <a:gd name="T47" fmla="*/ 84 h 515"/>
                                <a:gd name="T48" fmla="*/ 145 w 501"/>
                                <a:gd name="T49" fmla="*/ 54 h 515"/>
                                <a:gd name="T50" fmla="*/ 127 w 501"/>
                                <a:gd name="T51" fmla="*/ 44 h 515"/>
                                <a:gd name="T52" fmla="*/ 108 w 501"/>
                                <a:gd name="T53" fmla="*/ 57 h 515"/>
                                <a:gd name="T54" fmla="*/ 84 w 501"/>
                                <a:gd name="T55" fmla="*/ 60 h 515"/>
                                <a:gd name="T56" fmla="*/ 52 w 501"/>
                                <a:gd name="T57" fmla="*/ 78 h 515"/>
                                <a:gd name="T58" fmla="*/ 22 w 501"/>
                                <a:gd name="T59" fmla="*/ 63 h 515"/>
                                <a:gd name="T60" fmla="*/ 24 w 501"/>
                                <a:gd name="T61" fmla="*/ 30 h 515"/>
                                <a:gd name="T62" fmla="*/ 16 w 501"/>
                                <a:gd name="T63" fmla="*/ 14 h 515"/>
                                <a:gd name="T64" fmla="*/ 1 w 501"/>
                                <a:gd name="T65" fmla="*/ 0 h 515"/>
                                <a:gd name="T66" fmla="*/ 0 w 501"/>
                                <a:gd name="T67" fmla="*/ 0 h 515"/>
                                <a:gd name="T68" fmla="*/ 0 60000 65536"/>
                                <a:gd name="T69" fmla="*/ 0 60000 65536"/>
                                <a:gd name="T70" fmla="*/ 0 60000 65536"/>
                                <a:gd name="T71" fmla="*/ 0 60000 65536"/>
                                <a:gd name="T72" fmla="*/ 0 60000 65536"/>
                                <a:gd name="T73" fmla="*/ 0 60000 65536"/>
                                <a:gd name="T74" fmla="*/ 0 60000 65536"/>
                                <a:gd name="T75" fmla="*/ 0 60000 65536"/>
                                <a:gd name="T76" fmla="*/ 0 60000 65536"/>
                                <a:gd name="T77" fmla="*/ 0 60000 65536"/>
                                <a:gd name="T78" fmla="*/ 0 60000 65536"/>
                                <a:gd name="T79" fmla="*/ 0 60000 65536"/>
                                <a:gd name="T80" fmla="*/ 0 60000 65536"/>
                                <a:gd name="T81" fmla="*/ 0 60000 65536"/>
                                <a:gd name="T82" fmla="*/ 0 60000 65536"/>
                                <a:gd name="T83" fmla="*/ 0 60000 65536"/>
                                <a:gd name="T84" fmla="*/ 0 60000 65536"/>
                                <a:gd name="T85" fmla="*/ 0 60000 65536"/>
                                <a:gd name="T86" fmla="*/ 0 60000 65536"/>
                                <a:gd name="T87" fmla="*/ 0 60000 65536"/>
                                <a:gd name="T88" fmla="*/ 0 60000 65536"/>
                                <a:gd name="T89" fmla="*/ 0 60000 65536"/>
                                <a:gd name="T90" fmla="*/ 0 60000 65536"/>
                                <a:gd name="T91" fmla="*/ 0 60000 65536"/>
                                <a:gd name="T92" fmla="*/ 0 60000 65536"/>
                                <a:gd name="T93" fmla="*/ 0 60000 65536"/>
                                <a:gd name="T94" fmla="*/ 0 60000 65536"/>
                                <a:gd name="T95" fmla="*/ 0 60000 65536"/>
                                <a:gd name="T96" fmla="*/ 0 60000 65536"/>
                                <a:gd name="T97" fmla="*/ 0 60000 65536"/>
                                <a:gd name="T98" fmla="*/ 0 60000 65536"/>
                                <a:gd name="T99" fmla="*/ 0 60000 65536"/>
                                <a:gd name="T100" fmla="*/ 0 60000 65536"/>
                                <a:gd name="T101" fmla="*/ 0 60000 65536"/>
                                <a:gd name="T102" fmla="*/ 0 w 501"/>
                                <a:gd name="T103" fmla="*/ 0 h 515"/>
                                <a:gd name="T104" fmla="*/ 501 w 501"/>
                                <a:gd name="T105" fmla="*/ 515 h 515"/>
                              </a:gdLst>
                              <a:ahLst/>
                              <a:cxnLst>
                                <a:cxn ang="T68">
                                  <a:pos x="T0" y="T1"/>
                                </a:cxn>
                                <a:cxn ang="T69">
                                  <a:pos x="T2" y="T3"/>
                                </a:cxn>
                                <a:cxn ang="T70">
                                  <a:pos x="T4" y="T5"/>
                                </a:cxn>
                                <a:cxn ang="T71">
                                  <a:pos x="T6" y="T7"/>
                                </a:cxn>
                                <a:cxn ang="T72">
                                  <a:pos x="T8" y="T9"/>
                                </a:cxn>
                                <a:cxn ang="T73">
                                  <a:pos x="T10" y="T11"/>
                                </a:cxn>
                                <a:cxn ang="T74">
                                  <a:pos x="T12" y="T13"/>
                                </a:cxn>
                                <a:cxn ang="T75">
                                  <a:pos x="T14" y="T15"/>
                                </a:cxn>
                                <a:cxn ang="T76">
                                  <a:pos x="T16" y="T17"/>
                                </a:cxn>
                                <a:cxn ang="T77">
                                  <a:pos x="T18" y="T19"/>
                                </a:cxn>
                                <a:cxn ang="T78">
                                  <a:pos x="T20" y="T21"/>
                                </a:cxn>
                                <a:cxn ang="T79">
                                  <a:pos x="T22" y="T23"/>
                                </a:cxn>
                                <a:cxn ang="T80">
                                  <a:pos x="T24" y="T25"/>
                                </a:cxn>
                                <a:cxn ang="T81">
                                  <a:pos x="T26" y="T27"/>
                                </a:cxn>
                                <a:cxn ang="T82">
                                  <a:pos x="T28" y="T29"/>
                                </a:cxn>
                                <a:cxn ang="T83">
                                  <a:pos x="T30" y="T31"/>
                                </a:cxn>
                                <a:cxn ang="T84">
                                  <a:pos x="T32" y="T33"/>
                                </a:cxn>
                                <a:cxn ang="T85">
                                  <a:pos x="T34" y="T35"/>
                                </a:cxn>
                                <a:cxn ang="T86">
                                  <a:pos x="T36" y="T37"/>
                                </a:cxn>
                                <a:cxn ang="T87">
                                  <a:pos x="T38" y="T39"/>
                                </a:cxn>
                                <a:cxn ang="T88">
                                  <a:pos x="T40" y="T41"/>
                                </a:cxn>
                                <a:cxn ang="T89">
                                  <a:pos x="T42" y="T43"/>
                                </a:cxn>
                                <a:cxn ang="T90">
                                  <a:pos x="T44" y="T45"/>
                                </a:cxn>
                                <a:cxn ang="T91">
                                  <a:pos x="T46" y="T47"/>
                                </a:cxn>
                                <a:cxn ang="T92">
                                  <a:pos x="T48" y="T49"/>
                                </a:cxn>
                                <a:cxn ang="T93">
                                  <a:pos x="T50" y="T51"/>
                                </a:cxn>
                                <a:cxn ang="T94">
                                  <a:pos x="T52" y="T53"/>
                                </a:cxn>
                                <a:cxn ang="T95">
                                  <a:pos x="T54" y="T55"/>
                                </a:cxn>
                                <a:cxn ang="T96">
                                  <a:pos x="T56" y="T57"/>
                                </a:cxn>
                                <a:cxn ang="T97">
                                  <a:pos x="T58" y="T59"/>
                                </a:cxn>
                                <a:cxn ang="T98">
                                  <a:pos x="T60" y="T61"/>
                                </a:cxn>
                                <a:cxn ang="T99">
                                  <a:pos x="T62" y="T63"/>
                                </a:cxn>
                                <a:cxn ang="T100">
                                  <a:pos x="T64" y="T65"/>
                                </a:cxn>
                                <a:cxn ang="T101">
                                  <a:pos x="T66" y="T67"/>
                                </a:cxn>
                              </a:cxnLst>
                              <a:rect l="T102" t="T103" r="T104" b="T105"/>
                              <a:pathLst>
                                <a:path w="501" h="515">
                                  <a:moveTo>
                                    <a:pt x="498" y="515"/>
                                  </a:moveTo>
                                  <a:cubicBezTo>
                                    <a:pt x="501" y="502"/>
                                    <a:pt x="490" y="470"/>
                                    <a:pt x="475" y="467"/>
                                  </a:cubicBezTo>
                                  <a:cubicBezTo>
                                    <a:pt x="469" y="460"/>
                                    <a:pt x="463" y="451"/>
                                    <a:pt x="454" y="449"/>
                                  </a:cubicBezTo>
                                  <a:cubicBezTo>
                                    <a:pt x="444" y="444"/>
                                    <a:pt x="441" y="432"/>
                                    <a:pt x="433" y="425"/>
                                  </a:cubicBezTo>
                                  <a:cubicBezTo>
                                    <a:pt x="429" y="418"/>
                                    <a:pt x="419" y="411"/>
                                    <a:pt x="412" y="407"/>
                                  </a:cubicBezTo>
                                  <a:cubicBezTo>
                                    <a:pt x="407" y="398"/>
                                    <a:pt x="392" y="388"/>
                                    <a:pt x="382" y="386"/>
                                  </a:cubicBezTo>
                                  <a:cubicBezTo>
                                    <a:pt x="376" y="376"/>
                                    <a:pt x="365" y="375"/>
                                    <a:pt x="354" y="372"/>
                                  </a:cubicBezTo>
                                  <a:cubicBezTo>
                                    <a:pt x="346" y="366"/>
                                    <a:pt x="345" y="358"/>
                                    <a:pt x="334" y="356"/>
                                  </a:cubicBezTo>
                                  <a:cubicBezTo>
                                    <a:pt x="330" y="350"/>
                                    <a:pt x="315" y="343"/>
                                    <a:pt x="307" y="341"/>
                                  </a:cubicBezTo>
                                  <a:cubicBezTo>
                                    <a:pt x="302" y="338"/>
                                    <a:pt x="298" y="336"/>
                                    <a:pt x="292" y="335"/>
                                  </a:cubicBezTo>
                                  <a:cubicBezTo>
                                    <a:pt x="281" y="336"/>
                                    <a:pt x="267" y="339"/>
                                    <a:pt x="258" y="332"/>
                                  </a:cubicBezTo>
                                  <a:cubicBezTo>
                                    <a:pt x="255" y="325"/>
                                    <a:pt x="247" y="313"/>
                                    <a:pt x="240" y="309"/>
                                  </a:cubicBezTo>
                                  <a:cubicBezTo>
                                    <a:pt x="236" y="303"/>
                                    <a:pt x="229" y="300"/>
                                    <a:pt x="223" y="296"/>
                                  </a:cubicBezTo>
                                  <a:cubicBezTo>
                                    <a:pt x="220" y="276"/>
                                    <a:pt x="221" y="284"/>
                                    <a:pt x="219" y="273"/>
                                  </a:cubicBezTo>
                                  <a:cubicBezTo>
                                    <a:pt x="220" y="264"/>
                                    <a:pt x="222" y="263"/>
                                    <a:pt x="225" y="255"/>
                                  </a:cubicBezTo>
                                  <a:cubicBezTo>
                                    <a:pt x="211" y="248"/>
                                    <a:pt x="186" y="249"/>
                                    <a:pt x="171" y="248"/>
                                  </a:cubicBezTo>
                                  <a:cubicBezTo>
                                    <a:pt x="170" y="236"/>
                                    <a:pt x="173" y="226"/>
                                    <a:pt x="162" y="224"/>
                                  </a:cubicBezTo>
                                  <a:cubicBezTo>
                                    <a:pt x="157" y="222"/>
                                    <a:pt x="154" y="219"/>
                                    <a:pt x="148" y="218"/>
                                  </a:cubicBezTo>
                                  <a:cubicBezTo>
                                    <a:pt x="140" y="214"/>
                                    <a:pt x="139" y="212"/>
                                    <a:pt x="132" y="207"/>
                                  </a:cubicBezTo>
                                  <a:cubicBezTo>
                                    <a:pt x="129" y="201"/>
                                    <a:pt x="130" y="199"/>
                                    <a:pt x="124" y="195"/>
                                  </a:cubicBezTo>
                                  <a:cubicBezTo>
                                    <a:pt x="121" y="174"/>
                                    <a:pt x="110" y="154"/>
                                    <a:pt x="132" y="147"/>
                                  </a:cubicBezTo>
                                  <a:cubicBezTo>
                                    <a:pt x="138" y="141"/>
                                    <a:pt x="141" y="132"/>
                                    <a:pt x="148" y="125"/>
                                  </a:cubicBezTo>
                                  <a:cubicBezTo>
                                    <a:pt x="151" y="117"/>
                                    <a:pt x="149" y="112"/>
                                    <a:pt x="145" y="105"/>
                                  </a:cubicBezTo>
                                  <a:cubicBezTo>
                                    <a:pt x="147" y="93"/>
                                    <a:pt x="148" y="93"/>
                                    <a:pt x="153" y="84"/>
                                  </a:cubicBezTo>
                                  <a:cubicBezTo>
                                    <a:pt x="151" y="63"/>
                                    <a:pt x="153" y="67"/>
                                    <a:pt x="145" y="54"/>
                                  </a:cubicBezTo>
                                  <a:cubicBezTo>
                                    <a:pt x="143" y="42"/>
                                    <a:pt x="139" y="45"/>
                                    <a:pt x="127" y="44"/>
                                  </a:cubicBezTo>
                                  <a:cubicBezTo>
                                    <a:pt x="117" y="46"/>
                                    <a:pt x="116" y="53"/>
                                    <a:pt x="108" y="57"/>
                                  </a:cubicBezTo>
                                  <a:cubicBezTo>
                                    <a:pt x="100" y="61"/>
                                    <a:pt x="93" y="60"/>
                                    <a:pt x="84" y="60"/>
                                  </a:cubicBezTo>
                                  <a:cubicBezTo>
                                    <a:pt x="72" y="65"/>
                                    <a:pt x="66" y="76"/>
                                    <a:pt x="52" y="78"/>
                                  </a:cubicBezTo>
                                  <a:cubicBezTo>
                                    <a:pt x="30" y="77"/>
                                    <a:pt x="31" y="78"/>
                                    <a:pt x="22" y="63"/>
                                  </a:cubicBezTo>
                                  <a:cubicBezTo>
                                    <a:pt x="20" y="52"/>
                                    <a:pt x="22" y="41"/>
                                    <a:pt x="24" y="30"/>
                                  </a:cubicBezTo>
                                  <a:cubicBezTo>
                                    <a:pt x="22" y="22"/>
                                    <a:pt x="24" y="16"/>
                                    <a:pt x="16" y="14"/>
                                  </a:cubicBezTo>
                                  <a:lnTo>
                                    <a:pt x="1" y="0"/>
                                  </a:lnTo>
                                  <a:cubicBezTo>
                                    <a:pt x="1" y="0"/>
                                    <a:pt x="0" y="0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05" name="Freeform 209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3344" y="9"/>
                              <a:ext cx="442" cy="503"/>
                            </a:xfrm>
                            <a:custGeom>
                              <a:avLst/>
                              <a:gdLst>
                                <a:gd name="T0" fmla="*/ 442 w 442"/>
                                <a:gd name="T1" fmla="*/ 503 h 503"/>
                                <a:gd name="T2" fmla="*/ 415 w 442"/>
                                <a:gd name="T3" fmla="*/ 495 h 503"/>
                                <a:gd name="T4" fmla="*/ 385 w 442"/>
                                <a:gd name="T5" fmla="*/ 459 h 503"/>
                                <a:gd name="T6" fmla="*/ 360 w 442"/>
                                <a:gd name="T7" fmla="*/ 458 h 503"/>
                                <a:gd name="T8" fmla="*/ 354 w 442"/>
                                <a:gd name="T9" fmla="*/ 426 h 503"/>
                                <a:gd name="T10" fmla="*/ 342 w 442"/>
                                <a:gd name="T11" fmla="*/ 411 h 503"/>
                                <a:gd name="T12" fmla="*/ 334 w 442"/>
                                <a:gd name="T13" fmla="*/ 401 h 503"/>
                                <a:gd name="T14" fmla="*/ 327 w 442"/>
                                <a:gd name="T15" fmla="*/ 384 h 503"/>
                                <a:gd name="T16" fmla="*/ 313 w 442"/>
                                <a:gd name="T17" fmla="*/ 375 h 503"/>
                                <a:gd name="T18" fmla="*/ 298 w 442"/>
                                <a:gd name="T19" fmla="*/ 348 h 503"/>
                                <a:gd name="T20" fmla="*/ 291 w 442"/>
                                <a:gd name="T21" fmla="*/ 321 h 503"/>
                                <a:gd name="T22" fmla="*/ 288 w 442"/>
                                <a:gd name="T23" fmla="*/ 303 h 503"/>
                                <a:gd name="T24" fmla="*/ 283 w 442"/>
                                <a:gd name="T25" fmla="*/ 302 h 503"/>
                                <a:gd name="T26" fmla="*/ 253 w 442"/>
                                <a:gd name="T27" fmla="*/ 281 h 503"/>
                                <a:gd name="T28" fmla="*/ 232 w 442"/>
                                <a:gd name="T29" fmla="*/ 272 h 503"/>
                                <a:gd name="T30" fmla="*/ 216 w 442"/>
                                <a:gd name="T31" fmla="*/ 260 h 503"/>
                                <a:gd name="T32" fmla="*/ 163 w 442"/>
                                <a:gd name="T33" fmla="*/ 225 h 503"/>
                                <a:gd name="T34" fmla="*/ 145 w 442"/>
                                <a:gd name="T35" fmla="*/ 216 h 503"/>
                                <a:gd name="T36" fmla="*/ 135 w 442"/>
                                <a:gd name="T37" fmla="*/ 195 h 503"/>
                                <a:gd name="T38" fmla="*/ 109 w 442"/>
                                <a:gd name="T39" fmla="*/ 125 h 503"/>
                                <a:gd name="T40" fmla="*/ 91 w 442"/>
                                <a:gd name="T41" fmla="*/ 92 h 503"/>
                                <a:gd name="T42" fmla="*/ 67 w 442"/>
                                <a:gd name="T43" fmla="*/ 66 h 503"/>
                                <a:gd name="T44" fmla="*/ 37 w 442"/>
                                <a:gd name="T45" fmla="*/ 48 h 503"/>
                                <a:gd name="T46" fmla="*/ 22 w 442"/>
                                <a:gd name="T47" fmla="*/ 35 h 503"/>
                                <a:gd name="T48" fmla="*/ 10 w 442"/>
                                <a:gd name="T49" fmla="*/ 12 h 503"/>
                                <a:gd name="T50" fmla="*/ 1 w 442"/>
                                <a:gd name="T51" fmla="*/ 5 h 503"/>
                                <a:gd name="T52" fmla="*/ 0 w 442"/>
                                <a:gd name="T53" fmla="*/ 0 h 503"/>
                                <a:gd name="T54" fmla="*/ 0 60000 65536"/>
                                <a:gd name="T55" fmla="*/ 0 60000 65536"/>
                                <a:gd name="T56" fmla="*/ 0 60000 65536"/>
                                <a:gd name="T57" fmla="*/ 0 60000 65536"/>
                                <a:gd name="T58" fmla="*/ 0 60000 65536"/>
                                <a:gd name="T59" fmla="*/ 0 60000 65536"/>
                                <a:gd name="T60" fmla="*/ 0 60000 65536"/>
                                <a:gd name="T61" fmla="*/ 0 60000 65536"/>
                                <a:gd name="T62" fmla="*/ 0 60000 65536"/>
                                <a:gd name="T63" fmla="*/ 0 60000 65536"/>
                                <a:gd name="T64" fmla="*/ 0 60000 65536"/>
                                <a:gd name="T65" fmla="*/ 0 60000 65536"/>
                                <a:gd name="T66" fmla="*/ 0 60000 65536"/>
                                <a:gd name="T67" fmla="*/ 0 60000 65536"/>
                                <a:gd name="T68" fmla="*/ 0 60000 65536"/>
                                <a:gd name="T69" fmla="*/ 0 60000 65536"/>
                                <a:gd name="T70" fmla="*/ 0 60000 65536"/>
                                <a:gd name="T71" fmla="*/ 0 60000 65536"/>
                                <a:gd name="T72" fmla="*/ 0 60000 65536"/>
                                <a:gd name="T73" fmla="*/ 0 60000 65536"/>
                                <a:gd name="T74" fmla="*/ 0 60000 65536"/>
                                <a:gd name="T75" fmla="*/ 0 60000 65536"/>
                                <a:gd name="T76" fmla="*/ 0 60000 65536"/>
                                <a:gd name="T77" fmla="*/ 0 60000 65536"/>
                                <a:gd name="T78" fmla="*/ 0 60000 65536"/>
                                <a:gd name="T79" fmla="*/ 0 60000 65536"/>
                                <a:gd name="T80" fmla="*/ 0 60000 65536"/>
                                <a:gd name="T81" fmla="*/ 0 w 442"/>
                                <a:gd name="T82" fmla="*/ 0 h 503"/>
                                <a:gd name="T83" fmla="*/ 442 w 442"/>
                                <a:gd name="T84" fmla="*/ 503 h 503"/>
                              </a:gdLst>
                              <a:ahLst/>
                              <a:cxnLst>
                                <a:cxn ang="T54">
                                  <a:pos x="T0" y="T1"/>
                                </a:cxn>
                                <a:cxn ang="T55">
                                  <a:pos x="T2" y="T3"/>
                                </a:cxn>
                                <a:cxn ang="T56">
                                  <a:pos x="T4" y="T5"/>
                                </a:cxn>
                                <a:cxn ang="T57">
                                  <a:pos x="T6" y="T7"/>
                                </a:cxn>
                                <a:cxn ang="T58">
                                  <a:pos x="T8" y="T9"/>
                                </a:cxn>
                                <a:cxn ang="T59">
                                  <a:pos x="T10" y="T11"/>
                                </a:cxn>
                                <a:cxn ang="T60">
                                  <a:pos x="T12" y="T13"/>
                                </a:cxn>
                                <a:cxn ang="T61">
                                  <a:pos x="T14" y="T15"/>
                                </a:cxn>
                                <a:cxn ang="T62">
                                  <a:pos x="T16" y="T17"/>
                                </a:cxn>
                                <a:cxn ang="T63">
                                  <a:pos x="T18" y="T19"/>
                                </a:cxn>
                                <a:cxn ang="T64">
                                  <a:pos x="T20" y="T21"/>
                                </a:cxn>
                                <a:cxn ang="T65">
                                  <a:pos x="T22" y="T23"/>
                                </a:cxn>
                                <a:cxn ang="T66">
                                  <a:pos x="T24" y="T25"/>
                                </a:cxn>
                                <a:cxn ang="T67">
                                  <a:pos x="T26" y="T27"/>
                                </a:cxn>
                                <a:cxn ang="T68">
                                  <a:pos x="T28" y="T29"/>
                                </a:cxn>
                                <a:cxn ang="T69">
                                  <a:pos x="T30" y="T31"/>
                                </a:cxn>
                                <a:cxn ang="T70">
                                  <a:pos x="T32" y="T33"/>
                                </a:cxn>
                                <a:cxn ang="T71">
                                  <a:pos x="T34" y="T35"/>
                                </a:cxn>
                                <a:cxn ang="T72">
                                  <a:pos x="T36" y="T37"/>
                                </a:cxn>
                                <a:cxn ang="T73">
                                  <a:pos x="T38" y="T39"/>
                                </a:cxn>
                                <a:cxn ang="T74">
                                  <a:pos x="T40" y="T41"/>
                                </a:cxn>
                                <a:cxn ang="T75">
                                  <a:pos x="T42" y="T43"/>
                                </a:cxn>
                                <a:cxn ang="T76">
                                  <a:pos x="T44" y="T45"/>
                                </a:cxn>
                                <a:cxn ang="T77">
                                  <a:pos x="T46" y="T47"/>
                                </a:cxn>
                                <a:cxn ang="T78">
                                  <a:pos x="T48" y="T49"/>
                                </a:cxn>
                                <a:cxn ang="T79">
                                  <a:pos x="T50" y="T51"/>
                                </a:cxn>
                                <a:cxn ang="T80">
                                  <a:pos x="T52" y="T53"/>
                                </a:cxn>
                              </a:cxnLst>
                              <a:rect l="T81" t="T82" r="T83" b="T84"/>
                              <a:pathLst>
                                <a:path w="442" h="503">
                                  <a:moveTo>
                                    <a:pt x="442" y="503"/>
                                  </a:moveTo>
                                  <a:cubicBezTo>
                                    <a:pt x="434" y="499"/>
                                    <a:pt x="424" y="497"/>
                                    <a:pt x="415" y="495"/>
                                  </a:cubicBezTo>
                                  <a:cubicBezTo>
                                    <a:pt x="409" y="487"/>
                                    <a:pt x="396" y="460"/>
                                    <a:pt x="385" y="459"/>
                                  </a:cubicBezTo>
                                  <a:cubicBezTo>
                                    <a:pt x="377" y="458"/>
                                    <a:pt x="368" y="458"/>
                                    <a:pt x="360" y="458"/>
                                  </a:cubicBezTo>
                                  <a:cubicBezTo>
                                    <a:pt x="361" y="445"/>
                                    <a:pt x="366" y="435"/>
                                    <a:pt x="354" y="426"/>
                                  </a:cubicBezTo>
                                  <a:cubicBezTo>
                                    <a:pt x="352" y="415"/>
                                    <a:pt x="352" y="414"/>
                                    <a:pt x="342" y="411"/>
                                  </a:cubicBezTo>
                                  <a:cubicBezTo>
                                    <a:pt x="339" y="405"/>
                                    <a:pt x="341" y="402"/>
                                    <a:pt x="334" y="401"/>
                                  </a:cubicBezTo>
                                  <a:cubicBezTo>
                                    <a:pt x="326" y="397"/>
                                    <a:pt x="331" y="390"/>
                                    <a:pt x="327" y="384"/>
                                  </a:cubicBezTo>
                                  <a:cubicBezTo>
                                    <a:pt x="325" y="381"/>
                                    <a:pt x="316" y="377"/>
                                    <a:pt x="313" y="375"/>
                                  </a:cubicBezTo>
                                  <a:cubicBezTo>
                                    <a:pt x="309" y="365"/>
                                    <a:pt x="303" y="358"/>
                                    <a:pt x="298" y="348"/>
                                  </a:cubicBezTo>
                                  <a:cubicBezTo>
                                    <a:pt x="296" y="339"/>
                                    <a:pt x="293" y="330"/>
                                    <a:pt x="291" y="321"/>
                                  </a:cubicBezTo>
                                  <a:cubicBezTo>
                                    <a:pt x="290" y="315"/>
                                    <a:pt x="292" y="307"/>
                                    <a:pt x="288" y="303"/>
                                  </a:cubicBezTo>
                                  <a:cubicBezTo>
                                    <a:pt x="287" y="302"/>
                                    <a:pt x="285" y="302"/>
                                    <a:pt x="283" y="302"/>
                                  </a:cubicBezTo>
                                  <a:cubicBezTo>
                                    <a:pt x="276" y="292"/>
                                    <a:pt x="266" y="282"/>
                                    <a:pt x="253" y="281"/>
                                  </a:cubicBezTo>
                                  <a:cubicBezTo>
                                    <a:pt x="246" y="277"/>
                                    <a:pt x="240" y="273"/>
                                    <a:pt x="232" y="272"/>
                                  </a:cubicBezTo>
                                  <a:cubicBezTo>
                                    <a:pt x="226" y="269"/>
                                    <a:pt x="220" y="266"/>
                                    <a:pt x="216" y="260"/>
                                  </a:cubicBezTo>
                                  <a:cubicBezTo>
                                    <a:pt x="224" y="219"/>
                                    <a:pt x="193" y="230"/>
                                    <a:pt x="163" y="225"/>
                                  </a:cubicBezTo>
                                  <a:cubicBezTo>
                                    <a:pt x="158" y="221"/>
                                    <a:pt x="151" y="218"/>
                                    <a:pt x="145" y="216"/>
                                  </a:cubicBezTo>
                                  <a:cubicBezTo>
                                    <a:pt x="144" y="212"/>
                                    <a:pt x="138" y="199"/>
                                    <a:pt x="135" y="195"/>
                                  </a:cubicBezTo>
                                  <a:cubicBezTo>
                                    <a:pt x="132" y="169"/>
                                    <a:pt x="134" y="140"/>
                                    <a:pt x="109" y="125"/>
                                  </a:cubicBezTo>
                                  <a:cubicBezTo>
                                    <a:pt x="102" y="114"/>
                                    <a:pt x="99" y="103"/>
                                    <a:pt x="91" y="92"/>
                                  </a:cubicBezTo>
                                  <a:cubicBezTo>
                                    <a:pt x="89" y="84"/>
                                    <a:pt x="76" y="70"/>
                                    <a:pt x="67" y="66"/>
                                  </a:cubicBezTo>
                                  <a:cubicBezTo>
                                    <a:pt x="60" y="57"/>
                                    <a:pt x="46" y="55"/>
                                    <a:pt x="37" y="48"/>
                                  </a:cubicBezTo>
                                  <a:cubicBezTo>
                                    <a:pt x="31" y="43"/>
                                    <a:pt x="30" y="37"/>
                                    <a:pt x="22" y="35"/>
                                  </a:cubicBezTo>
                                  <a:cubicBezTo>
                                    <a:pt x="21" y="28"/>
                                    <a:pt x="15" y="17"/>
                                    <a:pt x="10" y="12"/>
                                  </a:cubicBezTo>
                                  <a:cubicBezTo>
                                    <a:pt x="7" y="9"/>
                                    <a:pt x="1" y="5"/>
                                    <a:pt x="1" y="5"/>
                                  </a:cubicBezTo>
                                  <a:cubicBezTo>
                                    <a:pt x="1" y="3"/>
                                    <a:pt x="0" y="0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06" name="Freeform 210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3463" y="212"/>
                              <a:ext cx="352" cy="646"/>
                            </a:xfrm>
                            <a:custGeom>
                              <a:avLst/>
                              <a:gdLst>
                                <a:gd name="T0" fmla="*/ 347 w 352"/>
                                <a:gd name="T1" fmla="*/ 646 h 646"/>
                                <a:gd name="T2" fmla="*/ 352 w 352"/>
                                <a:gd name="T3" fmla="*/ 592 h 646"/>
                                <a:gd name="T4" fmla="*/ 341 w 352"/>
                                <a:gd name="T5" fmla="*/ 543 h 646"/>
                                <a:gd name="T6" fmla="*/ 338 w 352"/>
                                <a:gd name="T7" fmla="*/ 489 h 646"/>
                                <a:gd name="T8" fmla="*/ 320 w 352"/>
                                <a:gd name="T9" fmla="*/ 456 h 646"/>
                                <a:gd name="T10" fmla="*/ 307 w 352"/>
                                <a:gd name="T11" fmla="*/ 436 h 646"/>
                                <a:gd name="T12" fmla="*/ 281 w 352"/>
                                <a:gd name="T13" fmla="*/ 406 h 646"/>
                                <a:gd name="T14" fmla="*/ 266 w 352"/>
                                <a:gd name="T15" fmla="*/ 393 h 646"/>
                                <a:gd name="T16" fmla="*/ 245 w 352"/>
                                <a:gd name="T17" fmla="*/ 372 h 646"/>
                                <a:gd name="T18" fmla="*/ 188 w 352"/>
                                <a:gd name="T19" fmla="*/ 336 h 646"/>
                                <a:gd name="T20" fmla="*/ 125 w 352"/>
                                <a:gd name="T21" fmla="*/ 321 h 646"/>
                                <a:gd name="T22" fmla="*/ 98 w 352"/>
                                <a:gd name="T23" fmla="*/ 309 h 646"/>
                                <a:gd name="T24" fmla="*/ 82 w 352"/>
                                <a:gd name="T25" fmla="*/ 300 h 646"/>
                                <a:gd name="T26" fmla="*/ 46 w 352"/>
                                <a:gd name="T27" fmla="*/ 264 h 646"/>
                                <a:gd name="T28" fmla="*/ 35 w 352"/>
                                <a:gd name="T29" fmla="*/ 244 h 646"/>
                                <a:gd name="T30" fmla="*/ 29 w 352"/>
                                <a:gd name="T31" fmla="*/ 184 h 646"/>
                                <a:gd name="T32" fmla="*/ 25 w 352"/>
                                <a:gd name="T33" fmla="*/ 160 h 646"/>
                                <a:gd name="T34" fmla="*/ 20 w 352"/>
                                <a:gd name="T35" fmla="*/ 150 h 646"/>
                                <a:gd name="T36" fmla="*/ 14 w 352"/>
                                <a:gd name="T37" fmla="*/ 136 h 646"/>
                                <a:gd name="T38" fmla="*/ 8 w 352"/>
                                <a:gd name="T39" fmla="*/ 105 h 646"/>
                                <a:gd name="T40" fmla="*/ 13 w 352"/>
                                <a:gd name="T41" fmla="*/ 21 h 646"/>
                                <a:gd name="T42" fmla="*/ 17 w 352"/>
                                <a:gd name="T43" fmla="*/ 0 h 64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60000 65536"/>
                                <a:gd name="T55" fmla="*/ 0 60000 65536"/>
                                <a:gd name="T56" fmla="*/ 0 60000 65536"/>
                                <a:gd name="T57" fmla="*/ 0 60000 65536"/>
                                <a:gd name="T58" fmla="*/ 0 60000 65536"/>
                                <a:gd name="T59" fmla="*/ 0 60000 65536"/>
                                <a:gd name="T60" fmla="*/ 0 60000 65536"/>
                                <a:gd name="T61" fmla="*/ 0 60000 65536"/>
                                <a:gd name="T62" fmla="*/ 0 60000 65536"/>
                                <a:gd name="T63" fmla="*/ 0 60000 65536"/>
                                <a:gd name="T64" fmla="*/ 0 60000 65536"/>
                                <a:gd name="T65" fmla="*/ 0 60000 65536"/>
                                <a:gd name="T66" fmla="*/ 0 w 352"/>
                                <a:gd name="T67" fmla="*/ 0 h 646"/>
                                <a:gd name="T68" fmla="*/ 352 w 352"/>
                                <a:gd name="T69" fmla="*/ 646 h 646"/>
                              </a:gdLst>
                              <a:ahLst/>
                              <a:cxnLst>
                                <a:cxn ang="T44">
                                  <a:pos x="T0" y="T1"/>
                                </a:cxn>
                                <a:cxn ang="T45">
                                  <a:pos x="T2" y="T3"/>
                                </a:cxn>
                                <a:cxn ang="T46">
                                  <a:pos x="T4" y="T5"/>
                                </a:cxn>
                                <a:cxn ang="T47">
                                  <a:pos x="T6" y="T7"/>
                                </a:cxn>
                                <a:cxn ang="T48">
                                  <a:pos x="T8" y="T9"/>
                                </a:cxn>
                                <a:cxn ang="T49">
                                  <a:pos x="T10" y="T11"/>
                                </a:cxn>
                                <a:cxn ang="T50">
                                  <a:pos x="T12" y="T13"/>
                                </a:cxn>
                                <a:cxn ang="T51">
                                  <a:pos x="T14" y="T15"/>
                                </a:cxn>
                                <a:cxn ang="T52">
                                  <a:pos x="T16" y="T17"/>
                                </a:cxn>
                                <a:cxn ang="T53">
                                  <a:pos x="T18" y="T19"/>
                                </a:cxn>
                                <a:cxn ang="T54">
                                  <a:pos x="T20" y="T21"/>
                                </a:cxn>
                                <a:cxn ang="T55">
                                  <a:pos x="T22" y="T23"/>
                                </a:cxn>
                                <a:cxn ang="T56">
                                  <a:pos x="T24" y="T25"/>
                                </a:cxn>
                                <a:cxn ang="T57">
                                  <a:pos x="T26" y="T27"/>
                                </a:cxn>
                                <a:cxn ang="T58">
                                  <a:pos x="T28" y="T29"/>
                                </a:cxn>
                                <a:cxn ang="T59">
                                  <a:pos x="T30" y="T31"/>
                                </a:cxn>
                                <a:cxn ang="T60">
                                  <a:pos x="T32" y="T33"/>
                                </a:cxn>
                                <a:cxn ang="T61">
                                  <a:pos x="T34" y="T35"/>
                                </a:cxn>
                                <a:cxn ang="T62">
                                  <a:pos x="T36" y="T37"/>
                                </a:cxn>
                                <a:cxn ang="T63">
                                  <a:pos x="T38" y="T39"/>
                                </a:cxn>
                                <a:cxn ang="T64">
                                  <a:pos x="T40" y="T41"/>
                                </a:cxn>
                                <a:cxn ang="T65">
                                  <a:pos x="T42" y="T43"/>
                                </a:cxn>
                              </a:cxnLst>
                              <a:rect l="T66" t="T67" r="T68" b="T69"/>
                              <a:pathLst>
                                <a:path w="352" h="646">
                                  <a:moveTo>
                                    <a:pt x="347" y="646"/>
                                  </a:moveTo>
                                  <a:cubicBezTo>
                                    <a:pt x="348" y="626"/>
                                    <a:pt x="346" y="610"/>
                                    <a:pt x="352" y="592"/>
                                  </a:cubicBezTo>
                                  <a:cubicBezTo>
                                    <a:pt x="350" y="549"/>
                                    <a:pt x="352" y="566"/>
                                    <a:pt x="341" y="543"/>
                                  </a:cubicBezTo>
                                  <a:cubicBezTo>
                                    <a:pt x="341" y="535"/>
                                    <a:pt x="339" y="494"/>
                                    <a:pt x="338" y="489"/>
                                  </a:cubicBezTo>
                                  <a:cubicBezTo>
                                    <a:pt x="336" y="479"/>
                                    <a:pt x="325" y="465"/>
                                    <a:pt x="320" y="456"/>
                                  </a:cubicBezTo>
                                  <a:cubicBezTo>
                                    <a:pt x="319" y="444"/>
                                    <a:pt x="318" y="441"/>
                                    <a:pt x="307" y="436"/>
                                  </a:cubicBezTo>
                                  <a:cubicBezTo>
                                    <a:pt x="299" y="425"/>
                                    <a:pt x="292" y="415"/>
                                    <a:pt x="281" y="406"/>
                                  </a:cubicBezTo>
                                  <a:cubicBezTo>
                                    <a:pt x="276" y="402"/>
                                    <a:pt x="266" y="393"/>
                                    <a:pt x="266" y="393"/>
                                  </a:cubicBezTo>
                                  <a:cubicBezTo>
                                    <a:pt x="261" y="385"/>
                                    <a:pt x="253" y="377"/>
                                    <a:pt x="245" y="372"/>
                                  </a:cubicBezTo>
                                  <a:cubicBezTo>
                                    <a:pt x="233" y="356"/>
                                    <a:pt x="208" y="340"/>
                                    <a:pt x="188" y="336"/>
                                  </a:cubicBezTo>
                                  <a:cubicBezTo>
                                    <a:pt x="169" y="327"/>
                                    <a:pt x="146" y="323"/>
                                    <a:pt x="125" y="321"/>
                                  </a:cubicBezTo>
                                  <a:cubicBezTo>
                                    <a:pt x="116" y="318"/>
                                    <a:pt x="107" y="311"/>
                                    <a:pt x="98" y="309"/>
                                  </a:cubicBezTo>
                                  <a:cubicBezTo>
                                    <a:pt x="92" y="306"/>
                                    <a:pt x="88" y="303"/>
                                    <a:pt x="82" y="300"/>
                                  </a:cubicBezTo>
                                  <a:cubicBezTo>
                                    <a:pt x="74" y="281"/>
                                    <a:pt x="59" y="277"/>
                                    <a:pt x="46" y="264"/>
                                  </a:cubicBezTo>
                                  <a:cubicBezTo>
                                    <a:pt x="43" y="257"/>
                                    <a:pt x="38" y="251"/>
                                    <a:pt x="35" y="244"/>
                                  </a:cubicBezTo>
                                  <a:cubicBezTo>
                                    <a:pt x="32" y="224"/>
                                    <a:pt x="30" y="205"/>
                                    <a:pt x="29" y="184"/>
                                  </a:cubicBezTo>
                                  <a:cubicBezTo>
                                    <a:pt x="28" y="177"/>
                                    <a:pt x="28" y="167"/>
                                    <a:pt x="25" y="160"/>
                                  </a:cubicBezTo>
                                  <a:cubicBezTo>
                                    <a:pt x="24" y="157"/>
                                    <a:pt x="20" y="150"/>
                                    <a:pt x="20" y="150"/>
                                  </a:cubicBezTo>
                                  <a:cubicBezTo>
                                    <a:pt x="19" y="144"/>
                                    <a:pt x="17" y="141"/>
                                    <a:pt x="14" y="136"/>
                                  </a:cubicBezTo>
                                  <a:cubicBezTo>
                                    <a:pt x="12" y="126"/>
                                    <a:pt x="8" y="105"/>
                                    <a:pt x="8" y="105"/>
                                  </a:cubicBezTo>
                                  <a:cubicBezTo>
                                    <a:pt x="9" y="77"/>
                                    <a:pt x="0" y="46"/>
                                    <a:pt x="13" y="21"/>
                                  </a:cubicBezTo>
                                  <a:cubicBezTo>
                                    <a:pt x="14" y="14"/>
                                    <a:pt x="13" y="4"/>
                                    <a:pt x="17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07" name="Freeform 211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3081" y="324"/>
                              <a:ext cx="341" cy="516"/>
                            </a:xfrm>
                            <a:custGeom>
                              <a:avLst/>
                              <a:gdLst>
                                <a:gd name="T0" fmla="*/ 341 w 341"/>
                                <a:gd name="T1" fmla="*/ 516 h 516"/>
                                <a:gd name="T2" fmla="*/ 333 w 341"/>
                                <a:gd name="T3" fmla="*/ 483 h 516"/>
                                <a:gd name="T4" fmla="*/ 321 w 341"/>
                                <a:gd name="T5" fmla="*/ 453 h 516"/>
                                <a:gd name="T6" fmla="*/ 306 w 341"/>
                                <a:gd name="T7" fmla="*/ 425 h 516"/>
                                <a:gd name="T8" fmla="*/ 291 w 341"/>
                                <a:gd name="T9" fmla="*/ 411 h 516"/>
                                <a:gd name="T10" fmla="*/ 282 w 341"/>
                                <a:gd name="T11" fmla="*/ 398 h 516"/>
                                <a:gd name="T12" fmla="*/ 264 w 341"/>
                                <a:gd name="T13" fmla="*/ 383 h 516"/>
                                <a:gd name="T14" fmla="*/ 249 w 341"/>
                                <a:gd name="T15" fmla="*/ 369 h 516"/>
                                <a:gd name="T16" fmla="*/ 237 w 341"/>
                                <a:gd name="T17" fmla="*/ 356 h 516"/>
                                <a:gd name="T18" fmla="*/ 225 w 341"/>
                                <a:gd name="T19" fmla="*/ 344 h 516"/>
                                <a:gd name="T20" fmla="*/ 207 w 341"/>
                                <a:gd name="T21" fmla="*/ 329 h 516"/>
                                <a:gd name="T22" fmla="*/ 189 w 341"/>
                                <a:gd name="T23" fmla="*/ 317 h 516"/>
                                <a:gd name="T24" fmla="*/ 146 w 341"/>
                                <a:gd name="T25" fmla="*/ 312 h 516"/>
                                <a:gd name="T26" fmla="*/ 138 w 341"/>
                                <a:gd name="T27" fmla="*/ 305 h 516"/>
                                <a:gd name="T28" fmla="*/ 104 w 341"/>
                                <a:gd name="T29" fmla="*/ 302 h 516"/>
                                <a:gd name="T30" fmla="*/ 95 w 341"/>
                                <a:gd name="T31" fmla="*/ 287 h 516"/>
                                <a:gd name="T32" fmla="*/ 80 w 341"/>
                                <a:gd name="T33" fmla="*/ 254 h 516"/>
                                <a:gd name="T34" fmla="*/ 69 w 341"/>
                                <a:gd name="T35" fmla="*/ 242 h 516"/>
                                <a:gd name="T36" fmla="*/ 71 w 341"/>
                                <a:gd name="T37" fmla="*/ 224 h 516"/>
                                <a:gd name="T38" fmla="*/ 62 w 341"/>
                                <a:gd name="T39" fmla="*/ 207 h 516"/>
                                <a:gd name="T40" fmla="*/ 47 w 341"/>
                                <a:gd name="T41" fmla="*/ 186 h 516"/>
                                <a:gd name="T42" fmla="*/ 53 w 341"/>
                                <a:gd name="T43" fmla="*/ 176 h 516"/>
                                <a:gd name="T44" fmla="*/ 26 w 341"/>
                                <a:gd name="T45" fmla="*/ 143 h 516"/>
                                <a:gd name="T46" fmla="*/ 15 w 341"/>
                                <a:gd name="T47" fmla="*/ 96 h 516"/>
                                <a:gd name="T48" fmla="*/ 0 w 341"/>
                                <a:gd name="T49" fmla="*/ 78 h 516"/>
                                <a:gd name="T50" fmla="*/ 17 w 341"/>
                                <a:gd name="T51" fmla="*/ 53 h 516"/>
                                <a:gd name="T52" fmla="*/ 27 w 341"/>
                                <a:gd name="T53" fmla="*/ 35 h 516"/>
                                <a:gd name="T54" fmla="*/ 39 w 341"/>
                                <a:gd name="T55" fmla="*/ 0 h 516"/>
                                <a:gd name="T56" fmla="*/ 0 60000 65536"/>
                                <a:gd name="T57" fmla="*/ 0 60000 65536"/>
                                <a:gd name="T58" fmla="*/ 0 60000 65536"/>
                                <a:gd name="T59" fmla="*/ 0 60000 65536"/>
                                <a:gd name="T60" fmla="*/ 0 60000 65536"/>
                                <a:gd name="T61" fmla="*/ 0 60000 65536"/>
                                <a:gd name="T62" fmla="*/ 0 60000 65536"/>
                                <a:gd name="T63" fmla="*/ 0 60000 65536"/>
                                <a:gd name="T64" fmla="*/ 0 60000 65536"/>
                                <a:gd name="T65" fmla="*/ 0 60000 65536"/>
                                <a:gd name="T66" fmla="*/ 0 60000 65536"/>
                                <a:gd name="T67" fmla="*/ 0 60000 65536"/>
                                <a:gd name="T68" fmla="*/ 0 60000 65536"/>
                                <a:gd name="T69" fmla="*/ 0 60000 65536"/>
                                <a:gd name="T70" fmla="*/ 0 60000 65536"/>
                                <a:gd name="T71" fmla="*/ 0 60000 65536"/>
                                <a:gd name="T72" fmla="*/ 0 60000 65536"/>
                                <a:gd name="T73" fmla="*/ 0 60000 65536"/>
                                <a:gd name="T74" fmla="*/ 0 60000 65536"/>
                                <a:gd name="T75" fmla="*/ 0 60000 65536"/>
                                <a:gd name="T76" fmla="*/ 0 60000 65536"/>
                                <a:gd name="T77" fmla="*/ 0 60000 65536"/>
                                <a:gd name="T78" fmla="*/ 0 60000 65536"/>
                                <a:gd name="T79" fmla="*/ 0 60000 65536"/>
                                <a:gd name="T80" fmla="*/ 0 60000 65536"/>
                                <a:gd name="T81" fmla="*/ 0 60000 65536"/>
                                <a:gd name="T82" fmla="*/ 0 60000 65536"/>
                                <a:gd name="T83" fmla="*/ 0 60000 65536"/>
                                <a:gd name="T84" fmla="*/ 0 w 341"/>
                                <a:gd name="T85" fmla="*/ 0 h 516"/>
                                <a:gd name="T86" fmla="*/ 341 w 341"/>
                                <a:gd name="T87" fmla="*/ 516 h 516"/>
                              </a:gdLst>
                              <a:ahLst/>
                              <a:cxnLst>
                                <a:cxn ang="T56">
                                  <a:pos x="T0" y="T1"/>
                                </a:cxn>
                                <a:cxn ang="T57">
                                  <a:pos x="T2" y="T3"/>
                                </a:cxn>
                                <a:cxn ang="T58">
                                  <a:pos x="T4" y="T5"/>
                                </a:cxn>
                                <a:cxn ang="T59">
                                  <a:pos x="T6" y="T7"/>
                                </a:cxn>
                                <a:cxn ang="T60">
                                  <a:pos x="T8" y="T9"/>
                                </a:cxn>
                                <a:cxn ang="T61">
                                  <a:pos x="T10" y="T11"/>
                                </a:cxn>
                                <a:cxn ang="T62">
                                  <a:pos x="T12" y="T13"/>
                                </a:cxn>
                                <a:cxn ang="T63">
                                  <a:pos x="T14" y="T15"/>
                                </a:cxn>
                                <a:cxn ang="T64">
                                  <a:pos x="T16" y="T17"/>
                                </a:cxn>
                                <a:cxn ang="T65">
                                  <a:pos x="T18" y="T19"/>
                                </a:cxn>
                                <a:cxn ang="T66">
                                  <a:pos x="T20" y="T21"/>
                                </a:cxn>
                                <a:cxn ang="T67">
                                  <a:pos x="T22" y="T23"/>
                                </a:cxn>
                                <a:cxn ang="T68">
                                  <a:pos x="T24" y="T25"/>
                                </a:cxn>
                                <a:cxn ang="T69">
                                  <a:pos x="T26" y="T27"/>
                                </a:cxn>
                                <a:cxn ang="T70">
                                  <a:pos x="T28" y="T29"/>
                                </a:cxn>
                                <a:cxn ang="T71">
                                  <a:pos x="T30" y="T31"/>
                                </a:cxn>
                                <a:cxn ang="T72">
                                  <a:pos x="T32" y="T33"/>
                                </a:cxn>
                                <a:cxn ang="T73">
                                  <a:pos x="T34" y="T35"/>
                                </a:cxn>
                                <a:cxn ang="T74">
                                  <a:pos x="T36" y="T37"/>
                                </a:cxn>
                                <a:cxn ang="T75">
                                  <a:pos x="T38" y="T39"/>
                                </a:cxn>
                                <a:cxn ang="T76">
                                  <a:pos x="T40" y="T41"/>
                                </a:cxn>
                                <a:cxn ang="T77">
                                  <a:pos x="T42" y="T43"/>
                                </a:cxn>
                                <a:cxn ang="T78">
                                  <a:pos x="T44" y="T45"/>
                                </a:cxn>
                                <a:cxn ang="T79">
                                  <a:pos x="T46" y="T47"/>
                                </a:cxn>
                                <a:cxn ang="T80">
                                  <a:pos x="T48" y="T49"/>
                                </a:cxn>
                                <a:cxn ang="T81">
                                  <a:pos x="T50" y="T51"/>
                                </a:cxn>
                                <a:cxn ang="T82">
                                  <a:pos x="T52" y="T53"/>
                                </a:cxn>
                                <a:cxn ang="T83">
                                  <a:pos x="T54" y="T55"/>
                                </a:cxn>
                              </a:cxnLst>
                              <a:rect l="T84" t="T85" r="T86" b="T87"/>
                              <a:pathLst>
                                <a:path w="341" h="516">
                                  <a:moveTo>
                                    <a:pt x="341" y="516"/>
                                  </a:moveTo>
                                  <a:cubicBezTo>
                                    <a:pt x="339" y="501"/>
                                    <a:pt x="340" y="494"/>
                                    <a:pt x="333" y="483"/>
                                  </a:cubicBezTo>
                                  <a:cubicBezTo>
                                    <a:pt x="332" y="457"/>
                                    <a:pt x="335" y="465"/>
                                    <a:pt x="321" y="453"/>
                                  </a:cubicBezTo>
                                  <a:cubicBezTo>
                                    <a:pt x="317" y="445"/>
                                    <a:pt x="314" y="427"/>
                                    <a:pt x="306" y="425"/>
                                  </a:cubicBezTo>
                                  <a:cubicBezTo>
                                    <a:pt x="296" y="420"/>
                                    <a:pt x="295" y="421"/>
                                    <a:pt x="291" y="411"/>
                                  </a:cubicBezTo>
                                  <a:cubicBezTo>
                                    <a:pt x="290" y="403"/>
                                    <a:pt x="291" y="399"/>
                                    <a:pt x="282" y="398"/>
                                  </a:cubicBezTo>
                                  <a:cubicBezTo>
                                    <a:pt x="273" y="391"/>
                                    <a:pt x="276" y="385"/>
                                    <a:pt x="264" y="383"/>
                                  </a:cubicBezTo>
                                  <a:cubicBezTo>
                                    <a:pt x="258" y="378"/>
                                    <a:pt x="256" y="373"/>
                                    <a:pt x="249" y="369"/>
                                  </a:cubicBezTo>
                                  <a:cubicBezTo>
                                    <a:pt x="241" y="358"/>
                                    <a:pt x="245" y="362"/>
                                    <a:pt x="237" y="356"/>
                                  </a:cubicBezTo>
                                  <a:cubicBezTo>
                                    <a:pt x="234" y="349"/>
                                    <a:pt x="231" y="348"/>
                                    <a:pt x="225" y="344"/>
                                  </a:cubicBezTo>
                                  <a:cubicBezTo>
                                    <a:pt x="220" y="338"/>
                                    <a:pt x="214" y="333"/>
                                    <a:pt x="207" y="329"/>
                                  </a:cubicBezTo>
                                  <a:cubicBezTo>
                                    <a:pt x="202" y="321"/>
                                    <a:pt x="198" y="319"/>
                                    <a:pt x="189" y="317"/>
                                  </a:cubicBezTo>
                                  <a:cubicBezTo>
                                    <a:pt x="170" y="307"/>
                                    <a:pt x="197" y="320"/>
                                    <a:pt x="146" y="312"/>
                                  </a:cubicBezTo>
                                  <a:cubicBezTo>
                                    <a:pt x="142" y="311"/>
                                    <a:pt x="141" y="306"/>
                                    <a:pt x="138" y="305"/>
                                  </a:cubicBezTo>
                                  <a:cubicBezTo>
                                    <a:pt x="127" y="301"/>
                                    <a:pt x="114" y="302"/>
                                    <a:pt x="104" y="302"/>
                                  </a:cubicBezTo>
                                  <a:cubicBezTo>
                                    <a:pt x="102" y="296"/>
                                    <a:pt x="101" y="291"/>
                                    <a:pt x="95" y="287"/>
                                  </a:cubicBezTo>
                                  <a:cubicBezTo>
                                    <a:pt x="93" y="268"/>
                                    <a:pt x="98" y="257"/>
                                    <a:pt x="80" y="254"/>
                                  </a:cubicBezTo>
                                  <a:cubicBezTo>
                                    <a:pt x="74" y="251"/>
                                    <a:pt x="73" y="247"/>
                                    <a:pt x="69" y="242"/>
                                  </a:cubicBezTo>
                                  <a:cubicBezTo>
                                    <a:pt x="68" y="235"/>
                                    <a:pt x="68" y="230"/>
                                    <a:pt x="71" y="224"/>
                                  </a:cubicBezTo>
                                  <a:cubicBezTo>
                                    <a:pt x="69" y="216"/>
                                    <a:pt x="69" y="212"/>
                                    <a:pt x="62" y="207"/>
                                  </a:cubicBezTo>
                                  <a:cubicBezTo>
                                    <a:pt x="58" y="199"/>
                                    <a:pt x="54" y="191"/>
                                    <a:pt x="47" y="186"/>
                                  </a:cubicBezTo>
                                  <a:cubicBezTo>
                                    <a:pt x="44" y="179"/>
                                    <a:pt x="46" y="177"/>
                                    <a:pt x="53" y="176"/>
                                  </a:cubicBezTo>
                                  <a:cubicBezTo>
                                    <a:pt x="57" y="156"/>
                                    <a:pt x="37" y="154"/>
                                    <a:pt x="26" y="143"/>
                                  </a:cubicBezTo>
                                  <a:cubicBezTo>
                                    <a:pt x="24" y="108"/>
                                    <a:pt x="23" y="117"/>
                                    <a:pt x="15" y="96"/>
                                  </a:cubicBezTo>
                                  <a:cubicBezTo>
                                    <a:pt x="14" y="88"/>
                                    <a:pt x="0" y="78"/>
                                    <a:pt x="0" y="78"/>
                                  </a:cubicBezTo>
                                  <a:cubicBezTo>
                                    <a:pt x="7" y="68"/>
                                    <a:pt x="6" y="60"/>
                                    <a:pt x="17" y="53"/>
                                  </a:cubicBezTo>
                                  <a:cubicBezTo>
                                    <a:pt x="18" y="41"/>
                                    <a:pt x="17" y="40"/>
                                    <a:pt x="27" y="35"/>
                                  </a:cubicBezTo>
                                  <a:cubicBezTo>
                                    <a:pt x="35" y="22"/>
                                    <a:pt x="39" y="17"/>
                                    <a:pt x="39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08" name="Freeform 212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2913" y="405"/>
                              <a:ext cx="167" cy="291"/>
                            </a:xfrm>
                            <a:custGeom>
                              <a:avLst/>
                              <a:gdLst>
                                <a:gd name="T0" fmla="*/ 0 w 167"/>
                                <a:gd name="T1" fmla="*/ 291 h 291"/>
                                <a:gd name="T2" fmla="*/ 27 w 167"/>
                                <a:gd name="T3" fmla="*/ 269 h 291"/>
                                <a:gd name="T4" fmla="*/ 48 w 167"/>
                                <a:gd name="T5" fmla="*/ 236 h 291"/>
                                <a:gd name="T6" fmla="*/ 62 w 167"/>
                                <a:gd name="T7" fmla="*/ 210 h 291"/>
                                <a:gd name="T8" fmla="*/ 69 w 167"/>
                                <a:gd name="T9" fmla="*/ 146 h 291"/>
                                <a:gd name="T10" fmla="*/ 128 w 167"/>
                                <a:gd name="T11" fmla="*/ 150 h 291"/>
                                <a:gd name="T12" fmla="*/ 137 w 167"/>
                                <a:gd name="T13" fmla="*/ 128 h 291"/>
                                <a:gd name="T14" fmla="*/ 129 w 167"/>
                                <a:gd name="T15" fmla="*/ 113 h 291"/>
                                <a:gd name="T16" fmla="*/ 123 w 167"/>
                                <a:gd name="T17" fmla="*/ 38 h 291"/>
                                <a:gd name="T18" fmla="*/ 125 w 167"/>
                                <a:gd name="T19" fmla="*/ 20 h 291"/>
                                <a:gd name="T20" fmla="*/ 147 w 167"/>
                                <a:gd name="T21" fmla="*/ 23 h 291"/>
                                <a:gd name="T22" fmla="*/ 167 w 167"/>
                                <a:gd name="T23" fmla="*/ 0 h 291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w 167"/>
                                <a:gd name="T37" fmla="*/ 0 h 291"/>
                                <a:gd name="T38" fmla="*/ 167 w 167"/>
                                <a:gd name="T39" fmla="*/ 291 h 291"/>
                              </a:gdLst>
                              <a:ahLst/>
                              <a:cxnLst>
                                <a:cxn ang="T24">
                                  <a:pos x="T0" y="T1"/>
                                </a:cxn>
                                <a:cxn ang="T25">
                                  <a:pos x="T2" y="T3"/>
                                </a:cxn>
                                <a:cxn ang="T26">
                                  <a:pos x="T4" y="T5"/>
                                </a:cxn>
                                <a:cxn ang="T27">
                                  <a:pos x="T6" y="T7"/>
                                </a:cxn>
                                <a:cxn ang="T28">
                                  <a:pos x="T8" y="T9"/>
                                </a:cxn>
                                <a:cxn ang="T29">
                                  <a:pos x="T10" y="T11"/>
                                </a:cxn>
                                <a:cxn ang="T30">
                                  <a:pos x="T12" y="T13"/>
                                </a:cxn>
                                <a:cxn ang="T31">
                                  <a:pos x="T14" y="T15"/>
                                </a:cxn>
                                <a:cxn ang="T32">
                                  <a:pos x="T16" y="T17"/>
                                </a:cxn>
                                <a:cxn ang="T33">
                                  <a:pos x="T18" y="T19"/>
                                </a:cxn>
                                <a:cxn ang="T34">
                                  <a:pos x="T20" y="T21"/>
                                </a:cxn>
                                <a:cxn ang="T35">
                                  <a:pos x="T22" y="T23"/>
                                </a:cxn>
                              </a:cxnLst>
                              <a:rect l="T36" t="T37" r="T38" b="T39"/>
                              <a:pathLst>
                                <a:path w="167" h="291">
                                  <a:moveTo>
                                    <a:pt x="0" y="291"/>
                                  </a:moveTo>
                                  <a:cubicBezTo>
                                    <a:pt x="17" y="290"/>
                                    <a:pt x="20" y="283"/>
                                    <a:pt x="27" y="269"/>
                                  </a:cubicBezTo>
                                  <a:cubicBezTo>
                                    <a:pt x="30" y="254"/>
                                    <a:pt x="39" y="248"/>
                                    <a:pt x="48" y="236"/>
                                  </a:cubicBezTo>
                                  <a:cubicBezTo>
                                    <a:pt x="53" y="229"/>
                                    <a:pt x="57" y="218"/>
                                    <a:pt x="62" y="210"/>
                                  </a:cubicBezTo>
                                  <a:cubicBezTo>
                                    <a:pt x="65" y="189"/>
                                    <a:pt x="51" y="160"/>
                                    <a:pt x="69" y="146"/>
                                  </a:cubicBezTo>
                                  <a:cubicBezTo>
                                    <a:pt x="107" y="147"/>
                                    <a:pt x="101" y="153"/>
                                    <a:pt x="128" y="150"/>
                                  </a:cubicBezTo>
                                  <a:cubicBezTo>
                                    <a:pt x="132" y="142"/>
                                    <a:pt x="133" y="135"/>
                                    <a:pt x="137" y="128"/>
                                  </a:cubicBezTo>
                                  <a:cubicBezTo>
                                    <a:pt x="135" y="122"/>
                                    <a:pt x="133" y="118"/>
                                    <a:pt x="129" y="113"/>
                                  </a:cubicBezTo>
                                  <a:cubicBezTo>
                                    <a:pt x="135" y="89"/>
                                    <a:pt x="139" y="59"/>
                                    <a:pt x="123" y="38"/>
                                  </a:cubicBezTo>
                                  <a:cubicBezTo>
                                    <a:pt x="122" y="29"/>
                                    <a:pt x="117" y="22"/>
                                    <a:pt x="125" y="20"/>
                                  </a:cubicBezTo>
                                  <a:cubicBezTo>
                                    <a:pt x="133" y="26"/>
                                    <a:pt x="137" y="24"/>
                                    <a:pt x="147" y="23"/>
                                  </a:cubicBezTo>
                                  <a:cubicBezTo>
                                    <a:pt x="156" y="19"/>
                                    <a:pt x="162" y="8"/>
                                    <a:pt x="167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09" name="Freeform 213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2733" y="326"/>
                              <a:ext cx="212" cy="446"/>
                            </a:xfrm>
                            <a:custGeom>
                              <a:avLst/>
                              <a:gdLst>
                                <a:gd name="T0" fmla="*/ 212 w 212"/>
                                <a:gd name="T1" fmla="*/ 442 h 446"/>
                                <a:gd name="T2" fmla="*/ 186 w 212"/>
                                <a:gd name="T3" fmla="*/ 436 h 446"/>
                                <a:gd name="T4" fmla="*/ 159 w 212"/>
                                <a:gd name="T5" fmla="*/ 421 h 446"/>
                                <a:gd name="T6" fmla="*/ 141 w 212"/>
                                <a:gd name="T7" fmla="*/ 384 h 446"/>
                                <a:gd name="T8" fmla="*/ 102 w 212"/>
                                <a:gd name="T9" fmla="*/ 366 h 446"/>
                                <a:gd name="T10" fmla="*/ 90 w 212"/>
                                <a:gd name="T11" fmla="*/ 352 h 446"/>
                                <a:gd name="T12" fmla="*/ 57 w 212"/>
                                <a:gd name="T13" fmla="*/ 328 h 446"/>
                                <a:gd name="T14" fmla="*/ 48 w 212"/>
                                <a:gd name="T15" fmla="*/ 313 h 446"/>
                                <a:gd name="T16" fmla="*/ 39 w 212"/>
                                <a:gd name="T17" fmla="*/ 277 h 446"/>
                                <a:gd name="T18" fmla="*/ 45 w 212"/>
                                <a:gd name="T19" fmla="*/ 253 h 446"/>
                                <a:gd name="T20" fmla="*/ 18 w 212"/>
                                <a:gd name="T21" fmla="*/ 180 h 446"/>
                                <a:gd name="T22" fmla="*/ 9 w 212"/>
                                <a:gd name="T23" fmla="*/ 166 h 446"/>
                                <a:gd name="T24" fmla="*/ 3 w 212"/>
                                <a:gd name="T25" fmla="*/ 151 h 446"/>
                                <a:gd name="T26" fmla="*/ 12 w 212"/>
                                <a:gd name="T27" fmla="*/ 120 h 446"/>
                                <a:gd name="T28" fmla="*/ 24 w 212"/>
                                <a:gd name="T29" fmla="*/ 100 h 446"/>
                                <a:gd name="T30" fmla="*/ 18 w 212"/>
                                <a:gd name="T31" fmla="*/ 66 h 446"/>
                                <a:gd name="T32" fmla="*/ 9 w 212"/>
                                <a:gd name="T33" fmla="*/ 52 h 446"/>
                                <a:gd name="T34" fmla="*/ 20 w 212"/>
                                <a:gd name="T35" fmla="*/ 43 h 446"/>
                                <a:gd name="T36" fmla="*/ 18 w 212"/>
                                <a:gd name="T37" fmla="*/ 0 h 44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60000 65536"/>
                                <a:gd name="T55" fmla="*/ 0 60000 65536"/>
                                <a:gd name="T56" fmla="*/ 0 60000 65536"/>
                                <a:gd name="T57" fmla="*/ 0 w 212"/>
                                <a:gd name="T58" fmla="*/ 0 h 446"/>
                                <a:gd name="T59" fmla="*/ 212 w 212"/>
                                <a:gd name="T60" fmla="*/ 446 h 446"/>
                              </a:gdLst>
                              <a:ahLst/>
                              <a:cxnLst>
                                <a:cxn ang="T38">
                                  <a:pos x="T0" y="T1"/>
                                </a:cxn>
                                <a:cxn ang="T39">
                                  <a:pos x="T2" y="T3"/>
                                </a:cxn>
                                <a:cxn ang="T40">
                                  <a:pos x="T4" y="T5"/>
                                </a:cxn>
                                <a:cxn ang="T41">
                                  <a:pos x="T6" y="T7"/>
                                </a:cxn>
                                <a:cxn ang="T42">
                                  <a:pos x="T8" y="T9"/>
                                </a:cxn>
                                <a:cxn ang="T43">
                                  <a:pos x="T10" y="T11"/>
                                </a:cxn>
                                <a:cxn ang="T44">
                                  <a:pos x="T12" y="T13"/>
                                </a:cxn>
                                <a:cxn ang="T45">
                                  <a:pos x="T14" y="T15"/>
                                </a:cxn>
                                <a:cxn ang="T46">
                                  <a:pos x="T16" y="T17"/>
                                </a:cxn>
                                <a:cxn ang="T47">
                                  <a:pos x="T18" y="T19"/>
                                </a:cxn>
                                <a:cxn ang="T48">
                                  <a:pos x="T20" y="T21"/>
                                </a:cxn>
                                <a:cxn ang="T49">
                                  <a:pos x="T22" y="T23"/>
                                </a:cxn>
                                <a:cxn ang="T50">
                                  <a:pos x="T24" y="T25"/>
                                </a:cxn>
                                <a:cxn ang="T51">
                                  <a:pos x="T26" y="T27"/>
                                </a:cxn>
                                <a:cxn ang="T52">
                                  <a:pos x="T28" y="T29"/>
                                </a:cxn>
                                <a:cxn ang="T53">
                                  <a:pos x="T30" y="T31"/>
                                </a:cxn>
                                <a:cxn ang="T54">
                                  <a:pos x="T32" y="T33"/>
                                </a:cxn>
                                <a:cxn ang="T55">
                                  <a:pos x="T34" y="T35"/>
                                </a:cxn>
                                <a:cxn ang="T56">
                                  <a:pos x="T36" y="T37"/>
                                </a:cxn>
                              </a:cxnLst>
                              <a:rect l="T57" t="T58" r="T59" b="T60"/>
                              <a:pathLst>
                                <a:path w="212" h="446">
                                  <a:moveTo>
                                    <a:pt x="212" y="442"/>
                                  </a:moveTo>
                                  <a:cubicBezTo>
                                    <a:pt x="202" y="446"/>
                                    <a:pt x="194" y="441"/>
                                    <a:pt x="186" y="436"/>
                                  </a:cubicBezTo>
                                  <a:cubicBezTo>
                                    <a:pt x="180" y="424"/>
                                    <a:pt x="171" y="425"/>
                                    <a:pt x="159" y="421"/>
                                  </a:cubicBezTo>
                                  <a:cubicBezTo>
                                    <a:pt x="147" y="409"/>
                                    <a:pt x="161" y="388"/>
                                    <a:pt x="141" y="384"/>
                                  </a:cubicBezTo>
                                  <a:cubicBezTo>
                                    <a:pt x="124" y="375"/>
                                    <a:pt x="123" y="367"/>
                                    <a:pt x="102" y="366"/>
                                  </a:cubicBezTo>
                                  <a:cubicBezTo>
                                    <a:pt x="96" y="362"/>
                                    <a:pt x="94" y="357"/>
                                    <a:pt x="90" y="352"/>
                                  </a:cubicBezTo>
                                  <a:cubicBezTo>
                                    <a:pt x="81" y="343"/>
                                    <a:pt x="68" y="335"/>
                                    <a:pt x="57" y="328"/>
                                  </a:cubicBezTo>
                                  <a:cubicBezTo>
                                    <a:pt x="56" y="320"/>
                                    <a:pt x="54" y="319"/>
                                    <a:pt x="48" y="313"/>
                                  </a:cubicBezTo>
                                  <a:cubicBezTo>
                                    <a:pt x="44" y="301"/>
                                    <a:pt x="44" y="288"/>
                                    <a:pt x="39" y="277"/>
                                  </a:cubicBezTo>
                                  <a:cubicBezTo>
                                    <a:pt x="41" y="269"/>
                                    <a:pt x="44" y="261"/>
                                    <a:pt x="45" y="253"/>
                                  </a:cubicBezTo>
                                  <a:cubicBezTo>
                                    <a:pt x="44" y="227"/>
                                    <a:pt x="43" y="195"/>
                                    <a:pt x="18" y="180"/>
                                  </a:cubicBezTo>
                                  <a:cubicBezTo>
                                    <a:pt x="17" y="173"/>
                                    <a:pt x="12" y="173"/>
                                    <a:pt x="9" y="166"/>
                                  </a:cubicBezTo>
                                  <a:cubicBezTo>
                                    <a:pt x="8" y="160"/>
                                    <a:pt x="6" y="157"/>
                                    <a:pt x="3" y="151"/>
                                  </a:cubicBezTo>
                                  <a:cubicBezTo>
                                    <a:pt x="5" y="132"/>
                                    <a:pt x="0" y="129"/>
                                    <a:pt x="12" y="120"/>
                                  </a:cubicBezTo>
                                  <a:cubicBezTo>
                                    <a:pt x="17" y="112"/>
                                    <a:pt x="15" y="104"/>
                                    <a:pt x="24" y="100"/>
                                  </a:cubicBezTo>
                                  <a:cubicBezTo>
                                    <a:pt x="28" y="87"/>
                                    <a:pt x="29" y="75"/>
                                    <a:pt x="18" y="66"/>
                                  </a:cubicBezTo>
                                  <a:cubicBezTo>
                                    <a:pt x="15" y="61"/>
                                    <a:pt x="12" y="57"/>
                                    <a:pt x="9" y="52"/>
                                  </a:cubicBezTo>
                                  <a:cubicBezTo>
                                    <a:pt x="12" y="47"/>
                                    <a:pt x="14" y="45"/>
                                    <a:pt x="20" y="43"/>
                                  </a:cubicBezTo>
                                  <a:cubicBezTo>
                                    <a:pt x="30" y="33"/>
                                    <a:pt x="33" y="5"/>
                                    <a:pt x="18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10" name="Freeform 214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2342" y="378"/>
                              <a:ext cx="220" cy="450"/>
                            </a:xfrm>
                            <a:custGeom>
                              <a:avLst/>
                              <a:gdLst>
                                <a:gd name="T0" fmla="*/ 75 w 220"/>
                                <a:gd name="T1" fmla="*/ 450 h 450"/>
                                <a:gd name="T2" fmla="*/ 55 w 220"/>
                                <a:gd name="T3" fmla="*/ 428 h 450"/>
                                <a:gd name="T4" fmla="*/ 15 w 220"/>
                                <a:gd name="T5" fmla="*/ 432 h 450"/>
                                <a:gd name="T6" fmla="*/ 7 w 220"/>
                                <a:gd name="T7" fmla="*/ 399 h 450"/>
                                <a:gd name="T8" fmla="*/ 15 w 220"/>
                                <a:gd name="T9" fmla="*/ 371 h 450"/>
                                <a:gd name="T10" fmla="*/ 37 w 220"/>
                                <a:gd name="T11" fmla="*/ 362 h 450"/>
                                <a:gd name="T12" fmla="*/ 66 w 220"/>
                                <a:gd name="T13" fmla="*/ 360 h 450"/>
                                <a:gd name="T14" fmla="*/ 91 w 220"/>
                                <a:gd name="T15" fmla="*/ 371 h 450"/>
                                <a:gd name="T16" fmla="*/ 141 w 220"/>
                                <a:gd name="T17" fmla="*/ 360 h 450"/>
                                <a:gd name="T18" fmla="*/ 148 w 220"/>
                                <a:gd name="T19" fmla="*/ 297 h 450"/>
                                <a:gd name="T20" fmla="*/ 165 w 220"/>
                                <a:gd name="T21" fmla="*/ 276 h 450"/>
                                <a:gd name="T22" fmla="*/ 189 w 220"/>
                                <a:gd name="T23" fmla="*/ 251 h 450"/>
                                <a:gd name="T24" fmla="*/ 187 w 220"/>
                                <a:gd name="T25" fmla="*/ 194 h 450"/>
                                <a:gd name="T26" fmla="*/ 177 w 220"/>
                                <a:gd name="T27" fmla="*/ 93 h 450"/>
                                <a:gd name="T28" fmla="*/ 183 w 220"/>
                                <a:gd name="T29" fmla="*/ 77 h 450"/>
                                <a:gd name="T30" fmla="*/ 202 w 220"/>
                                <a:gd name="T31" fmla="*/ 63 h 450"/>
                                <a:gd name="T32" fmla="*/ 220 w 220"/>
                                <a:gd name="T33" fmla="*/ 51 h 450"/>
                                <a:gd name="T34" fmla="*/ 219 w 220"/>
                                <a:gd name="T35" fmla="*/ 0 h 450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w 220"/>
                                <a:gd name="T55" fmla="*/ 0 h 450"/>
                                <a:gd name="T56" fmla="*/ 220 w 220"/>
                                <a:gd name="T57" fmla="*/ 450 h 450"/>
                              </a:gdLst>
                              <a:ahLst/>
                              <a:cxnLst>
                                <a:cxn ang="T36">
                                  <a:pos x="T0" y="T1"/>
                                </a:cxn>
                                <a:cxn ang="T37">
                                  <a:pos x="T2" y="T3"/>
                                </a:cxn>
                                <a:cxn ang="T38">
                                  <a:pos x="T4" y="T5"/>
                                </a:cxn>
                                <a:cxn ang="T39">
                                  <a:pos x="T6" y="T7"/>
                                </a:cxn>
                                <a:cxn ang="T40">
                                  <a:pos x="T8" y="T9"/>
                                </a:cxn>
                                <a:cxn ang="T41">
                                  <a:pos x="T10" y="T11"/>
                                </a:cxn>
                                <a:cxn ang="T42">
                                  <a:pos x="T12" y="T13"/>
                                </a:cxn>
                                <a:cxn ang="T43">
                                  <a:pos x="T14" y="T15"/>
                                </a:cxn>
                                <a:cxn ang="T44">
                                  <a:pos x="T16" y="T17"/>
                                </a:cxn>
                                <a:cxn ang="T45">
                                  <a:pos x="T18" y="T19"/>
                                </a:cxn>
                                <a:cxn ang="T46">
                                  <a:pos x="T20" y="T21"/>
                                </a:cxn>
                                <a:cxn ang="T47">
                                  <a:pos x="T22" y="T23"/>
                                </a:cxn>
                                <a:cxn ang="T48">
                                  <a:pos x="T24" y="T25"/>
                                </a:cxn>
                                <a:cxn ang="T49">
                                  <a:pos x="T26" y="T27"/>
                                </a:cxn>
                                <a:cxn ang="T50">
                                  <a:pos x="T28" y="T29"/>
                                </a:cxn>
                                <a:cxn ang="T51">
                                  <a:pos x="T30" y="T31"/>
                                </a:cxn>
                                <a:cxn ang="T52">
                                  <a:pos x="T32" y="T33"/>
                                </a:cxn>
                                <a:cxn ang="T53">
                                  <a:pos x="T34" y="T35"/>
                                </a:cxn>
                              </a:cxnLst>
                              <a:rect l="T54" t="T55" r="T56" b="T57"/>
                              <a:pathLst>
                                <a:path w="220" h="450">
                                  <a:moveTo>
                                    <a:pt x="75" y="450"/>
                                  </a:moveTo>
                                  <a:cubicBezTo>
                                    <a:pt x="64" y="428"/>
                                    <a:pt x="86" y="424"/>
                                    <a:pt x="55" y="428"/>
                                  </a:cubicBezTo>
                                  <a:cubicBezTo>
                                    <a:pt x="40" y="439"/>
                                    <a:pt x="42" y="434"/>
                                    <a:pt x="15" y="432"/>
                                  </a:cubicBezTo>
                                  <a:cubicBezTo>
                                    <a:pt x="8" y="423"/>
                                    <a:pt x="11" y="410"/>
                                    <a:pt x="7" y="399"/>
                                  </a:cubicBezTo>
                                  <a:cubicBezTo>
                                    <a:pt x="5" y="388"/>
                                    <a:pt x="0" y="374"/>
                                    <a:pt x="15" y="371"/>
                                  </a:cubicBezTo>
                                  <a:cubicBezTo>
                                    <a:pt x="22" y="366"/>
                                    <a:pt x="28" y="363"/>
                                    <a:pt x="37" y="362"/>
                                  </a:cubicBezTo>
                                  <a:cubicBezTo>
                                    <a:pt x="48" y="358"/>
                                    <a:pt x="53" y="359"/>
                                    <a:pt x="66" y="360"/>
                                  </a:cubicBezTo>
                                  <a:cubicBezTo>
                                    <a:pt x="75" y="363"/>
                                    <a:pt x="82" y="367"/>
                                    <a:pt x="91" y="371"/>
                                  </a:cubicBezTo>
                                  <a:cubicBezTo>
                                    <a:pt x="125" y="370"/>
                                    <a:pt x="133" y="381"/>
                                    <a:pt x="141" y="360"/>
                                  </a:cubicBezTo>
                                  <a:cubicBezTo>
                                    <a:pt x="142" y="344"/>
                                    <a:pt x="133" y="305"/>
                                    <a:pt x="148" y="297"/>
                                  </a:cubicBezTo>
                                  <a:cubicBezTo>
                                    <a:pt x="152" y="289"/>
                                    <a:pt x="161" y="285"/>
                                    <a:pt x="165" y="276"/>
                                  </a:cubicBezTo>
                                  <a:cubicBezTo>
                                    <a:pt x="166" y="264"/>
                                    <a:pt x="179" y="257"/>
                                    <a:pt x="189" y="251"/>
                                  </a:cubicBezTo>
                                  <a:cubicBezTo>
                                    <a:pt x="200" y="232"/>
                                    <a:pt x="196" y="213"/>
                                    <a:pt x="187" y="194"/>
                                  </a:cubicBezTo>
                                  <a:cubicBezTo>
                                    <a:pt x="183" y="161"/>
                                    <a:pt x="184" y="126"/>
                                    <a:pt x="177" y="93"/>
                                  </a:cubicBezTo>
                                  <a:cubicBezTo>
                                    <a:pt x="178" y="86"/>
                                    <a:pt x="179" y="82"/>
                                    <a:pt x="183" y="77"/>
                                  </a:cubicBezTo>
                                  <a:cubicBezTo>
                                    <a:pt x="185" y="66"/>
                                    <a:pt x="192" y="66"/>
                                    <a:pt x="202" y="63"/>
                                  </a:cubicBezTo>
                                  <a:cubicBezTo>
                                    <a:pt x="208" y="58"/>
                                    <a:pt x="214" y="56"/>
                                    <a:pt x="220" y="51"/>
                                  </a:cubicBezTo>
                                  <a:cubicBezTo>
                                    <a:pt x="219" y="3"/>
                                    <a:pt x="219" y="20"/>
                                    <a:pt x="219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11" name="Freeform 215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2568" y="446"/>
                              <a:ext cx="495" cy="457"/>
                            </a:xfrm>
                            <a:custGeom>
                              <a:avLst/>
                              <a:gdLst>
                                <a:gd name="T0" fmla="*/ 495 w 495"/>
                                <a:gd name="T1" fmla="*/ 438 h 457"/>
                                <a:gd name="T2" fmla="*/ 449 w 495"/>
                                <a:gd name="T3" fmla="*/ 441 h 457"/>
                                <a:gd name="T4" fmla="*/ 435 w 495"/>
                                <a:gd name="T5" fmla="*/ 433 h 457"/>
                                <a:gd name="T6" fmla="*/ 414 w 495"/>
                                <a:gd name="T7" fmla="*/ 442 h 457"/>
                                <a:gd name="T8" fmla="*/ 398 w 495"/>
                                <a:gd name="T9" fmla="*/ 457 h 457"/>
                                <a:gd name="T10" fmla="*/ 384 w 495"/>
                                <a:gd name="T11" fmla="*/ 430 h 457"/>
                                <a:gd name="T12" fmla="*/ 365 w 495"/>
                                <a:gd name="T13" fmla="*/ 399 h 457"/>
                                <a:gd name="T14" fmla="*/ 350 w 495"/>
                                <a:gd name="T15" fmla="*/ 390 h 457"/>
                                <a:gd name="T16" fmla="*/ 248 w 495"/>
                                <a:gd name="T17" fmla="*/ 384 h 457"/>
                                <a:gd name="T18" fmla="*/ 228 w 495"/>
                                <a:gd name="T19" fmla="*/ 372 h 457"/>
                                <a:gd name="T20" fmla="*/ 216 w 495"/>
                                <a:gd name="T21" fmla="*/ 345 h 457"/>
                                <a:gd name="T22" fmla="*/ 195 w 495"/>
                                <a:gd name="T23" fmla="*/ 336 h 457"/>
                                <a:gd name="T24" fmla="*/ 167 w 495"/>
                                <a:gd name="T25" fmla="*/ 318 h 457"/>
                                <a:gd name="T26" fmla="*/ 150 w 495"/>
                                <a:gd name="T27" fmla="*/ 301 h 457"/>
                                <a:gd name="T28" fmla="*/ 141 w 495"/>
                                <a:gd name="T29" fmla="*/ 294 h 457"/>
                                <a:gd name="T30" fmla="*/ 137 w 495"/>
                                <a:gd name="T31" fmla="*/ 280 h 457"/>
                                <a:gd name="T32" fmla="*/ 111 w 495"/>
                                <a:gd name="T33" fmla="*/ 276 h 457"/>
                                <a:gd name="T34" fmla="*/ 102 w 495"/>
                                <a:gd name="T35" fmla="*/ 261 h 457"/>
                                <a:gd name="T36" fmla="*/ 93 w 495"/>
                                <a:gd name="T37" fmla="*/ 241 h 457"/>
                                <a:gd name="T38" fmla="*/ 101 w 495"/>
                                <a:gd name="T39" fmla="*/ 201 h 457"/>
                                <a:gd name="T40" fmla="*/ 90 w 495"/>
                                <a:gd name="T41" fmla="*/ 180 h 457"/>
                                <a:gd name="T42" fmla="*/ 63 w 495"/>
                                <a:gd name="T43" fmla="*/ 150 h 457"/>
                                <a:gd name="T44" fmla="*/ 42 w 495"/>
                                <a:gd name="T45" fmla="*/ 121 h 457"/>
                                <a:gd name="T46" fmla="*/ 35 w 495"/>
                                <a:gd name="T47" fmla="*/ 91 h 457"/>
                                <a:gd name="T48" fmla="*/ 27 w 495"/>
                                <a:gd name="T49" fmla="*/ 78 h 457"/>
                                <a:gd name="T50" fmla="*/ 9 w 495"/>
                                <a:gd name="T51" fmla="*/ 33 h 457"/>
                                <a:gd name="T52" fmla="*/ 0 w 495"/>
                                <a:gd name="T53" fmla="*/ 0 h 457"/>
                                <a:gd name="T54" fmla="*/ 0 60000 65536"/>
                                <a:gd name="T55" fmla="*/ 0 60000 65536"/>
                                <a:gd name="T56" fmla="*/ 0 60000 65536"/>
                                <a:gd name="T57" fmla="*/ 0 60000 65536"/>
                                <a:gd name="T58" fmla="*/ 0 60000 65536"/>
                                <a:gd name="T59" fmla="*/ 0 60000 65536"/>
                                <a:gd name="T60" fmla="*/ 0 60000 65536"/>
                                <a:gd name="T61" fmla="*/ 0 60000 65536"/>
                                <a:gd name="T62" fmla="*/ 0 60000 65536"/>
                                <a:gd name="T63" fmla="*/ 0 60000 65536"/>
                                <a:gd name="T64" fmla="*/ 0 60000 65536"/>
                                <a:gd name="T65" fmla="*/ 0 60000 65536"/>
                                <a:gd name="T66" fmla="*/ 0 60000 65536"/>
                                <a:gd name="T67" fmla="*/ 0 60000 65536"/>
                                <a:gd name="T68" fmla="*/ 0 60000 65536"/>
                                <a:gd name="T69" fmla="*/ 0 60000 65536"/>
                                <a:gd name="T70" fmla="*/ 0 60000 65536"/>
                                <a:gd name="T71" fmla="*/ 0 60000 65536"/>
                                <a:gd name="T72" fmla="*/ 0 60000 65536"/>
                                <a:gd name="T73" fmla="*/ 0 60000 65536"/>
                                <a:gd name="T74" fmla="*/ 0 60000 65536"/>
                                <a:gd name="T75" fmla="*/ 0 60000 65536"/>
                                <a:gd name="T76" fmla="*/ 0 60000 65536"/>
                                <a:gd name="T77" fmla="*/ 0 60000 65536"/>
                                <a:gd name="T78" fmla="*/ 0 60000 65536"/>
                                <a:gd name="T79" fmla="*/ 0 60000 65536"/>
                                <a:gd name="T80" fmla="*/ 0 60000 65536"/>
                                <a:gd name="T81" fmla="*/ 0 w 495"/>
                                <a:gd name="T82" fmla="*/ 0 h 457"/>
                                <a:gd name="T83" fmla="*/ 495 w 495"/>
                                <a:gd name="T84" fmla="*/ 457 h 457"/>
                              </a:gdLst>
                              <a:ahLst/>
                              <a:cxnLst>
                                <a:cxn ang="T54">
                                  <a:pos x="T0" y="T1"/>
                                </a:cxn>
                                <a:cxn ang="T55">
                                  <a:pos x="T2" y="T3"/>
                                </a:cxn>
                                <a:cxn ang="T56">
                                  <a:pos x="T4" y="T5"/>
                                </a:cxn>
                                <a:cxn ang="T57">
                                  <a:pos x="T6" y="T7"/>
                                </a:cxn>
                                <a:cxn ang="T58">
                                  <a:pos x="T8" y="T9"/>
                                </a:cxn>
                                <a:cxn ang="T59">
                                  <a:pos x="T10" y="T11"/>
                                </a:cxn>
                                <a:cxn ang="T60">
                                  <a:pos x="T12" y="T13"/>
                                </a:cxn>
                                <a:cxn ang="T61">
                                  <a:pos x="T14" y="T15"/>
                                </a:cxn>
                                <a:cxn ang="T62">
                                  <a:pos x="T16" y="T17"/>
                                </a:cxn>
                                <a:cxn ang="T63">
                                  <a:pos x="T18" y="T19"/>
                                </a:cxn>
                                <a:cxn ang="T64">
                                  <a:pos x="T20" y="T21"/>
                                </a:cxn>
                                <a:cxn ang="T65">
                                  <a:pos x="T22" y="T23"/>
                                </a:cxn>
                                <a:cxn ang="T66">
                                  <a:pos x="T24" y="T25"/>
                                </a:cxn>
                                <a:cxn ang="T67">
                                  <a:pos x="T26" y="T27"/>
                                </a:cxn>
                                <a:cxn ang="T68">
                                  <a:pos x="T28" y="T29"/>
                                </a:cxn>
                                <a:cxn ang="T69">
                                  <a:pos x="T30" y="T31"/>
                                </a:cxn>
                                <a:cxn ang="T70">
                                  <a:pos x="T32" y="T33"/>
                                </a:cxn>
                                <a:cxn ang="T71">
                                  <a:pos x="T34" y="T35"/>
                                </a:cxn>
                                <a:cxn ang="T72">
                                  <a:pos x="T36" y="T37"/>
                                </a:cxn>
                                <a:cxn ang="T73">
                                  <a:pos x="T38" y="T39"/>
                                </a:cxn>
                                <a:cxn ang="T74">
                                  <a:pos x="T40" y="T41"/>
                                </a:cxn>
                                <a:cxn ang="T75">
                                  <a:pos x="T42" y="T43"/>
                                </a:cxn>
                                <a:cxn ang="T76">
                                  <a:pos x="T44" y="T45"/>
                                </a:cxn>
                                <a:cxn ang="T77">
                                  <a:pos x="T46" y="T47"/>
                                </a:cxn>
                                <a:cxn ang="T78">
                                  <a:pos x="T48" y="T49"/>
                                </a:cxn>
                                <a:cxn ang="T79">
                                  <a:pos x="T50" y="T51"/>
                                </a:cxn>
                                <a:cxn ang="T80">
                                  <a:pos x="T52" y="T53"/>
                                </a:cxn>
                              </a:cxnLst>
                              <a:rect l="T81" t="T82" r="T83" b="T84"/>
                              <a:pathLst>
                                <a:path w="495" h="457">
                                  <a:moveTo>
                                    <a:pt x="495" y="438"/>
                                  </a:moveTo>
                                  <a:cubicBezTo>
                                    <a:pt x="481" y="445"/>
                                    <a:pt x="464" y="442"/>
                                    <a:pt x="449" y="441"/>
                                  </a:cubicBezTo>
                                  <a:cubicBezTo>
                                    <a:pt x="444" y="438"/>
                                    <a:pt x="440" y="435"/>
                                    <a:pt x="435" y="433"/>
                                  </a:cubicBezTo>
                                  <a:cubicBezTo>
                                    <a:pt x="426" y="435"/>
                                    <a:pt x="421" y="436"/>
                                    <a:pt x="414" y="442"/>
                                  </a:cubicBezTo>
                                  <a:cubicBezTo>
                                    <a:pt x="409" y="450"/>
                                    <a:pt x="405" y="452"/>
                                    <a:pt x="398" y="457"/>
                                  </a:cubicBezTo>
                                  <a:cubicBezTo>
                                    <a:pt x="381" y="455"/>
                                    <a:pt x="390" y="444"/>
                                    <a:pt x="384" y="430"/>
                                  </a:cubicBezTo>
                                  <a:cubicBezTo>
                                    <a:pt x="380" y="407"/>
                                    <a:pt x="380" y="412"/>
                                    <a:pt x="365" y="399"/>
                                  </a:cubicBezTo>
                                  <a:cubicBezTo>
                                    <a:pt x="359" y="394"/>
                                    <a:pt x="358" y="391"/>
                                    <a:pt x="350" y="390"/>
                                  </a:cubicBezTo>
                                  <a:cubicBezTo>
                                    <a:pt x="320" y="378"/>
                                    <a:pt x="271" y="384"/>
                                    <a:pt x="248" y="384"/>
                                  </a:cubicBezTo>
                                  <a:cubicBezTo>
                                    <a:pt x="242" y="378"/>
                                    <a:pt x="237" y="373"/>
                                    <a:pt x="228" y="372"/>
                                  </a:cubicBezTo>
                                  <a:cubicBezTo>
                                    <a:pt x="218" y="367"/>
                                    <a:pt x="226" y="353"/>
                                    <a:pt x="216" y="345"/>
                                  </a:cubicBezTo>
                                  <a:cubicBezTo>
                                    <a:pt x="212" y="338"/>
                                    <a:pt x="203" y="337"/>
                                    <a:pt x="195" y="336"/>
                                  </a:cubicBezTo>
                                  <a:cubicBezTo>
                                    <a:pt x="185" y="331"/>
                                    <a:pt x="178" y="320"/>
                                    <a:pt x="167" y="318"/>
                                  </a:cubicBezTo>
                                  <a:cubicBezTo>
                                    <a:pt x="163" y="310"/>
                                    <a:pt x="156" y="307"/>
                                    <a:pt x="150" y="301"/>
                                  </a:cubicBezTo>
                                  <a:cubicBezTo>
                                    <a:pt x="147" y="298"/>
                                    <a:pt x="141" y="294"/>
                                    <a:pt x="141" y="294"/>
                                  </a:cubicBezTo>
                                  <a:cubicBezTo>
                                    <a:pt x="139" y="290"/>
                                    <a:pt x="140" y="284"/>
                                    <a:pt x="137" y="280"/>
                                  </a:cubicBezTo>
                                  <a:cubicBezTo>
                                    <a:pt x="135" y="277"/>
                                    <a:pt x="114" y="276"/>
                                    <a:pt x="111" y="276"/>
                                  </a:cubicBezTo>
                                  <a:cubicBezTo>
                                    <a:pt x="108" y="271"/>
                                    <a:pt x="106" y="266"/>
                                    <a:pt x="102" y="261"/>
                                  </a:cubicBezTo>
                                  <a:cubicBezTo>
                                    <a:pt x="101" y="254"/>
                                    <a:pt x="96" y="248"/>
                                    <a:pt x="93" y="241"/>
                                  </a:cubicBezTo>
                                  <a:cubicBezTo>
                                    <a:pt x="95" y="216"/>
                                    <a:pt x="90" y="215"/>
                                    <a:pt x="101" y="201"/>
                                  </a:cubicBezTo>
                                  <a:cubicBezTo>
                                    <a:pt x="99" y="186"/>
                                    <a:pt x="103" y="183"/>
                                    <a:pt x="90" y="180"/>
                                  </a:cubicBezTo>
                                  <a:cubicBezTo>
                                    <a:pt x="79" y="169"/>
                                    <a:pt x="76" y="158"/>
                                    <a:pt x="63" y="150"/>
                                  </a:cubicBezTo>
                                  <a:cubicBezTo>
                                    <a:pt x="57" y="140"/>
                                    <a:pt x="48" y="131"/>
                                    <a:pt x="42" y="121"/>
                                  </a:cubicBezTo>
                                  <a:cubicBezTo>
                                    <a:pt x="40" y="110"/>
                                    <a:pt x="44" y="98"/>
                                    <a:pt x="35" y="91"/>
                                  </a:cubicBezTo>
                                  <a:cubicBezTo>
                                    <a:pt x="33" y="86"/>
                                    <a:pt x="30" y="82"/>
                                    <a:pt x="27" y="78"/>
                                  </a:cubicBezTo>
                                  <a:cubicBezTo>
                                    <a:pt x="25" y="59"/>
                                    <a:pt x="20" y="48"/>
                                    <a:pt x="9" y="33"/>
                                  </a:cubicBezTo>
                                  <a:cubicBezTo>
                                    <a:pt x="7" y="22"/>
                                    <a:pt x="0" y="11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12" name="Freeform 216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2742" y="816"/>
                              <a:ext cx="827" cy="253"/>
                            </a:xfrm>
                            <a:custGeom>
                              <a:avLst/>
                              <a:gdLst>
                                <a:gd name="T0" fmla="*/ 827 w 827"/>
                                <a:gd name="T1" fmla="*/ 3 h 253"/>
                                <a:gd name="T2" fmla="*/ 806 w 827"/>
                                <a:gd name="T3" fmla="*/ 20 h 253"/>
                                <a:gd name="T4" fmla="*/ 759 w 827"/>
                                <a:gd name="T5" fmla="*/ 63 h 253"/>
                                <a:gd name="T6" fmla="*/ 747 w 827"/>
                                <a:gd name="T7" fmla="*/ 80 h 253"/>
                                <a:gd name="T8" fmla="*/ 735 w 827"/>
                                <a:gd name="T9" fmla="*/ 101 h 253"/>
                                <a:gd name="T10" fmla="*/ 707 w 827"/>
                                <a:gd name="T11" fmla="*/ 162 h 253"/>
                                <a:gd name="T12" fmla="*/ 696 w 827"/>
                                <a:gd name="T13" fmla="*/ 174 h 253"/>
                                <a:gd name="T14" fmla="*/ 692 w 827"/>
                                <a:gd name="T15" fmla="*/ 191 h 253"/>
                                <a:gd name="T16" fmla="*/ 681 w 827"/>
                                <a:gd name="T17" fmla="*/ 200 h 253"/>
                                <a:gd name="T18" fmla="*/ 650 w 827"/>
                                <a:gd name="T19" fmla="*/ 233 h 253"/>
                                <a:gd name="T20" fmla="*/ 576 w 827"/>
                                <a:gd name="T21" fmla="*/ 225 h 253"/>
                                <a:gd name="T22" fmla="*/ 542 w 827"/>
                                <a:gd name="T23" fmla="*/ 212 h 253"/>
                                <a:gd name="T24" fmla="*/ 521 w 827"/>
                                <a:gd name="T25" fmla="*/ 219 h 253"/>
                                <a:gd name="T26" fmla="*/ 500 w 827"/>
                                <a:gd name="T27" fmla="*/ 224 h 253"/>
                                <a:gd name="T28" fmla="*/ 372 w 827"/>
                                <a:gd name="T29" fmla="*/ 216 h 253"/>
                                <a:gd name="T30" fmla="*/ 350 w 827"/>
                                <a:gd name="T31" fmla="*/ 188 h 253"/>
                                <a:gd name="T32" fmla="*/ 324 w 827"/>
                                <a:gd name="T33" fmla="*/ 158 h 253"/>
                                <a:gd name="T34" fmla="*/ 302 w 827"/>
                                <a:gd name="T35" fmla="*/ 152 h 253"/>
                                <a:gd name="T36" fmla="*/ 263 w 827"/>
                                <a:gd name="T37" fmla="*/ 140 h 253"/>
                                <a:gd name="T38" fmla="*/ 198 w 827"/>
                                <a:gd name="T39" fmla="*/ 132 h 253"/>
                                <a:gd name="T40" fmla="*/ 155 w 827"/>
                                <a:gd name="T41" fmla="*/ 134 h 253"/>
                                <a:gd name="T42" fmla="*/ 129 w 827"/>
                                <a:gd name="T43" fmla="*/ 150 h 253"/>
                                <a:gd name="T44" fmla="*/ 105 w 827"/>
                                <a:gd name="T45" fmla="*/ 164 h 253"/>
                                <a:gd name="T46" fmla="*/ 77 w 827"/>
                                <a:gd name="T47" fmla="*/ 152 h 253"/>
                                <a:gd name="T48" fmla="*/ 57 w 827"/>
                                <a:gd name="T49" fmla="*/ 131 h 253"/>
                                <a:gd name="T50" fmla="*/ 38 w 827"/>
                                <a:gd name="T51" fmla="*/ 101 h 253"/>
                                <a:gd name="T52" fmla="*/ 24 w 827"/>
                                <a:gd name="T53" fmla="*/ 89 h 253"/>
                                <a:gd name="T54" fmla="*/ 8 w 827"/>
                                <a:gd name="T55" fmla="*/ 74 h 253"/>
                                <a:gd name="T56" fmla="*/ 17 w 827"/>
                                <a:gd name="T57" fmla="*/ 54 h 253"/>
                                <a:gd name="T58" fmla="*/ 32 w 827"/>
                                <a:gd name="T59" fmla="*/ 30 h 253"/>
                                <a:gd name="T60" fmla="*/ 41 w 827"/>
                                <a:gd name="T61" fmla="*/ 24 h 253"/>
                                <a:gd name="T62" fmla="*/ 42 w 827"/>
                                <a:gd name="T63" fmla="*/ 12 h 253"/>
                                <a:gd name="T64" fmla="*/ 51 w 827"/>
                                <a:gd name="T65" fmla="*/ 11 h 253"/>
                                <a:gd name="T66" fmla="*/ 51 w 827"/>
                                <a:gd name="T67" fmla="*/ 0 h 253"/>
                                <a:gd name="T68" fmla="*/ 0 60000 65536"/>
                                <a:gd name="T69" fmla="*/ 0 60000 65536"/>
                                <a:gd name="T70" fmla="*/ 0 60000 65536"/>
                                <a:gd name="T71" fmla="*/ 0 60000 65536"/>
                                <a:gd name="T72" fmla="*/ 0 60000 65536"/>
                                <a:gd name="T73" fmla="*/ 0 60000 65536"/>
                                <a:gd name="T74" fmla="*/ 0 60000 65536"/>
                                <a:gd name="T75" fmla="*/ 0 60000 65536"/>
                                <a:gd name="T76" fmla="*/ 0 60000 65536"/>
                                <a:gd name="T77" fmla="*/ 0 60000 65536"/>
                                <a:gd name="T78" fmla="*/ 0 60000 65536"/>
                                <a:gd name="T79" fmla="*/ 0 60000 65536"/>
                                <a:gd name="T80" fmla="*/ 0 60000 65536"/>
                                <a:gd name="T81" fmla="*/ 0 60000 65536"/>
                                <a:gd name="T82" fmla="*/ 0 60000 65536"/>
                                <a:gd name="T83" fmla="*/ 0 60000 65536"/>
                                <a:gd name="T84" fmla="*/ 0 60000 65536"/>
                                <a:gd name="T85" fmla="*/ 0 60000 65536"/>
                                <a:gd name="T86" fmla="*/ 0 60000 65536"/>
                                <a:gd name="T87" fmla="*/ 0 60000 65536"/>
                                <a:gd name="T88" fmla="*/ 0 60000 65536"/>
                                <a:gd name="T89" fmla="*/ 0 60000 65536"/>
                                <a:gd name="T90" fmla="*/ 0 60000 65536"/>
                                <a:gd name="T91" fmla="*/ 0 60000 65536"/>
                                <a:gd name="T92" fmla="*/ 0 60000 65536"/>
                                <a:gd name="T93" fmla="*/ 0 60000 65536"/>
                                <a:gd name="T94" fmla="*/ 0 60000 65536"/>
                                <a:gd name="T95" fmla="*/ 0 60000 65536"/>
                                <a:gd name="T96" fmla="*/ 0 60000 65536"/>
                                <a:gd name="T97" fmla="*/ 0 60000 65536"/>
                                <a:gd name="T98" fmla="*/ 0 60000 65536"/>
                                <a:gd name="T99" fmla="*/ 0 60000 65536"/>
                                <a:gd name="T100" fmla="*/ 0 60000 65536"/>
                                <a:gd name="T101" fmla="*/ 0 60000 65536"/>
                                <a:gd name="T102" fmla="*/ 0 w 827"/>
                                <a:gd name="T103" fmla="*/ 0 h 253"/>
                                <a:gd name="T104" fmla="*/ 827 w 827"/>
                                <a:gd name="T105" fmla="*/ 253 h 253"/>
                              </a:gdLst>
                              <a:ahLst/>
                              <a:cxnLst>
                                <a:cxn ang="T68">
                                  <a:pos x="T0" y="T1"/>
                                </a:cxn>
                                <a:cxn ang="T69">
                                  <a:pos x="T2" y="T3"/>
                                </a:cxn>
                                <a:cxn ang="T70">
                                  <a:pos x="T4" y="T5"/>
                                </a:cxn>
                                <a:cxn ang="T71">
                                  <a:pos x="T6" y="T7"/>
                                </a:cxn>
                                <a:cxn ang="T72">
                                  <a:pos x="T8" y="T9"/>
                                </a:cxn>
                                <a:cxn ang="T73">
                                  <a:pos x="T10" y="T11"/>
                                </a:cxn>
                                <a:cxn ang="T74">
                                  <a:pos x="T12" y="T13"/>
                                </a:cxn>
                                <a:cxn ang="T75">
                                  <a:pos x="T14" y="T15"/>
                                </a:cxn>
                                <a:cxn ang="T76">
                                  <a:pos x="T16" y="T17"/>
                                </a:cxn>
                                <a:cxn ang="T77">
                                  <a:pos x="T18" y="T19"/>
                                </a:cxn>
                                <a:cxn ang="T78">
                                  <a:pos x="T20" y="T21"/>
                                </a:cxn>
                                <a:cxn ang="T79">
                                  <a:pos x="T22" y="T23"/>
                                </a:cxn>
                                <a:cxn ang="T80">
                                  <a:pos x="T24" y="T25"/>
                                </a:cxn>
                                <a:cxn ang="T81">
                                  <a:pos x="T26" y="T27"/>
                                </a:cxn>
                                <a:cxn ang="T82">
                                  <a:pos x="T28" y="T29"/>
                                </a:cxn>
                                <a:cxn ang="T83">
                                  <a:pos x="T30" y="T31"/>
                                </a:cxn>
                                <a:cxn ang="T84">
                                  <a:pos x="T32" y="T33"/>
                                </a:cxn>
                                <a:cxn ang="T85">
                                  <a:pos x="T34" y="T35"/>
                                </a:cxn>
                                <a:cxn ang="T86">
                                  <a:pos x="T36" y="T37"/>
                                </a:cxn>
                                <a:cxn ang="T87">
                                  <a:pos x="T38" y="T39"/>
                                </a:cxn>
                                <a:cxn ang="T88">
                                  <a:pos x="T40" y="T41"/>
                                </a:cxn>
                                <a:cxn ang="T89">
                                  <a:pos x="T42" y="T43"/>
                                </a:cxn>
                                <a:cxn ang="T90">
                                  <a:pos x="T44" y="T45"/>
                                </a:cxn>
                                <a:cxn ang="T91">
                                  <a:pos x="T46" y="T47"/>
                                </a:cxn>
                                <a:cxn ang="T92">
                                  <a:pos x="T48" y="T49"/>
                                </a:cxn>
                                <a:cxn ang="T93">
                                  <a:pos x="T50" y="T51"/>
                                </a:cxn>
                                <a:cxn ang="T94">
                                  <a:pos x="T52" y="T53"/>
                                </a:cxn>
                                <a:cxn ang="T95">
                                  <a:pos x="T54" y="T55"/>
                                </a:cxn>
                                <a:cxn ang="T96">
                                  <a:pos x="T56" y="T57"/>
                                </a:cxn>
                                <a:cxn ang="T97">
                                  <a:pos x="T58" y="T59"/>
                                </a:cxn>
                                <a:cxn ang="T98">
                                  <a:pos x="T60" y="T61"/>
                                </a:cxn>
                                <a:cxn ang="T99">
                                  <a:pos x="T62" y="T63"/>
                                </a:cxn>
                                <a:cxn ang="T100">
                                  <a:pos x="T64" y="T65"/>
                                </a:cxn>
                                <a:cxn ang="T101">
                                  <a:pos x="T66" y="T67"/>
                                </a:cxn>
                              </a:cxnLst>
                              <a:rect l="T102" t="T103" r="T104" b="T105"/>
                              <a:pathLst>
                                <a:path w="827" h="253">
                                  <a:moveTo>
                                    <a:pt x="827" y="3"/>
                                  </a:moveTo>
                                  <a:cubicBezTo>
                                    <a:pt x="820" y="9"/>
                                    <a:pt x="814" y="16"/>
                                    <a:pt x="806" y="20"/>
                                  </a:cubicBezTo>
                                  <a:cubicBezTo>
                                    <a:pt x="793" y="37"/>
                                    <a:pt x="777" y="52"/>
                                    <a:pt x="759" y="63"/>
                                  </a:cubicBezTo>
                                  <a:cubicBezTo>
                                    <a:pt x="757" y="71"/>
                                    <a:pt x="754" y="76"/>
                                    <a:pt x="747" y="80"/>
                                  </a:cubicBezTo>
                                  <a:cubicBezTo>
                                    <a:pt x="743" y="87"/>
                                    <a:pt x="739" y="94"/>
                                    <a:pt x="735" y="101"/>
                                  </a:cubicBezTo>
                                  <a:cubicBezTo>
                                    <a:pt x="734" y="134"/>
                                    <a:pt x="732" y="144"/>
                                    <a:pt x="707" y="162"/>
                                  </a:cubicBezTo>
                                  <a:cubicBezTo>
                                    <a:pt x="704" y="167"/>
                                    <a:pt x="700" y="169"/>
                                    <a:pt x="696" y="174"/>
                                  </a:cubicBezTo>
                                  <a:cubicBezTo>
                                    <a:pt x="695" y="178"/>
                                    <a:pt x="695" y="188"/>
                                    <a:pt x="692" y="191"/>
                                  </a:cubicBezTo>
                                  <a:cubicBezTo>
                                    <a:pt x="689" y="195"/>
                                    <a:pt x="681" y="200"/>
                                    <a:pt x="681" y="200"/>
                                  </a:cubicBezTo>
                                  <a:cubicBezTo>
                                    <a:pt x="678" y="218"/>
                                    <a:pt x="668" y="229"/>
                                    <a:pt x="650" y="233"/>
                                  </a:cubicBezTo>
                                  <a:cubicBezTo>
                                    <a:pt x="584" y="231"/>
                                    <a:pt x="605" y="239"/>
                                    <a:pt x="576" y="225"/>
                                  </a:cubicBezTo>
                                  <a:cubicBezTo>
                                    <a:pt x="568" y="214"/>
                                    <a:pt x="555" y="213"/>
                                    <a:pt x="542" y="212"/>
                                  </a:cubicBezTo>
                                  <a:cubicBezTo>
                                    <a:pt x="527" y="213"/>
                                    <a:pt x="533" y="217"/>
                                    <a:pt x="521" y="219"/>
                                  </a:cubicBezTo>
                                  <a:cubicBezTo>
                                    <a:pt x="514" y="222"/>
                                    <a:pt x="507" y="223"/>
                                    <a:pt x="500" y="224"/>
                                  </a:cubicBezTo>
                                  <a:cubicBezTo>
                                    <a:pt x="457" y="223"/>
                                    <a:pt x="394" y="253"/>
                                    <a:pt x="372" y="216"/>
                                  </a:cubicBezTo>
                                  <a:cubicBezTo>
                                    <a:pt x="369" y="199"/>
                                    <a:pt x="367" y="194"/>
                                    <a:pt x="350" y="188"/>
                                  </a:cubicBezTo>
                                  <a:cubicBezTo>
                                    <a:pt x="339" y="170"/>
                                    <a:pt x="351" y="161"/>
                                    <a:pt x="324" y="158"/>
                                  </a:cubicBezTo>
                                  <a:cubicBezTo>
                                    <a:pt x="317" y="156"/>
                                    <a:pt x="309" y="153"/>
                                    <a:pt x="302" y="152"/>
                                  </a:cubicBezTo>
                                  <a:cubicBezTo>
                                    <a:pt x="290" y="145"/>
                                    <a:pt x="277" y="141"/>
                                    <a:pt x="263" y="140"/>
                                  </a:cubicBezTo>
                                  <a:cubicBezTo>
                                    <a:pt x="243" y="132"/>
                                    <a:pt x="219" y="134"/>
                                    <a:pt x="198" y="132"/>
                                  </a:cubicBezTo>
                                  <a:cubicBezTo>
                                    <a:pt x="184" y="133"/>
                                    <a:pt x="169" y="133"/>
                                    <a:pt x="155" y="134"/>
                                  </a:cubicBezTo>
                                  <a:cubicBezTo>
                                    <a:pt x="147" y="135"/>
                                    <a:pt x="139" y="148"/>
                                    <a:pt x="129" y="150"/>
                                  </a:cubicBezTo>
                                  <a:cubicBezTo>
                                    <a:pt x="121" y="154"/>
                                    <a:pt x="113" y="160"/>
                                    <a:pt x="105" y="164"/>
                                  </a:cubicBezTo>
                                  <a:cubicBezTo>
                                    <a:pt x="79" y="161"/>
                                    <a:pt x="94" y="154"/>
                                    <a:pt x="77" y="152"/>
                                  </a:cubicBezTo>
                                  <a:cubicBezTo>
                                    <a:pt x="72" y="141"/>
                                    <a:pt x="70" y="133"/>
                                    <a:pt x="57" y="131"/>
                                  </a:cubicBezTo>
                                  <a:cubicBezTo>
                                    <a:pt x="51" y="121"/>
                                    <a:pt x="45" y="111"/>
                                    <a:pt x="38" y="101"/>
                                  </a:cubicBezTo>
                                  <a:cubicBezTo>
                                    <a:pt x="35" y="96"/>
                                    <a:pt x="24" y="89"/>
                                    <a:pt x="24" y="89"/>
                                  </a:cubicBezTo>
                                  <a:cubicBezTo>
                                    <a:pt x="20" y="83"/>
                                    <a:pt x="14" y="78"/>
                                    <a:pt x="8" y="74"/>
                                  </a:cubicBezTo>
                                  <a:cubicBezTo>
                                    <a:pt x="0" y="60"/>
                                    <a:pt x="1" y="58"/>
                                    <a:pt x="17" y="54"/>
                                  </a:cubicBezTo>
                                  <a:cubicBezTo>
                                    <a:pt x="24" y="44"/>
                                    <a:pt x="19" y="35"/>
                                    <a:pt x="32" y="30"/>
                                  </a:cubicBezTo>
                                  <a:cubicBezTo>
                                    <a:pt x="35" y="27"/>
                                    <a:pt x="40" y="27"/>
                                    <a:pt x="41" y="24"/>
                                  </a:cubicBezTo>
                                  <a:cubicBezTo>
                                    <a:pt x="43" y="20"/>
                                    <a:pt x="40" y="15"/>
                                    <a:pt x="42" y="12"/>
                                  </a:cubicBezTo>
                                  <a:cubicBezTo>
                                    <a:pt x="44" y="10"/>
                                    <a:pt x="49" y="13"/>
                                    <a:pt x="51" y="11"/>
                                  </a:cubicBezTo>
                                  <a:cubicBezTo>
                                    <a:pt x="53" y="8"/>
                                    <a:pt x="51" y="4"/>
                                    <a:pt x="51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13" name="Freeform 217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2666" y="882"/>
                              <a:ext cx="152" cy="370"/>
                            </a:xfrm>
                            <a:custGeom>
                              <a:avLst/>
                              <a:gdLst>
                                <a:gd name="T0" fmla="*/ 78 w 152"/>
                                <a:gd name="T1" fmla="*/ 0 h 370"/>
                                <a:gd name="T2" fmla="*/ 55 w 152"/>
                                <a:gd name="T3" fmla="*/ 15 h 370"/>
                                <a:gd name="T4" fmla="*/ 34 w 152"/>
                                <a:gd name="T5" fmla="*/ 41 h 370"/>
                                <a:gd name="T6" fmla="*/ 21 w 152"/>
                                <a:gd name="T7" fmla="*/ 63 h 370"/>
                                <a:gd name="T8" fmla="*/ 15 w 152"/>
                                <a:gd name="T9" fmla="*/ 81 h 370"/>
                                <a:gd name="T10" fmla="*/ 0 w 152"/>
                                <a:gd name="T11" fmla="*/ 131 h 370"/>
                                <a:gd name="T12" fmla="*/ 9 w 152"/>
                                <a:gd name="T13" fmla="*/ 158 h 370"/>
                                <a:gd name="T14" fmla="*/ 7 w 152"/>
                                <a:gd name="T15" fmla="*/ 218 h 370"/>
                                <a:gd name="T16" fmla="*/ 37 w 152"/>
                                <a:gd name="T17" fmla="*/ 300 h 370"/>
                                <a:gd name="T18" fmla="*/ 49 w 152"/>
                                <a:gd name="T19" fmla="*/ 312 h 370"/>
                                <a:gd name="T20" fmla="*/ 57 w 152"/>
                                <a:gd name="T21" fmla="*/ 318 h 370"/>
                                <a:gd name="T22" fmla="*/ 87 w 152"/>
                                <a:gd name="T23" fmla="*/ 351 h 370"/>
                                <a:gd name="T24" fmla="*/ 108 w 152"/>
                                <a:gd name="T25" fmla="*/ 366 h 370"/>
                                <a:gd name="T26" fmla="*/ 141 w 152"/>
                                <a:gd name="T27" fmla="*/ 369 h 370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w 152"/>
                                <a:gd name="T43" fmla="*/ 0 h 370"/>
                                <a:gd name="T44" fmla="*/ 152 w 152"/>
                                <a:gd name="T45" fmla="*/ 370 h 370"/>
                              </a:gdLst>
                              <a:ahLst/>
                              <a:cxnLst>
                                <a:cxn ang="T28">
                                  <a:pos x="T0" y="T1"/>
                                </a:cxn>
                                <a:cxn ang="T29">
                                  <a:pos x="T2" y="T3"/>
                                </a:cxn>
                                <a:cxn ang="T30">
                                  <a:pos x="T4" y="T5"/>
                                </a:cxn>
                                <a:cxn ang="T31">
                                  <a:pos x="T6" y="T7"/>
                                </a:cxn>
                                <a:cxn ang="T32">
                                  <a:pos x="T8" y="T9"/>
                                </a:cxn>
                                <a:cxn ang="T33">
                                  <a:pos x="T10" y="T11"/>
                                </a:cxn>
                                <a:cxn ang="T34">
                                  <a:pos x="T12" y="T13"/>
                                </a:cxn>
                                <a:cxn ang="T35">
                                  <a:pos x="T14" y="T15"/>
                                </a:cxn>
                                <a:cxn ang="T36">
                                  <a:pos x="T16" y="T17"/>
                                </a:cxn>
                                <a:cxn ang="T37">
                                  <a:pos x="T18" y="T19"/>
                                </a:cxn>
                                <a:cxn ang="T38">
                                  <a:pos x="T20" y="T21"/>
                                </a:cxn>
                                <a:cxn ang="T39">
                                  <a:pos x="T22" y="T23"/>
                                </a:cxn>
                                <a:cxn ang="T40">
                                  <a:pos x="T24" y="T25"/>
                                </a:cxn>
                                <a:cxn ang="T41">
                                  <a:pos x="T26" y="T27"/>
                                </a:cxn>
                              </a:cxnLst>
                              <a:rect l="T42" t="T43" r="T44" b="T45"/>
                              <a:pathLst>
                                <a:path w="152" h="370">
                                  <a:moveTo>
                                    <a:pt x="78" y="0"/>
                                  </a:moveTo>
                                  <a:cubicBezTo>
                                    <a:pt x="63" y="3"/>
                                    <a:pt x="65" y="7"/>
                                    <a:pt x="55" y="15"/>
                                  </a:cubicBezTo>
                                  <a:cubicBezTo>
                                    <a:pt x="53" y="27"/>
                                    <a:pt x="44" y="35"/>
                                    <a:pt x="34" y="41"/>
                                  </a:cubicBezTo>
                                  <a:cubicBezTo>
                                    <a:pt x="29" y="48"/>
                                    <a:pt x="26" y="56"/>
                                    <a:pt x="21" y="63"/>
                                  </a:cubicBezTo>
                                  <a:cubicBezTo>
                                    <a:pt x="19" y="69"/>
                                    <a:pt x="16" y="74"/>
                                    <a:pt x="15" y="81"/>
                                  </a:cubicBezTo>
                                  <a:cubicBezTo>
                                    <a:pt x="13" y="108"/>
                                    <a:pt x="12" y="111"/>
                                    <a:pt x="0" y="131"/>
                                  </a:cubicBezTo>
                                  <a:cubicBezTo>
                                    <a:pt x="1" y="141"/>
                                    <a:pt x="4" y="149"/>
                                    <a:pt x="9" y="158"/>
                                  </a:cubicBezTo>
                                  <a:cubicBezTo>
                                    <a:pt x="12" y="178"/>
                                    <a:pt x="10" y="198"/>
                                    <a:pt x="7" y="218"/>
                                  </a:cubicBezTo>
                                  <a:cubicBezTo>
                                    <a:pt x="9" y="246"/>
                                    <a:pt x="12" y="281"/>
                                    <a:pt x="37" y="300"/>
                                  </a:cubicBezTo>
                                  <a:cubicBezTo>
                                    <a:pt x="40" y="305"/>
                                    <a:pt x="49" y="312"/>
                                    <a:pt x="49" y="312"/>
                                  </a:cubicBezTo>
                                  <a:cubicBezTo>
                                    <a:pt x="58" y="327"/>
                                    <a:pt x="46" y="309"/>
                                    <a:pt x="57" y="318"/>
                                  </a:cubicBezTo>
                                  <a:cubicBezTo>
                                    <a:pt x="68" y="327"/>
                                    <a:pt x="67" y="347"/>
                                    <a:pt x="87" y="351"/>
                                  </a:cubicBezTo>
                                  <a:cubicBezTo>
                                    <a:pt x="95" y="357"/>
                                    <a:pt x="97" y="364"/>
                                    <a:pt x="108" y="366"/>
                                  </a:cubicBezTo>
                                  <a:cubicBezTo>
                                    <a:pt x="116" y="370"/>
                                    <a:pt x="152" y="369"/>
                                    <a:pt x="141" y="369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14" name="Freeform 218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2571" y="1016"/>
                              <a:ext cx="371" cy="354"/>
                            </a:xfrm>
                            <a:custGeom>
                              <a:avLst/>
                              <a:gdLst>
                                <a:gd name="T0" fmla="*/ 371 w 371"/>
                                <a:gd name="T1" fmla="*/ 354 h 354"/>
                                <a:gd name="T2" fmla="*/ 317 w 371"/>
                                <a:gd name="T3" fmla="*/ 345 h 354"/>
                                <a:gd name="T4" fmla="*/ 300 w 371"/>
                                <a:gd name="T5" fmla="*/ 339 h 354"/>
                                <a:gd name="T6" fmla="*/ 282 w 371"/>
                                <a:gd name="T7" fmla="*/ 330 h 354"/>
                                <a:gd name="T8" fmla="*/ 207 w 371"/>
                                <a:gd name="T9" fmla="*/ 324 h 354"/>
                                <a:gd name="T10" fmla="*/ 189 w 371"/>
                                <a:gd name="T11" fmla="*/ 318 h 354"/>
                                <a:gd name="T12" fmla="*/ 159 w 371"/>
                                <a:gd name="T13" fmla="*/ 309 h 354"/>
                                <a:gd name="T14" fmla="*/ 84 w 371"/>
                                <a:gd name="T15" fmla="*/ 306 h 354"/>
                                <a:gd name="T16" fmla="*/ 60 w 371"/>
                                <a:gd name="T17" fmla="*/ 294 h 354"/>
                                <a:gd name="T18" fmla="*/ 20 w 371"/>
                                <a:gd name="T19" fmla="*/ 265 h 354"/>
                                <a:gd name="T20" fmla="*/ 18 w 371"/>
                                <a:gd name="T21" fmla="*/ 184 h 354"/>
                                <a:gd name="T22" fmla="*/ 8 w 371"/>
                                <a:gd name="T23" fmla="*/ 165 h 354"/>
                                <a:gd name="T24" fmla="*/ 21 w 371"/>
                                <a:gd name="T25" fmla="*/ 117 h 354"/>
                                <a:gd name="T26" fmla="*/ 36 w 371"/>
                                <a:gd name="T27" fmla="*/ 91 h 354"/>
                                <a:gd name="T28" fmla="*/ 62 w 371"/>
                                <a:gd name="T29" fmla="*/ 48 h 354"/>
                                <a:gd name="T30" fmla="*/ 77 w 371"/>
                                <a:gd name="T31" fmla="*/ 15 h 354"/>
                                <a:gd name="T32" fmla="*/ 95 w 371"/>
                                <a:gd name="T33" fmla="*/ 0 h 354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w 371"/>
                                <a:gd name="T52" fmla="*/ 0 h 354"/>
                                <a:gd name="T53" fmla="*/ 371 w 371"/>
                                <a:gd name="T54" fmla="*/ 354 h 354"/>
                              </a:gdLst>
                              <a:ahLst/>
                              <a:cxnLst>
                                <a:cxn ang="T34">
                                  <a:pos x="T0" y="T1"/>
                                </a:cxn>
                                <a:cxn ang="T35">
                                  <a:pos x="T2" y="T3"/>
                                </a:cxn>
                                <a:cxn ang="T36">
                                  <a:pos x="T4" y="T5"/>
                                </a:cxn>
                                <a:cxn ang="T37">
                                  <a:pos x="T6" y="T7"/>
                                </a:cxn>
                                <a:cxn ang="T38">
                                  <a:pos x="T8" y="T9"/>
                                </a:cxn>
                                <a:cxn ang="T39">
                                  <a:pos x="T10" y="T11"/>
                                </a:cxn>
                                <a:cxn ang="T40">
                                  <a:pos x="T12" y="T13"/>
                                </a:cxn>
                                <a:cxn ang="T41">
                                  <a:pos x="T14" y="T15"/>
                                </a:cxn>
                                <a:cxn ang="T42">
                                  <a:pos x="T16" y="T17"/>
                                </a:cxn>
                                <a:cxn ang="T43">
                                  <a:pos x="T18" y="T19"/>
                                </a:cxn>
                                <a:cxn ang="T44">
                                  <a:pos x="T20" y="T21"/>
                                </a:cxn>
                                <a:cxn ang="T45">
                                  <a:pos x="T22" y="T23"/>
                                </a:cxn>
                                <a:cxn ang="T46">
                                  <a:pos x="T24" y="T25"/>
                                </a:cxn>
                                <a:cxn ang="T47">
                                  <a:pos x="T26" y="T27"/>
                                </a:cxn>
                                <a:cxn ang="T48">
                                  <a:pos x="T28" y="T29"/>
                                </a:cxn>
                                <a:cxn ang="T49">
                                  <a:pos x="T30" y="T31"/>
                                </a:cxn>
                                <a:cxn ang="T50">
                                  <a:pos x="T32" y="T33"/>
                                </a:cxn>
                              </a:cxnLst>
                              <a:rect l="T51" t="T52" r="T53" b="T54"/>
                              <a:pathLst>
                                <a:path w="371" h="354">
                                  <a:moveTo>
                                    <a:pt x="371" y="354"/>
                                  </a:moveTo>
                                  <a:cubicBezTo>
                                    <a:pt x="352" y="352"/>
                                    <a:pt x="336" y="347"/>
                                    <a:pt x="317" y="345"/>
                                  </a:cubicBezTo>
                                  <a:cubicBezTo>
                                    <a:pt x="311" y="343"/>
                                    <a:pt x="306" y="340"/>
                                    <a:pt x="300" y="339"/>
                                  </a:cubicBezTo>
                                  <a:cubicBezTo>
                                    <a:pt x="294" y="336"/>
                                    <a:pt x="289" y="331"/>
                                    <a:pt x="282" y="330"/>
                                  </a:cubicBezTo>
                                  <a:cubicBezTo>
                                    <a:pt x="260" y="319"/>
                                    <a:pt x="226" y="324"/>
                                    <a:pt x="207" y="324"/>
                                  </a:cubicBezTo>
                                  <a:cubicBezTo>
                                    <a:pt x="201" y="321"/>
                                    <a:pt x="195" y="319"/>
                                    <a:pt x="189" y="318"/>
                                  </a:cubicBezTo>
                                  <a:cubicBezTo>
                                    <a:pt x="180" y="313"/>
                                    <a:pt x="169" y="311"/>
                                    <a:pt x="159" y="309"/>
                                  </a:cubicBezTo>
                                  <a:cubicBezTo>
                                    <a:pt x="133" y="296"/>
                                    <a:pt x="163" y="310"/>
                                    <a:pt x="84" y="306"/>
                                  </a:cubicBezTo>
                                  <a:cubicBezTo>
                                    <a:pt x="77" y="306"/>
                                    <a:pt x="68" y="295"/>
                                    <a:pt x="60" y="294"/>
                                  </a:cubicBezTo>
                                  <a:cubicBezTo>
                                    <a:pt x="47" y="284"/>
                                    <a:pt x="35" y="273"/>
                                    <a:pt x="20" y="265"/>
                                  </a:cubicBezTo>
                                  <a:cubicBezTo>
                                    <a:pt x="3" y="243"/>
                                    <a:pt x="14" y="211"/>
                                    <a:pt x="18" y="184"/>
                                  </a:cubicBezTo>
                                  <a:cubicBezTo>
                                    <a:pt x="16" y="174"/>
                                    <a:pt x="13" y="172"/>
                                    <a:pt x="8" y="165"/>
                                  </a:cubicBezTo>
                                  <a:cubicBezTo>
                                    <a:pt x="4" y="139"/>
                                    <a:pt x="0" y="132"/>
                                    <a:pt x="21" y="117"/>
                                  </a:cubicBezTo>
                                  <a:cubicBezTo>
                                    <a:pt x="23" y="101"/>
                                    <a:pt x="22" y="96"/>
                                    <a:pt x="36" y="91"/>
                                  </a:cubicBezTo>
                                  <a:cubicBezTo>
                                    <a:pt x="51" y="79"/>
                                    <a:pt x="51" y="62"/>
                                    <a:pt x="62" y="48"/>
                                  </a:cubicBezTo>
                                  <a:cubicBezTo>
                                    <a:pt x="64" y="35"/>
                                    <a:pt x="65" y="22"/>
                                    <a:pt x="77" y="15"/>
                                  </a:cubicBezTo>
                                  <a:cubicBezTo>
                                    <a:pt x="78" y="8"/>
                                    <a:pt x="87" y="0"/>
                                    <a:pt x="95" y="0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15" name="Freeform 219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2487" y="1007"/>
                              <a:ext cx="135" cy="82"/>
                            </a:xfrm>
                            <a:custGeom>
                              <a:avLst/>
                              <a:gdLst>
                                <a:gd name="T0" fmla="*/ 0 w 135"/>
                                <a:gd name="T1" fmla="*/ 0 h 82"/>
                                <a:gd name="T2" fmla="*/ 2 w 135"/>
                                <a:gd name="T3" fmla="*/ 25 h 82"/>
                                <a:gd name="T4" fmla="*/ 54 w 135"/>
                                <a:gd name="T5" fmla="*/ 51 h 82"/>
                                <a:gd name="T6" fmla="*/ 56 w 135"/>
                                <a:gd name="T7" fmla="*/ 58 h 82"/>
                                <a:gd name="T8" fmla="*/ 92 w 135"/>
                                <a:gd name="T9" fmla="*/ 67 h 82"/>
                                <a:gd name="T10" fmla="*/ 113 w 135"/>
                                <a:gd name="T11" fmla="*/ 79 h 82"/>
                                <a:gd name="T12" fmla="*/ 131 w 135"/>
                                <a:gd name="T13" fmla="*/ 81 h 82"/>
                                <a:gd name="T14" fmla="*/ 135 w 135"/>
                                <a:gd name="T15" fmla="*/ 78 h 82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135"/>
                                <a:gd name="T25" fmla="*/ 0 h 82"/>
                                <a:gd name="T26" fmla="*/ 135 w 135"/>
                                <a:gd name="T27" fmla="*/ 82 h 82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135" h="82">
                                  <a:moveTo>
                                    <a:pt x="0" y="0"/>
                                  </a:moveTo>
                                  <a:cubicBezTo>
                                    <a:pt x="1" y="8"/>
                                    <a:pt x="0" y="17"/>
                                    <a:pt x="2" y="25"/>
                                  </a:cubicBezTo>
                                  <a:cubicBezTo>
                                    <a:pt x="6" y="47"/>
                                    <a:pt x="39" y="49"/>
                                    <a:pt x="54" y="51"/>
                                  </a:cubicBezTo>
                                  <a:cubicBezTo>
                                    <a:pt x="55" y="53"/>
                                    <a:pt x="54" y="57"/>
                                    <a:pt x="56" y="58"/>
                                  </a:cubicBezTo>
                                  <a:cubicBezTo>
                                    <a:pt x="59" y="59"/>
                                    <a:pt x="88" y="67"/>
                                    <a:pt x="92" y="67"/>
                                  </a:cubicBezTo>
                                  <a:cubicBezTo>
                                    <a:pt x="98" y="74"/>
                                    <a:pt x="104" y="78"/>
                                    <a:pt x="113" y="79"/>
                                  </a:cubicBezTo>
                                  <a:cubicBezTo>
                                    <a:pt x="120" y="82"/>
                                    <a:pt x="123" y="82"/>
                                    <a:pt x="131" y="81"/>
                                  </a:cubicBezTo>
                                  <a:cubicBezTo>
                                    <a:pt x="132" y="80"/>
                                    <a:pt x="135" y="78"/>
                                    <a:pt x="135" y="78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  <p:sp>
                          <p:nvSpPr>
                            <p:cNvPr id="10416" name="Freeform 220"/>
                            <p:cNvSpPr>
                              <a:spLocks noChangeAspect="1"/>
                            </p:cNvSpPr>
                            <p:nvPr/>
                          </p:nvSpPr>
                          <p:spPr bwMode="auto">
                            <a:xfrm>
                              <a:off x="2844" y="1086"/>
                              <a:ext cx="308" cy="104"/>
                            </a:xfrm>
                            <a:custGeom>
                              <a:avLst/>
                              <a:gdLst>
                                <a:gd name="T0" fmla="*/ 308 w 308"/>
                                <a:gd name="T1" fmla="*/ 104 h 104"/>
                                <a:gd name="T2" fmla="*/ 254 w 308"/>
                                <a:gd name="T3" fmla="*/ 98 h 104"/>
                                <a:gd name="T4" fmla="*/ 210 w 308"/>
                                <a:gd name="T5" fmla="*/ 87 h 104"/>
                                <a:gd name="T6" fmla="*/ 182 w 308"/>
                                <a:gd name="T7" fmla="*/ 83 h 104"/>
                                <a:gd name="T8" fmla="*/ 132 w 308"/>
                                <a:gd name="T9" fmla="*/ 65 h 104"/>
                                <a:gd name="T10" fmla="*/ 96 w 308"/>
                                <a:gd name="T11" fmla="*/ 56 h 104"/>
                                <a:gd name="T12" fmla="*/ 72 w 308"/>
                                <a:gd name="T13" fmla="*/ 42 h 104"/>
                                <a:gd name="T14" fmla="*/ 39 w 308"/>
                                <a:gd name="T15" fmla="*/ 8 h 104"/>
                                <a:gd name="T16" fmla="*/ 21 w 308"/>
                                <a:gd name="T17" fmla="*/ 2 h 104"/>
                                <a:gd name="T18" fmla="*/ 5 w 308"/>
                                <a:gd name="T19" fmla="*/ 3 h 104"/>
                                <a:gd name="T20" fmla="*/ 0 w 308"/>
                                <a:gd name="T21" fmla="*/ 17 h 104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w 308"/>
                                <a:gd name="T34" fmla="*/ 0 h 104"/>
                                <a:gd name="T35" fmla="*/ 308 w 308"/>
                                <a:gd name="T36" fmla="*/ 104 h 104"/>
                              </a:gdLst>
                              <a:ahLst/>
                              <a:cxnLst>
                                <a:cxn ang="T22">
                                  <a:pos x="T0" y="T1"/>
                                </a:cxn>
                                <a:cxn ang="T23">
                                  <a:pos x="T2" y="T3"/>
                                </a:cxn>
                                <a:cxn ang="T24">
                                  <a:pos x="T4" y="T5"/>
                                </a:cxn>
                                <a:cxn ang="T25">
                                  <a:pos x="T6" y="T7"/>
                                </a:cxn>
                                <a:cxn ang="T26">
                                  <a:pos x="T8" y="T9"/>
                                </a:cxn>
                                <a:cxn ang="T27">
                                  <a:pos x="T10" y="T11"/>
                                </a:cxn>
                                <a:cxn ang="T28">
                                  <a:pos x="T12" y="T13"/>
                                </a:cxn>
                                <a:cxn ang="T29">
                                  <a:pos x="T14" y="T15"/>
                                </a:cxn>
                                <a:cxn ang="T30">
                                  <a:pos x="T16" y="T17"/>
                                </a:cxn>
                                <a:cxn ang="T31">
                                  <a:pos x="T18" y="T19"/>
                                </a:cxn>
                                <a:cxn ang="T32">
                                  <a:pos x="T20" y="T21"/>
                                </a:cxn>
                              </a:cxnLst>
                              <a:rect l="T33" t="T34" r="T35" b="T36"/>
                              <a:pathLst>
                                <a:path w="308" h="104">
                                  <a:moveTo>
                                    <a:pt x="308" y="104"/>
                                  </a:moveTo>
                                  <a:cubicBezTo>
                                    <a:pt x="289" y="103"/>
                                    <a:pt x="272" y="100"/>
                                    <a:pt x="254" y="98"/>
                                  </a:cubicBezTo>
                                  <a:cubicBezTo>
                                    <a:pt x="240" y="93"/>
                                    <a:pt x="224" y="90"/>
                                    <a:pt x="210" y="87"/>
                                  </a:cubicBezTo>
                                  <a:cubicBezTo>
                                    <a:pt x="201" y="85"/>
                                    <a:pt x="182" y="83"/>
                                    <a:pt x="182" y="83"/>
                                  </a:cubicBezTo>
                                  <a:cubicBezTo>
                                    <a:pt x="166" y="77"/>
                                    <a:pt x="149" y="68"/>
                                    <a:pt x="132" y="65"/>
                                  </a:cubicBezTo>
                                  <a:cubicBezTo>
                                    <a:pt x="122" y="60"/>
                                    <a:pt x="108" y="58"/>
                                    <a:pt x="96" y="56"/>
                                  </a:cubicBezTo>
                                  <a:cubicBezTo>
                                    <a:pt x="89" y="50"/>
                                    <a:pt x="81" y="45"/>
                                    <a:pt x="72" y="42"/>
                                  </a:cubicBezTo>
                                  <a:cubicBezTo>
                                    <a:pt x="63" y="30"/>
                                    <a:pt x="54" y="11"/>
                                    <a:pt x="39" y="8"/>
                                  </a:cubicBezTo>
                                  <a:cubicBezTo>
                                    <a:pt x="33" y="5"/>
                                    <a:pt x="27" y="3"/>
                                    <a:pt x="21" y="2"/>
                                  </a:cubicBezTo>
                                  <a:cubicBezTo>
                                    <a:pt x="16" y="2"/>
                                    <a:pt x="10" y="0"/>
                                    <a:pt x="5" y="3"/>
                                  </a:cubicBezTo>
                                  <a:cubicBezTo>
                                    <a:pt x="1" y="5"/>
                                    <a:pt x="0" y="17"/>
                                    <a:pt x="0" y="17"/>
                                  </a:cubicBezTo>
                                </a:path>
                              </a:pathLst>
                            </a:custGeom>
                            <a:noFill/>
                            <a:ln w="635">
                              <a:solidFill>
                                <a:srgbClr val="33CCFF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s-EC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0373" name="Freeform 22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648" y="2470"/>
                      <a:ext cx="292" cy="188"/>
                    </a:xfrm>
                    <a:custGeom>
                      <a:avLst/>
                      <a:gdLst>
                        <a:gd name="T0" fmla="*/ 292 w 292"/>
                        <a:gd name="T1" fmla="*/ 0 h 188"/>
                        <a:gd name="T2" fmla="*/ 266 w 292"/>
                        <a:gd name="T3" fmla="*/ 20 h 188"/>
                        <a:gd name="T4" fmla="*/ 250 w 292"/>
                        <a:gd name="T5" fmla="*/ 36 h 188"/>
                        <a:gd name="T6" fmla="*/ 234 w 292"/>
                        <a:gd name="T7" fmla="*/ 60 h 188"/>
                        <a:gd name="T8" fmla="*/ 220 w 292"/>
                        <a:gd name="T9" fmla="*/ 74 h 188"/>
                        <a:gd name="T10" fmla="*/ 204 w 292"/>
                        <a:gd name="T11" fmla="*/ 64 h 188"/>
                        <a:gd name="T12" fmla="*/ 126 w 292"/>
                        <a:gd name="T13" fmla="*/ 82 h 188"/>
                        <a:gd name="T14" fmla="*/ 108 w 292"/>
                        <a:gd name="T15" fmla="*/ 88 h 188"/>
                        <a:gd name="T16" fmla="*/ 84 w 292"/>
                        <a:gd name="T17" fmla="*/ 80 h 188"/>
                        <a:gd name="T18" fmla="*/ 70 w 292"/>
                        <a:gd name="T19" fmla="*/ 82 h 188"/>
                        <a:gd name="T20" fmla="*/ 44 w 292"/>
                        <a:gd name="T21" fmla="*/ 124 h 188"/>
                        <a:gd name="T22" fmla="*/ 24 w 292"/>
                        <a:gd name="T23" fmla="*/ 174 h 188"/>
                        <a:gd name="T24" fmla="*/ 12 w 292"/>
                        <a:gd name="T25" fmla="*/ 180 h 188"/>
                        <a:gd name="T26" fmla="*/ 0 w 292"/>
                        <a:gd name="T27" fmla="*/ 186 h 188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92"/>
                        <a:gd name="T43" fmla="*/ 0 h 188"/>
                        <a:gd name="T44" fmla="*/ 292 w 292"/>
                        <a:gd name="T45" fmla="*/ 188 h 188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92" h="188">
                          <a:moveTo>
                            <a:pt x="292" y="0"/>
                          </a:moveTo>
                          <a:cubicBezTo>
                            <a:pt x="287" y="15"/>
                            <a:pt x="278" y="12"/>
                            <a:pt x="266" y="20"/>
                          </a:cubicBezTo>
                          <a:cubicBezTo>
                            <a:pt x="261" y="27"/>
                            <a:pt x="257" y="31"/>
                            <a:pt x="250" y="36"/>
                          </a:cubicBezTo>
                          <a:cubicBezTo>
                            <a:pt x="245" y="44"/>
                            <a:pt x="241" y="53"/>
                            <a:pt x="234" y="60"/>
                          </a:cubicBezTo>
                          <a:cubicBezTo>
                            <a:pt x="232" y="66"/>
                            <a:pt x="220" y="74"/>
                            <a:pt x="220" y="74"/>
                          </a:cubicBezTo>
                          <a:cubicBezTo>
                            <a:pt x="217" y="69"/>
                            <a:pt x="204" y="64"/>
                            <a:pt x="204" y="64"/>
                          </a:cubicBezTo>
                          <a:cubicBezTo>
                            <a:pt x="175" y="66"/>
                            <a:pt x="155" y="78"/>
                            <a:pt x="126" y="82"/>
                          </a:cubicBezTo>
                          <a:cubicBezTo>
                            <a:pt x="120" y="84"/>
                            <a:pt x="108" y="88"/>
                            <a:pt x="108" y="88"/>
                          </a:cubicBezTo>
                          <a:cubicBezTo>
                            <a:pt x="98" y="86"/>
                            <a:pt x="93" y="83"/>
                            <a:pt x="84" y="80"/>
                          </a:cubicBezTo>
                          <a:cubicBezTo>
                            <a:pt x="63" y="94"/>
                            <a:pt x="95" y="75"/>
                            <a:pt x="70" y="82"/>
                          </a:cubicBezTo>
                          <a:cubicBezTo>
                            <a:pt x="62" y="84"/>
                            <a:pt x="50" y="115"/>
                            <a:pt x="44" y="124"/>
                          </a:cubicBezTo>
                          <a:cubicBezTo>
                            <a:pt x="41" y="134"/>
                            <a:pt x="32" y="168"/>
                            <a:pt x="24" y="174"/>
                          </a:cubicBezTo>
                          <a:cubicBezTo>
                            <a:pt x="21" y="177"/>
                            <a:pt x="16" y="178"/>
                            <a:pt x="12" y="180"/>
                          </a:cubicBezTo>
                          <a:cubicBezTo>
                            <a:pt x="7" y="188"/>
                            <a:pt x="10" y="186"/>
                            <a:pt x="0" y="186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  <p:sp>
                  <p:nvSpPr>
                    <p:cNvPr id="10374" name="Freeform 22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666" y="2610"/>
                      <a:ext cx="218" cy="44"/>
                    </a:xfrm>
                    <a:custGeom>
                      <a:avLst/>
                      <a:gdLst>
                        <a:gd name="T0" fmla="*/ 0 w 218"/>
                        <a:gd name="T1" fmla="*/ 44 h 44"/>
                        <a:gd name="T2" fmla="*/ 26 w 218"/>
                        <a:gd name="T3" fmla="*/ 30 h 44"/>
                        <a:gd name="T4" fmla="*/ 68 w 218"/>
                        <a:gd name="T5" fmla="*/ 18 h 44"/>
                        <a:gd name="T6" fmla="*/ 90 w 218"/>
                        <a:gd name="T7" fmla="*/ 0 h 44"/>
                        <a:gd name="T8" fmla="*/ 124 w 218"/>
                        <a:gd name="T9" fmla="*/ 2 h 44"/>
                        <a:gd name="T10" fmla="*/ 150 w 218"/>
                        <a:gd name="T11" fmla="*/ 16 h 44"/>
                        <a:gd name="T12" fmla="*/ 218 w 218"/>
                        <a:gd name="T13" fmla="*/ 22 h 4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18"/>
                        <a:gd name="T22" fmla="*/ 0 h 44"/>
                        <a:gd name="T23" fmla="*/ 218 w 218"/>
                        <a:gd name="T24" fmla="*/ 44 h 4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18" h="44">
                          <a:moveTo>
                            <a:pt x="0" y="44"/>
                          </a:moveTo>
                          <a:cubicBezTo>
                            <a:pt x="9" y="41"/>
                            <a:pt x="17" y="34"/>
                            <a:pt x="26" y="30"/>
                          </a:cubicBezTo>
                          <a:cubicBezTo>
                            <a:pt x="39" y="23"/>
                            <a:pt x="55" y="25"/>
                            <a:pt x="68" y="18"/>
                          </a:cubicBezTo>
                          <a:cubicBezTo>
                            <a:pt x="74" y="9"/>
                            <a:pt x="80" y="3"/>
                            <a:pt x="90" y="0"/>
                          </a:cubicBezTo>
                          <a:cubicBezTo>
                            <a:pt x="101" y="1"/>
                            <a:pt x="113" y="1"/>
                            <a:pt x="124" y="2"/>
                          </a:cubicBezTo>
                          <a:cubicBezTo>
                            <a:pt x="135" y="3"/>
                            <a:pt x="140" y="13"/>
                            <a:pt x="150" y="16"/>
                          </a:cubicBezTo>
                          <a:cubicBezTo>
                            <a:pt x="162" y="15"/>
                            <a:pt x="210" y="6"/>
                            <a:pt x="218" y="22"/>
                          </a:cubicBezTo>
                        </a:path>
                      </a:pathLst>
                    </a:custGeom>
                    <a:noFill/>
                    <a:ln w="635">
                      <a:solidFill>
                        <a:srgbClr val="33CC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s-EC"/>
                    </a:p>
                  </p:txBody>
                </p:sp>
              </p:grpSp>
            </p:grpSp>
          </p:grpSp>
        </p:grpSp>
      </p:grpSp>
      <p:sp>
        <p:nvSpPr>
          <p:cNvPr id="10274" name="WordArt 133"/>
          <p:cNvSpPr>
            <a:spLocks noChangeArrowheads="1" noChangeShapeType="1" noTextEdit="1"/>
          </p:cNvSpPr>
          <p:nvPr/>
        </p:nvSpPr>
        <p:spPr bwMode="auto">
          <a:xfrm rot="1290905">
            <a:off x="5403850" y="488950"/>
            <a:ext cx="1979613" cy="10795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020996"/>
              </a:avLst>
            </a:prstTxWarp>
          </a:bodyPr>
          <a:lstStyle/>
          <a:p>
            <a:pPr algn="ctr"/>
            <a:r>
              <a:rPr lang="pt-BR" sz="1800" kern="10" spc="900">
                <a:ln w="63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Century Gothic"/>
              </a:rPr>
              <a:t>C  O  L  O  M  B  I  A</a:t>
            </a:r>
            <a:endParaRPr lang="es-EC" sz="1800" kern="10" spc="900">
              <a:ln w="635">
                <a:solidFill>
                  <a:schemeClr val="tx2"/>
                </a:solidFill>
                <a:round/>
                <a:headEnd/>
                <a:tailEnd/>
              </a:ln>
              <a:solidFill>
                <a:schemeClr val="tx2"/>
              </a:solidFill>
              <a:latin typeface="Century Gothic"/>
            </a:endParaRPr>
          </a:p>
        </p:txBody>
      </p:sp>
      <p:sp>
        <p:nvSpPr>
          <p:cNvPr id="10275" name="Oval 317"/>
          <p:cNvSpPr>
            <a:spLocks noChangeAspect="1" noChangeArrowheads="1"/>
          </p:cNvSpPr>
          <p:nvPr/>
        </p:nvSpPr>
        <p:spPr bwMode="auto">
          <a:xfrm>
            <a:off x="3995738" y="2852738"/>
            <a:ext cx="28575" cy="2857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76" name="Rectangle 319"/>
          <p:cNvSpPr>
            <a:spLocks noChangeArrowheads="1"/>
          </p:cNvSpPr>
          <p:nvPr/>
        </p:nvSpPr>
        <p:spPr bwMode="auto">
          <a:xfrm>
            <a:off x="5795963" y="5157788"/>
            <a:ext cx="2592387" cy="10795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77" name="Oval 34"/>
          <p:cNvSpPr>
            <a:spLocks noChangeAspect="1" noChangeArrowheads="1"/>
          </p:cNvSpPr>
          <p:nvPr/>
        </p:nvSpPr>
        <p:spPr bwMode="auto">
          <a:xfrm flipH="1">
            <a:off x="3500438" y="4857750"/>
            <a:ext cx="46037" cy="508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78" name="Text Box 45"/>
          <p:cNvSpPr txBox="1">
            <a:spLocks noChangeAspect="1" noChangeArrowheads="1"/>
          </p:cNvSpPr>
          <p:nvPr/>
        </p:nvSpPr>
        <p:spPr bwMode="auto">
          <a:xfrm>
            <a:off x="3429000" y="5072063"/>
            <a:ext cx="1287463" cy="1698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500" b="1" dirty="0" err="1" smtClean="0">
                <a:latin typeface="Century Gothic" pitchFamily="34" charset="0"/>
              </a:rPr>
              <a:t>Mollopongo</a:t>
            </a:r>
            <a:r>
              <a:rPr lang="es-ES_tradnl" altLang="es-EC" sz="500" b="1" dirty="0" smtClean="0">
                <a:latin typeface="Century Gothic" pitchFamily="34" charset="0"/>
              </a:rPr>
              <a:t> El Tovar</a:t>
            </a:r>
            <a:endParaRPr lang="es-ES_tradnl" altLang="es-EC" sz="500" b="1" dirty="0">
              <a:latin typeface="Century Gothic" pitchFamily="34" charset="0"/>
            </a:endParaRPr>
          </a:p>
        </p:txBody>
      </p:sp>
      <p:sp>
        <p:nvSpPr>
          <p:cNvPr id="10281" name="Oval 34"/>
          <p:cNvSpPr>
            <a:spLocks noChangeAspect="1" noChangeArrowheads="1"/>
          </p:cNvSpPr>
          <p:nvPr/>
        </p:nvSpPr>
        <p:spPr bwMode="auto">
          <a:xfrm flipH="1">
            <a:off x="3429000" y="5143500"/>
            <a:ext cx="33338" cy="36513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82" name="Text Box 41"/>
          <p:cNvSpPr txBox="1">
            <a:spLocks noChangeAspect="1" noChangeArrowheads="1"/>
          </p:cNvSpPr>
          <p:nvPr/>
        </p:nvSpPr>
        <p:spPr bwMode="auto">
          <a:xfrm>
            <a:off x="4000500" y="3546475"/>
            <a:ext cx="857250" cy="215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800" b="1" dirty="0">
                <a:latin typeface="Century Gothic" pitchFamily="34" charset="0"/>
              </a:rPr>
              <a:t>Babahoyo</a:t>
            </a:r>
          </a:p>
        </p:txBody>
      </p:sp>
      <p:sp>
        <p:nvSpPr>
          <p:cNvPr id="10284" name="Text Box 41"/>
          <p:cNvSpPr txBox="1">
            <a:spLocks noChangeAspect="1" noChangeArrowheads="1"/>
          </p:cNvSpPr>
          <p:nvPr/>
        </p:nvSpPr>
        <p:spPr bwMode="auto">
          <a:xfrm>
            <a:off x="4000500" y="3286125"/>
            <a:ext cx="571500" cy="168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500" b="1" dirty="0">
                <a:latin typeface="Century Gothic" pitchFamily="34" charset="0"/>
              </a:rPr>
              <a:t>Miraflores</a:t>
            </a:r>
          </a:p>
        </p:txBody>
      </p:sp>
      <p:sp>
        <p:nvSpPr>
          <p:cNvPr id="10285" name="Oval 69"/>
          <p:cNvSpPr>
            <a:spLocks noChangeAspect="1" noChangeArrowheads="1"/>
          </p:cNvSpPr>
          <p:nvPr/>
        </p:nvSpPr>
        <p:spPr bwMode="auto">
          <a:xfrm flipV="1">
            <a:off x="3987369" y="3344979"/>
            <a:ext cx="64362" cy="6168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86" name="Oval 69"/>
          <p:cNvSpPr>
            <a:spLocks noChangeAspect="1" noChangeArrowheads="1"/>
          </p:cNvSpPr>
          <p:nvPr/>
        </p:nvSpPr>
        <p:spPr bwMode="auto">
          <a:xfrm>
            <a:off x="3929063" y="3214688"/>
            <a:ext cx="38100" cy="36512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87" name="Text Box 41"/>
          <p:cNvSpPr txBox="1">
            <a:spLocks noChangeAspect="1" noChangeArrowheads="1"/>
          </p:cNvSpPr>
          <p:nvPr/>
        </p:nvSpPr>
        <p:spPr bwMode="auto">
          <a:xfrm>
            <a:off x="3929063" y="3143250"/>
            <a:ext cx="928687" cy="1698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500" b="1">
                <a:latin typeface="Century Gothic" pitchFamily="34" charset="0"/>
              </a:rPr>
              <a:t>Buscando El Futuro</a:t>
            </a:r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2500313" y="285750"/>
            <a:ext cx="5848350" cy="6235700"/>
            <a:chOff x="1534" y="176"/>
            <a:chExt cx="3684" cy="3928"/>
          </a:xfrm>
        </p:grpSpPr>
        <p:sp>
          <p:nvSpPr>
            <p:cNvPr id="10307" name="Freeform 3"/>
            <p:cNvSpPr>
              <a:spLocks/>
            </p:cNvSpPr>
            <p:nvPr/>
          </p:nvSpPr>
          <p:spPr bwMode="auto">
            <a:xfrm>
              <a:off x="2214" y="2638"/>
              <a:ext cx="246" cy="342"/>
            </a:xfrm>
            <a:custGeom>
              <a:avLst/>
              <a:gdLst>
                <a:gd name="T0" fmla="*/ 236 w 246"/>
                <a:gd name="T1" fmla="*/ 0 h 342"/>
                <a:gd name="T2" fmla="*/ 234 w 246"/>
                <a:gd name="T3" fmla="*/ 20 h 342"/>
                <a:gd name="T4" fmla="*/ 236 w 246"/>
                <a:gd name="T5" fmla="*/ 42 h 342"/>
                <a:gd name="T6" fmla="*/ 224 w 246"/>
                <a:gd name="T7" fmla="*/ 58 h 342"/>
                <a:gd name="T8" fmla="*/ 194 w 246"/>
                <a:gd name="T9" fmla="*/ 82 h 342"/>
                <a:gd name="T10" fmla="*/ 166 w 246"/>
                <a:gd name="T11" fmla="*/ 114 h 342"/>
                <a:gd name="T12" fmla="*/ 164 w 246"/>
                <a:gd name="T13" fmla="*/ 126 h 342"/>
                <a:gd name="T14" fmla="*/ 122 w 246"/>
                <a:gd name="T15" fmla="*/ 114 h 342"/>
                <a:gd name="T16" fmla="*/ 104 w 246"/>
                <a:gd name="T17" fmla="*/ 130 h 342"/>
                <a:gd name="T18" fmla="*/ 98 w 246"/>
                <a:gd name="T19" fmla="*/ 148 h 342"/>
                <a:gd name="T20" fmla="*/ 92 w 246"/>
                <a:gd name="T21" fmla="*/ 170 h 342"/>
                <a:gd name="T22" fmla="*/ 94 w 246"/>
                <a:gd name="T23" fmla="*/ 188 h 342"/>
                <a:gd name="T24" fmla="*/ 114 w 246"/>
                <a:gd name="T25" fmla="*/ 240 h 342"/>
                <a:gd name="T26" fmla="*/ 96 w 246"/>
                <a:gd name="T27" fmla="*/ 268 h 342"/>
                <a:gd name="T28" fmla="*/ 106 w 246"/>
                <a:gd name="T29" fmla="*/ 290 h 342"/>
                <a:gd name="T30" fmla="*/ 64 w 246"/>
                <a:gd name="T31" fmla="*/ 288 h 342"/>
                <a:gd name="T32" fmla="*/ 44 w 246"/>
                <a:gd name="T33" fmla="*/ 310 h 342"/>
                <a:gd name="T34" fmla="*/ 26 w 246"/>
                <a:gd name="T35" fmla="*/ 332 h 342"/>
                <a:gd name="T36" fmla="*/ 6 w 246"/>
                <a:gd name="T37" fmla="*/ 342 h 3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6"/>
                <a:gd name="T58" fmla="*/ 0 h 342"/>
                <a:gd name="T59" fmla="*/ 246 w 246"/>
                <a:gd name="T60" fmla="*/ 342 h 3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6" h="342">
                  <a:moveTo>
                    <a:pt x="236" y="0"/>
                  </a:moveTo>
                  <a:cubicBezTo>
                    <a:pt x="246" y="7"/>
                    <a:pt x="241" y="13"/>
                    <a:pt x="234" y="20"/>
                  </a:cubicBezTo>
                  <a:cubicBezTo>
                    <a:pt x="231" y="28"/>
                    <a:pt x="234" y="33"/>
                    <a:pt x="236" y="42"/>
                  </a:cubicBezTo>
                  <a:cubicBezTo>
                    <a:pt x="234" y="51"/>
                    <a:pt x="233" y="55"/>
                    <a:pt x="224" y="58"/>
                  </a:cubicBezTo>
                  <a:cubicBezTo>
                    <a:pt x="216" y="66"/>
                    <a:pt x="204" y="75"/>
                    <a:pt x="194" y="82"/>
                  </a:cubicBezTo>
                  <a:cubicBezTo>
                    <a:pt x="185" y="96"/>
                    <a:pt x="183" y="108"/>
                    <a:pt x="166" y="114"/>
                  </a:cubicBezTo>
                  <a:cubicBezTo>
                    <a:pt x="165" y="118"/>
                    <a:pt x="168" y="124"/>
                    <a:pt x="164" y="126"/>
                  </a:cubicBezTo>
                  <a:cubicBezTo>
                    <a:pt x="148" y="133"/>
                    <a:pt x="136" y="118"/>
                    <a:pt x="122" y="114"/>
                  </a:cubicBezTo>
                  <a:cubicBezTo>
                    <a:pt x="117" y="121"/>
                    <a:pt x="111" y="125"/>
                    <a:pt x="104" y="130"/>
                  </a:cubicBezTo>
                  <a:cubicBezTo>
                    <a:pt x="102" y="136"/>
                    <a:pt x="98" y="148"/>
                    <a:pt x="98" y="148"/>
                  </a:cubicBezTo>
                  <a:cubicBezTo>
                    <a:pt x="101" y="157"/>
                    <a:pt x="103" y="166"/>
                    <a:pt x="92" y="170"/>
                  </a:cubicBezTo>
                  <a:cubicBezTo>
                    <a:pt x="81" y="179"/>
                    <a:pt x="85" y="179"/>
                    <a:pt x="94" y="188"/>
                  </a:cubicBezTo>
                  <a:cubicBezTo>
                    <a:pt x="100" y="205"/>
                    <a:pt x="104" y="225"/>
                    <a:pt x="114" y="240"/>
                  </a:cubicBezTo>
                  <a:cubicBezTo>
                    <a:pt x="111" y="261"/>
                    <a:pt x="111" y="258"/>
                    <a:pt x="96" y="268"/>
                  </a:cubicBezTo>
                  <a:cubicBezTo>
                    <a:pt x="98" y="282"/>
                    <a:pt x="102" y="279"/>
                    <a:pt x="106" y="290"/>
                  </a:cubicBezTo>
                  <a:cubicBezTo>
                    <a:pt x="101" y="304"/>
                    <a:pt x="76" y="289"/>
                    <a:pt x="64" y="288"/>
                  </a:cubicBezTo>
                  <a:cubicBezTo>
                    <a:pt x="44" y="291"/>
                    <a:pt x="56" y="298"/>
                    <a:pt x="44" y="310"/>
                  </a:cubicBezTo>
                  <a:cubicBezTo>
                    <a:pt x="47" y="331"/>
                    <a:pt x="49" y="329"/>
                    <a:pt x="26" y="332"/>
                  </a:cubicBezTo>
                  <a:cubicBezTo>
                    <a:pt x="22" y="333"/>
                    <a:pt x="0" y="336"/>
                    <a:pt x="6" y="342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C"/>
            </a:p>
          </p:txBody>
        </p:sp>
        <p:grpSp>
          <p:nvGrpSpPr>
            <p:cNvPr id="22" name="Group 4"/>
            <p:cNvGrpSpPr>
              <a:grpSpLocks/>
            </p:cNvGrpSpPr>
            <p:nvPr/>
          </p:nvGrpSpPr>
          <p:grpSpPr bwMode="auto">
            <a:xfrm>
              <a:off x="1534" y="176"/>
              <a:ext cx="3684" cy="3928"/>
              <a:chOff x="1534" y="176"/>
              <a:chExt cx="3684" cy="3928"/>
            </a:xfrm>
          </p:grpSpPr>
          <p:sp>
            <p:nvSpPr>
              <p:cNvPr id="10309" name="Freeform 5"/>
              <p:cNvSpPr>
                <a:spLocks/>
              </p:cNvSpPr>
              <p:nvPr/>
            </p:nvSpPr>
            <p:spPr bwMode="auto">
              <a:xfrm>
                <a:off x="2514" y="1353"/>
                <a:ext cx="630" cy="429"/>
              </a:xfrm>
              <a:custGeom>
                <a:avLst/>
                <a:gdLst>
                  <a:gd name="T0" fmla="*/ 621 w 630"/>
                  <a:gd name="T1" fmla="*/ 78 h 429"/>
                  <a:gd name="T2" fmla="*/ 612 w 630"/>
                  <a:gd name="T3" fmla="*/ 108 h 429"/>
                  <a:gd name="T4" fmla="*/ 630 w 630"/>
                  <a:gd name="T5" fmla="*/ 174 h 429"/>
                  <a:gd name="T6" fmla="*/ 627 w 630"/>
                  <a:gd name="T7" fmla="*/ 198 h 429"/>
                  <a:gd name="T8" fmla="*/ 618 w 630"/>
                  <a:gd name="T9" fmla="*/ 207 h 429"/>
                  <a:gd name="T10" fmla="*/ 609 w 630"/>
                  <a:gd name="T11" fmla="*/ 234 h 429"/>
                  <a:gd name="T12" fmla="*/ 612 w 630"/>
                  <a:gd name="T13" fmla="*/ 267 h 429"/>
                  <a:gd name="T14" fmla="*/ 570 w 630"/>
                  <a:gd name="T15" fmla="*/ 345 h 429"/>
                  <a:gd name="T16" fmla="*/ 528 w 630"/>
                  <a:gd name="T17" fmla="*/ 330 h 429"/>
                  <a:gd name="T18" fmla="*/ 504 w 630"/>
                  <a:gd name="T19" fmla="*/ 351 h 429"/>
                  <a:gd name="T20" fmla="*/ 453 w 630"/>
                  <a:gd name="T21" fmla="*/ 378 h 429"/>
                  <a:gd name="T22" fmla="*/ 336 w 630"/>
                  <a:gd name="T23" fmla="*/ 390 h 429"/>
                  <a:gd name="T24" fmla="*/ 312 w 630"/>
                  <a:gd name="T25" fmla="*/ 408 h 429"/>
                  <a:gd name="T26" fmla="*/ 267 w 630"/>
                  <a:gd name="T27" fmla="*/ 399 h 429"/>
                  <a:gd name="T28" fmla="*/ 264 w 630"/>
                  <a:gd name="T29" fmla="*/ 417 h 429"/>
                  <a:gd name="T30" fmla="*/ 234 w 630"/>
                  <a:gd name="T31" fmla="*/ 429 h 429"/>
                  <a:gd name="T32" fmla="*/ 210 w 630"/>
                  <a:gd name="T33" fmla="*/ 426 h 429"/>
                  <a:gd name="T34" fmla="*/ 201 w 630"/>
                  <a:gd name="T35" fmla="*/ 417 h 429"/>
                  <a:gd name="T36" fmla="*/ 183 w 630"/>
                  <a:gd name="T37" fmla="*/ 405 h 429"/>
                  <a:gd name="T38" fmla="*/ 156 w 630"/>
                  <a:gd name="T39" fmla="*/ 396 h 429"/>
                  <a:gd name="T40" fmla="*/ 96 w 630"/>
                  <a:gd name="T41" fmla="*/ 399 h 429"/>
                  <a:gd name="T42" fmla="*/ 33 w 630"/>
                  <a:gd name="T43" fmla="*/ 420 h 429"/>
                  <a:gd name="T44" fmla="*/ 0 w 630"/>
                  <a:gd name="T45" fmla="*/ 363 h 429"/>
                  <a:gd name="T46" fmla="*/ 12 w 630"/>
                  <a:gd name="T47" fmla="*/ 330 h 429"/>
                  <a:gd name="T48" fmla="*/ 6 w 630"/>
                  <a:gd name="T49" fmla="*/ 267 h 429"/>
                  <a:gd name="T50" fmla="*/ 39 w 630"/>
                  <a:gd name="T51" fmla="*/ 216 h 429"/>
                  <a:gd name="T52" fmla="*/ 57 w 630"/>
                  <a:gd name="T53" fmla="*/ 204 h 429"/>
                  <a:gd name="T54" fmla="*/ 69 w 630"/>
                  <a:gd name="T55" fmla="*/ 168 h 429"/>
                  <a:gd name="T56" fmla="*/ 87 w 630"/>
                  <a:gd name="T57" fmla="*/ 156 h 429"/>
                  <a:gd name="T58" fmla="*/ 96 w 630"/>
                  <a:gd name="T59" fmla="*/ 150 h 429"/>
                  <a:gd name="T60" fmla="*/ 111 w 630"/>
                  <a:gd name="T61" fmla="*/ 126 h 429"/>
                  <a:gd name="T62" fmla="*/ 144 w 630"/>
                  <a:gd name="T63" fmla="*/ 39 h 429"/>
                  <a:gd name="T64" fmla="*/ 153 w 630"/>
                  <a:gd name="T65" fmla="*/ 9 h 429"/>
                  <a:gd name="T66" fmla="*/ 156 w 630"/>
                  <a:gd name="T67" fmla="*/ 0 h 42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30"/>
                  <a:gd name="T103" fmla="*/ 0 h 429"/>
                  <a:gd name="T104" fmla="*/ 630 w 630"/>
                  <a:gd name="T105" fmla="*/ 429 h 42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30" h="429">
                    <a:moveTo>
                      <a:pt x="621" y="78"/>
                    </a:moveTo>
                    <a:cubicBezTo>
                      <a:pt x="618" y="88"/>
                      <a:pt x="612" y="108"/>
                      <a:pt x="612" y="108"/>
                    </a:cubicBezTo>
                    <a:cubicBezTo>
                      <a:pt x="625" y="127"/>
                      <a:pt x="625" y="152"/>
                      <a:pt x="630" y="174"/>
                    </a:cubicBezTo>
                    <a:cubicBezTo>
                      <a:pt x="629" y="182"/>
                      <a:pt x="630" y="190"/>
                      <a:pt x="627" y="198"/>
                    </a:cubicBezTo>
                    <a:cubicBezTo>
                      <a:pt x="626" y="202"/>
                      <a:pt x="620" y="203"/>
                      <a:pt x="618" y="207"/>
                    </a:cubicBezTo>
                    <a:cubicBezTo>
                      <a:pt x="613" y="215"/>
                      <a:pt x="609" y="234"/>
                      <a:pt x="609" y="234"/>
                    </a:cubicBezTo>
                    <a:cubicBezTo>
                      <a:pt x="610" y="245"/>
                      <a:pt x="612" y="256"/>
                      <a:pt x="612" y="267"/>
                    </a:cubicBezTo>
                    <a:cubicBezTo>
                      <a:pt x="612" y="282"/>
                      <a:pt x="582" y="333"/>
                      <a:pt x="570" y="345"/>
                    </a:cubicBezTo>
                    <a:cubicBezTo>
                      <a:pt x="555" y="341"/>
                      <a:pt x="543" y="334"/>
                      <a:pt x="528" y="330"/>
                    </a:cubicBezTo>
                    <a:cubicBezTo>
                      <a:pt x="492" y="333"/>
                      <a:pt x="489" y="328"/>
                      <a:pt x="504" y="351"/>
                    </a:cubicBezTo>
                    <a:cubicBezTo>
                      <a:pt x="499" y="378"/>
                      <a:pt x="477" y="370"/>
                      <a:pt x="453" y="378"/>
                    </a:cubicBezTo>
                    <a:cubicBezTo>
                      <a:pt x="414" y="372"/>
                      <a:pt x="374" y="381"/>
                      <a:pt x="336" y="390"/>
                    </a:cubicBezTo>
                    <a:cubicBezTo>
                      <a:pt x="326" y="397"/>
                      <a:pt x="323" y="404"/>
                      <a:pt x="312" y="408"/>
                    </a:cubicBezTo>
                    <a:cubicBezTo>
                      <a:pt x="297" y="403"/>
                      <a:pt x="283" y="401"/>
                      <a:pt x="267" y="399"/>
                    </a:cubicBezTo>
                    <a:cubicBezTo>
                      <a:pt x="266" y="405"/>
                      <a:pt x="267" y="412"/>
                      <a:pt x="264" y="417"/>
                    </a:cubicBezTo>
                    <a:cubicBezTo>
                      <a:pt x="258" y="426"/>
                      <a:pt x="234" y="429"/>
                      <a:pt x="234" y="429"/>
                    </a:cubicBezTo>
                    <a:cubicBezTo>
                      <a:pt x="226" y="428"/>
                      <a:pt x="218" y="429"/>
                      <a:pt x="210" y="426"/>
                    </a:cubicBezTo>
                    <a:cubicBezTo>
                      <a:pt x="206" y="425"/>
                      <a:pt x="204" y="420"/>
                      <a:pt x="201" y="417"/>
                    </a:cubicBezTo>
                    <a:cubicBezTo>
                      <a:pt x="195" y="413"/>
                      <a:pt x="190" y="407"/>
                      <a:pt x="183" y="405"/>
                    </a:cubicBezTo>
                    <a:cubicBezTo>
                      <a:pt x="174" y="402"/>
                      <a:pt x="156" y="396"/>
                      <a:pt x="156" y="396"/>
                    </a:cubicBezTo>
                    <a:cubicBezTo>
                      <a:pt x="136" y="397"/>
                      <a:pt x="116" y="397"/>
                      <a:pt x="96" y="399"/>
                    </a:cubicBezTo>
                    <a:cubicBezTo>
                      <a:pt x="81" y="400"/>
                      <a:pt x="54" y="416"/>
                      <a:pt x="33" y="420"/>
                    </a:cubicBezTo>
                    <a:cubicBezTo>
                      <a:pt x="9" y="410"/>
                      <a:pt x="8" y="387"/>
                      <a:pt x="0" y="363"/>
                    </a:cubicBezTo>
                    <a:cubicBezTo>
                      <a:pt x="3" y="350"/>
                      <a:pt x="8" y="342"/>
                      <a:pt x="12" y="330"/>
                    </a:cubicBezTo>
                    <a:cubicBezTo>
                      <a:pt x="15" y="304"/>
                      <a:pt x="21" y="289"/>
                      <a:pt x="6" y="267"/>
                    </a:cubicBezTo>
                    <a:cubicBezTo>
                      <a:pt x="10" y="245"/>
                      <a:pt x="22" y="231"/>
                      <a:pt x="39" y="216"/>
                    </a:cubicBezTo>
                    <a:cubicBezTo>
                      <a:pt x="44" y="211"/>
                      <a:pt x="57" y="204"/>
                      <a:pt x="57" y="204"/>
                    </a:cubicBezTo>
                    <a:cubicBezTo>
                      <a:pt x="57" y="203"/>
                      <a:pt x="65" y="170"/>
                      <a:pt x="69" y="168"/>
                    </a:cubicBezTo>
                    <a:cubicBezTo>
                      <a:pt x="75" y="164"/>
                      <a:pt x="81" y="160"/>
                      <a:pt x="87" y="156"/>
                    </a:cubicBezTo>
                    <a:cubicBezTo>
                      <a:pt x="90" y="154"/>
                      <a:pt x="96" y="150"/>
                      <a:pt x="96" y="150"/>
                    </a:cubicBezTo>
                    <a:cubicBezTo>
                      <a:pt x="103" y="129"/>
                      <a:pt x="97" y="136"/>
                      <a:pt x="111" y="126"/>
                    </a:cubicBezTo>
                    <a:cubicBezTo>
                      <a:pt x="121" y="97"/>
                      <a:pt x="134" y="68"/>
                      <a:pt x="144" y="39"/>
                    </a:cubicBezTo>
                    <a:cubicBezTo>
                      <a:pt x="147" y="29"/>
                      <a:pt x="150" y="19"/>
                      <a:pt x="153" y="9"/>
                    </a:cubicBezTo>
                    <a:cubicBezTo>
                      <a:pt x="154" y="6"/>
                      <a:pt x="156" y="0"/>
                      <a:pt x="156" y="0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10" name="Freeform 6"/>
              <p:cNvSpPr>
                <a:spLocks/>
              </p:cNvSpPr>
              <p:nvPr/>
            </p:nvSpPr>
            <p:spPr bwMode="auto">
              <a:xfrm>
                <a:off x="2801" y="1614"/>
                <a:ext cx="526" cy="369"/>
              </a:xfrm>
              <a:custGeom>
                <a:avLst/>
                <a:gdLst>
                  <a:gd name="T0" fmla="*/ 328 w 526"/>
                  <a:gd name="T1" fmla="*/ 0 h 369"/>
                  <a:gd name="T2" fmla="*/ 358 w 526"/>
                  <a:gd name="T3" fmla="*/ 30 h 369"/>
                  <a:gd name="T4" fmla="*/ 376 w 526"/>
                  <a:gd name="T5" fmla="*/ 48 h 369"/>
                  <a:gd name="T6" fmla="*/ 373 w 526"/>
                  <a:gd name="T7" fmla="*/ 114 h 369"/>
                  <a:gd name="T8" fmla="*/ 376 w 526"/>
                  <a:gd name="T9" fmla="*/ 123 h 369"/>
                  <a:gd name="T10" fmla="*/ 427 w 526"/>
                  <a:gd name="T11" fmla="*/ 114 h 369"/>
                  <a:gd name="T12" fmla="*/ 466 w 526"/>
                  <a:gd name="T13" fmla="*/ 129 h 369"/>
                  <a:gd name="T14" fmla="*/ 478 w 526"/>
                  <a:gd name="T15" fmla="*/ 147 h 369"/>
                  <a:gd name="T16" fmla="*/ 496 w 526"/>
                  <a:gd name="T17" fmla="*/ 156 h 369"/>
                  <a:gd name="T18" fmla="*/ 520 w 526"/>
                  <a:gd name="T19" fmla="*/ 171 h 369"/>
                  <a:gd name="T20" fmla="*/ 526 w 526"/>
                  <a:gd name="T21" fmla="*/ 189 h 369"/>
                  <a:gd name="T22" fmla="*/ 508 w 526"/>
                  <a:gd name="T23" fmla="*/ 255 h 369"/>
                  <a:gd name="T24" fmla="*/ 505 w 526"/>
                  <a:gd name="T25" fmla="*/ 288 h 369"/>
                  <a:gd name="T26" fmla="*/ 403 w 526"/>
                  <a:gd name="T27" fmla="*/ 351 h 369"/>
                  <a:gd name="T28" fmla="*/ 379 w 526"/>
                  <a:gd name="T29" fmla="*/ 366 h 369"/>
                  <a:gd name="T30" fmla="*/ 370 w 526"/>
                  <a:gd name="T31" fmla="*/ 369 h 369"/>
                  <a:gd name="T32" fmla="*/ 331 w 526"/>
                  <a:gd name="T33" fmla="*/ 354 h 369"/>
                  <a:gd name="T34" fmla="*/ 313 w 526"/>
                  <a:gd name="T35" fmla="*/ 339 h 369"/>
                  <a:gd name="T36" fmla="*/ 277 w 526"/>
                  <a:gd name="T37" fmla="*/ 330 h 369"/>
                  <a:gd name="T38" fmla="*/ 271 w 526"/>
                  <a:gd name="T39" fmla="*/ 321 h 369"/>
                  <a:gd name="T40" fmla="*/ 250 w 526"/>
                  <a:gd name="T41" fmla="*/ 345 h 369"/>
                  <a:gd name="T42" fmla="*/ 208 w 526"/>
                  <a:gd name="T43" fmla="*/ 348 h 369"/>
                  <a:gd name="T44" fmla="*/ 181 w 526"/>
                  <a:gd name="T45" fmla="*/ 357 h 369"/>
                  <a:gd name="T46" fmla="*/ 172 w 526"/>
                  <a:gd name="T47" fmla="*/ 360 h 369"/>
                  <a:gd name="T48" fmla="*/ 151 w 526"/>
                  <a:gd name="T49" fmla="*/ 354 h 369"/>
                  <a:gd name="T50" fmla="*/ 124 w 526"/>
                  <a:gd name="T51" fmla="*/ 336 h 369"/>
                  <a:gd name="T52" fmla="*/ 97 w 526"/>
                  <a:gd name="T53" fmla="*/ 321 h 369"/>
                  <a:gd name="T54" fmla="*/ 55 w 526"/>
                  <a:gd name="T55" fmla="*/ 288 h 369"/>
                  <a:gd name="T56" fmla="*/ 34 w 526"/>
                  <a:gd name="T57" fmla="*/ 264 h 369"/>
                  <a:gd name="T58" fmla="*/ 7 w 526"/>
                  <a:gd name="T59" fmla="*/ 222 h 369"/>
                  <a:gd name="T60" fmla="*/ 7 w 526"/>
                  <a:gd name="T61" fmla="*/ 171 h 369"/>
                  <a:gd name="T62" fmla="*/ 25 w 526"/>
                  <a:gd name="T63" fmla="*/ 165 h 369"/>
                  <a:gd name="T64" fmla="*/ 31 w 526"/>
                  <a:gd name="T65" fmla="*/ 147 h 36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26"/>
                  <a:gd name="T100" fmla="*/ 0 h 369"/>
                  <a:gd name="T101" fmla="*/ 526 w 526"/>
                  <a:gd name="T102" fmla="*/ 369 h 36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26" h="369">
                    <a:moveTo>
                      <a:pt x="328" y="0"/>
                    </a:moveTo>
                    <a:cubicBezTo>
                      <a:pt x="352" y="16"/>
                      <a:pt x="342" y="6"/>
                      <a:pt x="358" y="30"/>
                    </a:cubicBezTo>
                    <a:cubicBezTo>
                      <a:pt x="363" y="37"/>
                      <a:pt x="376" y="48"/>
                      <a:pt x="376" y="48"/>
                    </a:cubicBezTo>
                    <a:cubicBezTo>
                      <a:pt x="383" y="70"/>
                      <a:pt x="380" y="93"/>
                      <a:pt x="373" y="114"/>
                    </a:cubicBezTo>
                    <a:cubicBezTo>
                      <a:pt x="374" y="117"/>
                      <a:pt x="373" y="122"/>
                      <a:pt x="376" y="123"/>
                    </a:cubicBezTo>
                    <a:cubicBezTo>
                      <a:pt x="382" y="125"/>
                      <a:pt x="423" y="115"/>
                      <a:pt x="427" y="114"/>
                    </a:cubicBezTo>
                    <a:cubicBezTo>
                      <a:pt x="479" y="120"/>
                      <a:pt x="434" y="118"/>
                      <a:pt x="466" y="129"/>
                    </a:cubicBezTo>
                    <a:cubicBezTo>
                      <a:pt x="471" y="134"/>
                      <a:pt x="473" y="142"/>
                      <a:pt x="478" y="147"/>
                    </a:cubicBezTo>
                    <a:cubicBezTo>
                      <a:pt x="483" y="152"/>
                      <a:pt x="490" y="152"/>
                      <a:pt x="496" y="156"/>
                    </a:cubicBezTo>
                    <a:cubicBezTo>
                      <a:pt x="515" y="151"/>
                      <a:pt x="506" y="150"/>
                      <a:pt x="520" y="171"/>
                    </a:cubicBezTo>
                    <a:cubicBezTo>
                      <a:pt x="524" y="176"/>
                      <a:pt x="526" y="189"/>
                      <a:pt x="526" y="189"/>
                    </a:cubicBezTo>
                    <a:cubicBezTo>
                      <a:pt x="523" y="217"/>
                      <a:pt x="516" y="231"/>
                      <a:pt x="508" y="255"/>
                    </a:cubicBezTo>
                    <a:cubicBezTo>
                      <a:pt x="507" y="266"/>
                      <a:pt x="507" y="277"/>
                      <a:pt x="505" y="288"/>
                    </a:cubicBezTo>
                    <a:cubicBezTo>
                      <a:pt x="498" y="338"/>
                      <a:pt x="443" y="347"/>
                      <a:pt x="403" y="351"/>
                    </a:cubicBezTo>
                    <a:cubicBezTo>
                      <a:pt x="393" y="365"/>
                      <a:pt x="400" y="359"/>
                      <a:pt x="379" y="366"/>
                    </a:cubicBezTo>
                    <a:cubicBezTo>
                      <a:pt x="376" y="367"/>
                      <a:pt x="370" y="369"/>
                      <a:pt x="370" y="369"/>
                    </a:cubicBezTo>
                    <a:cubicBezTo>
                      <a:pt x="356" y="364"/>
                      <a:pt x="345" y="358"/>
                      <a:pt x="331" y="354"/>
                    </a:cubicBezTo>
                    <a:cubicBezTo>
                      <a:pt x="325" y="350"/>
                      <a:pt x="319" y="343"/>
                      <a:pt x="313" y="339"/>
                    </a:cubicBezTo>
                    <a:cubicBezTo>
                      <a:pt x="303" y="332"/>
                      <a:pt x="288" y="334"/>
                      <a:pt x="277" y="330"/>
                    </a:cubicBezTo>
                    <a:cubicBezTo>
                      <a:pt x="275" y="327"/>
                      <a:pt x="274" y="322"/>
                      <a:pt x="271" y="321"/>
                    </a:cubicBezTo>
                    <a:cubicBezTo>
                      <a:pt x="250" y="314"/>
                      <a:pt x="263" y="342"/>
                      <a:pt x="250" y="345"/>
                    </a:cubicBezTo>
                    <a:cubicBezTo>
                      <a:pt x="236" y="348"/>
                      <a:pt x="222" y="347"/>
                      <a:pt x="208" y="348"/>
                    </a:cubicBezTo>
                    <a:cubicBezTo>
                      <a:pt x="199" y="351"/>
                      <a:pt x="190" y="354"/>
                      <a:pt x="181" y="357"/>
                    </a:cubicBezTo>
                    <a:cubicBezTo>
                      <a:pt x="178" y="358"/>
                      <a:pt x="172" y="360"/>
                      <a:pt x="172" y="360"/>
                    </a:cubicBezTo>
                    <a:cubicBezTo>
                      <a:pt x="165" y="358"/>
                      <a:pt x="158" y="357"/>
                      <a:pt x="151" y="354"/>
                    </a:cubicBezTo>
                    <a:cubicBezTo>
                      <a:pt x="141" y="349"/>
                      <a:pt x="134" y="339"/>
                      <a:pt x="124" y="336"/>
                    </a:cubicBezTo>
                    <a:cubicBezTo>
                      <a:pt x="114" y="333"/>
                      <a:pt x="97" y="321"/>
                      <a:pt x="97" y="321"/>
                    </a:cubicBezTo>
                    <a:cubicBezTo>
                      <a:pt x="89" y="309"/>
                      <a:pt x="69" y="293"/>
                      <a:pt x="55" y="288"/>
                    </a:cubicBezTo>
                    <a:cubicBezTo>
                      <a:pt x="49" y="278"/>
                      <a:pt x="39" y="275"/>
                      <a:pt x="34" y="264"/>
                    </a:cubicBezTo>
                    <a:cubicBezTo>
                      <a:pt x="26" y="247"/>
                      <a:pt x="24" y="233"/>
                      <a:pt x="7" y="222"/>
                    </a:cubicBezTo>
                    <a:cubicBezTo>
                      <a:pt x="6" y="217"/>
                      <a:pt x="0" y="180"/>
                      <a:pt x="7" y="171"/>
                    </a:cubicBezTo>
                    <a:cubicBezTo>
                      <a:pt x="11" y="166"/>
                      <a:pt x="25" y="165"/>
                      <a:pt x="25" y="165"/>
                    </a:cubicBezTo>
                    <a:cubicBezTo>
                      <a:pt x="27" y="159"/>
                      <a:pt x="31" y="147"/>
                      <a:pt x="31" y="147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11" name="Freeform 7"/>
              <p:cNvSpPr>
                <a:spLocks/>
              </p:cNvSpPr>
              <p:nvPr/>
            </p:nvSpPr>
            <p:spPr bwMode="auto">
              <a:xfrm>
                <a:off x="2389" y="2457"/>
                <a:ext cx="687" cy="395"/>
              </a:xfrm>
              <a:custGeom>
                <a:avLst/>
                <a:gdLst>
                  <a:gd name="T0" fmla="*/ 251 w 687"/>
                  <a:gd name="T1" fmla="*/ 0 h 395"/>
                  <a:gd name="T2" fmla="*/ 233 w 687"/>
                  <a:gd name="T3" fmla="*/ 45 h 395"/>
                  <a:gd name="T4" fmla="*/ 206 w 687"/>
                  <a:gd name="T5" fmla="*/ 87 h 395"/>
                  <a:gd name="T6" fmla="*/ 155 w 687"/>
                  <a:gd name="T7" fmla="*/ 147 h 395"/>
                  <a:gd name="T8" fmla="*/ 89 w 687"/>
                  <a:gd name="T9" fmla="*/ 81 h 395"/>
                  <a:gd name="T10" fmla="*/ 62 w 687"/>
                  <a:gd name="T11" fmla="*/ 84 h 395"/>
                  <a:gd name="T12" fmla="*/ 53 w 687"/>
                  <a:gd name="T13" fmla="*/ 87 h 395"/>
                  <a:gd name="T14" fmla="*/ 59 w 687"/>
                  <a:gd name="T15" fmla="*/ 105 h 395"/>
                  <a:gd name="T16" fmla="*/ 32 w 687"/>
                  <a:gd name="T17" fmla="*/ 144 h 395"/>
                  <a:gd name="T18" fmla="*/ 5 w 687"/>
                  <a:gd name="T19" fmla="*/ 168 h 395"/>
                  <a:gd name="T20" fmla="*/ 17 w 687"/>
                  <a:gd name="T21" fmla="*/ 192 h 395"/>
                  <a:gd name="T22" fmla="*/ 38 w 687"/>
                  <a:gd name="T23" fmla="*/ 174 h 395"/>
                  <a:gd name="T24" fmla="*/ 83 w 687"/>
                  <a:gd name="T25" fmla="*/ 183 h 395"/>
                  <a:gd name="T26" fmla="*/ 110 w 687"/>
                  <a:gd name="T27" fmla="*/ 213 h 395"/>
                  <a:gd name="T28" fmla="*/ 164 w 687"/>
                  <a:gd name="T29" fmla="*/ 231 h 395"/>
                  <a:gd name="T30" fmla="*/ 230 w 687"/>
                  <a:gd name="T31" fmla="*/ 318 h 395"/>
                  <a:gd name="T32" fmla="*/ 260 w 687"/>
                  <a:gd name="T33" fmla="*/ 330 h 395"/>
                  <a:gd name="T34" fmla="*/ 269 w 687"/>
                  <a:gd name="T35" fmla="*/ 333 h 395"/>
                  <a:gd name="T36" fmla="*/ 293 w 687"/>
                  <a:gd name="T37" fmla="*/ 306 h 395"/>
                  <a:gd name="T38" fmla="*/ 317 w 687"/>
                  <a:gd name="T39" fmla="*/ 285 h 395"/>
                  <a:gd name="T40" fmla="*/ 389 w 687"/>
                  <a:gd name="T41" fmla="*/ 345 h 395"/>
                  <a:gd name="T42" fmla="*/ 434 w 687"/>
                  <a:gd name="T43" fmla="*/ 390 h 395"/>
                  <a:gd name="T44" fmla="*/ 464 w 687"/>
                  <a:gd name="T45" fmla="*/ 387 h 395"/>
                  <a:gd name="T46" fmla="*/ 482 w 687"/>
                  <a:gd name="T47" fmla="*/ 363 h 395"/>
                  <a:gd name="T48" fmla="*/ 500 w 687"/>
                  <a:gd name="T49" fmla="*/ 327 h 395"/>
                  <a:gd name="T50" fmla="*/ 521 w 687"/>
                  <a:gd name="T51" fmla="*/ 291 h 395"/>
                  <a:gd name="T52" fmla="*/ 575 w 687"/>
                  <a:gd name="T53" fmla="*/ 276 h 395"/>
                  <a:gd name="T54" fmla="*/ 593 w 687"/>
                  <a:gd name="T55" fmla="*/ 270 h 395"/>
                  <a:gd name="T56" fmla="*/ 608 w 687"/>
                  <a:gd name="T57" fmla="*/ 243 h 395"/>
                  <a:gd name="T58" fmla="*/ 626 w 687"/>
                  <a:gd name="T59" fmla="*/ 231 h 395"/>
                  <a:gd name="T60" fmla="*/ 662 w 687"/>
                  <a:gd name="T61" fmla="*/ 204 h 395"/>
                  <a:gd name="T62" fmla="*/ 680 w 687"/>
                  <a:gd name="T63" fmla="*/ 183 h 395"/>
                  <a:gd name="T64" fmla="*/ 686 w 687"/>
                  <a:gd name="T65" fmla="*/ 165 h 395"/>
                  <a:gd name="T66" fmla="*/ 683 w 687"/>
                  <a:gd name="T67" fmla="*/ 78 h 395"/>
                  <a:gd name="T68" fmla="*/ 629 w 687"/>
                  <a:gd name="T69" fmla="*/ 51 h 39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87"/>
                  <a:gd name="T106" fmla="*/ 0 h 395"/>
                  <a:gd name="T107" fmla="*/ 687 w 687"/>
                  <a:gd name="T108" fmla="*/ 395 h 39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87" h="395">
                    <a:moveTo>
                      <a:pt x="251" y="0"/>
                    </a:moveTo>
                    <a:cubicBezTo>
                      <a:pt x="248" y="26"/>
                      <a:pt x="252" y="32"/>
                      <a:pt x="233" y="45"/>
                    </a:cubicBezTo>
                    <a:cubicBezTo>
                      <a:pt x="227" y="63"/>
                      <a:pt x="222" y="76"/>
                      <a:pt x="206" y="87"/>
                    </a:cubicBezTo>
                    <a:cubicBezTo>
                      <a:pt x="196" y="139"/>
                      <a:pt x="193" y="122"/>
                      <a:pt x="155" y="147"/>
                    </a:cubicBezTo>
                    <a:cubicBezTo>
                      <a:pt x="150" y="101"/>
                      <a:pt x="131" y="91"/>
                      <a:pt x="89" y="81"/>
                    </a:cubicBezTo>
                    <a:cubicBezTo>
                      <a:pt x="80" y="82"/>
                      <a:pt x="71" y="83"/>
                      <a:pt x="62" y="84"/>
                    </a:cubicBezTo>
                    <a:cubicBezTo>
                      <a:pt x="59" y="85"/>
                      <a:pt x="53" y="84"/>
                      <a:pt x="53" y="87"/>
                    </a:cubicBezTo>
                    <a:cubicBezTo>
                      <a:pt x="52" y="93"/>
                      <a:pt x="59" y="105"/>
                      <a:pt x="59" y="105"/>
                    </a:cubicBezTo>
                    <a:cubicBezTo>
                      <a:pt x="48" y="122"/>
                      <a:pt x="54" y="137"/>
                      <a:pt x="32" y="144"/>
                    </a:cubicBezTo>
                    <a:cubicBezTo>
                      <a:pt x="11" y="165"/>
                      <a:pt x="21" y="157"/>
                      <a:pt x="5" y="168"/>
                    </a:cubicBezTo>
                    <a:cubicBezTo>
                      <a:pt x="0" y="182"/>
                      <a:pt x="6" y="185"/>
                      <a:pt x="17" y="192"/>
                    </a:cubicBezTo>
                    <a:cubicBezTo>
                      <a:pt x="29" y="188"/>
                      <a:pt x="34" y="186"/>
                      <a:pt x="38" y="174"/>
                    </a:cubicBezTo>
                    <a:cubicBezTo>
                      <a:pt x="65" y="183"/>
                      <a:pt x="50" y="179"/>
                      <a:pt x="83" y="183"/>
                    </a:cubicBezTo>
                    <a:cubicBezTo>
                      <a:pt x="104" y="188"/>
                      <a:pt x="97" y="200"/>
                      <a:pt x="110" y="213"/>
                    </a:cubicBezTo>
                    <a:cubicBezTo>
                      <a:pt x="123" y="226"/>
                      <a:pt x="147" y="225"/>
                      <a:pt x="164" y="231"/>
                    </a:cubicBezTo>
                    <a:cubicBezTo>
                      <a:pt x="178" y="266"/>
                      <a:pt x="199" y="296"/>
                      <a:pt x="230" y="318"/>
                    </a:cubicBezTo>
                    <a:cubicBezTo>
                      <a:pt x="238" y="324"/>
                      <a:pt x="252" y="327"/>
                      <a:pt x="260" y="330"/>
                    </a:cubicBezTo>
                    <a:cubicBezTo>
                      <a:pt x="263" y="331"/>
                      <a:pt x="269" y="333"/>
                      <a:pt x="269" y="333"/>
                    </a:cubicBezTo>
                    <a:cubicBezTo>
                      <a:pt x="282" y="320"/>
                      <a:pt x="275" y="311"/>
                      <a:pt x="293" y="306"/>
                    </a:cubicBezTo>
                    <a:cubicBezTo>
                      <a:pt x="302" y="297"/>
                      <a:pt x="305" y="289"/>
                      <a:pt x="317" y="285"/>
                    </a:cubicBezTo>
                    <a:cubicBezTo>
                      <a:pt x="345" y="297"/>
                      <a:pt x="362" y="327"/>
                      <a:pt x="389" y="345"/>
                    </a:cubicBezTo>
                    <a:cubicBezTo>
                      <a:pt x="393" y="395"/>
                      <a:pt x="387" y="386"/>
                      <a:pt x="434" y="390"/>
                    </a:cubicBezTo>
                    <a:cubicBezTo>
                      <a:pt x="444" y="389"/>
                      <a:pt x="455" y="391"/>
                      <a:pt x="464" y="387"/>
                    </a:cubicBezTo>
                    <a:cubicBezTo>
                      <a:pt x="467" y="385"/>
                      <a:pt x="465" y="369"/>
                      <a:pt x="482" y="363"/>
                    </a:cubicBezTo>
                    <a:cubicBezTo>
                      <a:pt x="486" y="350"/>
                      <a:pt x="496" y="340"/>
                      <a:pt x="500" y="327"/>
                    </a:cubicBezTo>
                    <a:cubicBezTo>
                      <a:pt x="503" y="300"/>
                      <a:pt x="499" y="298"/>
                      <a:pt x="521" y="291"/>
                    </a:cubicBezTo>
                    <a:cubicBezTo>
                      <a:pt x="546" y="296"/>
                      <a:pt x="554" y="285"/>
                      <a:pt x="575" y="276"/>
                    </a:cubicBezTo>
                    <a:cubicBezTo>
                      <a:pt x="581" y="273"/>
                      <a:pt x="593" y="270"/>
                      <a:pt x="593" y="270"/>
                    </a:cubicBezTo>
                    <a:cubicBezTo>
                      <a:pt x="599" y="261"/>
                      <a:pt x="601" y="250"/>
                      <a:pt x="608" y="243"/>
                    </a:cubicBezTo>
                    <a:cubicBezTo>
                      <a:pt x="613" y="238"/>
                      <a:pt x="626" y="231"/>
                      <a:pt x="626" y="231"/>
                    </a:cubicBezTo>
                    <a:cubicBezTo>
                      <a:pt x="634" y="207"/>
                      <a:pt x="634" y="208"/>
                      <a:pt x="662" y="204"/>
                    </a:cubicBezTo>
                    <a:cubicBezTo>
                      <a:pt x="667" y="190"/>
                      <a:pt x="674" y="196"/>
                      <a:pt x="680" y="183"/>
                    </a:cubicBezTo>
                    <a:cubicBezTo>
                      <a:pt x="683" y="177"/>
                      <a:pt x="686" y="165"/>
                      <a:pt x="686" y="165"/>
                    </a:cubicBezTo>
                    <a:cubicBezTo>
                      <a:pt x="685" y="136"/>
                      <a:pt x="687" y="107"/>
                      <a:pt x="683" y="78"/>
                    </a:cubicBezTo>
                    <a:cubicBezTo>
                      <a:pt x="682" y="69"/>
                      <a:pt x="629" y="59"/>
                      <a:pt x="629" y="5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sp>
            <p:nvSpPr>
              <p:cNvPr id="10312" name="Freeform 8"/>
              <p:cNvSpPr>
                <a:spLocks/>
              </p:cNvSpPr>
              <p:nvPr/>
            </p:nvSpPr>
            <p:spPr bwMode="auto">
              <a:xfrm>
                <a:off x="2454" y="1764"/>
                <a:ext cx="184" cy="642"/>
              </a:xfrm>
              <a:custGeom>
                <a:avLst/>
                <a:gdLst>
                  <a:gd name="T0" fmla="*/ 64 w 184"/>
                  <a:gd name="T1" fmla="*/ 0 h 642"/>
                  <a:gd name="T2" fmla="*/ 44 w 184"/>
                  <a:gd name="T3" fmla="*/ 18 h 642"/>
                  <a:gd name="T4" fmla="*/ 0 w 184"/>
                  <a:gd name="T5" fmla="*/ 66 h 642"/>
                  <a:gd name="T6" fmla="*/ 16 w 184"/>
                  <a:gd name="T7" fmla="*/ 76 h 642"/>
                  <a:gd name="T8" fmla="*/ 32 w 184"/>
                  <a:gd name="T9" fmla="*/ 60 h 642"/>
                  <a:gd name="T10" fmla="*/ 56 w 184"/>
                  <a:gd name="T11" fmla="*/ 78 h 642"/>
                  <a:gd name="T12" fmla="*/ 42 w 184"/>
                  <a:gd name="T13" fmla="*/ 98 h 642"/>
                  <a:gd name="T14" fmla="*/ 26 w 184"/>
                  <a:gd name="T15" fmla="*/ 162 h 642"/>
                  <a:gd name="T16" fmla="*/ 60 w 184"/>
                  <a:gd name="T17" fmla="*/ 176 h 642"/>
                  <a:gd name="T18" fmla="*/ 92 w 184"/>
                  <a:gd name="T19" fmla="*/ 208 h 642"/>
                  <a:gd name="T20" fmla="*/ 66 w 184"/>
                  <a:gd name="T21" fmla="*/ 256 h 642"/>
                  <a:gd name="T22" fmla="*/ 36 w 184"/>
                  <a:gd name="T23" fmla="*/ 280 h 642"/>
                  <a:gd name="T24" fmla="*/ 60 w 184"/>
                  <a:gd name="T25" fmla="*/ 296 h 642"/>
                  <a:gd name="T26" fmla="*/ 84 w 184"/>
                  <a:gd name="T27" fmla="*/ 312 h 642"/>
                  <a:gd name="T28" fmla="*/ 94 w 184"/>
                  <a:gd name="T29" fmla="*/ 336 h 642"/>
                  <a:gd name="T30" fmla="*/ 94 w 184"/>
                  <a:gd name="T31" fmla="*/ 366 h 642"/>
                  <a:gd name="T32" fmla="*/ 94 w 184"/>
                  <a:gd name="T33" fmla="*/ 430 h 642"/>
                  <a:gd name="T34" fmla="*/ 88 w 184"/>
                  <a:gd name="T35" fmla="*/ 468 h 642"/>
                  <a:gd name="T36" fmla="*/ 90 w 184"/>
                  <a:gd name="T37" fmla="*/ 502 h 642"/>
                  <a:gd name="T38" fmla="*/ 108 w 184"/>
                  <a:gd name="T39" fmla="*/ 518 h 642"/>
                  <a:gd name="T40" fmla="*/ 110 w 184"/>
                  <a:gd name="T41" fmla="*/ 524 h 642"/>
                  <a:gd name="T42" fmla="*/ 112 w 184"/>
                  <a:gd name="T43" fmla="*/ 540 h 642"/>
                  <a:gd name="T44" fmla="*/ 134 w 184"/>
                  <a:gd name="T45" fmla="*/ 568 h 642"/>
                  <a:gd name="T46" fmla="*/ 152 w 184"/>
                  <a:gd name="T47" fmla="*/ 624 h 642"/>
                  <a:gd name="T48" fmla="*/ 178 w 184"/>
                  <a:gd name="T49" fmla="*/ 640 h 642"/>
                  <a:gd name="T50" fmla="*/ 184 w 184"/>
                  <a:gd name="T51" fmla="*/ 642 h 64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84"/>
                  <a:gd name="T79" fmla="*/ 0 h 642"/>
                  <a:gd name="T80" fmla="*/ 184 w 184"/>
                  <a:gd name="T81" fmla="*/ 642 h 64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84" h="642">
                    <a:moveTo>
                      <a:pt x="64" y="0"/>
                    </a:moveTo>
                    <a:cubicBezTo>
                      <a:pt x="61" y="14"/>
                      <a:pt x="54" y="11"/>
                      <a:pt x="44" y="18"/>
                    </a:cubicBezTo>
                    <a:cubicBezTo>
                      <a:pt x="33" y="35"/>
                      <a:pt x="14" y="52"/>
                      <a:pt x="0" y="66"/>
                    </a:cubicBezTo>
                    <a:cubicBezTo>
                      <a:pt x="4" y="77"/>
                      <a:pt x="4" y="78"/>
                      <a:pt x="16" y="76"/>
                    </a:cubicBezTo>
                    <a:cubicBezTo>
                      <a:pt x="22" y="70"/>
                      <a:pt x="25" y="65"/>
                      <a:pt x="32" y="60"/>
                    </a:cubicBezTo>
                    <a:cubicBezTo>
                      <a:pt x="44" y="72"/>
                      <a:pt x="44" y="70"/>
                      <a:pt x="56" y="78"/>
                    </a:cubicBezTo>
                    <a:cubicBezTo>
                      <a:pt x="61" y="94"/>
                      <a:pt x="60" y="95"/>
                      <a:pt x="42" y="98"/>
                    </a:cubicBezTo>
                    <a:cubicBezTo>
                      <a:pt x="36" y="116"/>
                      <a:pt x="51" y="154"/>
                      <a:pt x="26" y="162"/>
                    </a:cubicBezTo>
                    <a:cubicBezTo>
                      <a:pt x="32" y="179"/>
                      <a:pt x="41" y="175"/>
                      <a:pt x="60" y="176"/>
                    </a:cubicBezTo>
                    <a:cubicBezTo>
                      <a:pt x="71" y="187"/>
                      <a:pt x="84" y="195"/>
                      <a:pt x="92" y="208"/>
                    </a:cubicBezTo>
                    <a:cubicBezTo>
                      <a:pt x="89" y="227"/>
                      <a:pt x="82" y="245"/>
                      <a:pt x="66" y="256"/>
                    </a:cubicBezTo>
                    <a:cubicBezTo>
                      <a:pt x="61" y="270"/>
                      <a:pt x="47" y="272"/>
                      <a:pt x="36" y="280"/>
                    </a:cubicBezTo>
                    <a:cubicBezTo>
                      <a:pt x="41" y="294"/>
                      <a:pt x="46" y="294"/>
                      <a:pt x="60" y="296"/>
                    </a:cubicBezTo>
                    <a:cubicBezTo>
                      <a:pt x="69" y="302"/>
                      <a:pt x="76" y="304"/>
                      <a:pt x="84" y="312"/>
                    </a:cubicBezTo>
                    <a:cubicBezTo>
                      <a:pt x="87" y="321"/>
                      <a:pt x="89" y="328"/>
                      <a:pt x="94" y="336"/>
                    </a:cubicBezTo>
                    <a:cubicBezTo>
                      <a:pt x="90" y="349"/>
                      <a:pt x="90" y="353"/>
                      <a:pt x="94" y="366"/>
                    </a:cubicBezTo>
                    <a:cubicBezTo>
                      <a:pt x="96" y="388"/>
                      <a:pt x="101" y="408"/>
                      <a:pt x="94" y="430"/>
                    </a:cubicBezTo>
                    <a:cubicBezTo>
                      <a:pt x="99" y="446"/>
                      <a:pt x="95" y="454"/>
                      <a:pt x="88" y="468"/>
                    </a:cubicBezTo>
                    <a:cubicBezTo>
                      <a:pt x="89" y="479"/>
                      <a:pt x="88" y="491"/>
                      <a:pt x="90" y="502"/>
                    </a:cubicBezTo>
                    <a:cubicBezTo>
                      <a:pt x="92" y="510"/>
                      <a:pt x="108" y="518"/>
                      <a:pt x="108" y="518"/>
                    </a:cubicBezTo>
                    <a:cubicBezTo>
                      <a:pt x="109" y="520"/>
                      <a:pt x="110" y="522"/>
                      <a:pt x="110" y="524"/>
                    </a:cubicBezTo>
                    <a:cubicBezTo>
                      <a:pt x="111" y="529"/>
                      <a:pt x="111" y="535"/>
                      <a:pt x="112" y="540"/>
                    </a:cubicBezTo>
                    <a:cubicBezTo>
                      <a:pt x="115" y="551"/>
                      <a:pt x="130" y="556"/>
                      <a:pt x="134" y="568"/>
                    </a:cubicBezTo>
                    <a:cubicBezTo>
                      <a:pt x="130" y="608"/>
                      <a:pt x="127" y="599"/>
                      <a:pt x="152" y="624"/>
                    </a:cubicBezTo>
                    <a:cubicBezTo>
                      <a:pt x="156" y="636"/>
                      <a:pt x="166" y="636"/>
                      <a:pt x="178" y="640"/>
                    </a:cubicBezTo>
                    <a:cubicBezTo>
                      <a:pt x="180" y="641"/>
                      <a:pt x="184" y="642"/>
                      <a:pt x="184" y="642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C"/>
              </a:p>
            </p:txBody>
          </p:sp>
          <p:grpSp>
            <p:nvGrpSpPr>
              <p:cNvPr id="23" name="Group 9"/>
              <p:cNvGrpSpPr>
                <a:grpSpLocks/>
              </p:cNvGrpSpPr>
              <p:nvPr/>
            </p:nvGrpSpPr>
            <p:grpSpPr bwMode="auto">
              <a:xfrm>
                <a:off x="1534" y="176"/>
                <a:ext cx="3684" cy="3928"/>
                <a:chOff x="1534" y="176"/>
                <a:chExt cx="3684" cy="3928"/>
              </a:xfrm>
            </p:grpSpPr>
            <p:sp>
              <p:nvSpPr>
                <p:cNvPr id="10314" name="Freeform 10"/>
                <p:cNvSpPr>
                  <a:spLocks/>
                </p:cNvSpPr>
                <p:nvPr/>
              </p:nvSpPr>
              <p:spPr bwMode="auto">
                <a:xfrm>
                  <a:off x="2051" y="176"/>
                  <a:ext cx="1065" cy="837"/>
                </a:xfrm>
                <a:custGeom>
                  <a:avLst/>
                  <a:gdLst>
                    <a:gd name="T0" fmla="*/ 984 w 1066"/>
                    <a:gd name="T1" fmla="*/ 0 h 837"/>
                    <a:gd name="T2" fmla="*/ 963 w 1066"/>
                    <a:gd name="T3" fmla="*/ 108 h 837"/>
                    <a:gd name="T4" fmla="*/ 963 w 1066"/>
                    <a:gd name="T5" fmla="*/ 192 h 837"/>
                    <a:gd name="T6" fmla="*/ 993 w 1066"/>
                    <a:gd name="T7" fmla="*/ 210 h 837"/>
                    <a:gd name="T8" fmla="*/ 999 w 1066"/>
                    <a:gd name="T9" fmla="*/ 219 h 837"/>
                    <a:gd name="T10" fmla="*/ 1020 w 1066"/>
                    <a:gd name="T11" fmla="*/ 222 h 837"/>
                    <a:gd name="T12" fmla="*/ 1014 w 1066"/>
                    <a:gd name="T13" fmla="*/ 243 h 837"/>
                    <a:gd name="T14" fmla="*/ 978 w 1066"/>
                    <a:gd name="T15" fmla="*/ 297 h 837"/>
                    <a:gd name="T16" fmla="*/ 993 w 1066"/>
                    <a:gd name="T17" fmla="*/ 327 h 837"/>
                    <a:gd name="T18" fmla="*/ 993 w 1066"/>
                    <a:gd name="T19" fmla="*/ 327 h 837"/>
                    <a:gd name="T20" fmla="*/ 1035 w 1066"/>
                    <a:gd name="T21" fmla="*/ 405 h 837"/>
                    <a:gd name="T22" fmla="*/ 981 w 1066"/>
                    <a:gd name="T23" fmla="*/ 444 h 837"/>
                    <a:gd name="T24" fmla="*/ 945 w 1066"/>
                    <a:gd name="T25" fmla="*/ 474 h 837"/>
                    <a:gd name="T26" fmla="*/ 921 w 1066"/>
                    <a:gd name="T27" fmla="*/ 498 h 837"/>
                    <a:gd name="T28" fmla="*/ 873 w 1066"/>
                    <a:gd name="T29" fmla="*/ 543 h 837"/>
                    <a:gd name="T30" fmla="*/ 807 w 1066"/>
                    <a:gd name="T31" fmla="*/ 531 h 837"/>
                    <a:gd name="T32" fmla="*/ 765 w 1066"/>
                    <a:gd name="T33" fmla="*/ 528 h 837"/>
                    <a:gd name="T34" fmla="*/ 720 w 1066"/>
                    <a:gd name="T35" fmla="*/ 531 h 837"/>
                    <a:gd name="T36" fmla="*/ 684 w 1066"/>
                    <a:gd name="T37" fmla="*/ 591 h 837"/>
                    <a:gd name="T38" fmla="*/ 657 w 1066"/>
                    <a:gd name="T39" fmla="*/ 618 h 837"/>
                    <a:gd name="T40" fmla="*/ 579 w 1066"/>
                    <a:gd name="T41" fmla="*/ 600 h 837"/>
                    <a:gd name="T42" fmla="*/ 522 w 1066"/>
                    <a:gd name="T43" fmla="*/ 597 h 837"/>
                    <a:gd name="T44" fmla="*/ 480 w 1066"/>
                    <a:gd name="T45" fmla="*/ 615 h 837"/>
                    <a:gd name="T46" fmla="*/ 438 w 1066"/>
                    <a:gd name="T47" fmla="*/ 648 h 837"/>
                    <a:gd name="T48" fmla="*/ 456 w 1066"/>
                    <a:gd name="T49" fmla="*/ 663 h 837"/>
                    <a:gd name="T50" fmla="*/ 468 w 1066"/>
                    <a:gd name="T51" fmla="*/ 681 h 837"/>
                    <a:gd name="T52" fmla="*/ 435 w 1066"/>
                    <a:gd name="T53" fmla="*/ 753 h 837"/>
                    <a:gd name="T54" fmla="*/ 420 w 1066"/>
                    <a:gd name="T55" fmla="*/ 780 h 837"/>
                    <a:gd name="T56" fmla="*/ 381 w 1066"/>
                    <a:gd name="T57" fmla="*/ 795 h 837"/>
                    <a:gd name="T58" fmla="*/ 390 w 1066"/>
                    <a:gd name="T59" fmla="*/ 819 h 837"/>
                    <a:gd name="T60" fmla="*/ 375 w 1066"/>
                    <a:gd name="T61" fmla="*/ 837 h 837"/>
                    <a:gd name="T62" fmla="*/ 273 w 1066"/>
                    <a:gd name="T63" fmla="*/ 819 h 837"/>
                    <a:gd name="T64" fmla="*/ 282 w 1066"/>
                    <a:gd name="T65" fmla="*/ 765 h 837"/>
                    <a:gd name="T66" fmla="*/ 258 w 1066"/>
                    <a:gd name="T67" fmla="*/ 702 h 837"/>
                    <a:gd name="T68" fmla="*/ 216 w 1066"/>
                    <a:gd name="T69" fmla="*/ 681 h 837"/>
                    <a:gd name="T70" fmla="*/ 216 w 1066"/>
                    <a:gd name="T71" fmla="*/ 663 h 837"/>
                    <a:gd name="T72" fmla="*/ 234 w 1066"/>
                    <a:gd name="T73" fmla="*/ 651 h 837"/>
                    <a:gd name="T74" fmla="*/ 210 w 1066"/>
                    <a:gd name="T75" fmla="*/ 606 h 837"/>
                    <a:gd name="T76" fmla="*/ 207 w 1066"/>
                    <a:gd name="T77" fmla="*/ 561 h 837"/>
                    <a:gd name="T78" fmla="*/ 168 w 1066"/>
                    <a:gd name="T79" fmla="*/ 558 h 837"/>
                    <a:gd name="T80" fmla="*/ 93 w 1066"/>
                    <a:gd name="T81" fmla="*/ 591 h 837"/>
                    <a:gd name="T82" fmla="*/ 84 w 1066"/>
                    <a:gd name="T83" fmla="*/ 600 h 837"/>
                    <a:gd name="T84" fmla="*/ 81 w 1066"/>
                    <a:gd name="T85" fmla="*/ 612 h 837"/>
                    <a:gd name="T86" fmla="*/ 42 w 1066"/>
                    <a:gd name="T87" fmla="*/ 627 h 837"/>
                    <a:gd name="T88" fmla="*/ 6 w 1066"/>
                    <a:gd name="T89" fmla="*/ 579 h 837"/>
                    <a:gd name="T90" fmla="*/ 0 w 1066"/>
                    <a:gd name="T91" fmla="*/ 570 h 837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066"/>
                    <a:gd name="T139" fmla="*/ 0 h 837"/>
                    <a:gd name="T140" fmla="*/ 1066 w 1066"/>
                    <a:gd name="T141" fmla="*/ 837 h 837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066" h="837">
                      <a:moveTo>
                        <a:pt x="1005" y="0"/>
                      </a:moveTo>
                      <a:cubicBezTo>
                        <a:pt x="994" y="34"/>
                        <a:pt x="1009" y="83"/>
                        <a:pt x="984" y="108"/>
                      </a:cubicBezTo>
                      <a:cubicBezTo>
                        <a:pt x="977" y="130"/>
                        <a:pt x="969" y="173"/>
                        <a:pt x="984" y="192"/>
                      </a:cubicBezTo>
                      <a:cubicBezTo>
                        <a:pt x="992" y="201"/>
                        <a:pt x="1004" y="204"/>
                        <a:pt x="1014" y="210"/>
                      </a:cubicBezTo>
                      <a:cubicBezTo>
                        <a:pt x="1016" y="213"/>
                        <a:pt x="1017" y="218"/>
                        <a:pt x="1020" y="219"/>
                      </a:cubicBezTo>
                      <a:cubicBezTo>
                        <a:pt x="1026" y="222"/>
                        <a:pt x="1036" y="217"/>
                        <a:pt x="1041" y="222"/>
                      </a:cubicBezTo>
                      <a:cubicBezTo>
                        <a:pt x="1042" y="223"/>
                        <a:pt x="1036" y="241"/>
                        <a:pt x="1035" y="243"/>
                      </a:cubicBezTo>
                      <a:cubicBezTo>
                        <a:pt x="1048" y="283"/>
                        <a:pt x="1020" y="276"/>
                        <a:pt x="999" y="297"/>
                      </a:cubicBezTo>
                      <a:lnTo>
                        <a:pt x="1014" y="327"/>
                      </a:lnTo>
                      <a:cubicBezTo>
                        <a:pt x="1014" y="327"/>
                        <a:pt x="1014" y="327"/>
                        <a:pt x="1014" y="327"/>
                      </a:cubicBezTo>
                      <a:cubicBezTo>
                        <a:pt x="1024" y="358"/>
                        <a:pt x="1027" y="385"/>
                        <a:pt x="1056" y="405"/>
                      </a:cubicBezTo>
                      <a:cubicBezTo>
                        <a:pt x="1066" y="436"/>
                        <a:pt x="1022" y="437"/>
                        <a:pt x="1002" y="444"/>
                      </a:cubicBezTo>
                      <a:cubicBezTo>
                        <a:pt x="979" y="467"/>
                        <a:pt x="991" y="457"/>
                        <a:pt x="966" y="474"/>
                      </a:cubicBezTo>
                      <a:cubicBezTo>
                        <a:pt x="956" y="481"/>
                        <a:pt x="952" y="491"/>
                        <a:pt x="942" y="498"/>
                      </a:cubicBezTo>
                      <a:cubicBezTo>
                        <a:pt x="930" y="516"/>
                        <a:pt x="915" y="536"/>
                        <a:pt x="894" y="543"/>
                      </a:cubicBezTo>
                      <a:cubicBezTo>
                        <a:pt x="869" y="539"/>
                        <a:pt x="856" y="533"/>
                        <a:pt x="828" y="531"/>
                      </a:cubicBezTo>
                      <a:cubicBezTo>
                        <a:pt x="802" y="522"/>
                        <a:pt x="816" y="524"/>
                        <a:pt x="786" y="528"/>
                      </a:cubicBezTo>
                      <a:cubicBezTo>
                        <a:pt x="773" y="532"/>
                        <a:pt x="755" y="529"/>
                        <a:pt x="741" y="531"/>
                      </a:cubicBezTo>
                      <a:cubicBezTo>
                        <a:pt x="737" y="557"/>
                        <a:pt x="728" y="576"/>
                        <a:pt x="705" y="591"/>
                      </a:cubicBezTo>
                      <a:cubicBezTo>
                        <a:pt x="701" y="603"/>
                        <a:pt x="690" y="614"/>
                        <a:pt x="678" y="618"/>
                      </a:cubicBezTo>
                      <a:cubicBezTo>
                        <a:pt x="651" y="614"/>
                        <a:pt x="627" y="603"/>
                        <a:pt x="600" y="600"/>
                      </a:cubicBezTo>
                      <a:cubicBezTo>
                        <a:pt x="584" y="584"/>
                        <a:pt x="541" y="596"/>
                        <a:pt x="522" y="597"/>
                      </a:cubicBezTo>
                      <a:cubicBezTo>
                        <a:pt x="504" y="609"/>
                        <a:pt x="501" y="611"/>
                        <a:pt x="480" y="615"/>
                      </a:cubicBezTo>
                      <a:cubicBezTo>
                        <a:pt x="463" y="626"/>
                        <a:pt x="450" y="630"/>
                        <a:pt x="438" y="648"/>
                      </a:cubicBezTo>
                      <a:cubicBezTo>
                        <a:pt x="444" y="654"/>
                        <a:pt x="451" y="657"/>
                        <a:pt x="456" y="663"/>
                      </a:cubicBezTo>
                      <a:cubicBezTo>
                        <a:pt x="461" y="668"/>
                        <a:pt x="468" y="681"/>
                        <a:pt x="468" y="681"/>
                      </a:cubicBezTo>
                      <a:cubicBezTo>
                        <a:pt x="460" y="706"/>
                        <a:pt x="450" y="731"/>
                        <a:pt x="435" y="753"/>
                      </a:cubicBezTo>
                      <a:cubicBezTo>
                        <a:pt x="422" y="772"/>
                        <a:pt x="437" y="769"/>
                        <a:pt x="420" y="780"/>
                      </a:cubicBezTo>
                      <a:cubicBezTo>
                        <a:pt x="409" y="788"/>
                        <a:pt x="393" y="787"/>
                        <a:pt x="381" y="795"/>
                      </a:cubicBezTo>
                      <a:cubicBezTo>
                        <a:pt x="377" y="808"/>
                        <a:pt x="379" y="811"/>
                        <a:pt x="390" y="819"/>
                      </a:cubicBezTo>
                      <a:cubicBezTo>
                        <a:pt x="395" y="833"/>
                        <a:pt x="386" y="830"/>
                        <a:pt x="375" y="837"/>
                      </a:cubicBezTo>
                      <a:cubicBezTo>
                        <a:pt x="364" y="820"/>
                        <a:pt x="296" y="821"/>
                        <a:pt x="273" y="819"/>
                      </a:cubicBezTo>
                      <a:cubicBezTo>
                        <a:pt x="269" y="799"/>
                        <a:pt x="266" y="781"/>
                        <a:pt x="282" y="765"/>
                      </a:cubicBezTo>
                      <a:cubicBezTo>
                        <a:pt x="280" y="735"/>
                        <a:pt x="282" y="718"/>
                        <a:pt x="258" y="702"/>
                      </a:cubicBezTo>
                      <a:cubicBezTo>
                        <a:pt x="240" y="708"/>
                        <a:pt x="233" y="687"/>
                        <a:pt x="216" y="681"/>
                      </a:cubicBezTo>
                      <a:cubicBezTo>
                        <a:pt x="214" y="675"/>
                        <a:pt x="210" y="669"/>
                        <a:pt x="216" y="663"/>
                      </a:cubicBezTo>
                      <a:cubicBezTo>
                        <a:pt x="221" y="658"/>
                        <a:pt x="234" y="651"/>
                        <a:pt x="234" y="651"/>
                      </a:cubicBezTo>
                      <a:cubicBezTo>
                        <a:pt x="241" y="630"/>
                        <a:pt x="231" y="611"/>
                        <a:pt x="210" y="606"/>
                      </a:cubicBezTo>
                      <a:cubicBezTo>
                        <a:pt x="203" y="585"/>
                        <a:pt x="199" y="585"/>
                        <a:pt x="207" y="561"/>
                      </a:cubicBezTo>
                      <a:cubicBezTo>
                        <a:pt x="182" y="553"/>
                        <a:pt x="195" y="554"/>
                        <a:pt x="168" y="558"/>
                      </a:cubicBezTo>
                      <a:cubicBezTo>
                        <a:pt x="139" y="577"/>
                        <a:pt x="128" y="588"/>
                        <a:pt x="93" y="591"/>
                      </a:cubicBezTo>
                      <a:cubicBezTo>
                        <a:pt x="90" y="594"/>
                        <a:pt x="86" y="596"/>
                        <a:pt x="84" y="600"/>
                      </a:cubicBezTo>
                      <a:cubicBezTo>
                        <a:pt x="82" y="604"/>
                        <a:pt x="84" y="609"/>
                        <a:pt x="81" y="612"/>
                      </a:cubicBezTo>
                      <a:cubicBezTo>
                        <a:pt x="74" y="620"/>
                        <a:pt x="52" y="624"/>
                        <a:pt x="42" y="627"/>
                      </a:cubicBezTo>
                      <a:cubicBezTo>
                        <a:pt x="17" y="621"/>
                        <a:pt x="25" y="592"/>
                        <a:pt x="6" y="579"/>
                      </a:cubicBezTo>
                      <a:cubicBezTo>
                        <a:pt x="3" y="569"/>
                        <a:pt x="6" y="570"/>
                        <a:pt x="0" y="57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15" name="Freeform 11"/>
                <p:cNvSpPr>
                  <a:spLocks/>
                </p:cNvSpPr>
                <p:nvPr/>
              </p:nvSpPr>
              <p:spPr bwMode="auto">
                <a:xfrm>
                  <a:off x="2715" y="540"/>
                  <a:ext cx="996" cy="351"/>
                </a:xfrm>
                <a:custGeom>
                  <a:avLst/>
                  <a:gdLst>
                    <a:gd name="T0" fmla="*/ 0 w 996"/>
                    <a:gd name="T1" fmla="*/ 258 h 351"/>
                    <a:gd name="T2" fmla="*/ 27 w 996"/>
                    <a:gd name="T3" fmla="*/ 300 h 351"/>
                    <a:gd name="T4" fmla="*/ 93 w 996"/>
                    <a:gd name="T5" fmla="*/ 291 h 351"/>
                    <a:gd name="T6" fmla="*/ 147 w 996"/>
                    <a:gd name="T7" fmla="*/ 276 h 351"/>
                    <a:gd name="T8" fmla="*/ 195 w 996"/>
                    <a:gd name="T9" fmla="*/ 273 h 351"/>
                    <a:gd name="T10" fmla="*/ 306 w 996"/>
                    <a:gd name="T11" fmla="*/ 276 h 351"/>
                    <a:gd name="T12" fmla="*/ 342 w 996"/>
                    <a:gd name="T13" fmla="*/ 267 h 351"/>
                    <a:gd name="T14" fmla="*/ 435 w 996"/>
                    <a:gd name="T15" fmla="*/ 282 h 351"/>
                    <a:gd name="T16" fmla="*/ 438 w 996"/>
                    <a:gd name="T17" fmla="*/ 318 h 351"/>
                    <a:gd name="T18" fmla="*/ 465 w 996"/>
                    <a:gd name="T19" fmla="*/ 327 h 351"/>
                    <a:gd name="T20" fmla="*/ 531 w 996"/>
                    <a:gd name="T21" fmla="*/ 351 h 351"/>
                    <a:gd name="T22" fmla="*/ 597 w 996"/>
                    <a:gd name="T23" fmla="*/ 333 h 351"/>
                    <a:gd name="T24" fmla="*/ 627 w 996"/>
                    <a:gd name="T25" fmla="*/ 309 h 351"/>
                    <a:gd name="T26" fmla="*/ 660 w 996"/>
                    <a:gd name="T27" fmla="*/ 312 h 351"/>
                    <a:gd name="T28" fmla="*/ 690 w 996"/>
                    <a:gd name="T29" fmla="*/ 321 h 351"/>
                    <a:gd name="T30" fmla="*/ 741 w 996"/>
                    <a:gd name="T31" fmla="*/ 303 h 351"/>
                    <a:gd name="T32" fmla="*/ 759 w 996"/>
                    <a:gd name="T33" fmla="*/ 297 h 351"/>
                    <a:gd name="T34" fmla="*/ 786 w 996"/>
                    <a:gd name="T35" fmla="*/ 270 h 351"/>
                    <a:gd name="T36" fmla="*/ 807 w 996"/>
                    <a:gd name="T37" fmla="*/ 207 h 351"/>
                    <a:gd name="T38" fmla="*/ 819 w 996"/>
                    <a:gd name="T39" fmla="*/ 153 h 351"/>
                    <a:gd name="T40" fmla="*/ 840 w 996"/>
                    <a:gd name="T41" fmla="*/ 132 h 351"/>
                    <a:gd name="T42" fmla="*/ 855 w 996"/>
                    <a:gd name="T43" fmla="*/ 117 h 351"/>
                    <a:gd name="T44" fmla="*/ 873 w 996"/>
                    <a:gd name="T45" fmla="*/ 72 h 351"/>
                    <a:gd name="T46" fmla="*/ 909 w 996"/>
                    <a:gd name="T47" fmla="*/ 45 h 351"/>
                    <a:gd name="T48" fmla="*/ 891 w 996"/>
                    <a:gd name="T49" fmla="*/ 24 h 351"/>
                    <a:gd name="T50" fmla="*/ 918 w 996"/>
                    <a:gd name="T51" fmla="*/ 9 h 351"/>
                    <a:gd name="T52" fmla="*/ 972 w 996"/>
                    <a:gd name="T53" fmla="*/ 6 h 351"/>
                    <a:gd name="T54" fmla="*/ 996 w 996"/>
                    <a:gd name="T55" fmla="*/ 0 h 35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996"/>
                    <a:gd name="T85" fmla="*/ 0 h 351"/>
                    <a:gd name="T86" fmla="*/ 996 w 996"/>
                    <a:gd name="T87" fmla="*/ 351 h 351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996" h="351">
                      <a:moveTo>
                        <a:pt x="0" y="258"/>
                      </a:moveTo>
                      <a:cubicBezTo>
                        <a:pt x="4" y="282"/>
                        <a:pt x="11" y="284"/>
                        <a:pt x="27" y="300"/>
                      </a:cubicBezTo>
                      <a:cubicBezTo>
                        <a:pt x="50" y="297"/>
                        <a:pt x="70" y="293"/>
                        <a:pt x="93" y="291"/>
                      </a:cubicBezTo>
                      <a:cubicBezTo>
                        <a:pt x="114" y="284"/>
                        <a:pt x="122" y="279"/>
                        <a:pt x="147" y="276"/>
                      </a:cubicBezTo>
                      <a:cubicBezTo>
                        <a:pt x="168" y="271"/>
                        <a:pt x="170" y="270"/>
                        <a:pt x="195" y="273"/>
                      </a:cubicBezTo>
                      <a:cubicBezTo>
                        <a:pt x="231" y="285"/>
                        <a:pt x="269" y="277"/>
                        <a:pt x="306" y="276"/>
                      </a:cubicBezTo>
                      <a:cubicBezTo>
                        <a:pt x="330" y="268"/>
                        <a:pt x="318" y="271"/>
                        <a:pt x="342" y="267"/>
                      </a:cubicBezTo>
                      <a:cubicBezTo>
                        <a:pt x="373" y="269"/>
                        <a:pt x="408" y="264"/>
                        <a:pt x="435" y="282"/>
                      </a:cubicBezTo>
                      <a:cubicBezTo>
                        <a:pt x="439" y="295"/>
                        <a:pt x="435" y="305"/>
                        <a:pt x="438" y="318"/>
                      </a:cubicBezTo>
                      <a:cubicBezTo>
                        <a:pt x="455" y="312"/>
                        <a:pt x="452" y="320"/>
                        <a:pt x="465" y="327"/>
                      </a:cubicBezTo>
                      <a:cubicBezTo>
                        <a:pt x="484" y="338"/>
                        <a:pt x="510" y="344"/>
                        <a:pt x="531" y="351"/>
                      </a:cubicBezTo>
                      <a:cubicBezTo>
                        <a:pt x="558" y="348"/>
                        <a:pt x="571" y="339"/>
                        <a:pt x="597" y="333"/>
                      </a:cubicBezTo>
                      <a:cubicBezTo>
                        <a:pt x="610" y="324"/>
                        <a:pt x="610" y="315"/>
                        <a:pt x="627" y="309"/>
                      </a:cubicBezTo>
                      <a:cubicBezTo>
                        <a:pt x="640" y="313"/>
                        <a:pt x="647" y="315"/>
                        <a:pt x="660" y="312"/>
                      </a:cubicBezTo>
                      <a:cubicBezTo>
                        <a:pt x="673" y="292"/>
                        <a:pt x="678" y="313"/>
                        <a:pt x="690" y="321"/>
                      </a:cubicBezTo>
                      <a:cubicBezTo>
                        <a:pt x="729" y="317"/>
                        <a:pt x="709" y="314"/>
                        <a:pt x="741" y="303"/>
                      </a:cubicBezTo>
                      <a:cubicBezTo>
                        <a:pt x="747" y="301"/>
                        <a:pt x="759" y="297"/>
                        <a:pt x="759" y="297"/>
                      </a:cubicBezTo>
                      <a:cubicBezTo>
                        <a:pt x="766" y="286"/>
                        <a:pt x="777" y="279"/>
                        <a:pt x="786" y="270"/>
                      </a:cubicBezTo>
                      <a:cubicBezTo>
                        <a:pt x="782" y="231"/>
                        <a:pt x="776" y="227"/>
                        <a:pt x="807" y="207"/>
                      </a:cubicBezTo>
                      <a:cubicBezTo>
                        <a:pt x="818" y="191"/>
                        <a:pt x="816" y="172"/>
                        <a:pt x="819" y="153"/>
                      </a:cubicBezTo>
                      <a:cubicBezTo>
                        <a:pt x="821" y="143"/>
                        <a:pt x="840" y="132"/>
                        <a:pt x="840" y="132"/>
                      </a:cubicBezTo>
                      <a:cubicBezTo>
                        <a:pt x="844" y="126"/>
                        <a:pt x="851" y="123"/>
                        <a:pt x="855" y="117"/>
                      </a:cubicBezTo>
                      <a:cubicBezTo>
                        <a:pt x="863" y="104"/>
                        <a:pt x="861" y="83"/>
                        <a:pt x="873" y="72"/>
                      </a:cubicBezTo>
                      <a:cubicBezTo>
                        <a:pt x="885" y="61"/>
                        <a:pt x="898" y="56"/>
                        <a:pt x="909" y="45"/>
                      </a:cubicBezTo>
                      <a:cubicBezTo>
                        <a:pt x="915" y="27"/>
                        <a:pt x="910" y="27"/>
                        <a:pt x="891" y="24"/>
                      </a:cubicBezTo>
                      <a:cubicBezTo>
                        <a:pt x="912" y="10"/>
                        <a:pt x="902" y="14"/>
                        <a:pt x="918" y="9"/>
                      </a:cubicBezTo>
                      <a:cubicBezTo>
                        <a:pt x="936" y="15"/>
                        <a:pt x="954" y="11"/>
                        <a:pt x="972" y="6"/>
                      </a:cubicBezTo>
                      <a:cubicBezTo>
                        <a:pt x="980" y="4"/>
                        <a:pt x="996" y="0"/>
                        <a:pt x="996" y="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16" name="Freeform 12"/>
                <p:cNvSpPr>
                  <a:spLocks/>
                </p:cNvSpPr>
                <p:nvPr/>
              </p:nvSpPr>
              <p:spPr bwMode="auto">
                <a:xfrm>
                  <a:off x="2319" y="870"/>
                  <a:ext cx="1188" cy="567"/>
                </a:xfrm>
                <a:custGeom>
                  <a:avLst/>
                  <a:gdLst>
                    <a:gd name="T0" fmla="*/ 1113 w 1188"/>
                    <a:gd name="T1" fmla="*/ 0 h 567"/>
                    <a:gd name="T2" fmla="*/ 1167 w 1188"/>
                    <a:gd name="T3" fmla="*/ 51 h 567"/>
                    <a:gd name="T4" fmla="*/ 1158 w 1188"/>
                    <a:gd name="T5" fmla="*/ 114 h 567"/>
                    <a:gd name="T6" fmla="*/ 1101 w 1188"/>
                    <a:gd name="T7" fmla="*/ 141 h 567"/>
                    <a:gd name="T8" fmla="*/ 1092 w 1188"/>
                    <a:gd name="T9" fmla="*/ 168 h 567"/>
                    <a:gd name="T10" fmla="*/ 1089 w 1188"/>
                    <a:gd name="T11" fmla="*/ 177 h 567"/>
                    <a:gd name="T12" fmla="*/ 1071 w 1188"/>
                    <a:gd name="T13" fmla="*/ 183 h 567"/>
                    <a:gd name="T14" fmla="*/ 1041 w 1188"/>
                    <a:gd name="T15" fmla="*/ 192 h 567"/>
                    <a:gd name="T16" fmla="*/ 969 w 1188"/>
                    <a:gd name="T17" fmla="*/ 228 h 567"/>
                    <a:gd name="T18" fmla="*/ 951 w 1188"/>
                    <a:gd name="T19" fmla="*/ 294 h 567"/>
                    <a:gd name="T20" fmla="*/ 942 w 1188"/>
                    <a:gd name="T21" fmla="*/ 330 h 567"/>
                    <a:gd name="T22" fmla="*/ 924 w 1188"/>
                    <a:gd name="T23" fmla="*/ 357 h 567"/>
                    <a:gd name="T24" fmla="*/ 918 w 1188"/>
                    <a:gd name="T25" fmla="*/ 375 h 567"/>
                    <a:gd name="T26" fmla="*/ 909 w 1188"/>
                    <a:gd name="T27" fmla="*/ 417 h 567"/>
                    <a:gd name="T28" fmla="*/ 903 w 1188"/>
                    <a:gd name="T29" fmla="*/ 444 h 567"/>
                    <a:gd name="T30" fmla="*/ 885 w 1188"/>
                    <a:gd name="T31" fmla="*/ 498 h 567"/>
                    <a:gd name="T32" fmla="*/ 867 w 1188"/>
                    <a:gd name="T33" fmla="*/ 510 h 567"/>
                    <a:gd name="T34" fmla="*/ 855 w 1188"/>
                    <a:gd name="T35" fmla="*/ 537 h 567"/>
                    <a:gd name="T36" fmla="*/ 819 w 1188"/>
                    <a:gd name="T37" fmla="*/ 564 h 567"/>
                    <a:gd name="T38" fmla="*/ 783 w 1188"/>
                    <a:gd name="T39" fmla="*/ 522 h 567"/>
                    <a:gd name="T40" fmla="*/ 747 w 1188"/>
                    <a:gd name="T41" fmla="*/ 498 h 567"/>
                    <a:gd name="T42" fmla="*/ 711 w 1188"/>
                    <a:gd name="T43" fmla="*/ 501 h 567"/>
                    <a:gd name="T44" fmla="*/ 678 w 1188"/>
                    <a:gd name="T45" fmla="*/ 507 h 567"/>
                    <a:gd name="T46" fmla="*/ 636 w 1188"/>
                    <a:gd name="T47" fmla="*/ 516 h 567"/>
                    <a:gd name="T48" fmla="*/ 618 w 1188"/>
                    <a:gd name="T49" fmla="*/ 528 h 567"/>
                    <a:gd name="T50" fmla="*/ 600 w 1188"/>
                    <a:gd name="T51" fmla="*/ 501 h 567"/>
                    <a:gd name="T52" fmla="*/ 543 w 1188"/>
                    <a:gd name="T53" fmla="*/ 456 h 567"/>
                    <a:gd name="T54" fmla="*/ 522 w 1188"/>
                    <a:gd name="T55" fmla="*/ 417 h 567"/>
                    <a:gd name="T56" fmla="*/ 483 w 1188"/>
                    <a:gd name="T57" fmla="*/ 360 h 567"/>
                    <a:gd name="T58" fmla="*/ 465 w 1188"/>
                    <a:gd name="T59" fmla="*/ 336 h 567"/>
                    <a:gd name="T60" fmla="*/ 450 w 1188"/>
                    <a:gd name="T61" fmla="*/ 339 h 567"/>
                    <a:gd name="T62" fmla="*/ 441 w 1188"/>
                    <a:gd name="T63" fmla="*/ 366 h 567"/>
                    <a:gd name="T64" fmla="*/ 414 w 1188"/>
                    <a:gd name="T65" fmla="*/ 381 h 567"/>
                    <a:gd name="T66" fmla="*/ 402 w 1188"/>
                    <a:gd name="T67" fmla="*/ 411 h 567"/>
                    <a:gd name="T68" fmla="*/ 417 w 1188"/>
                    <a:gd name="T69" fmla="*/ 441 h 567"/>
                    <a:gd name="T70" fmla="*/ 378 w 1188"/>
                    <a:gd name="T71" fmla="*/ 492 h 567"/>
                    <a:gd name="T72" fmla="*/ 351 w 1188"/>
                    <a:gd name="T73" fmla="*/ 480 h 567"/>
                    <a:gd name="T74" fmla="*/ 333 w 1188"/>
                    <a:gd name="T75" fmla="*/ 474 h 567"/>
                    <a:gd name="T76" fmla="*/ 318 w 1188"/>
                    <a:gd name="T77" fmla="*/ 486 h 567"/>
                    <a:gd name="T78" fmla="*/ 300 w 1188"/>
                    <a:gd name="T79" fmla="*/ 492 h 567"/>
                    <a:gd name="T80" fmla="*/ 237 w 1188"/>
                    <a:gd name="T81" fmla="*/ 531 h 567"/>
                    <a:gd name="T82" fmla="*/ 210 w 1188"/>
                    <a:gd name="T83" fmla="*/ 555 h 567"/>
                    <a:gd name="T84" fmla="*/ 192 w 1188"/>
                    <a:gd name="T85" fmla="*/ 567 h 567"/>
                    <a:gd name="T86" fmla="*/ 171 w 1188"/>
                    <a:gd name="T87" fmla="*/ 543 h 567"/>
                    <a:gd name="T88" fmla="*/ 177 w 1188"/>
                    <a:gd name="T89" fmla="*/ 522 h 567"/>
                    <a:gd name="T90" fmla="*/ 177 w 1188"/>
                    <a:gd name="T91" fmla="*/ 486 h 567"/>
                    <a:gd name="T92" fmla="*/ 174 w 1188"/>
                    <a:gd name="T93" fmla="*/ 477 h 567"/>
                    <a:gd name="T94" fmla="*/ 156 w 1188"/>
                    <a:gd name="T95" fmla="*/ 471 h 567"/>
                    <a:gd name="T96" fmla="*/ 102 w 1188"/>
                    <a:gd name="T97" fmla="*/ 459 h 567"/>
                    <a:gd name="T98" fmla="*/ 99 w 1188"/>
                    <a:gd name="T99" fmla="*/ 450 h 567"/>
                    <a:gd name="T100" fmla="*/ 108 w 1188"/>
                    <a:gd name="T101" fmla="*/ 441 h 567"/>
                    <a:gd name="T102" fmla="*/ 102 w 1188"/>
                    <a:gd name="T103" fmla="*/ 423 h 567"/>
                    <a:gd name="T104" fmla="*/ 132 w 1188"/>
                    <a:gd name="T105" fmla="*/ 384 h 567"/>
                    <a:gd name="T106" fmla="*/ 135 w 1188"/>
                    <a:gd name="T107" fmla="*/ 267 h 567"/>
                    <a:gd name="T108" fmla="*/ 123 w 1188"/>
                    <a:gd name="T109" fmla="*/ 231 h 567"/>
                    <a:gd name="T110" fmla="*/ 69 w 1188"/>
                    <a:gd name="T111" fmla="*/ 219 h 567"/>
                    <a:gd name="T112" fmla="*/ 30 w 1188"/>
                    <a:gd name="T113" fmla="*/ 201 h 567"/>
                    <a:gd name="T114" fmla="*/ 12 w 1188"/>
                    <a:gd name="T115" fmla="*/ 189 h 567"/>
                    <a:gd name="T116" fmla="*/ 0 w 1188"/>
                    <a:gd name="T117" fmla="*/ 129 h 56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188"/>
                    <a:gd name="T178" fmla="*/ 0 h 567"/>
                    <a:gd name="T179" fmla="*/ 1188 w 1188"/>
                    <a:gd name="T180" fmla="*/ 567 h 567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188" h="567">
                      <a:moveTo>
                        <a:pt x="1113" y="0"/>
                      </a:moveTo>
                      <a:cubicBezTo>
                        <a:pt x="1102" y="33"/>
                        <a:pt x="1144" y="43"/>
                        <a:pt x="1167" y="51"/>
                      </a:cubicBezTo>
                      <a:cubicBezTo>
                        <a:pt x="1188" y="72"/>
                        <a:pt x="1183" y="100"/>
                        <a:pt x="1158" y="114"/>
                      </a:cubicBezTo>
                      <a:lnTo>
                        <a:pt x="1101" y="141"/>
                      </a:lnTo>
                      <a:cubicBezTo>
                        <a:pt x="1101" y="141"/>
                        <a:pt x="1092" y="168"/>
                        <a:pt x="1092" y="168"/>
                      </a:cubicBezTo>
                      <a:cubicBezTo>
                        <a:pt x="1091" y="171"/>
                        <a:pt x="1092" y="176"/>
                        <a:pt x="1089" y="177"/>
                      </a:cubicBezTo>
                      <a:cubicBezTo>
                        <a:pt x="1083" y="179"/>
                        <a:pt x="1071" y="183"/>
                        <a:pt x="1071" y="183"/>
                      </a:cubicBezTo>
                      <a:cubicBezTo>
                        <a:pt x="1066" y="206"/>
                        <a:pt x="1060" y="197"/>
                        <a:pt x="1041" y="192"/>
                      </a:cubicBezTo>
                      <a:cubicBezTo>
                        <a:pt x="1013" y="234"/>
                        <a:pt x="1052" y="224"/>
                        <a:pt x="969" y="228"/>
                      </a:cubicBezTo>
                      <a:cubicBezTo>
                        <a:pt x="962" y="250"/>
                        <a:pt x="956" y="271"/>
                        <a:pt x="951" y="294"/>
                      </a:cubicBezTo>
                      <a:cubicBezTo>
                        <a:pt x="949" y="304"/>
                        <a:pt x="948" y="321"/>
                        <a:pt x="942" y="330"/>
                      </a:cubicBezTo>
                      <a:cubicBezTo>
                        <a:pt x="936" y="339"/>
                        <a:pt x="930" y="348"/>
                        <a:pt x="924" y="357"/>
                      </a:cubicBezTo>
                      <a:cubicBezTo>
                        <a:pt x="920" y="362"/>
                        <a:pt x="918" y="375"/>
                        <a:pt x="918" y="375"/>
                      </a:cubicBezTo>
                      <a:cubicBezTo>
                        <a:pt x="923" y="391"/>
                        <a:pt x="918" y="404"/>
                        <a:pt x="909" y="417"/>
                      </a:cubicBezTo>
                      <a:cubicBezTo>
                        <a:pt x="913" y="429"/>
                        <a:pt x="910" y="433"/>
                        <a:pt x="903" y="444"/>
                      </a:cubicBezTo>
                      <a:cubicBezTo>
                        <a:pt x="907" y="456"/>
                        <a:pt x="895" y="489"/>
                        <a:pt x="885" y="498"/>
                      </a:cubicBezTo>
                      <a:cubicBezTo>
                        <a:pt x="880" y="503"/>
                        <a:pt x="867" y="510"/>
                        <a:pt x="867" y="510"/>
                      </a:cubicBezTo>
                      <a:cubicBezTo>
                        <a:pt x="857" y="524"/>
                        <a:pt x="862" y="516"/>
                        <a:pt x="855" y="537"/>
                      </a:cubicBezTo>
                      <a:cubicBezTo>
                        <a:pt x="854" y="540"/>
                        <a:pt x="825" y="558"/>
                        <a:pt x="819" y="564"/>
                      </a:cubicBezTo>
                      <a:cubicBezTo>
                        <a:pt x="813" y="522"/>
                        <a:pt x="811" y="541"/>
                        <a:pt x="783" y="522"/>
                      </a:cubicBezTo>
                      <a:cubicBezTo>
                        <a:pt x="770" y="513"/>
                        <a:pt x="762" y="503"/>
                        <a:pt x="747" y="498"/>
                      </a:cubicBezTo>
                      <a:cubicBezTo>
                        <a:pt x="733" y="501"/>
                        <a:pt x="726" y="498"/>
                        <a:pt x="711" y="501"/>
                      </a:cubicBezTo>
                      <a:cubicBezTo>
                        <a:pt x="700" y="518"/>
                        <a:pt x="694" y="518"/>
                        <a:pt x="678" y="507"/>
                      </a:cubicBezTo>
                      <a:cubicBezTo>
                        <a:pt x="666" y="509"/>
                        <a:pt x="648" y="510"/>
                        <a:pt x="636" y="516"/>
                      </a:cubicBezTo>
                      <a:cubicBezTo>
                        <a:pt x="630" y="520"/>
                        <a:pt x="618" y="528"/>
                        <a:pt x="618" y="528"/>
                      </a:cubicBezTo>
                      <a:cubicBezTo>
                        <a:pt x="614" y="516"/>
                        <a:pt x="608" y="511"/>
                        <a:pt x="600" y="501"/>
                      </a:cubicBezTo>
                      <a:cubicBezTo>
                        <a:pt x="578" y="473"/>
                        <a:pt x="586" y="462"/>
                        <a:pt x="543" y="456"/>
                      </a:cubicBezTo>
                      <a:cubicBezTo>
                        <a:pt x="534" y="442"/>
                        <a:pt x="534" y="429"/>
                        <a:pt x="522" y="417"/>
                      </a:cubicBezTo>
                      <a:cubicBezTo>
                        <a:pt x="517" y="403"/>
                        <a:pt x="498" y="365"/>
                        <a:pt x="483" y="360"/>
                      </a:cubicBezTo>
                      <a:cubicBezTo>
                        <a:pt x="479" y="348"/>
                        <a:pt x="475" y="343"/>
                        <a:pt x="465" y="336"/>
                      </a:cubicBezTo>
                      <a:cubicBezTo>
                        <a:pt x="460" y="337"/>
                        <a:pt x="454" y="335"/>
                        <a:pt x="450" y="339"/>
                      </a:cubicBezTo>
                      <a:cubicBezTo>
                        <a:pt x="443" y="346"/>
                        <a:pt x="449" y="361"/>
                        <a:pt x="441" y="366"/>
                      </a:cubicBezTo>
                      <a:cubicBezTo>
                        <a:pt x="420" y="380"/>
                        <a:pt x="430" y="376"/>
                        <a:pt x="414" y="381"/>
                      </a:cubicBezTo>
                      <a:cubicBezTo>
                        <a:pt x="407" y="391"/>
                        <a:pt x="405" y="399"/>
                        <a:pt x="402" y="411"/>
                      </a:cubicBezTo>
                      <a:cubicBezTo>
                        <a:pt x="405" y="422"/>
                        <a:pt x="417" y="441"/>
                        <a:pt x="417" y="441"/>
                      </a:cubicBezTo>
                      <a:cubicBezTo>
                        <a:pt x="414" y="461"/>
                        <a:pt x="398" y="485"/>
                        <a:pt x="378" y="492"/>
                      </a:cubicBezTo>
                      <a:cubicBezTo>
                        <a:pt x="363" y="477"/>
                        <a:pt x="376" y="486"/>
                        <a:pt x="351" y="480"/>
                      </a:cubicBezTo>
                      <a:cubicBezTo>
                        <a:pt x="345" y="478"/>
                        <a:pt x="333" y="474"/>
                        <a:pt x="333" y="474"/>
                      </a:cubicBezTo>
                      <a:cubicBezTo>
                        <a:pt x="300" y="485"/>
                        <a:pt x="349" y="467"/>
                        <a:pt x="318" y="486"/>
                      </a:cubicBezTo>
                      <a:cubicBezTo>
                        <a:pt x="313" y="489"/>
                        <a:pt x="305" y="488"/>
                        <a:pt x="300" y="492"/>
                      </a:cubicBezTo>
                      <a:cubicBezTo>
                        <a:pt x="280" y="505"/>
                        <a:pt x="260" y="523"/>
                        <a:pt x="237" y="531"/>
                      </a:cubicBezTo>
                      <a:cubicBezTo>
                        <a:pt x="227" y="539"/>
                        <a:pt x="219" y="547"/>
                        <a:pt x="210" y="555"/>
                      </a:cubicBezTo>
                      <a:cubicBezTo>
                        <a:pt x="205" y="560"/>
                        <a:pt x="192" y="567"/>
                        <a:pt x="192" y="567"/>
                      </a:cubicBezTo>
                      <a:cubicBezTo>
                        <a:pt x="183" y="558"/>
                        <a:pt x="175" y="555"/>
                        <a:pt x="171" y="543"/>
                      </a:cubicBezTo>
                      <a:cubicBezTo>
                        <a:pt x="180" y="534"/>
                        <a:pt x="194" y="528"/>
                        <a:pt x="177" y="522"/>
                      </a:cubicBezTo>
                      <a:cubicBezTo>
                        <a:pt x="166" y="505"/>
                        <a:pt x="171" y="504"/>
                        <a:pt x="177" y="486"/>
                      </a:cubicBezTo>
                      <a:cubicBezTo>
                        <a:pt x="176" y="483"/>
                        <a:pt x="177" y="479"/>
                        <a:pt x="174" y="477"/>
                      </a:cubicBezTo>
                      <a:cubicBezTo>
                        <a:pt x="169" y="473"/>
                        <a:pt x="156" y="471"/>
                        <a:pt x="156" y="471"/>
                      </a:cubicBezTo>
                      <a:cubicBezTo>
                        <a:pt x="100" y="477"/>
                        <a:pt x="135" y="470"/>
                        <a:pt x="102" y="459"/>
                      </a:cubicBezTo>
                      <a:cubicBezTo>
                        <a:pt x="101" y="456"/>
                        <a:pt x="98" y="453"/>
                        <a:pt x="99" y="450"/>
                      </a:cubicBezTo>
                      <a:cubicBezTo>
                        <a:pt x="100" y="446"/>
                        <a:pt x="108" y="445"/>
                        <a:pt x="108" y="441"/>
                      </a:cubicBezTo>
                      <a:cubicBezTo>
                        <a:pt x="109" y="435"/>
                        <a:pt x="102" y="423"/>
                        <a:pt x="102" y="423"/>
                      </a:cubicBezTo>
                      <a:cubicBezTo>
                        <a:pt x="105" y="413"/>
                        <a:pt x="123" y="390"/>
                        <a:pt x="132" y="384"/>
                      </a:cubicBezTo>
                      <a:cubicBezTo>
                        <a:pt x="155" y="350"/>
                        <a:pt x="141" y="306"/>
                        <a:pt x="135" y="267"/>
                      </a:cubicBezTo>
                      <a:cubicBezTo>
                        <a:pt x="133" y="251"/>
                        <a:pt x="138" y="239"/>
                        <a:pt x="123" y="231"/>
                      </a:cubicBezTo>
                      <a:cubicBezTo>
                        <a:pt x="108" y="223"/>
                        <a:pt x="85" y="221"/>
                        <a:pt x="69" y="219"/>
                      </a:cubicBezTo>
                      <a:cubicBezTo>
                        <a:pt x="53" y="214"/>
                        <a:pt x="45" y="211"/>
                        <a:pt x="30" y="201"/>
                      </a:cubicBezTo>
                      <a:cubicBezTo>
                        <a:pt x="24" y="197"/>
                        <a:pt x="12" y="189"/>
                        <a:pt x="12" y="189"/>
                      </a:cubicBezTo>
                      <a:cubicBezTo>
                        <a:pt x="0" y="171"/>
                        <a:pt x="0" y="152"/>
                        <a:pt x="0" y="129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17" name="Freeform 13"/>
                <p:cNvSpPr>
                  <a:spLocks/>
                </p:cNvSpPr>
                <p:nvPr/>
              </p:nvSpPr>
              <p:spPr bwMode="auto">
                <a:xfrm>
                  <a:off x="2583" y="1884"/>
                  <a:ext cx="592" cy="678"/>
                </a:xfrm>
                <a:custGeom>
                  <a:avLst/>
                  <a:gdLst>
                    <a:gd name="T0" fmla="*/ 588 w 592"/>
                    <a:gd name="T1" fmla="*/ 108 h 678"/>
                    <a:gd name="T2" fmla="*/ 552 w 592"/>
                    <a:gd name="T3" fmla="*/ 204 h 678"/>
                    <a:gd name="T4" fmla="*/ 531 w 592"/>
                    <a:gd name="T5" fmla="*/ 231 h 678"/>
                    <a:gd name="T6" fmla="*/ 525 w 592"/>
                    <a:gd name="T7" fmla="*/ 249 h 678"/>
                    <a:gd name="T8" fmla="*/ 543 w 592"/>
                    <a:gd name="T9" fmla="*/ 300 h 678"/>
                    <a:gd name="T10" fmla="*/ 531 w 592"/>
                    <a:gd name="T11" fmla="*/ 351 h 678"/>
                    <a:gd name="T12" fmla="*/ 513 w 592"/>
                    <a:gd name="T13" fmla="*/ 363 h 678"/>
                    <a:gd name="T14" fmla="*/ 495 w 592"/>
                    <a:gd name="T15" fmla="*/ 390 h 678"/>
                    <a:gd name="T16" fmla="*/ 516 w 592"/>
                    <a:gd name="T17" fmla="*/ 426 h 678"/>
                    <a:gd name="T18" fmla="*/ 513 w 592"/>
                    <a:gd name="T19" fmla="*/ 453 h 678"/>
                    <a:gd name="T20" fmla="*/ 507 w 592"/>
                    <a:gd name="T21" fmla="*/ 486 h 678"/>
                    <a:gd name="T22" fmla="*/ 486 w 592"/>
                    <a:gd name="T23" fmla="*/ 522 h 678"/>
                    <a:gd name="T24" fmla="*/ 501 w 592"/>
                    <a:gd name="T25" fmla="*/ 564 h 678"/>
                    <a:gd name="T26" fmla="*/ 471 w 592"/>
                    <a:gd name="T27" fmla="*/ 579 h 678"/>
                    <a:gd name="T28" fmla="*/ 399 w 592"/>
                    <a:gd name="T29" fmla="*/ 624 h 678"/>
                    <a:gd name="T30" fmla="*/ 330 w 592"/>
                    <a:gd name="T31" fmla="*/ 651 h 678"/>
                    <a:gd name="T32" fmla="*/ 216 w 592"/>
                    <a:gd name="T33" fmla="*/ 678 h 678"/>
                    <a:gd name="T34" fmla="*/ 189 w 592"/>
                    <a:gd name="T35" fmla="*/ 675 h 678"/>
                    <a:gd name="T36" fmla="*/ 165 w 592"/>
                    <a:gd name="T37" fmla="*/ 669 h 678"/>
                    <a:gd name="T38" fmla="*/ 138 w 592"/>
                    <a:gd name="T39" fmla="*/ 651 h 678"/>
                    <a:gd name="T40" fmla="*/ 129 w 592"/>
                    <a:gd name="T41" fmla="*/ 645 h 678"/>
                    <a:gd name="T42" fmla="*/ 120 w 592"/>
                    <a:gd name="T43" fmla="*/ 627 h 678"/>
                    <a:gd name="T44" fmla="*/ 93 w 592"/>
                    <a:gd name="T45" fmla="*/ 603 h 678"/>
                    <a:gd name="T46" fmla="*/ 69 w 592"/>
                    <a:gd name="T47" fmla="*/ 582 h 678"/>
                    <a:gd name="T48" fmla="*/ 0 w 592"/>
                    <a:gd name="T49" fmla="*/ 558 h 678"/>
                    <a:gd name="T50" fmla="*/ 69 w 592"/>
                    <a:gd name="T51" fmla="*/ 540 h 678"/>
                    <a:gd name="T52" fmla="*/ 123 w 592"/>
                    <a:gd name="T53" fmla="*/ 504 h 678"/>
                    <a:gd name="T54" fmla="*/ 132 w 592"/>
                    <a:gd name="T55" fmla="*/ 465 h 678"/>
                    <a:gd name="T56" fmla="*/ 144 w 592"/>
                    <a:gd name="T57" fmla="*/ 408 h 678"/>
                    <a:gd name="T58" fmla="*/ 150 w 592"/>
                    <a:gd name="T59" fmla="*/ 390 h 678"/>
                    <a:gd name="T60" fmla="*/ 153 w 592"/>
                    <a:gd name="T61" fmla="*/ 366 h 678"/>
                    <a:gd name="T62" fmla="*/ 156 w 592"/>
                    <a:gd name="T63" fmla="*/ 267 h 678"/>
                    <a:gd name="T64" fmla="*/ 186 w 592"/>
                    <a:gd name="T65" fmla="*/ 258 h 678"/>
                    <a:gd name="T66" fmla="*/ 225 w 592"/>
                    <a:gd name="T67" fmla="*/ 234 h 678"/>
                    <a:gd name="T68" fmla="*/ 240 w 592"/>
                    <a:gd name="T69" fmla="*/ 207 h 678"/>
                    <a:gd name="T70" fmla="*/ 243 w 592"/>
                    <a:gd name="T71" fmla="*/ 198 h 678"/>
                    <a:gd name="T72" fmla="*/ 240 w 592"/>
                    <a:gd name="T73" fmla="*/ 138 h 678"/>
                    <a:gd name="T74" fmla="*/ 249 w 592"/>
                    <a:gd name="T75" fmla="*/ 111 h 678"/>
                    <a:gd name="T76" fmla="*/ 240 w 592"/>
                    <a:gd name="T77" fmla="*/ 84 h 678"/>
                    <a:gd name="T78" fmla="*/ 237 w 592"/>
                    <a:gd name="T79" fmla="*/ 75 h 678"/>
                    <a:gd name="T80" fmla="*/ 252 w 592"/>
                    <a:gd name="T81" fmla="*/ 60 h 678"/>
                    <a:gd name="T82" fmla="*/ 246 w 592"/>
                    <a:gd name="T83" fmla="*/ 51 h 678"/>
                    <a:gd name="T84" fmla="*/ 240 w 592"/>
                    <a:gd name="T85" fmla="*/ 33 h 678"/>
                    <a:gd name="T86" fmla="*/ 255 w 592"/>
                    <a:gd name="T87" fmla="*/ 0 h 6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592"/>
                    <a:gd name="T133" fmla="*/ 0 h 678"/>
                    <a:gd name="T134" fmla="*/ 592 w 592"/>
                    <a:gd name="T135" fmla="*/ 678 h 6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592" h="678">
                      <a:moveTo>
                        <a:pt x="588" y="108"/>
                      </a:moveTo>
                      <a:cubicBezTo>
                        <a:pt x="583" y="163"/>
                        <a:pt x="592" y="177"/>
                        <a:pt x="552" y="204"/>
                      </a:cubicBezTo>
                      <a:cubicBezTo>
                        <a:pt x="544" y="210"/>
                        <a:pt x="536" y="224"/>
                        <a:pt x="531" y="231"/>
                      </a:cubicBezTo>
                      <a:cubicBezTo>
                        <a:pt x="527" y="236"/>
                        <a:pt x="525" y="249"/>
                        <a:pt x="525" y="249"/>
                      </a:cubicBezTo>
                      <a:cubicBezTo>
                        <a:pt x="529" y="268"/>
                        <a:pt x="537" y="282"/>
                        <a:pt x="543" y="300"/>
                      </a:cubicBezTo>
                      <a:cubicBezTo>
                        <a:pt x="541" y="311"/>
                        <a:pt x="539" y="342"/>
                        <a:pt x="531" y="351"/>
                      </a:cubicBezTo>
                      <a:cubicBezTo>
                        <a:pt x="526" y="356"/>
                        <a:pt x="513" y="363"/>
                        <a:pt x="513" y="363"/>
                      </a:cubicBezTo>
                      <a:cubicBezTo>
                        <a:pt x="506" y="373"/>
                        <a:pt x="499" y="379"/>
                        <a:pt x="495" y="390"/>
                      </a:cubicBezTo>
                      <a:cubicBezTo>
                        <a:pt x="499" y="406"/>
                        <a:pt x="502" y="416"/>
                        <a:pt x="516" y="426"/>
                      </a:cubicBezTo>
                      <a:cubicBezTo>
                        <a:pt x="525" y="439"/>
                        <a:pt x="518" y="439"/>
                        <a:pt x="513" y="453"/>
                      </a:cubicBezTo>
                      <a:cubicBezTo>
                        <a:pt x="519" y="471"/>
                        <a:pt x="524" y="475"/>
                        <a:pt x="507" y="486"/>
                      </a:cubicBezTo>
                      <a:cubicBezTo>
                        <a:pt x="499" y="498"/>
                        <a:pt x="491" y="508"/>
                        <a:pt x="486" y="522"/>
                      </a:cubicBezTo>
                      <a:cubicBezTo>
                        <a:pt x="491" y="541"/>
                        <a:pt x="496" y="548"/>
                        <a:pt x="501" y="564"/>
                      </a:cubicBezTo>
                      <a:cubicBezTo>
                        <a:pt x="493" y="576"/>
                        <a:pt x="484" y="575"/>
                        <a:pt x="471" y="579"/>
                      </a:cubicBezTo>
                      <a:cubicBezTo>
                        <a:pt x="447" y="614"/>
                        <a:pt x="446" y="619"/>
                        <a:pt x="399" y="624"/>
                      </a:cubicBezTo>
                      <a:cubicBezTo>
                        <a:pt x="374" y="630"/>
                        <a:pt x="353" y="641"/>
                        <a:pt x="330" y="651"/>
                      </a:cubicBezTo>
                      <a:cubicBezTo>
                        <a:pt x="294" y="667"/>
                        <a:pt x="254" y="673"/>
                        <a:pt x="216" y="678"/>
                      </a:cubicBezTo>
                      <a:cubicBezTo>
                        <a:pt x="207" y="677"/>
                        <a:pt x="198" y="677"/>
                        <a:pt x="189" y="675"/>
                      </a:cubicBezTo>
                      <a:cubicBezTo>
                        <a:pt x="181" y="674"/>
                        <a:pt x="165" y="669"/>
                        <a:pt x="165" y="669"/>
                      </a:cubicBezTo>
                      <a:cubicBezTo>
                        <a:pt x="160" y="666"/>
                        <a:pt x="145" y="656"/>
                        <a:pt x="138" y="651"/>
                      </a:cubicBezTo>
                      <a:cubicBezTo>
                        <a:pt x="135" y="649"/>
                        <a:pt x="129" y="645"/>
                        <a:pt x="129" y="645"/>
                      </a:cubicBezTo>
                      <a:cubicBezTo>
                        <a:pt x="125" y="639"/>
                        <a:pt x="124" y="633"/>
                        <a:pt x="120" y="627"/>
                      </a:cubicBezTo>
                      <a:cubicBezTo>
                        <a:pt x="113" y="617"/>
                        <a:pt x="101" y="612"/>
                        <a:pt x="93" y="603"/>
                      </a:cubicBezTo>
                      <a:cubicBezTo>
                        <a:pt x="86" y="595"/>
                        <a:pt x="69" y="582"/>
                        <a:pt x="69" y="582"/>
                      </a:cubicBezTo>
                      <a:cubicBezTo>
                        <a:pt x="53" y="559"/>
                        <a:pt x="26" y="561"/>
                        <a:pt x="0" y="558"/>
                      </a:cubicBezTo>
                      <a:cubicBezTo>
                        <a:pt x="18" y="546"/>
                        <a:pt x="48" y="542"/>
                        <a:pt x="69" y="540"/>
                      </a:cubicBezTo>
                      <a:cubicBezTo>
                        <a:pt x="87" y="528"/>
                        <a:pt x="105" y="516"/>
                        <a:pt x="123" y="504"/>
                      </a:cubicBezTo>
                      <a:cubicBezTo>
                        <a:pt x="137" y="484"/>
                        <a:pt x="142" y="494"/>
                        <a:pt x="132" y="465"/>
                      </a:cubicBezTo>
                      <a:cubicBezTo>
                        <a:pt x="134" y="446"/>
                        <a:pt x="139" y="427"/>
                        <a:pt x="144" y="408"/>
                      </a:cubicBezTo>
                      <a:cubicBezTo>
                        <a:pt x="146" y="402"/>
                        <a:pt x="150" y="390"/>
                        <a:pt x="150" y="390"/>
                      </a:cubicBezTo>
                      <a:cubicBezTo>
                        <a:pt x="151" y="382"/>
                        <a:pt x="153" y="374"/>
                        <a:pt x="153" y="366"/>
                      </a:cubicBezTo>
                      <a:cubicBezTo>
                        <a:pt x="155" y="333"/>
                        <a:pt x="152" y="300"/>
                        <a:pt x="156" y="267"/>
                      </a:cubicBezTo>
                      <a:cubicBezTo>
                        <a:pt x="156" y="264"/>
                        <a:pt x="182" y="260"/>
                        <a:pt x="186" y="258"/>
                      </a:cubicBezTo>
                      <a:cubicBezTo>
                        <a:pt x="200" y="251"/>
                        <a:pt x="210" y="239"/>
                        <a:pt x="225" y="234"/>
                      </a:cubicBezTo>
                      <a:cubicBezTo>
                        <a:pt x="238" y="221"/>
                        <a:pt x="233" y="229"/>
                        <a:pt x="240" y="207"/>
                      </a:cubicBezTo>
                      <a:cubicBezTo>
                        <a:pt x="241" y="204"/>
                        <a:pt x="243" y="198"/>
                        <a:pt x="243" y="198"/>
                      </a:cubicBezTo>
                      <a:cubicBezTo>
                        <a:pt x="241" y="178"/>
                        <a:pt x="235" y="158"/>
                        <a:pt x="240" y="138"/>
                      </a:cubicBezTo>
                      <a:lnTo>
                        <a:pt x="249" y="111"/>
                      </a:lnTo>
                      <a:cubicBezTo>
                        <a:pt x="249" y="111"/>
                        <a:pt x="240" y="84"/>
                        <a:pt x="240" y="84"/>
                      </a:cubicBezTo>
                      <a:cubicBezTo>
                        <a:pt x="239" y="81"/>
                        <a:pt x="237" y="75"/>
                        <a:pt x="237" y="75"/>
                      </a:cubicBezTo>
                      <a:cubicBezTo>
                        <a:pt x="241" y="72"/>
                        <a:pt x="252" y="67"/>
                        <a:pt x="252" y="60"/>
                      </a:cubicBezTo>
                      <a:cubicBezTo>
                        <a:pt x="252" y="56"/>
                        <a:pt x="247" y="54"/>
                        <a:pt x="246" y="51"/>
                      </a:cubicBezTo>
                      <a:cubicBezTo>
                        <a:pt x="243" y="45"/>
                        <a:pt x="240" y="33"/>
                        <a:pt x="240" y="33"/>
                      </a:cubicBezTo>
                      <a:cubicBezTo>
                        <a:pt x="242" y="12"/>
                        <a:pt x="235" y="0"/>
                        <a:pt x="255" y="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18" name="Freeform 14"/>
                <p:cNvSpPr>
                  <a:spLocks/>
                </p:cNvSpPr>
                <p:nvPr/>
              </p:nvSpPr>
              <p:spPr bwMode="auto">
                <a:xfrm>
                  <a:off x="1955" y="2964"/>
                  <a:ext cx="528" cy="555"/>
                </a:xfrm>
                <a:custGeom>
                  <a:avLst/>
                  <a:gdLst>
                    <a:gd name="T0" fmla="*/ 187 w 528"/>
                    <a:gd name="T1" fmla="*/ 0 h 555"/>
                    <a:gd name="T2" fmla="*/ 213 w 528"/>
                    <a:gd name="T3" fmla="*/ 12 h 555"/>
                    <a:gd name="T4" fmla="*/ 261 w 528"/>
                    <a:gd name="T5" fmla="*/ 18 h 555"/>
                    <a:gd name="T6" fmla="*/ 321 w 528"/>
                    <a:gd name="T7" fmla="*/ 45 h 555"/>
                    <a:gd name="T8" fmla="*/ 351 w 528"/>
                    <a:gd name="T9" fmla="*/ 60 h 555"/>
                    <a:gd name="T10" fmla="*/ 370 w 528"/>
                    <a:gd name="T11" fmla="*/ 69 h 555"/>
                    <a:gd name="T12" fmla="*/ 376 w 528"/>
                    <a:gd name="T13" fmla="*/ 93 h 555"/>
                    <a:gd name="T14" fmla="*/ 358 w 528"/>
                    <a:gd name="T15" fmla="*/ 141 h 555"/>
                    <a:gd name="T16" fmla="*/ 337 w 528"/>
                    <a:gd name="T17" fmla="*/ 182 h 555"/>
                    <a:gd name="T18" fmla="*/ 363 w 528"/>
                    <a:gd name="T19" fmla="*/ 194 h 555"/>
                    <a:gd name="T20" fmla="*/ 414 w 528"/>
                    <a:gd name="T21" fmla="*/ 185 h 555"/>
                    <a:gd name="T22" fmla="*/ 432 w 528"/>
                    <a:gd name="T23" fmla="*/ 180 h 555"/>
                    <a:gd name="T24" fmla="*/ 447 w 528"/>
                    <a:gd name="T25" fmla="*/ 186 h 555"/>
                    <a:gd name="T26" fmla="*/ 460 w 528"/>
                    <a:gd name="T27" fmla="*/ 192 h 555"/>
                    <a:gd name="T28" fmla="*/ 457 w 528"/>
                    <a:gd name="T29" fmla="*/ 209 h 555"/>
                    <a:gd name="T30" fmla="*/ 465 w 528"/>
                    <a:gd name="T31" fmla="*/ 248 h 555"/>
                    <a:gd name="T32" fmla="*/ 478 w 528"/>
                    <a:gd name="T33" fmla="*/ 258 h 555"/>
                    <a:gd name="T34" fmla="*/ 483 w 528"/>
                    <a:gd name="T35" fmla="*/ 267 h 555"/>
                    <a:gd name="T36" fmla="*/ 466 w 528"/>
                    <a:gd name="T37" fmla="*/ 297 h 555"/>
                    <a:gd name="T38" fmla="*/ 457 w 528"/>
                    <a:gd name="T39" fmla="*/ 315 h 555"/>
                    <a:gd name="T40" fmla="*/ 456 w 528"/>
                    <a:gd name="T41" fmla="*/ 335 h 555"/>
                    <a:gd name="T42" fmla="*/ 450 w 528"/>
                    <a:gd name="T43" fmla="*/ 372 h 555"/>
                    <a:gd name="T44" fmla="*/ 457 w 528"/>
                    <a:gd name="T45" fmla="*/ 380 h 555"/>
                    <a:gd name="T46" fmla="*/ 484 w 528"/>
                    <a:gd name="T47" fmla="*/ 362 h 555"/>
                    <a:gd name="T48" fmla="*/ 522 w 528"/>
                    <a:gd name="T49" fmla="*/ 386 h 555"/>
                    <a:gd name="T50" fmla="*/ 525 w 528"/>
                    <a:gd name="T51" fmla="*/ 405 h 555"/>
                    <a:gd name="T52" fmla="*/ 516 w 528"/>
                    <a:gd name="T53" fmla="*/ 414 h 555"/>
                    <a:gd name="T54" fmla="*/ 505 w 528"/>
                    <a:gd name="T55" fmla="*/ 440 h 555"/>
                    <a:gd name="T56" fmla="*/ 499 w 528"/>
                    <a:gd name="T57" fmla="*/ 459 h 555"/>
                    <a:gd name="T58" fmla="*/ 493 w 528"/>
                    <a:gd name="T59" fmla="*/ 477 h 555"/>
                    <a:gd name="T60" fmla="*/ 480 w 528"/>
                    <a:gd name="T61" fmla="*/ 500 h 555"/>
                    <a:gd name="T62" fmla="*/ 471 w 528"/>
                    <a:gd name="T63" fmla="*/ 507 h 555"/>
                    <a:gd name="T64" fmla="*/ 438 w 528"/>
                    <a:gd name="T65" fmla="*/ 498 h 555"/>
                    <a:gd name="T66" fmla="*/ 417 w 528"/>
                    <a:gd name="T67" fmla="*/ 504 h 555"/>
                    <a:gd name="T68" fmla="*/ 393 w 528"/>
                    <a:gd name="T69" fmla="*/ 501 h 555"/>
                    <a:gd name="T70" fmla="*/ 358 w 528"/>
                    <a:gd name="T71" fmla="*/ 470 h 555"/>
                    <a:gd name="T72" fmla="*/ 340 w 528"/>
                    <a:gd name="T73" fmla="*/ 480 h 555"/>
                    <a:gd name="T74" fmla="*/ 325 w 528"/>
                    <a:gd name="T75" fmla="*/ 485 h 555"/>
                    <a:gd name="T76" fmla="*/ 303 w 528"/>
                    <a:gd name="T77" fmla="*/ 503 h 555"/>
                    <a:gd name="T78" fmla="*/ 255 w 528"/>
                    <a:gd name="T79" fmla="*/ 525 h 555"/>
                    <a:gd name="T80" fmla="*/ 160 w 528"/>
                    <a:gd name="T81" fmla="*/ 519 h 555"/>
                    <a:gd name="T82" fmla="*/ 124 w 528"/>
                    <a:gd name="T83" fmla="*/ 528 h 555"/>
                    <a:gd name="T84" fmla="*/ 111 w 528"/>
                    <a:gd name="T85" fmla="*/ 533 h 555"/>
                    <a:gd name="T86" fmla="*/ 93 w 528"/>
                    <a:gd name="T87" fmla="*/ 546 h 555"/>
                    <a:gd name="T88" fmla="*/ 63 w 528"/>
                    <a:gd name="T89" fmla="*/ 554 h 555"/>
                    <a:gd name="T90" fmla="*/ 22 w 528"/>
                    <a:gd name="T91" fmla="*/ 551 h 555"/>
                    <a:gd name="T92" fmla="*/ 0 w 528"/>
                    <a:gd name="T93" fmla="*/ 545 h 55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528"/>
                    <a:gd name="T142" fmla="*/ 0 h 555"/>
                    <a:gd name="T143" fmla="*/ 528 w 528"/>
                    <a:gd name="T144" fmla="*/ 555 h 555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528" h="555">
                      <a:moveTo>
                        <a:pt x="187" y="0"/>
                      </a:moveTo>
                      <a:cubicBezTo>
                        <a:pt x="196" y="5"/>
                        <a:pt x="202" y="10"/>
                        <a:pt x="213" y="12"/>
                      </a:cubicBezTo>
                      <a:cubicBezTo>
                        <a:pt x="227" y="19"/>
                        <a:pt x="246" y="17"/>
                        <a:pt x="261" y="18"/>
                      </a:cubicBezTo>
                      <a:cubicBezTo>
                        <a:pt x="279" y="27"/>
                        <a:pt x="302" y="42"/>
                        <a:pt x="321" y="45"/>
                      </a:cubicBezTo>
                      <a:cubicBezTo>
                        <a:pt x="329" y="51"/>
                        <a:pt x="341" y="58"/>
                        <a:pt x="351" y="60"/>
                      </a:cubicBezTo>
                      <a:cubicBezTo>
                        <a:pt x="358" y="63"/>
                        <a:pt x="364" y="64"/>
                        <a:pt x="370" y="69"/>
                      </a:cubicBezTo>
                      <a:cubicBezTo>
                        <a:pt x="373" y="77"/>
                        <a:pt x="375" y="85"/>
                        <a:pt x="376" y="93"/>
                      </a:cubicBezTo>
                      <a:cubicBezTo>
                        <a:pt x="375" y="112"/>
                        <a:pt x="370" y="125"/>
                        <a:pt x="358" y="141"/>
                      </a:cubicBezTo>
                      <a:cubicBezTo>
                        <a:pt x="355" y="156"/>
                        <a:pt x="344" y="169"/>
                        <a:pt x="337" y="182"/>
                      </a:cubicBezTo>
                      <a:cubicBezTo>
                        <a:pt x="341" y="195"/>
                        <a:pt x="352" y="189"/>
                        <a:pt x="363" y="194"/>
                      </a:cubicBezTo>
                      <a:cubicBezTo>
                        <a:pt x="385" y="191"/>
                        <a:pt x="390" y="186"/>
                        <a:pt x="414" y="185"/>
                      </a:cubicBezTo>
                      <a:cubicBezTo>
                        <a:pt x="420" y="182"/>
                        <a:pt x="426" y="182"/>
                        <a:pt x="432" y="180"/>
                      </a:cubicBezTo>
                      <a:cubicBezTo>
                        <a:pt x="438" y="182"/>
                        <a:pt x="441" y="185"/>
                        <a:pt x="447" y="186"/>
                      </a:cubicBezTo>
                      <a:cubicBezTo>
                        <a:pt x="452" y="188"/>
                        <a:pt x="456" y="189"/>
                        <a:pt x="460" y="192"/>
                      </a:cubicBezTo>
                      <a:cubicBezTo>
                        <a:pt x="459" y="199"/>
                        <a:pt x="456" y="202"/>
                        <a:pt x="457" y="209"/>
                      </a:cubicBezTo>
                      <a:cubicBezTo>
                        <a:pt x="454" y="224"/>
                        <a:pt x="448" y="242"/>
                        <a:pt x="465" y="248"/>
                      </a:cubicBezTo>
                      <a:cubicBezTo>
                        <a:pt x="467" y="265"/>
                        <a:pt x="462" y="251"/>
                        <a:pt x="478" y="258"/>
                      </a:cubicBezTo>
                      <a:cubicBezTo>
                        <a:pt x="481" y="259"/>
                        <a:pt x="481" y="264"/>
                        <a:pt x="483" y="267"/>
                      </a:cubicBezTo>
                      <a:cubicBezTo>
                        <a:pt x="487" y="286"/>
                        <a:pt x="478" y="281"/>
                        <a:pt x="466" y="297"/>
                      </a:cubicBezTo>
                      <a:cubicBezTo>
                        <a:pt x="465" y="303"/>
                        <a:pt x="461" y="310"/>
                        <a:pt x="457" y="315"/>
                      </a:cubicBezTo>
                      <a:cubicBezTo>
                        <a:pt x="459" y="324"/>
                        <a:pt x="466" y="330"/>
                        <a:pt x="456" y="335"/>
                      </a:cubicBezTo>
                      <a:cubicBezTo>
                        <a:pt x="447" y="347"/>
                        <a:pt x="451" y="354"/>
                        <a:pt x="450" y="372"/>
                      </a:cubicBezTo>
                      <a:cubicBezTo>
                        <a:pt x="451" y="373"/>
                        <a:pt x="454" y="381"/>
                        <a:pt x="457" y="380"/>
                      </a:cubicBezTo>
                      <a:cubicBezTo>
                        <a:pt x="465" y="378"/>
                        <a:pt x="470" y="364"/>
                        <a:pt x="484" y="362"/>
                      </a:cubicBezTo>
                      <a:cubicBezTo>
                        <a:pt x="500" y="364"/>
                        <a:pt x="509" y="378"/>
                        <a:pt x="522" y="386"/>
                      </a:cubicBezTo>
                      <a:cubicBezTo>
                        <a:pt x="526" y="391"/>
                        <a:pt x="528" y="399"/>
                        <a:pt x="525" y="405"/>
                      </a:cubicBezTo>
                      <a:cubicBezTo>
                        <a:pt x="523" y="409"/>
                        <a:pt x="516" y="414"/>
                        <a:pt x="516" y="414"/>
                      </a:cubicBezTo>
                      <a:cubicBezTo>
                        <a:pt x="517" y="417"/>
                        <a:pt x="508" y="434"/>
                        <a:pt x="505" y="440"/>
                      </a:cubicBezTo>
                      <a:cubicBezTo>
                        <a:pt x="504" y="446"/>
                        <a:pt x="502" y="453"/>
                        <a:pt x="499" y="459"/>
                      </a:cubicBezTo>
                      <a:cubicBezTo>
                        <a:pt x="498" y="465"/>
                        <a:pt x="496" y="471"/>
                        <a:pt x="493" y="477"/>
                      </a:cubicBezTo>
                      <a:cubicBezTo>
                        <a:pt x="492" y="484"/>
                        <a:pt x="485" y="495"/>
                        <a:pt x="480" y="500"/>
                      </a:cubicBezTo>
                      <a:cubicBezTo>
                        <a:pt x="477" y="503"/>
                        <a:pt x="471" y="507"/>
                        <a:pt x="471" y="507"/>
                      </a:cubicBezTo>
                      <a:cubicBezTo>
                        <a:pt x="451" y="506"/>
                        <a:pt x="453" y="503"/>
                        <a:pt x="438" y="498"/>
                      </a:cubicBezTo>
                      <a:cubicBezTo>
                        <a:pt x="419" y="501"/>
                        <a:pt x="426" y="498"/>
                        <a:pt x="417" y="504"/>
                      </a:cubicBezTo>
                      <a:cubicBezTo>
                        <a:pt x="412" y="504"/>
                        <a:pt x="399" y="504"/>
                        <a:pt x="393" y="501"/>
                      </a:cubicBezTo>
                      <a:cubicBezTo>
                        <a:pt x="378" y="494"/>
                        <a:pt x="375" y="473"/>
                        <a:pt x="358" y="470"/>
                      </a:cubicBezTo>
                      <a:cubicBezTo>
                        <a:pt x="352" y="474"/>
                        <a:pt x="347" y="479"/>
                        <a:pt x="340" y="480"/>
                      </a:cubicBezTo>
                      <a:cubicBezTo>
                        <a:pt x="335" y="482"/>
                        <a:pt x="330" y="483"/>
                        <a:pt x="325" y="485"/>
                      </a:cubicBezTo>
                      <a:cubicBezTo>
                        <a:pt x="318" y="491"/>
                        <a:pt x="311" y="497"/>
                        <a:pt x="303" y="503"/>
                      </a:cubicBezTo>
                      <a:cubicBezTo>
                        <a:pt x="292" y="524"/>
                        <a:pt x="278" y="524"/>
                        <a:pt x="255" y="525"/>
                      </a:cubicBezTo>
                      <a:cubicBezTo>
                        <a:pt x="222" y="524"/>
                        <a:pt x="193" y="520"/>
                        <a:pt x="160" y="519"/>
                      </a:cubicBezTo>
                      <a:cubicBezTo>
                        <a:pt x="146" y="521"/>
                        <a:pt x="137" y="525"/>
                        <a:pt x="124" y="528"/>
                      </a:cubicBezTo>
                      <a:cubicBezTo>
                        <a:pt x="120" y="530"/>
                        <a:pt x="115" y="531"/>
                        <a:pt x="111" y="533"/>
                      </a:cubicBezTo>
                      <a:cubicBezTo>
                        <a:pt x="104" y="542"/>
                        <a:pt x="106" y="545"/>
                        <a:pt x="93" y="546"/>
                      </a:cubicBezTo>
                      <a:cubicBezTo>
                        <a:pt x="83" y="549"/>
                        <a:pt x="73" y="551"/>
                        <a:pt x="63" y="554"/>
                      </a:cubicBezTo>
                      <a:cubicBezTo>
                        <a:pt x="49" y="553"/>
                        <a:pt x="35" y="555"/>
                        <a:pt x="22" y="551"/>
                      </a:cubicBezTo>
                      <a:cubicBezTo>
                        <a:pt x="17" y="549"/>
                        <a:pt x="3" y="536"/>
                        <a:pt x="0" y="545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19" name="Freeform 15"/>
                <p:cNvSpPr>
                  <a:spLocks/>
                </p:cNvSpPr>
                <p:nvPr/>
              </p:nvSpPr>
              <p:spPr bwMode="auto">
                <a:xfrm>
                  <a:off x="2408" y="2664"/>
                  <a:ext cx="697" cy="686"/>
                </a:xfrm>
                <a:custGeom>
                  <a:avLst/>
                  <a:gdLst>
                    <a:gd name="T0" fmla="*/ 638 w 697"/>
                    <a:gd name="T1" fmla="*/ 0 h 686"/>
                    <a:gd name="T2" fmla="*/ 672 w 697"/>
                    <a:gd name="T3" fmla="*/ 10 h 686"/>
                    <a:gd name="T4" fmla="*/ 692 w 697"/>
                    <a:gd name="T5" fmla="*/ 26 h 686"/>
                    <a:gd name="T6" fmla="*/ 688 w 697"/>
                    <a:gd name="T7" fmla="*/ 38 h 686"/>
                    <a:gd name="T8" fmla="*/ 640 w 697"/>
                    <a:gd name="T9" fmla="*/ 64 h 686"/>
                    <a:gd name="T10" fmla="*/ 600 w 697"/>
                    <a:gd name="T11" fmla="*/ 84 h 686"/>
                    <a:gd name="T12" fmla="*/ 580 w 697"/>
                    <a:gd name="T13" fmla="*/ 108 h 686"/>
                    <a:gd name="T14" fmla="*/ 588 w 697"/>
                    <a:gd name="T15" fmla="*/ 150 h 686"/>
                    <a:gd name="T16" fmla="*/ 544 w 697"/>
                    <a:gd name="T17" fmla="*/ 266 h 686"/>
                    <a:gd name="T18" fmla="*/ 528 w 697"/>
                    <a:gd name="T19" fmla="*/ 318 h 686"/>
                    <a:gd name="T20" fmla="*/ 522 w 697"/>
                    <a:gd name="T21" fmla="*/ 332 h 686"/>
                    <a:gd name="T22" fmla="*/ 510 w 697"/>
                    <a:gd name="T23" fmla="*/ 344 h 686"/>
                    <a:gd name="T24" fmla="*/ 460 w 697"/>
                    <a:gd name="T25" fmla="*/ 386 h 686"/>
                    <a:gd name="T26" fmla="*/ 434 w 697"/>
                    <a:gd name="T27" fmla="*/ 400 h 686"/>
                    <a:gd name="T28" fmla="*/ 434 w 697"/>
                    <a:gd name="T29" fmla="*/ 412 h 686"/>
                    <a:gd name="T30" fmla="*/ 402 w 697"/>
                    <a:gd name="T31" fmla="*/ 420 h 686"/>
                    <a:gd name="T32" fmla="*/ 376 w 697"/>
                    <a:gd name="T33" fmla="*/ 438 h 686"/>
                    <a:gd name="T34" fmla="*/ 370 w 697"/>
                    <a:gd name="T35" fmla="*/ 442 h 686"/>
                    <a:gd name="T36" fmla="*/ 366 w 697"/>
                    <a:gd name="T37" fmla="*/ 448 h 686"/>
                    <a:gd name="T38" fmla="*/ 364 w 697"/>
                    <a:gd name="T39" fmla="*/ 456 h 686"/>
                    <a:gd name="T40" fmla="*/ 354 w 697"/>
                    <a:gd name="T41" fmla="*/ 468 h 686"/>
                    <a:gd name="T42" fmla="*/ 350 w 697"/>
                    <a:gd name="T43" fmla="*/ 480 h 686"/>
                    <a:gd name="T44" fmla="*/ 346 w 697"/>
                    <a:gd name="T45" fmla="*/ 490 h 686"/>
                    <a:gd name="T46" fmla="*/ 344 w 697"/>
                    <a:gd name="T47" fmla="*/ 498 h 686"/>
                    <a:gd name="T48" fmla="*/ 300 w 697"/>
                    <a:gd name="T49" fmla="*/ 516 h 686"/>
                    <a:gd name="T50" fmla="*/ 274 w 697"/>
                    <a:gd name="T51" fmla="*/ 528 h 686"/>
                    <a:gd name="T52" fmla="*/ 266 w 697"/>
                    <a:gd name="T53" fmla="*/ 540 h 686"/>
                    <a:gd name="T54" fmla="*/ 290 w 697"/>
                    <a:gd name="T55" fmla="*/ 590 h 686"/>
                    <a:gd name="T56" fmla="*/ 280 w 697"/>
                    <a:gd name="T57" fmla="*/ 626 h 686"/>
                    <a:gd name="T58" fmla="*/ 280 w 697"/>
                    <a:gd name="T59" fmla="*/ 662 h 686"/>
                    <a:gd name="T60" fmla="*/ 256 w 697"/>
                    <a:gd name="T61" fmla="*/ 682 h 686"/>
                    <a:gd name="T62" fmla="*/ 250 w 697"/>
                    <a:gd name="T63" fmla="*/ 686 h 686"/>
                    <a:gd name="T64" fmla="*/ 226 w 697"/>
                    <a:gd name="T65" fmla="*/ 660 h 686"/>
                    <a:gd name="T66" fmla="*/ 210 w 697"/>
                    <a:gd name="T67" fmla="*/ 614 h 686"/>
                    <a:gd name="T68" fmla="*/ 186 w 697"/>
                    <a:gd name="T69" fmla="*/ 552 h 686"/>
                    <a:gd name="T70" fmla="*/ 142 w 697"/>
                    <a:gd name="T71" fmla="*/ 572 h 686"/>
                    <a:gd name="T72" fmla="*/ 116 w 697"/>
                    <a:gd name="T73" fmla="*/ 558 h 686"/>
                    <a:gd name="T74" fmla="*/ 114 w 697"/>
                    <a:gd name="T75" fmla="*/ 514 h 686"/>
                    <a:gd name="T76" fmla="*/ 112 w 697"/>
                    <a:gd name="T77" fmla="*/ 498 h 686"/>
                    <a:gd name="T78" fmla="*/ 72 w 697"/>
                    <a:gd name="T79" fmla="*/ 488 h 686"/>
                    <a:gd name="T80" fmla="*/ 0 w 697"/>
                    <a:gd name="T81" fmla="*/ 490 h 68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697"/>
                    <a:gd name="T124" fmla="*/ 0 h 686"/>
                    <a:gd name="T125" fmla="*/ 697 w 697"/>
                    <a:gd name="T126" fmla="*/ 686 h 68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697" h="686">
                      <a:moveTo>
                        <a:pt x="638" y="0"/>
                      </a:moveTo>
                      <a:cubicBezTo>
                        <a:pt x="655" y="17"/>
                        <a:pt x="644" y="13"/>
                        <a:pt x="672" y="10"/>
                      </a:cubicBezTo>
                      <a:cubicBezTo>
                        <a:pt x="685" y="12"/>
                        <a:pt x="697" y="10"/>
                        <a:pt x="692" y="26"/>
                      </a:cubicBezTo>
                      <a:cubicBezTo>
                        <a:pt x="691" y="30"/>
                        <a:pt x="692" y="37"/>
                        <a:pt x="688" y="38"/>
                      </a:cubicBezTo>
                      <a:cubicBezTo>
                        <a:pt x="670" y="44"/>
                        <a:pt x="656" y="53"/>
                        <a:pt x="640" y="64"/>
                      </a:cubicBezTo>
                      <a:cubicBezTo>
                        <a:pt x="628" y="72"/>
                        <a:pt x="613" y="76"/>
                        <a:pt x="600" y="84"/>
                      </a:cubicBezTo>
                      <a:cubicBezTo>
                        <a:pt x="594" y="93"/>
                        <a:pt x="587" y="101"/>
                        <a:pt x="580" y="108"/>
                      </a:cubicBezTo>
                      <a:cubicBezTo>
                        <a:pt x="576" y="121"/>
                        <a:pt x="585" y="137"/>
                        <a:pt x="588" y="150"/>
                      </a:cubicBezTo>
                      <a:cubicBezTo>
                        <a:pt x="583" y="193"/>
                        <a:pt x="562" y="229"/>
                        <a:pt x="544" y="266"/>
                      </a:cubicBezTo>
                      <a:cubicBezTo>
                        <a:pt x="542" y="283"/>
                        <a:pt x="537" y="303"/>
                        <a:pt x="528" y="318"/>
                      </a:cubicBezTo>
                      <a:cubicBezTo>
                        <a:pt x="525" y="322"/>
                        <a:pt x="525" y="328"/>
                        <a:pt x="522" y="332"/>
                      </a:cubicBezTo>
                      <a:cubicBezTo>
                        <a:pt x="519" y="336"/>
                        <a:pt x="510" y="344"/>
                        <a:pt x="510" y="344"/>
                      </a:cubicBezTo>
                      <a:cubicBezTo>
                        <a:pt x="503" y="368"/>
                        <a:pt x="483" y="378"/>
                        <a:pt x="460" y="386"/>
                      </a:cubicBezTo>
                      <a:cubicBezTo>
                        <a:pt x="452" y="392"/>
                        <a:pt x="443" y="397"/>
                        <a:pt x="434" y="400"/>
                      </a:cubicBezTo>
                      <a:cubicBezTo>
                        <a:pt x="433" y="404"/>
                        <a:pt x="435" y="408"/>
                        <a:pt x="434" y="412"/>
                      </a:cubicBezTo>
                      <a:cubicBezTo>
                        <a:pt x="431" y="420"/>
                        <a:pt x="408" y="419"/>
                        <a:pt x="402" y="420"/>
                      </a:cubicBezTo>
                      <a:cubicBezTo>
                        <a:pt x="392" y="425"/>
                        <a:pt x="385" y="432"/>
                        <a:pt x="376" y="438"/>
                      </a:cubicBezTo>
                      <a:cubicBezTo>
                        <a:pt x="374" y="439"/>
                        <a:pt x="370" y="442"/>
                        <a:pt x="370" y="442"/>
                      </a:cubicBezTo>
                      <a:cubicBezTo>
                        <a:pt x="369" y="444"/>
                        <a:pt x="367" y="446"/>
                        <a:pt x="366" y="448"/>
                      </a:cubicBezTo>
                      <a:cubicBezTo>
                        <a:pt x="365" y="451"/>
                        <a:pt x="365" y="454"/>
                        <a:pt x="364" y="456"/>
                      </a:cubicBezTo>
                      <a:cubicBezTo>
                        <a:pt x="355" y="472"/>
                        <a:pt x="361" y="452"/>
                        <a:pt x="354" y="468"/>
                      </a:cubicBezTo>
                      <a:cubicBezTo>
                        <a:pt x="352" y="472"/>
                        <a:pt x="350" y="480"/>
                        <a:pt x="350" y="480"/>
                      </a:cubicBezTo>
                      <a:cubicBezTo>
                        <a:pt x="354" y="492"/>
                        <a:pt x="352" y="481"/>
                        <a:pt x="346" y="490"/>
                      </a:cubicBezTo>
                      <a:cubicBezTo>
                        <a:pt x="344" y="492"/>
                        <a:pt x="346" y="496"/>
                        <a:pt x="344" y="498"/>
                      </a:cubicBezTo>
                      <a:cubicBezTo>
                        <a:pt x="337" y="507"/>
                        <a:pt x="311" y="513"/>
                        <a:pt x="300" y="516"/>
                      </a:cubicBezTo>
                      <a:cubicBezTo>
                        <a:pt x="289" y="523"/>
                        <a:pt x="286" y="524"/>
                        <a:pt x="274" y="528"/>
                      </a:cubicBezTo>
                      <a:cubicBezTo>
                        <a:pt x="271" y="532"/>
                        <a:pt x="264" y="535"/>
                        <a:pt x="266" y="540"/>
                      </a:cubicBezTo>
                      <a:cubicBezTo>
                        <a:pt x="272" y="558"/>
                        <a:pt x="284" y="573"/>
                        <a:pt x="290" y="590"/>
                      </a:cubicBezTo>
                      <a:cubicBezTo>
                        <a:pt x="288" y="612"/>
                        <a:pt x="285" y="610"/>
                        <a:pt x="280" y="626"/>
                      </a:cubicBezTo>
                      <a:cubicBezTo>
                        <a:pt x="282" y="637"/>
                        <a:pt x="285" y="651"/>
                        <a:pt x="280" y="662"/>
                      </a:cubicBezTo>
                      <a:cubicBezTo>
                        <a:pt x="277" y="669"/>
                        <a:pt x="262" y="678"/>
                        <a:pt x="256" y="682"/>
                      </a:cubicBezTo>
                      <a:cubicBezTo>
                        <a:pt x="254" y="683"/>
                        <a:pt x="250" y="686"/>
                        <a:pt x="250" y="686"/>
                      </a:cubicBezTo>
                      <a:cubicBezTo>
                        <a:pt x="226" y="683"/>
                        <a:pt x="230" y="681"/>
                        <a:pt x="226" y="660"/>
                      </a:cubicBezTo>
                      <a:cubicBezTo>
                        <a:pt x="229" y="637"/>
                        <a:pt x="222" y="632"/>
                        <a:pt x="210" y="614"/>
                      </a:cubicBezTo>
                      <a:cubicBezTo>
                        <a:pt x="197" y="595"/>
                        <a:pt x="207" y="566"/>
                        <a:pt x="186" y="552"/>
                      </a:cubicBezTo>
                      <a:cubicBezTo>
                        <a:pt x="170" y="556"/>
                        <a:pt x="156" y="563"/>
                        <a:pt x="142" y="572"/>
                      </a:cubicBezTo>
                      <a:cubicBezTo>
                        <a:pt x="129" y="570"/>
                        <a:pt x="125" y="567"/>
                        <a:pt x="116" y="558"/>
                      </a:cubicBezTo>
                      <a:cubicBezTo>
                        <a:pt x="111" y="542"/>
                        <a:pt x="113" y="533"/>
                        <a:pt x="114" y="514"/>
                      </a:cubicBezTo>
                      <a:cubicBezTo>
                        <a:pt x="113" y="509"/>
                        <a:pt x="115" y="502"/>
                        <a:pt x="112" y="498"/>
                      </a:cubicBezTo>
                      <a:cubicBezTo>
                        <a:pt x="107" y="491"/>
                        <a:pt x="78" y="490"/>
                        <a:pt x="72" y="488"/>
                      </a:cubicBezTo>
                      <a:cubicBezTo>
                        <a:pt x="3" y="490"/>
                        <a:pt x="27" y="490"/>
                        <a:pt x="0" y="49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20" name="Freeform 16"/>
                <p:cNvSpPr>
                  <a:spLocks/>
                </p:cNvSpPr>
                <p:nvPr/>
              </p:nvSpPr>
              <p:spPr bwMode="auto">
                <a:xfrm>
                  <a:off x="2426" y="3356"/>
                  <a:ext cx="236" cy="748"/>
                </a:xfrm>
                <a:custGeom>
                  <a:avLst/>
                  <a:gdLst>
                    <a:gd name="T0" fmla="*/ 0 w 236"/>
                    <a:gd name="T1" fmla="*/ 748 h 748"/>
                    <a:gd name="T2" fmla="*/ 14 w 236"/>
                    <a:gd name="T3" fmla="*/ 744 h 748"/>
                    <a:gd name="T4" fmla="*/ 26 w 236"/>
                    <a:gd name="T5" fmla="*/ 736 h 748"/>
                    <a:gd name="T6" fmla="*/ 44 w 236"/>
                    <a:gd name="T7" fmla="*/ 688 h 748"/>
                    <a:gd name="T8" fmla="*/ 62 w 236"/>
                    <a:gd name="T9" fmla="*/ 678 h 748"/>
                    <a:gd name="T10" fmla="*/ 70 w 236"/>
                    <a:gd name="T11" fmla="*/ 664 h 748"/>
                    <a:gd name="T12" fmla="*/ 82 w 236"/>
                    <a:gd name="T13" fmla="*/ 652 h 748"/>
                    <a:gd name="T14" fmla="*/ 96 w 236"/>
                    <a:gd name="T15" fmla="*/ 574 h 748"/>
                    <a:gd name="T16" fmla="*/ 120 w 236"/>
                    <a:gd name="T17" fmla="*/ 552 h 748"/>
                    <a:gd name="T18" fmla="*/ 148 w 236"/>
                    <a:gd name="T19" fmla="*/ 564 h 748"/>
                    <a:gd name="T20" fmla="*/ 194 w 236"/>
                    <a:gd name="T21" fmla="*/ 554 h 748"/>
                    <a:gd name="T22" fmla="*/ 218 w 236"/>
                    <a:gd name="T23" fmla="*/ 504 h 748"/>
                    <a:gd name="T24" fmla="*/ 224 w 236"/>
                    <a:gd name="T25" fmla="*/ 486 h 748"/>
                    <a:gd name="T26" fmla="*/ 226 w 236"/>
                    <a:gd name="T27" fmla="*/ 480 h 748"/>
                    <a:gd name="T28" fmla="*/ 236 w 236"/>
                    <a:gd name="T29" fmla="*/ 374 h 748"/>
                    <a:gd name="T30" fmla="*/ 204 w 236"/>
                    <a:gd name="T31" fmla="*/ 334 h 748"/>
                    <a:gd name="T32" fmla="*/ 212 w 236"/>
                    <a:gd name="T33" fmla="*/ 260 h 748"/>
                    <a:gd name="T34" fmla="*/ 198 w 236"/>
                    <a:gd name="T35" fmla="*/ 224 h 748"/>
                    <a:gd name="T36" fmla="*/ 204 w 236"/>
                    <a:gd name="T37" fmla="*/ 186 h 748"/>
                    <a:gd name="T38" fmla="*/ 210 w 236"/>
                    <a:gd name="T39" fmla="*/ 168 h 748"/>
                    <a:gd name="T40" fmla="*/ 200 w 236"/>
                    <a:gd name="T41" fmla="*/ 126 h 748"/>
                    <a:gd name="T42" fmla="*/ 180 w 236"/>
                    <a:gd name="T43" fmla="*/ 82 h 748"/>
                    <a:gd name="T44" fmla="*/ 168 w 236"/>
                    <a:gd name="T45" fmla="*/ 66 h 748"/>
                    <a:gd name="T46" fmla="*/ 198 w 236"/>
                    <a:gd name="T47" fmla="*/ 48 h 748"/>
                    <a:gd name="T48" fmla="*/ 220 w 236"/>
                    <a:gd name="T49" fmla="*/ 22 h 748"/>
                    <a:gd name="T50" fmla="*/ 230 w 236"/>
                    <a:gd name="T51" fmla="*/ 0 h 74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36"/>
                    <a:gd name="T79" fmla="*/ 0 h 748"/>
                    <a:gd name="T80" fmla="*/ 236 w 236"/>
                    <a:gd name="T81" fmla="*/ 748 h 74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36" h="748">
                      <a:moveTo>
                        <a:pt x="0" y="748"/>
                      </a:moveTo>
                      <a:cubicBezTo>
                        <a:pt x="5" y="747"/>
                        <a:pt x="10" y="746"/>
                        <a:pt x="14" y="744"/>
                      </a:cubicBezTo>
                      <a:cubicBezTo>
                        <a:pt x="18" y="742"/>
                        <a:pt x="26" y="736"/>
                        <a:pt x="26" y="736"/>
                      </a:cubicBezTo>
                      <a:cubicBezTo>
                        <a:pt x="36" y="722"/>
                        <a:pt x="36" y="702"/>
                        <a:pt x="44" y="688"/>
                      </a:cubicBezTo>
                      <a:cubicBezTo>
                        <a:pt x="46" y="684"/>
                        <a:pt x="58" y="681"/>
                        <a:pt x="62" y="678"/>
                      </a:cubicBezTo>
                      <a:cubicBezTo>
                        <a:pt x="65" y="674"/>
                        <a:pt x="67" y="668"/>
                        <a:pt x="70" y="664"/>
                      </a:cubicBezTo>
                      <a:cubicBezTo>
                        <a:pt x="74" y="660"/>
                        <a:pt x="82" y="652"/>
                        <a:pt x="82" y="652"/>
                      </a:cubicBezTo>
                      <a:cubicBezTo>
                        <a:pt x="79" y="627"/>
                        <a:pt x="66" y="584"/>
                        <a:pt x="96" y="574"/>
                      </a:cubicBezTo>
                      <a:cubicBezTo>
                        <a:pt x="104" y="563"/>
                        <a:pt x="109" y="559"/>
                        <a:pt x="120" y="552"/>
                      </a:cubicBezTo>
                      <a:cubicBezTo>
                        <a:pt x="143" y="555"/>
                        <a:pt x="134" y="554"/>
                        <a:pt x="148" y="564"/>
                      </a:cubicBezTo>
                      <a:cubicBezTo>
                        <a:pt x="177" y="562"/>
                        <a:pt x="172" y="558"/>
                        <a:pt x="194" y="554"/>
                      </a:cubicBezTo>
                      <a:cubicBezTo>
                        <a:pt x="207" y="541"/>
                        <a:pt x="212" y="521"/>
                        <a:pt x="218" y="504"/>
                      </a:cubicBezTo>
                      <a:cubicBezTo>
                        <a:pt x="220" y="498"/>
                        <a:pt x="222" y="492"/>
                        <a:pt x="224" y="486"/>
                      </a:cubicBezTo>
                      <a:cubicBezTo>
                        <a:pt x="225" y="484"/>
                        <a:pt x="226" y="480"/>
                        <a:pt x="226" y="480"/>
                      </a:cubicBezTo>
                      <a:cubicBezTo>
                        <a:pt x="230" y="445"/>
                        <a:pt x="229" y="409"/>
                        <a:pt x="236" y="374"/>
                      </a:cubicBezTo>
                      <a:cubicBezTo>
                        <a:pt x="232" y="354"/>
                        <a:pt x="220" y="344"/>
                        <a:pt x="204" y="334"/>
                      </a:cubicBezTo>
                      <a:cubicBezTo>
                        <a:pt x="194" y="305"/>
                        <a:pt x="207" y="286"/>
                        <a:pt x="212" y="260"/>
                      </a:cubicBezTo>
                      <a:cubicBezTo>
                        <a:pt x="210" y="246"/>
                        <a:pt x="202" y="237"/>
                        <a:pt x="198" y="224"/>
                      </a:cubicBezTo>
                      <a:cubicBezTo>
                        <a:pt x="200" y="211"/>
                        <a:pt x="201" y="198"/>
                        <a:pt x="204" y="186"/>
                      </a:cubicBezTo>
                      <a:cubicBezTo>
                        <a:pt x="206" y="180"/>
                        <a:pt x="210" y="168"/>
                        <a:pt x="210" y="168"/>
                      </a:cubicBezTo>
                      <a:cubicBezTo>
                        <a:pt x="207" y="154"/>
                        <a:pt x="205" y="140"/>
                        <a:pt x="200" y="126"/>
                      </a:cubicBezTo>
                      <a:cubicBezTo>
                        <a:pt x="197" y="102"/>
                        <a:pt x="196" y="98"/>
                        <a:pt x="180" y="82"/>
                      </a:cubicBezTo>
                      <a:cubicBezTo>
                        <a:pt x="177" y="74"/>
                        <a:pt x="172" y="73"/>
                        <a:pt x="168" y="66"/>
                      </a:cubicBezTo>
                      <a:cubicBezTo>
                        <a:pt x="175" y="48"/>
                        <a:pt x="177" y="50"/>
                        <a:pt x="198" y="48"/>
                      </a:cubicBezTo>
                      <a:cubicBezTo>
                        <a:pt x="210" y="31"/>
                        <a:pt x="187" y="27"/>
                        <a:pt x="220" y="22"/>
                      </a:cubicBezTo>
                      <a:cubicBezTo>
                        <a:pt x="228" y="14"/>
                        <a:pt x="230" y="12"/>
                        <a:pt x="230" y="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21" name="Freeform 17"/>
                <p:cNvSpPr>
                  <a:spLocks/>
                </p:cNvSpPr>
                <p:nvPr/>
              </p:nvSpPr>
              <p:spPr bwMode="auto">
                <a:xfrm>
                  <a:off x="2768" y="3150"/>
                  <a:ext cx="395" cy="166"/>
                </a:xfrm>
                <a:custGeom>
                  <a:avLst/>
                  <a:gdLst>
                    <a:gd name="T0" fmla="*/ 0 w 395"/>
                    <a:gd name="T1" fmla="*/ 0 h 166"/>
                    <a:gd name="T2" fmla="*/ 46 w 395"/>
                    <a:gd name="T3" fmla="*/ 40 h 166"/>
                    <a:gd name="T4" fmla="*/ 36 w 395"/>
                    <a:gd name="T5" fmla="*/ 80 h 166"/>
                    <a:gd name="T6" fmla="*/ 50 w 395"/>
                    <a:gd name="T7" fmla="*/ 100 h 166"/>
                    <a:gd name="T8" fmla="*/ 54 w 395"/>
                    <a:gd name="T9" fmla="*/ 112 h 166"/>
                    <a:gd name="T10" fmla="*/ 74 w 395"/>
                    <a:gd name="T11" fmla="*/ 150 h 166"/>
                    <a:gd name="T12" fmla="*/ 128 w 395"/>
                    <a:gd name="T13" fmla="*/ 158 h 166"/>
                    <a:gd name="T14" fmla="*/ 160 w 395"/>
                    <a:gd name="T15" fmla="*/ 166 h 166"/>
                    <a:gd name="T16" fmla="*/ 190 w 395"/>
                    <a:gd name="T17" fmla="*/ 144 h 166"/>
                    <a:gd name="T18" fmla="*/ 202 w 395"/>
                    <a:gd name="T19" fmla="*/ 140 h 166"/>
                    <a:gd name="T20" fmla="*/ 232 w 395"/>
                    <a:gd name="T21" fmla="*/ 146 h 166"/>
                    <a:gd name="T22" fmla="*/ 240 w 395"/>
                    <a:gd name="T23" fmla="*/ 148 h 166"/>
                    <a:gd name="T24" fmla="*/ 272 w 395"/>
                    <a:gd name="T25" fmla="*/ 130 h 166"/>
                    <a:gd name="T26" fmla="*/ 384 w 395"/>
                    <a:gd name="T27" fmla="*/ 132 h 166"/>
                    <a:gd name="T28" fmla="*/ 392 w 395"/>
                    <a:gd name="T29" fmla="*/ 134 h 16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95"/>
                    <a:gd name="T46" fmla="*/ 0 h 166"/>
                    <a:gd name="T47" fmla="*/ 395 w 395"/>
                    <a:gd name="T48" fmla="*/ 166 h 16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95" h="166">
                      <a:moveTo>
                        <a:pt x="0" y="0"/>
                      </a:moveTo>
                      <a:cubicBezTo>
                        <a:pt x="22" y="7"/>
                        <a:pt x="31" y="25"/>
                        <a:pt x="46" y="40"/>
                      </a:cubicBezTo>
                      <a:cubicBezTo>
                        <a:pt x="44" y="55"/>
                        <a:pt x="43" y="67"/>
                        <a:pt x="36" y="80"/>
                      </a:cubicBezTo>
                      <a:cubicBezTo>
                        <a:pt x="39" y="88"/>
                        <a:pt x="46" y="91"/>
                        <a:pt x="50" y="100"/>
                      </a:cubicBezTo>
                      <a:cubicBezTo>
                        <a:pt x="52" y="104"/>
                        <a:pt x="54" y="112"/>
                        <a:pt x="54" y="112"/>
                      </a:cubicBezTo>
                      <a:cubicBezTo>
                        <a:pt x="56" y="133"/>
                        <a:pt x="54" y="143"/>
                        <a:pt x="74" y="150"/>
                      </a:cubicBezTo>
                      <a:cubicBezTo>
                        <a:pt x="90" y="140"/>
                        <a:pt x="111" y="155"/>
                        <a:pt x="128" y="158"/>
                      </a:cubicBezTo>
                      <a:cubicBezTo>
                        <a:pt x="139" y="154"/>
                        <a:pt x="149" y="163"/>
                        <a:pt x="160" y="166"/>
                      </a:cubicBezTo>
                      <a:cubicBezTo>
                        <a:pt x="177" y="163"/>
                        <a:pt x="176" y="152"/>
                        <a:pt x="190" y="144"/>
                      </a:cubicBezTo>
                      <a:cubicBezTo>
                        <a:pt x="194" y="142"/>
                        <a:pt x="202" y="140"/>
                        <a:pt x="202" y="140"/>
                      </a:cubicBezTo>
                      <a:cubicBezTo>
                        <a:pt x="221" y="143"/>
                        <a:pt x="211" y="141"/>
                        <a:pt x="232" y="146"/>
                      </a:cubicBezTo>
                      <a:cubicBezTo>
                        <a:pt x="235" y="147"/>
                        <a:pt x="240" y="148"/>
                        <a:pt x="240" y="148"/>
                      </a:cubicBezTo>
                      <a:cubicBezTo>
                        <a:pt x="266" y="144"/>
                        <a:pt x="253" y="134"/>
                        <a:pt x="272" y="130"/>
                      </a:cubicBezTo>
                      <a:cubicBezTo>
                        <a:pt x="309" y="131"/>
                        <a:pt x="347" y="131"/>
                        <a:pt x="384" y="132"/>
                      </a:cubicBezTo>
                      <a:cubicBezTo>
                        <a:pt x="387" y="132"/>
                        <a:pt x="395" y="134"/>
                        <a:pt x="392" y="134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22" name="Freeform 18"/>
                <p:cNvSpPr>
                  <a:spLocks/>
                </p:cNvSpPr>
                <p:nvPr/>
              </p:nvSpPr>
              <p:spPr bwMode="auto">
                <a:xfrm>
                  <a:off x="1870" y="1322"/>
                  <a:ext cx="540" cy="711"/>
                </a:xfrm>
                <a:custGeom>
                  <a:avLst/>
                  <a:gdLst>
                    <a:gd name="T0" fmla="*/ 540 w 540"/>
                    <a:gd name="T1" fmla="*/ 0 h 711"/>
                    <a:gd name="T2" fmla="*/ 528 w 540"/>
                    <a:gd name="T3" fmla="*/ 4 h 711"/>
                    <a:gd name="T4" fmla="*/ 520 w 540"/>
                    <a:gd name="T5" fmla="*/ 16 h 711"/>
                    <a:gd name="T6" fmla="*/ 510 w 540"/>
                    <a:gd name="T7" fmla="*/ 56 h 711"/>
                    <a:gd name="T8" fmla="*/ 490 w 540"/>
                    <a:gd name="T9" fmla="*/ 92 h 711"/>
                    <a:gd name="T10" fmla="*/ 486 w 540"/>
                    <a:gd name="T11" fmla="*/ 116 h 711"/>
                    <a:gd name="T12" fmla="*/ 474 w 540"/>
                    <a:gd name="T13" fmla="*/ 114 h 711"/>
                    <a:gd name="T14" fmla="*/ 456 w 540"/>
                    <a:gd name="T15" fmla="*/ 150 h 711"/>
                    <a:gd name="T16" fmla="*/ 424 w 540"/>
                    <a:gd name="T17" fmla="*/ 220 h 711"/>
                    <a:gd name="T18" fmla="*/ 404 w 540"/>
                    <a:gd name="T19" fmla="*/ 230 h 711"/>
                    <a:gd name="T20" fmla="*/ 372 w 540"/>
                    <a:gd name="T21" fmla="*/ 232 h 711"/>
                    <a:gd name="T22" fmla="*/ 352 w 540"/>
                    <a:gd name="T23" fmla="*/ 256 h 711"/>
                    <a:gd name="T24" fmla="*/ 318 w 540"/>
                    <a:gd name="T25" fmla="*/ 288 h 711"/>
                    <a:gd name="T26" fmla="*/ 272 w 540"/>
                    <a:gd name="T27" fmla="*/ 372 h 711"/>
                    <a:gd name="T28" fmla="*/ 260 w 540"/>
                    <a:gd name="T29" fmla="*/ 386 h 711"/>
                    <a:gd name="T30" fmla="*/ 248 w 540"/>
                    <a:gd name="T31" fmla="*/ 394 h 711"/>
                    <a:gd name="T32" fmla="*/ 234 w 540"/>
                    <a:gd name="T33" fmla="*/ 410 h 711"/>
                    <a:gd name="T34" fmla="*/ 200 w 540"/>
                    <a:gd name="T35" fmla="*/ 396 h 711"/>
                    <a:gd name="T36" fmla="*/ 184 w 540"/>
                    <a:gd name="T37" fmla="*/ 394 h 711"/>
                    <a:gd name="T38" fmla="*/ 186 w 540"/>
                    <a:gd name="T39" fmla="*/ 412 h 711"/>
                    <a:gd name="T40" fmla="*/ 164 w 540"/>
                    <a:gd name="T41" fmla="*/ 454 h 711"/>
                    <a:gd name="T42" fmla="*/ 104 w 540"/>
                    <a:gd name="T43" fmla="*/ 524 h 711"/>
                    <a:gd name="T44" fmla="*/ 96 w 540"/>
                    <a:gd name="T45" fmla="*/ 552 h 711"/>
                    <a:gd name="T46" fmla="*/ 104 w 540"/>
                    <a:gd name="T47" fmla="*/ 576 h 711"/>
                    <a:gd name="T48" fmla="*/ 86 w 540"/>
                    <a:gd name="T49" fmla="*/ 578 h 711"/>
                    <a:gd name="T50" fmla="*/ 66 w 540"/>
                    <a:gd name="T51" fmla="*/ 590 h 711"/>
                    <a:gd name="T52" fmla="*/ 48 w 540"/>
                    <a:gd name="T53" fmla="*/ 596 h 711"/>
                    <a:gd name="T54" fmla="*/ 56 w 540"/>
                    <a:gd name="T55" fmla="*/ 638 h 711"/>
                    <a:gd name="T56" fmla="*/ 54 w 540"/>
                    <a:gd name="T57" fmla="*/ 668 h 711"/>
                    <a:gd name="T58" fmla="*/ 6 w 540"/>
                    <a:gd name="T59" fmla="*/ 686 h 711"/>
                    <a:gd name="T60" fmla="*/ 28 w 540"/>
                    <a:gd name="T61" fmla="*/ 700 h 711"/>
                    <a:gd name="T62" fmla="*/ 40 w 540"/>
                    <a:gd name="T63" fmla="*/ 704 h 711"/>
                    <a:gd name="T64" fmla="*/ 44 w 540"/>
                    <a:gd name="T65" fmla="*/ 710 h 7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540"/>
                    <a:gd name="T100" fmla="*/ 0 h 711"/>
                    <a:gd name="T101" fmla="*/ 540 w 540"/>
                    <a:gd name="T102" fmla="*/ 711 h 7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540" h="711">
                      <a:moveTo>
                        <a:pt x="540" y="0"/>
                      </a:moveTo>
                      <a:cubicBezTo>
                        <a:pt x="536" y="1"/>
                        <a:pt x="530" y="0"/>
                        <a:pt x="528" y="4"/>
                      </a:cubicBezTo>
                      <a:cubicBezTo>
                        <a:pt x="525" y="8"/>
                        <a:pt x="520" y="16"/>
                        <a:pt x="520" y="16"/>
                      </a:cubicBezTo>
                      <a:cubicBezTo>
                        <a:pt x="526" y="33"/>
                        <a:pt x="526" y="46"/>
                        <a:pt x="510" y="56"/>
                      </a:cubicBezTo>
                      <a:cubicBezTo>
                        <a:pt x="502" y="68"/>
                        <a:pt x="498" y="80"/>
                        <a:pt x="490" y="92"/>
                      </a:cubicBezTo>
                      <a:cubicBezTo>
                        <a:pt x="492" y="102"/>
                        <a:pt x="498" y="112"/>
                        <a:pt x="486" y="116"/>
                      </a:cubicBezTo>
                      <a:cubicBezTo>
                        <a:pt x="482" y="115"/>
                        <a:pt x="478" y="112"/>
                        <a:pt x="474" y="114"/>
                      </a:cubicBezTo>
                      <a:cubicBezTo>
                        <a:pt x="466" y="118"/>
                        <a:pt x="459" y="142"/>
                        <a:pt x="456" y="150"/>
                      </a:cubicBezTo>
                      <a:cubicBezTo>
                        <a:pt x="452" y="181"/>
                        <a:pt x="452" y="204"/>
                        <a:pt x="424" y="220"/>
                      </a:cubicBezTo>
                      <a:cubicBezTo>
                        <a:pt x="414" y="226"/>
                        <a:pt x="414" y="229"/>
                        <a:pt x="404" y="230"/>
                      </a:cubicBezTo>
                      <a:cubicBezTo>
                        <a:pt x="393" y="231"/>
                        <a:pt x="383" y="231"/>
                        <a:pt x="372" y="232"/>
                      </a:cubicBezTo>
                      <a:cubicBezTo>
                        <a:pt x="344" y="236"/>
                        <a:pt x="364" y="238"/>
                        <a:pt x="352" y="256"/>
                      </a:cubicBezTo>
                      <a:cubicBezTo>
                        <a:pt x="343" y="270"/>
                        <a:pt x="331" y="279"/>
                        <a:pt x="318" y="288"/>
                      </a:cubicBezTo>
                      <a:cubicBezTo>
                        <a:pt x="325" y="310"/>
                        <a:pt x="285" y="354"/>
                        <a:pt x="272" y="372"/>
                      </a:cubicBezTo>
                      <a:cubicBezTo>
                        <a:pt x="267" y="379"/>
                        <a:pt x="268" y="380"/>
                        <a:pt x="260" y="386"/>
                      </a:cubicBezTo>
                      <a:cubicBezTo>
                        <a:pt x="256" y="389"/>
                        <a:pt x="248" y="394"/>
                        <a:pt x="248" y="394"/>
                      </a:cubicBezTo>
                      <a:cubicBezTo>
                        <a:pt x="239" y="408"/>
                        <a:pt x="244" y="403"/>
                        <a:pt x="234" y="410"/>
                      </a:cubicBezTo>
                      <a:cubicBezTo>
                        <a:pt x="219" y="400"/>
                        <a:pt x="223" y="399"/>
                        <a:pt x="200" y="396"/>
                      </a:cubicBezTo>
                      <a:cubicBezTo>
                        <a:pt x="197" y="383"/>
                        <a:pt x="194" y="391"/>
                        <a:pt x="184" y="394"/>
                      </a:cubicBezTo>
                      <a:cubicBezTo>
                        <a:pt x="178" y="403"/>
                        <a:pt x="183" y="403"/>
                        <a:pt x="186" y="412"/>
                      </a:cubicBezTo>
                      <a:cubicBezTo>
                        <a:pt x="184" y="434"/>
                        <a:pt x="175" y="437"/>
                        <a:pt x="164" y="454"/>
                      </a:cubicBezTo>
                      <a:cubicBezTo>
                        <a:pt x="157" y="483"/>
                        <a:pt x="134" y="516"/>
                        <a:pt x="104" y="524"/>
                      </a:cubicBezTo>
                      <a:cubicBezTo>
                        <a:pt x="101" y="533"/>
                        <a:pt x="96" y="552"/>
                        <a:pt x="96" y="552"/>
                      </a:cubicBezTo>
                      <a:cubicBezTo>
                        <a:pt x="98" y="562"/>
                        <a:pt x="101" y="567"/>
                        <a:pt x="104" y="576"/>
                      </a:cubicBezTo>
                      <a:cubicBezTo>
                        <a:pt x="101" y="586"/>
                        <a:pt x="94" y="581"/>
                        <a:pt x="86" y="578"/>
                      </a:cubicBezTo>
                      <a:cubicBezTo>
                        <a:pt x="77" y="580"/>
                        <a:pt x="73" y="583"/>
                        <a:pt x="66" y="590"/>
                      </a:cubicBezTo>
                      <a:cubicBezTo>
                        <a:pt x="57" y="587"/>
                        <a:pt x="51" y="586"/>
                        <a:pt x="48" y="596"/>
                      </a:cubicBezTo>
                      <a:cubicBezTo>
                        <a:pt x="53" y="610"/>
                        <a:pt x="51" y="624"/>
                        <a:pt x="56" y="638"/>
                      </a:cubicBezTo>
                      <a:cubicBezTo>
                        <a:pt x="55" y="648"/>
                        <a:pt x="56" y="658"/>
                        <a:pt x="54" y="668"/>
                      </a:cubicBezTo>
                      <a:cubicBezTo>
                        <a:pt x="53" y="672"/>
                        <a:pt x="12" y="685"/>
                        <a:pt x="6" y="686"/>
                      </a:cubicBezTo>
                      <a:cubicBezTo>
                        <a:pt x="0" y="703"/>
                        <a:pt x="11" y="698"/>
                        <a:pt x="28" y="700"/>
                      </a:cubicBezTo>
                      <a:cubicBezTo>
                        <a:pt x="32" y="701"/>
                        <a:pt x="39" y="700"/>
                        <a:pt x="40" y="704"/>
                      </a:cubicBezTo>
                      <a:cubicBezTo>
                        <a:pt x="42" y="711"/>
                        <a:pt x="40" y="710"/>
                        <a:pt x="44" y="71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23" name="Freeform 19"/>
                <p:cNvSpPr>
                  <a:spLocks/>
                </p:cNvSpPr>
                <p:nvPr/>
              </p:nvSpPr>
              <p:spPr bwMode="auto">
                <a:xfrm>
                  <a:off x="1534" y="2030"/>
                  <a:ext cx="390" cy="161"/>
                </a:xfrm>
                <a:custGeom>
                  <a:avLst/>
                  <a:gdLst>
                    <a:gd name="T0" fmla="*/ 374 w 390"/>
                    <a:gd name="T1" fmla="*/ 0 h 161"/>
                    <a:gd name="T2" fmla="*/ 390 w 390"/>
                    <a:gd name="T3" fmla="*/ 30 h 161"/>
                    <a:gd name="T4" fmla="*/ 378 w 390"/>
                    <a:gd name="T5" fmla="*/ 52 h 161"/>
                    <a:gd name="T6" fmla="*/ 360 w 390"/>
                    <a:gd name="T7" fmla="*/ 46 h 161"/>
                    <a:gd name="T8" fmla="*/ 344 w 390"/>
                    <a:gd name="T9" fmla="*/ 42 h 161"/>
                    <a:gd name="T10" fmla="*/ 328 w 390"/>
                    <a:gd name="T11" fmla="*/ 64 h 161"/>
                    <a:gd name="T12" fmla="*/ 314 w 390"/>
                    <a:gd name="T13" fmla="*/ 50 h 161"/>
                    <a:gd name="T14" fmla="*/ 302 w 390"/>
                    <a:gd name="T15" fmla="*/ 70 h 161"/>
                    <a:gd name="T16" fmla="*/ 284 w 390"/>
                    <a:gd name="T17" fmla="*/ 72 h 161"/>
                    <a:gd name="T18" fmla="*/ 270 w 390"/>
                    <a:gd name="T19" fmla="*/ 88 h 161"/>
                    <a:gd name="T20" fmla="*/ 240 w 390"/>
                    <a:gd name="T21" fmla="*/ 118 h 161"/>
                    <a:gd name="T22" fmla="*/ 242 w 390"/>
                    <a:gd name="T23" fmla="*/ 130 h 161"/>
                    <a:gd name="T24" fmla="*/ 254 w 390"/>
                    <a:gd name="T25" fmla="*/ 138 h 161"/>
                    <a:gd name="T26" fmla="*/ 214 w 390"/>
                    <a:gd name="T27" fmla="*/ 150 h 161"/>
                    <a:gd name="T28" fmla="*/ 194 w 390"/>
                    <a:gd name="T29" fmla="*/ 144 h 161"/>
                    <a:gd name="T30" fmla="*/ 150 w 390"/>
                    <a:gd name="T31" fmla="*/ 156 h 161"/>
                    <a:gd name="T32" fmla="*/ 136 w 390"/>
                    <a:gd name="T33" fmla="*/ 140 h 161"/>
                    <a:gd name="T34" fmla="*/ 150 w 390"/>
                    <a:gd name="T35" fmla="*/ 126 h 161"/>
                    <a:gd name="T36" fmla="*/ 162 w 390"/>
                    <a:gd name="T37" fmla="*/ 102 h 161"/>
                    <a:gd name="T38" fmla="*/ 164 w 390"/>
                    <a:gd name="T39" fmla="*/ 96 h 161"/>
                    <a:gd name="T40" fmla="*/ 154 w 390"/>
                    <a:gd name="T41" fmla="*/ 62 h 161"/>
                    <a:gd name="T42" fmla="*/ 126 w 390"/>
                    <a:gd name="T43" fmla="*/ 34 h 161"/>
                    <a:gd name="T44" fmla="*/ 100 w 390"/>
                    <a:gd name="T45" fmla="*/ 26 h 161"/>
                    <a:gd name="T46" fmla="*/ 84 w 390"/>
                    <a:gd name="T47" fmla="*/ 40 h 161"/>
                    <a:gd name="T48" fmla="*/ 46 w 390"/>
                    <a:gd name="T49" fmla="*/ 44 h 161"/>
                    <a:gd name="T50" fmla="*/ 0 w 390"/>
                    <a:gd name="T51" fmla="*/ 44 h 16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390"/>
                    <a:gd name="T79" fmla="*/ 0 h 161"/>
                    <a:gd name="T80" fmla="*/ 390 w 390"/>
                    <a:gd name="T81" fmla="*/ 161 h 16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390" h="161">
                      <a:moveTo>
                        <a:pt x="374" y="0"/>
                      </a:moveTo>
                      <a:cubicBezTo>
                        <a:pt x="378" y="11"/>
                        <a:pt x="386" y="19"/>
                        <a:pt x="390" y="30"/>
                      </a:cubicBezTo>
                      <a:cubicBezTo>
                        <a:pt x="388" y="42"/>
                        <a:pt x="388" y="45"/>
                        <a:pt x="378" y="52"/>
                      </a:cubicBezTo>
                      <a:cubicBezTo>
                        <a:pt x="372" y="50"/>
                        <a:pt x="366" y="48"/>
                        <a:pt x="360" y="46"/>
                      </a:cubicBezTo>
                      <a:cubicBezTo>
                        <a:pt x="355" y="45"/>
                        <a:pt x="344" y="42"/>
                        <a:pt x="344" y="42"/>
                      </a:cubicBezTo>
                      <a:cubicBezTo>
                        <a:pt x="319" y="45"/>
                        <a:pt x="333" y="45"/>
                        <a:pt x="328" y="64"/>
                      </a:cubicBezTo>
                      <a:cubicBezTo>
                        <a:pt x="322" y="62"/>
                        <a:pt x="314" y="50"/>
                        <a:pt x="314" y="50"/>
                      </a:cubicBezTo>
                      <a:cubicBezTo>
                        <a:pt x="303" y="54"/>
                        <a:pt x="303" y="70"/>
                        <a:pt x="302" y="70"/>
                      </a:cubicBezTo>
                      <a:cubicBezTo>
                        <a:pt x="296" y="71"/>
                        <a:pt x="290" y="71"/>
                        <a:pt x="284" y="72"/>
                      </a:cubicBezTo>
                      <a:cubicBezTo>
                        <a:pt x="282" y="79"/>
                        <a:pt x="270" y="88"/>
                        <a:pt x="270" y="88"/>
                      </a:cubicBezTo>
                      <a:cubicBezTo>
                        <a:pt x="262" y="100"/>
                        <a:pt x="254" y="113"/>
                        <a:pt x="240" y="118"/>
                      </a:cubicBezTo>
                      <a:cubicBezTo>
                        <a:pt x="241" y="122"/>
                        <a:pt x="240" y="127"/>
                        <a:pt x="242" y="130"/>
                      </a:cubicBezTo>
                      <a:cubicBezTo>
                        <a:pt x="245" y="134"/>
                        <a:pt x="254" y="138"/>
                        <a:pt x="254" y="138"/>
                      </a:cubicBezTo>
                      <a:cubicBezTo>
                        <a:pt x="250" y="161"/>
                        <a:pt x="241" y="152"/>
                        <a:pt x="214" y="150"/>
                      </a:cubicBezTo>
                      <a:cubicBezTo>
                        <a:pt x="199" y="145"/>
                        <a:pt x="206" y="147"/>
                        <a:pt x="194" y="144"/>
                      </a:cubicBezTo>
                      <a:cubicBezTo>
                        <a:pt x="156" y="146"/>
                        <a:pt x="170" y="143"/>
                        <a:pt x="150" y="156"/>
                      </a:cubicBezTo>
                      <a:cubicBezTo>
                        <a:pt x="143" y="151"/>
                        <a:pt x="142" y="146"/>
                        <a:pt x="136" y="140"/>
                      </a:cubicBezTo>
                      <a:cubicBezTo>
                        <a:pt x="139" y="129"/>
                        <a:pt x="141" y="132"/>
                        <a:pt x="150" y="126"/>
                      </a:cubicBezTo>
                      <a:cubicBezTo>
                        <a:pt x="160" y="110"/>
                        <a:pt x="156" y="119"/>
                        <a:pt x="162" y="102"/>
                      </a:cubicBezTo>
                      <a:cubicBezTo>
                        <a:pt x="163" y="100"/>
                        <a:pt x="164" y="96"/>
                        <a:pt x="164" y="96"/>
                      </a:cubicBezTo>
                      <a:cubicBezTo>
                        <a:pt x="161" y="84"/>
                        <a:pt x="161" y="72"/>
                        <a:pt x="154" y="62"/>
                      </a:cubicBezTo>
                      <a:cubicBezTo>
                        <a:pt x="151" y="26"/>
                        <a:pt x="153" y="43"/>
                        <a:pt x="126" y="34"/>
                      </a:cubicBezTo>
                      <a:cubicBezTo>
                        <a:pt x="116" y="24"/>
                        <a:pt x="116" y="24"/>
                        <a:pt x="100" y="26"/>
                      </a:cubicBezTo>
                      <a:cubicBezTo>
                        <a:pt x="95" y="33"/>
                        <a:pt x="92" y="37"/>
                        <a:pt x="84" y="40"/>
                      </a:cubicBezTo>
                      <a:cubicBezTo>
                        <a:pt x="70" y="37"/>
                        <a:pt x="59" y="41"/>
                        <a:pt x="46" y="44"/>
                      </a:cubicBezTo>
                      <a:cubicBezTo>
                        <a:pt x="31" y="39"/>
                        <a:pt x="0" y="44"/>
                        <a:pt x="0" y="44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24" name="Freeform 20"/>
                <p:cNvSpPr>
                  <a:spLocks/>
                </p:cNvSpPr>
                <p:nvPr/>
              </p:nvSpPr>
              <p:spPr bwMode="auto">
                <a:xfrm>
                  <a:off x="2131" y="1519"/>
                  <a:ext cx="453" cy="847"/>
                </a:xfrm>
                <a:custGeom>
                  <a:avLst/>
                  <a:gdLst>
                    <a:gd name="T0" fmla="*/ 190 w 453"/>
                    <a:gd name="T1" fmla="*/ 3 h 847"/>
                    <a:gd name="T2" fmla="*/ 243 w 453"/>
                    <a:gd name="T3" fmla="*/ 22 h 847"/>
                    <a:gd name="T4" fmla="*/ 231 w 453"/>
                    <a:gd name="T5" fmla="*/ 48 h 847"/>
                    <a:gd name="T6" fmla="*/ 235 w 453"/>
                    <a:gd name="T7" fmla="*/ 82 h 847"/>
                    <a:gd name="T8" fmla="*/ 219 w 453"/>
                    <a:gd name="T9" fmla="*/ 103 h 847"/>
                    <a:gd name="T10" fmla="*/ 204 w 453"/>
                    <a:gd name="T11" fmla="*/ 135 h 847"/>
                    <a:gd name="T12" fmla="*/ 180 w 453"/>
                    <a:gd name="T13" fmla="*/ 159 h 847"/>
                    <a:gd name="T14" fmla="*/ 154 w 453"/>
                    <a:gd name="T15" fmla="*/ 183 h 847"/>
                    <a:gd name="T16" fmla="*/ 139 w 453"/>
                    <a:gd name="T17" fmla="*/ 192 h 847"/>
                    <a:gd name="T18" fmla="*/ 118 w 453"/>
                    <a:gd name="T19" fmla="*/ 209 h 847"/>
                    <a:gd name="T20" fmla="*/ 96 w 453"/>
                    <a:gd name="T21" fmla="*/ 247 h 847"/>
                    <a:gd name="T22" fmla="*/ 82 w 453"/>
                    <a:gd name="T23" fmla="*/ 257 h 847"/>
                    <a:gd name="T24" fmla="*/ 72 w 453"/>
                    <a:gd name="T25" fmla="*/ 281 h 847"/>
                    <a:gd name="T26" fmla="*/ 41 w 453"/>
                    <a:gd name="T27" fmla="*/ 341 h 847"/>
                    <a:gd name="T28" fmla="*/ 31 w 453"/>
                    <a:gd name="T29" fmla="*/ 363 h 847"/>
                    <a:gd name="T30" fmla="*/ 24 w 453"/>
                    <a:gd name="T31" fmla="*/ 387 h 847"/>
                    <a:gd name="T32" fmla="*/ 10 w 453"/>
                    <a:gd name="T33" fmla="*/ 449 h 847"/>
                    <a:gd name="T34" fmla="*/ 34 w 453"/>
                    <a:gd name="T35" fmla="*/ 528 h 847"/>
                    <a:gd name="T36" fmla="*/ 70 w 453"/>
                    <a:gd name="T37" fmla="*/ 547 h 847"/>
                    <a:gd name="T38" fmla="*/ 89 w 453"/>
                    <a:gd name="T39" fmla="*/ 564 h 847"/>
                    <a:gd name="T40" fmla="*/ 106 w 453"/>
                    <a:gd name="T41" fmla="*/ 588 h 847"/>
                    <a:gd name="T42" fmla="*/ 99 w 453"/>
                    <a:gd name="T43" fmla="*/ 615 h 847"/>
                    <a:gd name="T44" fmla="*/ 130 w 453"/>
                    <a:gd name="T45" fmla="*/ 639 h 847"/>
                    <a:gd name="T46" fmla="*/ 161 w 453"/>
                    <a:gd name="T47" fmla="*/ 696 h 847"/>
                    <a:gd name="T48" fmla="*/ 240 w 453"/>
                    <a:gd name="T49" fmla="*/ 689 h 847"/>
                    <a:gd name="T50" fmla="*/ 307 w 453"/>
                    <a:gd name="T51" fmla="*/ 725 h 847"/>
                    <a:gd name="T52" fmla="*/ 334 w 453"/>
                    <a:gd name="T53" fmla="*/ 744 h 847"/>
                    <a:gd name="T54" fmla="*/ 375 w 453"/>
                    <a:gd name="T55" fmla="*/ 775 h 847"/>
                    <a:gd name="T56" fmla="*/ 372 w 453"/>
                    <a:gd name="T57" fmla="*/ 797 h 847"/>
                    <a:gd name="T58" fmla="*/ 418 w 453"/>
                    <a:gd name="T59" fmla="*/ 816 h 847"/>
                    <a:gd name="T60" fmla="*/ 435 w 453"/>
                    <a:gd name="T61" fmla="*/ 838 h 847"/>
                    <a:gd name="T62" fmla="*/ 447 w 453"/>
                    <a:gd name="T63" fmla="*/ 847 h 8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847"/>
                    <a:gd name="T98" fmla="*/ 453 w 453"/>
                    <a:gd name="T99" fmla="*/ 847 h 847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847">
                      <a:moveTo>
                        <a:pt x="190" y="3"/>
                      </a:moveTo>
                      <a:cubicBezTo>
                        <a:pt x="220" y="5"/>
                        <a:pt x="227" y="0"/>
                        <a:pt x="243" y="22"/>
                      </a:cubicBezTo>
                      <a:cubicBezTo>
                        <a:pt x="240" y="34"/>
                        <a:pt x="240" y="39"/>
                        <a:pt x="231" y="48"/>
                      </a:cubicBezTo>
                      <a:cubicBezTo>
                        <a:pt x="226" y="60"/>
                        <a:pt x="232" y="70"/>
                        <a:pt x="235" y="82"/>
                      </a:cubicBezTo>
                      <a:cubicBezTo>
                        <a:pt x="232" y="100"/>
                        <a:pt x="232" y="95"/>
                        <a:pt x="219" y="103"/>
                      </a:cubicBezTo>
                      <a:cubicBezTo>
                        <a:pt x="214" y="119"/>
                        <a:pt x="212" y="122"/>
                        <a:pt x="204" y="135"/>
                      </a:cubicBezTo>
                      <a:cubicBezTo>
                        <a:pt x="201" y="155"/>
                        <a:pt x="192" y="147"/>
                        <a:pt x="180" y="159"/>
                      </a:cubicBezTo>
                      <a:cubicBezTo>
                        <a:pt x="171" y="168"/>
                        <a:pt x="166" y="178"/>
                        <a:pt x="154" y="183"/>
                      </a:cubicBezTo>
                      <a:cubicBezTo>
                        <a:pt x="143" y="178"/>
                        <a:pt x="136" y="178"/>
                        <a:pt x="139" y="192"/>
                      </a:cubicBezTo>
                      <a:cubicBezTo>
                        <a:pt x="136" y="203"/>
                        <a:pt x="126" y="201"/>
                        <a:pt x="118" y="209"/>
                      </a:cubicBezTo>
                      <a:cubicBezTo>
                        <a:pt x="116" y="215"/>
                        <a:pt x="101" y="242"/>
                        <a:pt x="96" y="247"/>
                      </a:cubicBezTo>
                      <a:cubicBezTo>
                        <a:pt x="92" y="251"/>
                        <a:pt x="82" y="257"/>
                        <a:pt x="82" y="257"/>
                      </a:cubicBezTo>
                      <a:cubicBezTo>
                        <a:pt x="78" y="266"/>
                        <a:pt x="78" y="273"/>
                        <a:pt x="72" y="281"/>
                      </a:cubicBezTo>
                      <a:cubicBezTo>
                        <a:pt x="77" y="306"/>
                        <a:pt x="55" y="322"/>
                        <a:pt x="41" y="341"/>
                      </a:cubicBezTo>
                      <a:cubicBezTo>
                        <a:pt x="39" y="349"/>
                        <a:pt x="36" y="356"/>
                        <a:pt x="31" y="363"/>
                      </a:cubicBezTo>
                      <a:cubicBezTo>
                        <a:pt x="29" y="371"/>
                        <a:pt x="27" y="379"/>
                        <a:pt x="24" y="387"/>
                      </a:cubicBezTo>
                      <a:cubicBezTo>
                        <a:pt x="20" y="409"/>
                        <a:pt x="16" y="428"/>
                        <a:pt x="10" y="449"/>
                      </a:cubicBezTo>
                      <a:cubicBezTo>
                        <a:pt x="18" y="489"/>
                        <a:pt x="0" y="504"/>
                        <a:pt x="34" y="528"/>
                      </a:cubicBezTo>
                      <a:cubicBezTo>
                        <a:pt x="40" y="548"/>
                        <a:pt x="49" y="545"/>
                        <a:pt x="70" y="547"/>
                      </a:cubicBezTo>
                      <a:cubicBezTo>
                        <a:pt x="86" y="559"/>
                        <a:pt x="81" y="552"/>
                        <a:pt x="89" y="564"/>
                      </a:cubicBezTo>
                      <a:cubicBezTo>
                        <a:pt x="92" y="579"/>
                        <a:pt x="96" y="578"/>
                        <a:pt x="106" y="588"/>
                      </a:cubicBezTo>
                      <a:cubicBezTo>
                        <a:pt x="93" y="593"/>
                        <a:pt x="102" y="603"/>
                        <a:pt x="99" y="615"/>
                      </a:cubicBezTo>
                      <a:cubicBezTo>
                        <a:pt x="102" y="636"/>
                        <a:pt x="120" y="629"/>
                        <a:pt x="130" y="639"/>
                      </a:cubicBezTo>
                      <a:cubicBezTo>
                        <a:pt x="144" y="649"/>
                        <a:pt x="143" y="691"/>
                        <a:pt x="161" y="696"/>
                      </a:cubicBezTo>
                      <a:cubicBezTo>
                        <a:pt x="184" y="712"/>
                        <a:pt x="212" y="688"/>
                        <a:pt x="240" y="689"/>
                      </a:cubicBezTo>
                      <a:cubicBezTo>
                        <a:pt x="263" y="696"/>
                        <a:pt x="287" y="711"/>
                        <a:pt x="307" y="725"/>
                      </a:cubicBezTo>
                      <a:cubicBezTo>
                        <a:pt x="317" y="732"/>
                        <a:pt x="321" y="740"/>
                        <a:pt x="334" y="744"/>
                      </a:cubicBezTo>
                      <a:cubicBezTo>
                        <a:pt x="348" y="754"/>
                        <a:pt x="361" y="764"/>
                        <a:pt x="375" y="775"/>
                      </a:cubicBezTo>
                      <a:cubicBezTo>
                        <a:pt x="380" y="786"/>
                        <a:pt x="376" y="787"/>
                        <a:pt x="372" y="797"/>
                      </a:cubicBezTo>
                      <a:cubicBezTo>
                        <a:pt x="384" y="813"/>
                        <a:pt x="400" y="811"/>
                        <a:pt x="418" y="816"/>
                      </a:cubicBezTo>
                      <a:cubicBezTo>
                        <a:pt x="425" y="823"/>
                        <a:pt x="428" y="831"/>
                        <a:pt x="435" y="838"/>
                      </a:cubicBezTo>
                      <a:cubicBezTo>
                        <a:pt x="436" y="839"/>
                        <a:pt x="453" y="847"/>
                        <a:pt x="447" y="847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25" name="Freeform 21"/>
                <p:cNvSpPr>
                  <a:spLocks/>
                </p:cNvSpPr>
                <p:nvPr/>
              </p:nvSpPr>
              <p:spPr bwMode="auto">
                <a:xfrm>
                  <a:off x="3490" y="952"/>
                  <a:ext cx="1728" cy="442"/>
                </a:xfrm>
                <a:custGeom>
                  <a:avLst/>
                  <a:gdLst>
                    <a:gd name="T0" fmla="*/ 0 w 1728"/>
                    <a:gd name="T1" fmla="*/ 1 h 442"/>
                    <a:gd name="T2" fmla="*/ 24 w 1728"/>
                    <a:gd name="T3" fmla="*/ 3 h 442"/>
                    <a:gd name="T4" fmla="*/ 40 w 1728"/>
                    <a:gd name="T5" fmla="*/ 66 h 442"/>
                    <a:gd name="T6" fmla="*/ 67 w 1728"/>
                    <a:gd name="T7" fmla="*/ 54 h 442"/>
                    <a:gd name="T8" fmla="*/ 120 w 1728"/>
                    <a:gd name="T9" fmla="*/ 70 h 442"/>
                    <a:gd name="T10" fmla="*/ 144 w 1728"/>
                    <a:gd name="T11" fmla="*/ 80 h 442"/>
                    <a:gd name="T12" fmla="*/ 184 w 1728"/>
                    <a:gd name="T13" fmla="*/ 66 h 442"/>
                    <a:gd name="T14" fmla="*/ 220 w 1728"/>
                    <a:gd name="T15" fmla="*/ 51 h 442"/>
                    <a:gd name="T16" fmla="*/ 237 w 1728"/>
                    <a:gd name="T17" fmla="*/ 39 h 442"/>
                    <a:gd name="T18" fmla="*/ 232 w 1728"/>
                    <a:gd name="T19" fmla="*/ 68 h 442"/>
                    <a:gd name="T20" fmla="*/ 273 w 1728"/>
                    <a:gd name="T21" fmla="*/ 104 h 442"/>
                    <a:gd name="T22" fmla="*/ 336 w 1728"/>
                    <a:gd name="T23" fmla="*/ 85 h 442"/>
                    <a:gd name="T24" fmla="*/ 360 w 1728"/>
                    <a:gd name="T25" fmla="*/ 54 h 442"/>
                    <a:gd name="T26" fmla="*/ 386 w 1728"/>
                    <a:gd name="T27" fmla="*/ 68 h 442"/>
                    <a:gd name="T28" fmla="*/ 422 w 1728"/>
                    <a:gd name="T29" fmla="*/ 78 h 442"/>
                    <a:gd name="T30" fmla="*/ 480 w 1728"/>
                    <a:gd name="T31" fmla="*/ 75 h 442"/>
                    <a:gd name="T32" fmla="*/ 554 w 1728"/>
                    <a:gd name="T33" fmla="*/ 73 h 442"/>
                    <a:gd name="T34" fmla="*/ 585 w 1728"/>
                    <a:gd name="T35" fmla="*/ 63 h 442"/>
                    <a:gd name="T36" fmla="*/ 604 w 1728"/>
                    <a:gd name="T37" fmla="*/ 68 h 442"/>
                    <a:gd name="T38" fmla="*/ 636 w 1728"/>
                    <a:gd name="T39" fmla="*/ 106 h 442"/>
                    <a:gd name="T40" fmla="*/ 660 w 1728"/>
                    <a:gd name="T41" fmla="*/ 121 h 442"/>
                    <a:gd name="T42" fmla="*/ 676 w 1728"/>
                    <a:gd name="T43" fmla="*/ 150 h 442"/>
                    <a:gd name="T44" fmla="*/ 708 w 1728"/>
                    <a:gd name="T45" fmla="*/ 190 h 442"/>
                    <a:gd name="T46" fmla="*/ 770 w 1728"/>
                    <a:gd name="T47" fmla="*/ 250 h 442"/>
                    <a:gd name="T48" fmla="*/ 842 w 1728"/>
                    <a:gd name="T49" fmla="*/ 291 h 442"/>
                    <a:gd name="T50" fmla="*/ 916 w 1728"/>
                    <a:gd name="T51" fmla="*/ 344 h 442"/>
                    <a:gd name="T52" fmla="*/ 1022 w 1728"/>
                    <a:gd name="T53" fmla="*/ 325 h 442"/>
                    <a:gd name="T54" fmla="*/ 1128 w 1728"/>
                    <a:gd name="T55" fmla="*/ 303 h 442"/>
                    <a:gd name="T56" fmla="*/ 1149 w 1728"/>
                    <a:gd name="T57" fmla="*/ 315 h 442"/>
                    <a:gd name="T58" fmla="*/ 1147 w 1728"/>
                    <a:gd name="T59" fmla="*/ 322 h 442"/>
                    <a:gd name="T60" fmla="*/ 1140 w 1728"/>
                    <a:gd name="T61" fmla="*/ 325 h 442"/>
                    <a:gd name="T62" fmla="*/ 1159 w 1728"/>
                    <a:gd name="T63" fmla="*/ 344 h 442"/>
                    <a:gd name="T64" fmla="*/ 1221 w 1728"/>
                    <a:gd name="T65" fmla="*/ 375 h 442"/>
                    <a:gd name="T66" fmla="*/ 1252 w 1728"/>
                    <a:gd name="T67" fmla="*/ 373 h 442"/>
                    <a:gd name="T68" fmla="*/ 1240 w 1728"/>
                    <a:gd name="T69" fmla="*/ 344 h 442"/>
                    <a:gd name="T70" fmla="*/ 1238 w 1728"/>
                    <a:gd name="T71" fmla="*/ 303 h 442"/>
                    <a:gd name="T72" fmla="*/ 1312 w 1728"/>
                    <a:gd name="T73" fmla="*/ 286 h 442"/>
                    <a:gd name="T74" fmla="*/ 1332 w 1728"/>
                    <a:gd name="T75" fmla="*/ 298 h 442"/>
                    <a:gd name="T76" fmla="*/ 1360 w 1728"/>
                    <a:gd name="T77" fmla="*/ 286 h 442"/>
                    <a:gd name="T78" fmla="*/ 1380 w 1728"/>
                    <a:gd name="T79" fmla="*/ 303 h 442"/>
                    <a:gd name="T80" fmla="*/ 1380 w 1728"/>
                    <a:gd name="T81" fmla="*/ 303 h 442"/>
                    <a:gd name="T82" fmla="*/ 1416 w 1728"/>
                    <a:gd name="T83" fmla="*/ 310 h 442"/>
                    <a:gd name="T84" fmla="*/ 1440 w 1728"/>
                    <a:gd name="T85" fmla="*/ 306 h 442"/>
                    <a:gd name="T86" fmla="*/ 1444 w 1728"/>
                    <a:gd name="T87" fmla="*/ 313 h 442"/>
                    <a:gd name="T88" fmla="*/ 1459 w 1728"/>
                    <a:gd name="T89" fmla="*/ 322 h 442"/>
                    <a:gd name="T90" fmla="*/ 1478 w 1728"/>
                    <a:gd name="T91" fmla="*/ 344 h 442"/>
                    <a:gd name="T92" fmla="*/ 1521 w 1728"/>
                    <a:gd name="T93" fmla="*/ 370 h 442"/>
                    <a:gd name="T94" fmla="*/ 1567 w 1728"/>
                    <a:gd name="T95" fmla="*/ 368 h 442"/>
                    <a:gd name="T96" fmla="*/ 1627 w 1728"/>
                    <a:gd name="T97" fmla="*/ 404 h 442"/>
                    <a:gd name="T98" fmla="*/ 1682 w 1728"/>
                    <a:gd name="T99" fmla="*/ 421 h 442"/>
                    <a:gd name="T100" fmla="*/ 1704 w 1728"/>
                    <a:gd name="T101" fmla="*/ 435 h 442"/>
                    <a:gd name="T102" fmla="*/ 1720 w 1728"/>
                    <a:gd name="T103" fmla="*/ 442 h 442"/>
                    <a:gd name="T104" fmla="*/ 1728 w 1728"/>
                    <a:gd name="T105" fmla="*/ 440 h 4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28"/>
                    <a:gd name="T160" fmla="*/ 0 h 442"/>
                    <a:gd name="T161" fmla="*/ 1728 w 1728"/>
                    <a:gd name="T162" fmla="*/ 442 h 44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28" h="442">
                      <a:moveTo>
                        <a:pt x="0" y="1"/>
                      </a:moveTo>
                      <a:cubicBezTo>
                        <a:pt x="8" y="2"/>
                        <a:pt x="16" y="0"/>
                        <a:pt x="24" y="3"/>
                      </a:cubicBezTo>
                      <a:cubicBezTo>
                        <a:pt x="30" y="5"/>
                        <a:pt x="14" y="47"/>
                        <a:pt x="40" y="66"/>
                      </a:cubicBezTo>
                      <a:cubicBezTo>
                        <a:pt x="54" y="52"/>
                        <a:pt x="43" y="50"/>
                        <a:pt x="67" y="54"/>
                      </a:cubicBezTo>
                      <a:cubicBezTo>
                        <a:pt x="80" y="72"/>
                        <a:pt x="98" y="69"/>
                        <a:pt x="120" y="70"/>
                      </a:cubicBezTo>
                      <a:cubicBezTo>
                        <a:pt x="129" y="74"/>
                        <a:pt x="136" y="75"/>
                        <a:pt x="144" y="80"/>
                      </a:cubicBezTo>
                      <a:cubicBezTo>
                        <a:pt x="157" y="73"/>
                        <a:pt x="170" y="69"/>
                        <a:pt x="184" y="66"/>
                      </a:cubicBezTo>
                      <a:cubicBezTo>
                        <a:pt x="195" y="59"/>
                        <a:pt x="208" y="56"/>
                        <a:pt x="220" y="51"/>
                      </a:cubicBezTo>
                      <a:cubicBezTo>
                        <a:pt x="224" y="42"/>
                        <a:pt x="228" y="43"/>
                        <a:pt x="237" y="39"/>
                      </a:cubicBezTo>
                      <a:cubicBezTo>
                        <a:pt x="246" y="51"/>
                        <a:pt x="237" y="56"/>
                        <a:pt x="232" y="68"/>
                      </a:cubicBezTo>
                      <a:cubicBezTo>
                        <a:pt x="237" y="86"/>
                        <a:pt x="255" y="100"/>
                        <a:pt x="273" y="104"/>
                      </a:cubicBezTo>
                      <a:cubicBezTo>
                        <a:pt x="298" y="100"/>
                        <a:pt x="320" y="107"/>
                        <a:pt x="336" y="85"/>
                      </a:cubicBezTo>
                      <a:cubicBezTo>
                        <a:pt x="341" y="67"/>
                        <a:pt x="340" y="58"/>
                        <a:pt x="360" y="54"/>
                      </a:cubicBezTo>
                      <a:cubicBezTo>
                        <a:pt x="374" y="56"/>
                        <a:pt x="374" y="64"/>
                        <a:pt x="386" y="68"/>
                      </a:cubicBezTo>
                      <a:cubicBezTo>
                        <a:pt x="398" y="72"/>
                        <a:pt x="410" y="73"/>
                        <a:pt x="422" y="78"/>
                      </a:cubicBezTo>
                      <a:cubicBezTo>
                        <a:pt x="443" y="72"/>
                        <a:pt x="457" y="70"/>
                        <a:pt x="480" y="75"/>
                      </a:cubicBezTo>
                      <a:cubicBezTo>
                        <a:pt x="505" y="74"/>
                        <a:pt x="529" y="74"/>
                        <a:pt x="554" y="73"/>
                      </a:cubicBezTo>
                      <a:cubicBezTo>
                        <a:pt x="565" y="72"/>
                        <a:pt x="585" y="63"/>
                        <a:pt x="585" y="63"/>
                      </a:cubicBezTo>
                      <a:cubicBezTo>
                        <a:pt x="591" y="65"/>
                        <a:pt x="599" y="64"/>
                        <a:pt x="604" y="68"/>
                      </a:cubicBezTo>
                      <a:cubicBezTo>
                        <a:pt x="618" y="81"/>
                        <a:pt x="614" y="95"/>
                        <a:pt x="636" y="106"/>
                      </a:cubicBezTo>
                      <a:cubicBezTo>
                        <a:pt x="659" y="131"/>
                        <a:pt x="629" y="101"/>
                        <a:pt x="660" y="121"/>
                      </a:cubicBezTo>
                      <a:cubicBezTo>
                        <a:pt x="668" y="126"/>
                        <a:pt x="671" y="143"/>
                        <a:pt x="676" y="150"/>
                      </a:cubicBezTo>
                      <a:cubicBezTo>
                        <a:pt x="685" y="164"/>
                        <a:pt x="696" y="179"/>
                        <a:pt x="708" y="190"/>
                      </a:cubicBezTo>
                      <a:cubicBezTo>
                        <a:pt x="724" y="222"/>
                        <a:pt x="734" y="242"/>
                        <a:pt x="770" y="250"/>
                      </a:cubicBezTo>
                      <a:cubicBezTo>
                        <a:pt x="792" y="266"/>
                        <a:pt x="816" y="283"/>
                        <a:pt x="842" y="291"/>
                      </a:cubicBezTo>
                      <a:cubicBezTo>
                        <a:pt x="861" y="305"/>
                        <a:pt x="895" y="338"/>
                        <a:pt x="916" y="344"/>
                      </a:cubicBezTo>
                      <a:cubicBezTo>
                        <a:pt x="975" y="342"/>
                        <a:pt x="976" y="338"/>
                        <a:pt x="1022" y="325"/>
                      </a:cubicBezTo>
                      <a:cubicBezTo>
                        <a:pt x="1044" y="294"/>
                        <a:pt x="1095" y="306"/>
                        <a:pt x="1128" y="303"/>
                      </a:cubicBezTo>
                      <a:cubicBezTo>
                        <a:pt x="1139" y="306"/>
                        <a:pt x="1146" y="304"/>
                        <a:pt x="1149" y="315"/>
                      </a:cubicBezTo>
                      <a:cubicBezTo>
                        <a:pt x="1148" y="317"/>
                        <a:pt x="1149" y="320"/>
                        <a:pt x="1147" y="322"/>
                      </a:cubicBezTo>
                      <a:cubicBezTo>
                        <a:pt x="1145" y="324"/>
                        <a:pt x="1141" y="323"/>
                        <a:pt x="1140" y="325"/>
                      </a:cubicBezTo>
                      <a:cubicBezTo>
                        <a:pt x="1135" y="339"/>
                        <a:pt x="1150" y="341"/>
                        <a:pt x="1159" y="344"/>
                      </a:cubicBezTo>
                      <a:cubicBezTo>
                        <a:pt x="1185" y="364"/>
                        <a:pt x="1185" y="370"/>
                        <a:pt x="1221" y="375"/>
                      </a:cubicBezTo>
                      <a:cubicBezTo>
                        <a:pt x="1231" y="374"/>
                        <a:pt x="1243" y="378"/>
                        <a:pt x="1252" y="373"/>
                      </a:cubicBezTo>
                      <a:cubicBezTo>
                        <a:pt x="1261" y="368"/>
                        <a:pt x="1240" y="344"/>
                        <a:pt x="1240" y="344"/>
                      </a:cubicBezTo>
                      <a:cubicBezTo>
                        <a:pt x="1243" y="327"/>
                        <a:pt x="1243" y="319"/>
                        <a:pt x="1238" y="303"/>
                      </a:cubicBezTo>
                      <a:cubicBezTo>
                        <a:pt x="1243" y="266"/>
                        <a:pt x="1272" y="285"/>
                        <a:pt x="1312" y="286"/>
                      </a:cubicBezTo>
                      <a:cubicBezTo>
                        <a:pt x="1325" y="291"/>
                        <a:pt x="1317" y="295"/>
                        <a:pt x="1332" y="298"/>
                      </a:cubicBezTo>
                      <a:cubicBezTo>
                        <a:pt x="1346" y="296"/>
                        <a:pt x="1354" y="299"/>
                        <a:pt x="1360" y="286"/>
                      </a:cubicBezTo>
                      <a:lnTo>
                        <a:pt x="1380" y="303"/>
                      </a:lnTo>
                      <a:cubicBezTo>
                        <a:pt x="1380" y="303"/>
                        <a:pt x="1380" y="303"/>
                        <a:pt x="1380" y="303"/>
                      </a:cubicBezTo>
                      <a:cubicBezTo>
                        <a:pt x="1393" y="307"/>
                        <a:pt x="1401" y="309"/>
                        <a:pt x="1416" y="310"/>
                      </a:cubicBezTo>
                      <a:cubicBezTo>
                        <a:pt x="1424" y="309"/>
                        <a:pt x="1433" y="303"/>
                        <a:pt x="1440" y="306"/>
                      </a:cubicBezTo>
                      <a:cubicBezTo>
                        <a:pt x="1442" y="307"/>
                        <a:pt x="1442" y="311"/>
                        <a:pt x="1444" y="313"/>
                      </a:cubicBezTo>
                      <a:cubicBezTo>
                        <a:pt x="1448" y="317"/>
                        <a:pt x="1455" y="318"/>
                        <a:pt x="1459" y="322"/>
                      </a:cubicBezTo>
                      <a:cubicBezTo>
                        <a:pt x="1465" y="329"/>
                        <a:pt x="1471" y="338"/>
                        <a:pt x="1478" y="344"/>
                      </a:cubicBezTo>
                      <a:cubicBezTo>
                        <a:pt x="1491" y="356"/>
                        <a:pt x="1505" y="363"/>
                        <a:pt x="1521" y="370"/>
                      </a:cubicBezTo>
                      <a:cubicBezTo>
                        <a:pt x="1539" y="368"/>
                        <a:pt x="1549" y="366"/>
                        <a:pt x="1567" y="368"/>
                      </a:cubicBezTo>
                      <a:cubicBezTo>
                        <a:pt x="1581" y="387"/>
                        <a:pt x="1603" y="401"/>
                        <a:pt x="1627" y="404"/>
                      </a:cubicBezTo>
                      <a:cubicBezTo>
                        <a:pt x="1645" y="414"/>
                        <a:pt x="1662" y="419"/>
                        <a:pt x="1682" y="421"/>
                      </a:cubicBezTo>
                      <a:cubicBezTo>
                        <a:pt x="1690" y="429"/>
                        <a:pt x="1694" y="431"/>
                        <a:pt x="1704" y="435"/>
                      </a:cubicBezTo>
                      <a:cubicBezTo>
                        <a:pt x="1709" y="437"/>
                        <a:pt x="1720" y="442"/>
                        <a:pt x="1720" y="442"/>
                      </a:cubicBezTo>
                      <a:cubicBezTo>
                        <a:pt x="1723" y="441"/>
                        <a:pt x="1728" y="440"/>
                        <a:pt x="1728" y="44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26" name="Freeform 22"/>
                <p:cNvSpPr>
                  <a:spLocks/>
                </p:cNvSpPr>
                <p:nvPr/>
              </p:nvSpPr>
              <p:spPr bwMode="auto">
                <a:xfrm>
                  <a:off x="3318" y="1617"/>
                  <a:ext cx="1689" cy="372"/>
                </a:xfrm>
                <a:custGeom>
                  <a:avLst/>
                  <a:gdLst>
                    <a:gd name="T0" fmla="*/ 0 w 1689"/>
                    <a:gd name="T1" fmla="*/ 159 h 372"/>
                    <a:gd name="T2" fmla="*/ 30 w 1689"/>
                    <a:gd name="T3" fmla="*/ 162 h 372"/>
                    <a:gd name="T4" fmla="*/ 66 w 1689"/>
                    <a:gd name="T5" fmla="*/ 147 h 372"/>
                    <a:gd name="T6" fmla="*/ 84 w 1689"/>
                    <a:gd name="T7" fmla="*/ 141 h 372"/>
                    <a:gd name="T8" fmla="*/ 108 w 1689"/>
                    <a:gd name="T9" fmla="*/ 147 h 372"/>
                    <a:gd name="T10" fmla="*/ 126 w 1689"/>
                    <a:gd name="T11" fmla="*/ 159 h 372"/>
                    <a:gd name="T12" fmla="*/ 156 w 1689"/>
                    <a:gd name="T13" fmla="*/ 156 h 372"/>
                    <a:gd name="T14" fmla="*/ 240 w 1689"/>
                    <a:gd name="T15" fmla="*/ 114 h 372"/>
                    <a:gd name="T16" fmla="*/ 291 w 1689"/>
                    <a:gd name="T17" fmla="*/ 108 h 372"/>
                    <a:gd name="T18" fmla="*/ 378 w 1689"/>
                    <a:gd name="T19" fmla="*/ 78 h 372"/>
                    <a:gd name="T20" fmla="*/ 441 w 1689"/>
                    <a:gd name="T21" fmla="*/ 75 h 372"/>
                    <a:gd name="T22" fmla="*/ 540 w 1689"/>
                    <a:gd name="T23" fmla="*/ 57 h 372"/>
                    <a:gd name="T24" fmla="*/ 741 w 1689"/>
                    <a:gd name="T25" fmla="*/ 27 h 372"/>
                    <a:gd name="T26" fmla="*/ 810 w 1689"/>
                    <a:gd name="T27" fmla="*/ 15 h 372"/>
                    <a:gd name="T28" fmla="*/ 837 w 1689"/>
                    <a:gd name="T29" fmla="*/ 6 h 372"/>
                    <a:gd name="T30" fmla="*/ 855 w 1689"/>
                    <a:gd name="T31" fmla="*/ 0 h 372"/>
                    <a:gd name="T32" fmla="*/ 939 w 1689"/>
                    <a:gd name="T33" fmla="*/ 9 h 372"/>
                    <a:gd name="T34" fmla="*/ 1008 w 1689"/>
                    <a:gd name="T35" fmla="*/ 27 h 372"/>
                    <a:gd name="T36" fmla="*/ 1035 w 1689"/>
                    <a:gd name="T37" fmla="*/ 42 h 372"/>
                    <a:gd name="T38" fmla="*/ 1035 w 1689"/>
                    <a:gd name="T39" fmla="*/ 66 h 372"/>
                    <a:gd name="T40" fmla="*/ 1029 w 1689"/>
                    <a:gd name="T41" fmla="*/ 84 h 372"/>
                    <a:gd name="T42" fmla="*/ 1050 w 1689"/>
                    <a:gd name="T43" fmla="*/ 147 h 372"/>
                    <a:gd name="T44" fmla="*/ 1071 w 1689"/>
                    <a:gd name="T45" fmla="*/ 174 h 372"/>
                    <a:gd name="T46" fmla="*/ 1155 w 1689"/>
                    <a:gd name="T47" fmla="*/ 195 h 372"/>
                    <a:gd name="T48" fmla="*/ 1305 w 1689"/>
                    <a:gd name="T49" fmla="*/ 186 h 372"/>
                    <a:gd name="T50" fmla="*/ 1374 w 1689"/>
                    <a:gd name="T51" fmla="*/ 204 h 372"/>
                    <a:gd name="T52" fmla="*/ 1401 w 1689"/>
                    <a:gd name="T53" fmla="*/ 222 h 372"/>
                    <a:gd name="T54" fmla="*/ 1410 w 1689"/>
                    <a:gd name="T55" fmla="*/ 228 h 372"/>
                    <a:gd name="T56" fmla="*/ 1464 w 1689"/>
                    <a:gd name="T57" fmla="*/ 225 h 372"/>
                    <a:gd name="T58" fmla="*/ 1548 w 1689"/>
                    <a:gd name="T59" fmla="*/ 264 h 372"/>
                    <a:gd name="T60" fmla="*/ 1566 w 1689"/>
                    <a:gd name="T61" fmla="*/ 279 h 372"/>
                    <a:gd name="T62" fmla="*/ 1611 w 1689"/>
                    <a:gd name="T63" fmla="*/ 306 h 372"/>
                    <a:gd name="T64" fmla="*/ 1638 w 1689"/>
                    <a:gd name="T65" fmla="*/ 321 h 372"/>
                    <a:gd name="T66" fmla="*/ 1653 w 1689"/>
                    <a:gd name="T67" fmla="*/ 342 h 372"/>
                    <a:gd name="T68" fmla="*/ 1671 w 1689"/>
                    <a:gd name="T69" fmla="*/ 354 h 372"/>
                    <a:gd name="T70" fmla="*/ 1689 w 1689"/>
                    <a:gd name="T71" fmla="*/ 372 h 372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689"/>
                    <a:gd name="T109" fmla="*/ 0 h 372"/>
                    <a:gd name="T110" fmla="*/ 1689 w 1689"/>
                    <a:gd name="T111" fmla="*/ 372 h 372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689" h="372">
                      <a:moveTo>
                        <a:pt x="0" y="159"/>
                      </a:moveTo>
                      <a:cubicBezTo>
                        <a:pt x="22" y="166"/>
                        <a:pt x="12" y="167"/>
                        <a:pt x="30" y="162"/>
                      </a:cubicBezTo>
                      <a:cubicBezTo>
                        <a:pt x="41" y="154"/>
                        <a:pt x="53" y="151"/>
                        <a:pt x="66" y="147"/>
                      </a:cubicBezTo>
                      <a:cubicBezTo>
                        <a:pt x="72" y="145"/>
                        <a:pt x="84" y="141"/>
                        <a:pt x="84" y="141"/>
                      </a:cubicBezTo>
                      <a:cubicBezTo>
                        <a:pt x="88" y="142"/>
                        <a:pt x="103" y="144"/>
                        <a:pt x="108" y="147"/>
                      </a:cubicBezTo>
                      <a:cubicBezTo>
                        <a:pt x="114" y="151"/>
                        <a:pt x="126" y="159"/>
                        <a:pt x="126" y="159"/>
                      </a:cubicBezTo>
                      <a:cubicBezTo>
                        <a:pt x="145" y="130"/>
                        <a:pt x="136" y="143"/>
                        <a:pt x="156" y="156"/>
                      </a:cubicBezTo>
                      <a:cubicBezTo>
                        <a:pt x="186" y="146"/>
                        <a:pt x="214" y="131"/>
                        <a:pt x="240" y="114"/>
                      </a:cubicBezTo>
                      <a:cubicBezTo>
                        <a:pt x="254" y="105"/>
                        <a:pt x="274" y="112"/>
                        <a:pt x="291" y="108"/>
                      </a:cubicBezTo>
                      <a:cubicBezTo>
                        <a:pt x="319" y="102"/>
                        <a:pt x="349" y="79"/>
                        <a:pt x="378" y="78"/>
                      </a:cubicBezTo>
                      <a:cubicBezTo>
                        <a:pt x="399" y="77"/>
                        <a:pt x="420" y="76"/>
                        <a:pt x="441" y="75"/>
                      </a:cubicBezTo>
                      <a:cubicBezTo>
                        <a:pt x="474" y="69"/>
                        <a:pt x="506" y="61"/>
                        <a:pt x="540" y="57"/>
                      </a:cubicBezTo>
                      <a:cubicBezTo>
                        <a:pt x="607" y="40"/>
                        <a:pt x="673" y="36"/>
                        <a:pt x="741" y="27"/>
                      </a:cubicBezTo>
                      <a:lnTo>
                        <a:pt x="810" y="15"/>
                      </a:lnTo>
                      <a:cubicBezTo>
                        <a:pt x="810" y="15"/>
                        <a:pt x="837" y="6"/>
                        <a:pt x="837" y="6"/>
                      </a:cubicBezTo>
                      <a:cubicBezTo>
                        <a:pt x="843" y="4"/>
                        <a:pt x="855" y="0"/>
                        <a:pt x="855" y="0"/>
                      </a:cubicBezTo>
                      <a:cubicBezTo>
                        <a:pt x="887" y="2"/>
                        <a:pt x="908" y="6"/>
                        <a:pt x="939" y="9"/>
                      </a:cubicBezTo>
                      <a:cubicBezTo>
                        <a:pt x="963" y="17"/>
                        <a:pt x="983" y="24"/>
                        <a:pt x="1008" y="27"/>
                      </a:cubicBezTo>
                      <a:cubicBezTo>
                        <a:pt x="1018" y="30"/>
                        <a:pt x="1035" y="42"/>
                        <a:pt x="1035" y="42"/>
                      </a:cubicBezTo>
                      <a:cubicBezTo>
                        <a:pt x="1039" y="54"/>
                        <a:pt x="1039" y="50"/>
                        <a:pt x="1035" y="66"/>
                      </a:cubicBezTo>
                      <a:cubicBezTo>
                        <a:pt x="1033" y="72"/>
                        <a:pt x="1029" y="84"/>
                        <a:pt x="1029" y="84"/>
                      </a:cubicBezTo>
                      <a:cubicBezTo>
                        <a:pt x="1033" y="147"/>
                        <a:pt x="1032" y="110"/>
                        <a:pt x="1050" y="147"/>
                      </a:cubicBezTo>
                      <a:cubicBezTo>
                        <a:pt x="1055" y="157"/>
                        <a:pt x="1071" y="174"/>
                        <a:pt x="1071" y="174"/>
                      </a:cubicBezTo>
                      <a:cubicBezTo>
                        <a:pt x="1106" y="171"/>
                        <a:pt x="1127" y="176"/>
                        <a:pt x="1155" y="195"/>
                      </a:cubicBezTo>
                      <a:cubicBezTo>
                        <a:pt x="1266" y="192"/>
                        <a:pt x="1246" y="198"/>
                        <a:pt x="1305" y="186"/>
                      </a:cubicBezTo>
                      <a:cubicBezTo>
                        <a:pt x="1330" y="189"/>
                        <a:pt x="1350" y="198"/>
                        <a:pt x="1374" y="204"/>
                      </a:cubicBezTo>
                      <a:cubicBezTo>
                        <a:pt x="1383" y="210"/>
                        <a:pt x="1392" y="216"/>
                        <a:pt x="1401" y="222"/>
                      </a:cubicBezTo>
                      <a:cubicBezTo>
                        <a:pt x="1404" y="224"/>
                        <a:pt x="1410" y="228"/>
                        <a:pt x="1410" y="228"/>
                      </a:cubicBezTo>
                      <a:cubicBezTo>
                        <a:pt x="1433" y="225"/>
                        <a:pt x="1441" y="222"/>
                        <a:pt x="1464" y="225"/>
                      </a:cubicBezTo>
                      <a:cubicBezTo>
                        <a:pt x="1491" y="239"/>
                        <a:pt x="1519" y="254"/>
                        <a:pt x="1548" y="264"/>
                      </a:cubicBezTo>
                      <a:cubicBezTo>
                        <a:pt x="1556" y="267"/>
                        <a:pt x="1560" y="274"/>
                        <a:pt x="1566" y="279"/>
                      </a:cubicBezTo>
                      <a:cubicBezTo>
                        <a:pt x="1581" y="290"/>
                        <a:pt x="1596" y="296"/>
                        <a:pt x="1611" y="306"/>
                      </a:cubicBezTo>
                      <a:cubicBezTo>
                        <a:pt x="1619" y="311"/>
                        <a:pt x="1631" y="314"/>
                        <a:pt x="1638" y="321"/>
                      </a:cubicBezTo>
                      <a:cubicBezTo>
                        <a:pt x="1644" y="327"/>
                        <a:pt x="1647" y="336"/>
                        <a:pt x="1653" y="342"/>
                      </a:cubicBezTo>
                      <a:cubicBezTo>
                        <a:pt x="1658" y="347"/>
                        <a:pt x="1671" y="354"/>
                        <a:pt x="1671" y="354"/>
                      </a:cubicBezTo>
                      <a:cubicBezTo>
                        <a:pt x="1675" y="365"/>
                        <a:pt x="1679" y="367"/>
                        <a:pt x="1689" y="372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27" name="Freeform 23"/>
                <p:cNvSpPr>
                  <a:spLocks/>
                </p:cNvSpPr>
                <p:nvPr/>
              </p:nvSpPr>
              <p:spPr bwMode="auto">
                <a:xfrm>
                  <a:off x="3453" y="1032"/>
                  <a:ext cx="606" cy="723"/>
                </a:xfrm>
                <a:custGeom>
                  <a:avLst/>
                  <a:gdLst>
                    <a:gd name="T0" fmla="*/ 0 w 606"/>
                    <a:gd name="T1" fmla="*/ 723 h 723"/>
                    <a:gd name="T2" fmla="*/ 45 w 606"/>
                    <a:gd name="T3" fmla="*/ 666 h 723"/>
                    <a:gd name="T4" fmla="*/ 54 w 606"/>
                    <a:gd name="T5" fmla="*/ 618 h 723"/>
                    <a:gd name="T6" fmla="*/ 63 w 606"/>
                    <a:gd name="T7" fmla="*/ 615 h 723"/>
                    <a:gd name="T8" fmla="*/ 147 w 606"/>
                    <a:gd name="T9" fmla="*/ 606 h 723"/>
                    <a:gd name="T10" fmla="*/ 180 w 606"/>
                    <a:gd name="T11" fmla="*/ 612 h 723"/>
                    <a:gd name="T12" fmla="*/ 207 w 606"/>
                    <a:gd name="T13" fmla="*/ 606 h 723"/>
                    <a:gd name="T14" fmla="*/ 237 w 606"/>
                    <a:gd name="T15" fmla="*/ 618 h 723"/>
                    <a:gd name="T16" fmla="*/ 255 w 606"/>
                    <a:gd name="T17" fmla="*/ 591 h 723"/>
                    <a:gd name="T18" fmla="*/ 273 w 606"/>
                    <a:gd name="T19" fmla="*/ 579 h 723"/>
                    <a:gd name="T20" fmla="*/ 288 w 606"/>
                    <a:gd name="T21" fmla="*/ 552 h 723"/>
                    <a:gd name="T22" fmla="*/ 354 w 606"/>
                    <a:gd name="T23" fmla="*/ 516 h 723"/>
                    <a:gd name="T24" fmla="*/ 429 w 606"/>
                    <a:gd name="T25" fmla="*/ 483 h 723"/>
                    <a:gd name="T26" fmla="*/ 447 w 606"/>
                    <a:gd name="T27" fmla="*/ 468 h 723"/>
                    <a:gd name="T28" fmla="*/ 474 w 606"/>
                    <a:gd name="T29" fmla="*/ 432 h 723"/>
                    <a:gd name="T30" fmla="*/ 495 w 606"/>
                    <a:gd name="T31" fmla="*/ 405 h 723"/>
                    <a:gd name="T32" fmla="*/ 504 w 606"/>
                    <a:gd name="T33" fmla="*/ 357 h 723"/>
                    <a:gd name="T34" fmla="*/ 534 w 606"/>
                    <a:gd name="T35" fmla="*/ 318 h 723"/>
                    <a:gd name="T36" fmla="*/ 555 w 606"/>
                    <a:gd name="T37" fmla="*/ 273 h 723"/>
                    <a:gd name="T38" fmla="*/ 573 w 606"/>
                    <a:gd name="T39" fmla="*/ 255 h 723"/>
                    <a:gd name="T40" fmla="*/ 591 w 606"/>
                    <a:gd name="T41" fmla="*/ 243 h 723"/>
                    <a:gd name="T42" fmla="*/ 594 w 606"/>
                    <a:gd name="T43" fmla="*/ 177 h 723"/>
                    <a:gd name="T44" fmla="*/ 582 w 606"/>
                    <a:gd name="T45" fmla="*/ 159 h 723"/>
                    <a:gd name="T46" fmla="*/ 570 w 606"/>
                    <a:gd name="T47" fmla="*/ 75 h 723"/>
                    <a:gd name="T48" fmla="*/ 543 w 606"/>
                    <a:gd name="T49" fmla="*/ 60 h 723"/>
                    <a:gd name="T50" fmla="*/ 525 w 606"/>
                    <a:gd name="T51" fmla="*/ 39 h 723"/>
                    <a:gd name="T52" fmla="*/ 498 w 606"/>
                    <a:gd name="T53" fmla="*/ 18 h 723"/>
                    <a:gd name="T54" fmla="*/ 486 w 606"/>
                    <a:gd name="T55" fmla="*/ 6 h 723"/>
                    <a:gd name="T56" fmla="*/ 477 w 606"/>
                    <a:gd name="T57" fmla="*/ 0 h 7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606"/>
                    <a:gd name="T88" fmla="*/ 0 h 723"/>
                    <a:gd name="T89" fmla="*/ 606 w 606"/>
                    <a:gd name="T90" fmla="*/ 723 h 7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606" h="723">
                      <a:moveTo>
                        <a:pt x="0" y="723"/>
                      </a:moveTo>
                      <a:cubicBezTo>
                        <a:pt x="19" y="708"/>
                        <a:pt x="30" y="685"/>
                        <a:pt x="45" y="666"/>
                      </a:cubicBezTo>
                      <a:cubicBezTo>
                        <a:pt x="50" y="651"/>
                        <a:pt x="48" y="633"/>
                        <a:pt x="54" y="618"/>
                      </a:cubicBezTo>
                      <a:cubicBezTo>
                        <a:pt x="55" y="615"/>
                        <a:pt x="60" y="615"/>
                        <a:pt x="63" y="615"/>
                      </a:cubicBezTo>
                      <a:cubicBezTo>
                        <a:pt x="91" y="611"/>
                        <a:pt x="119" y="609"/>
                        <a:pt x="147" y="606"/>
                      </a:cubicBezTo>
                      <a:cubicBezTo>
                        <a:pt x="160" y="602"/>
                        <a:pt x="169" y="604"/>
                        <a:pt x="180" y="612"/>
                      </a:cubicBezTo>
                      <a:cubicBezTo>
                        <a:pt x="192" y="608"/>
                        <a:pt x="195" y="602"/>
                        <a:pt x="207" y="606"/>
                      </a:cubicBezTo>
                      <a:cubicBezTo>
                        <a:pt x="217" y="621"/>
                        <a:pt x="219" y="622"/>
                        <a:pt x="237" y="618"/>
                      </a:cubicBezTo>
                      <a:cubicBezTo>
                        <a:pt x="243" y="609"/>
                        <a:pt x="246" y="597"/>
                        <a:pt x="255" y="591"/>
                      </a:cubicBezTo>
                      <a:cubicBezTo>
                        <a:pt x="261" y="587"/>
                        <a:pt x="273" y="579"/>
                        <a:pt x="273" y="579"/>
                      </a:cubicBezTo>
                      <a:cubicBezTo>
                        <a:pt x="278" y="571"/>
                        <a:pt x="281" y="558"/>
                        <a:pt x="288" y="552"/>
                      </a:cubicBezTo>
                      <a:cubicBezTo>
                        <a:pt x="307" y="535"/>
                        <a:pt x="330" y="522"/>
                        <a:pt x="354" y="516"/>
                      </a:cubicBezTo>
                      <a:cubicBezTo>
                        <a:pt x="380" y="496"/>
                        <a:pt x="398" y="493"/>
                        <a:pt x="429" y="483"/>
                      </a:cubicBezTo>
                      <a:cubicBezTo>
                        <a:pt x="435" y="477"/>
                        <a:pt x="442" y="474"/>
                        <a:pt x="447" y="468"/>
                      </a:cubicBezTo>
                      <a:cubicBezTo>
                        <a:pt x="457" y="456"/>
                        <a:pt x="460" y="442"/>
                        <a:pt x="474" y="432"/>
                      </a:cubicBezTo>
                      <a:cubicBezTo>
                        <a:pt x="488" y="410"/>
                        <a:pt x="481" y="419"/>
                        <a:pt x="495" y="405"/>
                      </a:cubicBezTo>
                      <a:cubicBezTo>
                        <a:pt x="493" y="386"/>
                        <a:pt x="486" y="369"/>
                        <a:pt x="504" y="357"/>
                      </a:cubicBezTo>
                      <a:cubicBezTo>
                        <a:pt x="509" y="341"/>
                        <a:pt x="524" y="331"/>
                        <a:pt x="534" y="318"/>
                      </a:cubicBezTo>
                      <a:cubicBezTo>
                        <a:pt x="539" y="303"/>
                        <a:pt x="546" y="285"/>
                        <a:pt x="555" y="273"/>
                      </a:cubicBezTo>
                      <a:cubicBezTo>
                        <a:pt x="560" y="266"/>
                        <a:pt x="566" y="260"/>
                        <a:pt x="573" y="255"/>
                      </a:cubicBezTo>
                      <a:cubicBezTo>
                        <a:pt x="579" y="251"/>
                        <a:pt x="591" y="243"/>
                        <a:pt x="591" y="243"/>
                      </a:cubicBezTo>
                      <a:cubicBezTo>
                        <a:pt x="606" y="220"/>
                        <a:pt x="604" y="227"/>
                        <a:pt x="594" y="177"/>
                      </a:cubicBezTo>
                      <a:cubicBezTo>
                        <a:pt x="593" y="170"/>
                        <a:pt x="582" y="159"/>
                        <a:pt x="582" y="159"/>
                      </a:cubicBezTo>
                      <a:cubicBezTo>
                        <a:pt x="578" y="134"/>
                        <a:pt x="579" y="99"/>
                        <a:pt x="570" y="75"/>
                      </a:cubicBezTo>
                      <a:cubicBezTo>
                        <a:pt x="567" y="68"/>
                        <a:pt x="549" y="66"/>
                        <a:pt x="543" y="60"/>
                      </a:cubicBezTo>
                      <a:cubicBezTo>
                        <a:pt x="535" y="52"/>
                        <a:pt x="535" y="46"/>
                        <a:pt x="525" y="39"/>
                      </a:cubicBezTo>
                      <a:cubicBezTo>
                        <a:pt x="513" y="31"/>
                        <a:pt x="508" y="32"/>
                        <a:pt x="498" y="18"/>
                      </a:cubicBezTo>
                      <a:cubicBezTo>
                        <a:pt x="493" y="4"/>
                        <a:pt x="499" y="12"/>
                        <a:pt x="486" y="6"/>
                      </a:cubicBezTo>
                      <a:cubicBezTo>
                        <a:pt x="483" y="4"/>
                        <a:pt x="477" y="0"/>
                        <a:pt x="477" y="0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  <p:sp>
              <p:nvSpPr>
                <p:cNvPr id="10328" name="Freeform 24"/>
                <p:cNvSpPr>
                  <a:spLocks/>
                </p:cNvSpPr>
                <p:nvPr/>
              </p:nvSpPr>
              <p:spPr bwMode="auto">
                <a:xfrm>
                  <a:off x="3291" y="1929"/>
                  <a:ext cx="1017" cy="747"/>
                </a:xfrm>
                <a:custGeom>
                  <a:avLst/>
                  <a:gdLst>
                    <a:gd name="T0" fmla="*/ 0 w 1017"/>
                    <a:gd name="T1" fmla="*/ 0 h 747"/>
                    <a:gd name="T2" fmla="*/ 18 w 1017"/>
                    <a:gd name="T3" fmla="*/ 12 h 747"/>
                    <a:gd name="T4" fmla="*/ 36 w 1017"/>
                    <a:gd name="T5" fmla="*/ 30 h 747"/>
                    <a:gd name="T6" fmla="*/ 54 w 1017"/>
                    <a:gd name="T7" fmla="*/ 75 h 747"/>
                    <a:gd name="T8" fmla="*/ 81 w 1017"/>
                    <a:gd name="T9" fmla="*/ 132 h 747"/>
                    <a:gd name="T10" fmla="*/ 120 w 1017"/>
                    <a:gd name="T11" fmla="*/ 132 h 747"/>
                    <a:gd name="T12" fmla="*/ 138 w 1017"/>
                    <a:gd name="T13" fmla="*/ 144 h 747"/>
                    <a:gd name="T14" fmla="*/ 177 w 1017"/>
                    <a:gd name="T15" fmla="*/ 204 h 747"/>
                    <a:gd name="T16" fmla="*/ 213 w 1017"/>
                    <a:gd name="T17" fmla="*/ 312 h 747"/>
                    <a:gd name="T18" fmla="*/ 279 w 1017"/>
                    <a:gd name="T19" fmla="*/ 348 h 747"/>
                    <a:gd name="T20" fmla="*/ 381 w 1017"/>
                    <a:gd name="T21" fmla="*/ 393 h 747"/>
                    <a:gd name="T22" fmla="*/ 417 w 1017"/>
                    <a:gd name="T23" fmla="*/ 405 h 747"/>
                    <a:gd name="T24" fmla="*/ 435 w 1017"/>
                    <a:gd name="T25" fmla="*/ 411 h 747"/>
                    <a:gd name="T26" fmla="*/ 519 w 1017"/>
                    <a:gd name="T27" fmla="*/ 459 h 747"/>
                    <a:gd name="T28" fmla="*/ 606 w 1017"/>
                    <a:gd name="T29" fmla="*/ 525 h 747"/>
                    <a:gd name="T30" fmla="*/ 624 w 1017"/>
                    <a:gd name="T31" fmla="*/ 552 h 747"/>
                    <a:gd name="T32" fmla="*/ 690 w 1017"/>
                    <a:gd name="T33" fmla="*/ 588 h 747"/>
                    <a:gd name="T34" fmla="*/ 699 w 1017"/>
                    <a:gd name="T35" fmla="*/ 597 h 747"/>
                    <a:gd name="T36" fmla="*/ 708 w 1017"/>
                    <a:gd name="T37" fmla="*/ 603 h 747"/>
                    <a:gd name="T38" fmla="*/ 747 w 1017"/>
                    <a:gd name="T39" fmla="*/ 642 h 747"/>
                    <a:gd name="T40" fmla="*/ 831 w 1017"/>
                    <a:gd name="T41" fmla="*/ 714 h 747"/>
                    <a:gd name="T42" fmla="*/ 894 w 1017"/>
                    <a:gd name="T43" fmla="*/ 711 h 747"/>
                    <a:gd name="T44" fmla="*/ 927 w 1017"/>
                    <a:gd name="T45" fmla="*/ 732 h 747"/>
                    <a:gd name="T46" fmla="*/ 972 w 1017"/>
                    <a:gd name="T47" fmla="*/ 723 h 747"/>
                    <a:gd name="T48" fmla="*/ 1017 w 1017"/>
                    <a:gd name="T49" fmla="*/ 747 h 74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017"/>
                    <a:gd name="T76" fmla="*/ 0 h 747"/>
                    <a:gd name="T77" fmla="*/ 1017 w 1017"/>
                    <a:gd name="T78" fmla="*/ 747 h 74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017" h="747">
                      <a:moveTo>
                        <a:pt x="0" y="0"/>
                      </a:moveTo>
                      <a:cubicBezTo>
                        <a:pt x="6" y="4"/>
                        <a:pt x="12" y="8"/>
                        <a:pt x="18" y="12"/>
                      </a:cubicBezTo>
                      <a:cubicBezTo>
                        <a:pt x="25" y="17"/>
                        <a:pt x="36" y="30"/>
                        <a:pt x="36" y="30"/>
                      </a:cubicBezTo>
                      <a:cubicBezTo>
                        <a:pt x="41" y="46"/>
                        <a:pt x="49" y="59"/>
                        <a:pt x="54" y="75"/>
                      </a:cubicBezTo>
                      <a:cubicBezTo>
                        <a:pt x="61" y="95"/>
                        <a:pt x="58" y="124"/>
                        <a:pt x="81" y="132"/>
                      </a:cubicBezTo>
                      <a:cubicBezTo>
                        <a:pt x="96" y="130"/>
                        <a:pt x="105" y="126"/>
                        <a:pt x="120" y="132"/>
                      </a:cubicBezTo>
                      <a:cubicBezTo>
                        <a:pt x="127" y="135"/>
                        <a:pt x="138" y="144"/>
                        <a:pt x="138" y="144"/>
                      </a:cubicBezTo>
                      <a:cubicBezTo>
                        <a:pt x="151" y="163"/>
                        <a:pt x="169" y="181"/>
                        <a:pt x="177" y="204"/>
                      </a:cubicBezTo>
                      <a:cubicBezTo>
                        <a:pt x="189" y="239"/>
                        <a:pt x="192" y="281"/>
                        <a:pt x="213" y="312"/>
                      </a:cubicBezTo>
                      <a:cubicBezTo>
                        <a:pt x="226" y="332"/>
                        <a:pt x="259" y="338"/>
                        <a:pt x="279" y="348"/>
                      </a:cubicBezTo>
                      <a:cubicBezTo>
                        <a:pt x="300" y="380"/>
                        <a:pt x="346" y="386"/>
                        <a:pt x="381" y="393"/>
                      </a:cubicBezTo>
                      <a:cubicBezTo>
                        <a:pt x="393" y="395"/>
                        <a:pt x="406" y="401"/>
                        <a:pt x="417" y="405"/>
                      </a:cubicBezTo>
                      <a:cubicBezTo>
                        <a:pt x="423" y="407"/>
                        <a:pt x="435" y="411"/>
                        <a:pt x="435" y="411"/>
                      </a:cubicBezTo>
                      <a:cubicBezTo>
                        <a:pt x="465" y="445"/>
                        <a:pt x="478" y="449"/>
                        <a:pt x="519" y="459"/>
                      </a:cubicBezTo>
                      <a:cubicBezTo>
                        <a:pt x="544" y="484"/>
                        <a:pt x="572" y="514"/>
                        <a:pt x="606" y="525"/>
                      </a:cubicBezTo>
                      <a:cubicBezTo>
                        <a:pt x="614" y="533"/>
                        <a:pt x="616" y="545"/>
                        <a:pt x="624" y="552"/>
                      </a:cubicBezTo>
                      <a:cubicBezTo>
                        <a:pt x="643" y="569"/>
                        <a:pt x="670" y="574"/>
                        <a:pt x="690" y="588"/>
                      </a:cubicBezTo>
                      <a:cubicBezTo>
                        <a:pt x="693" y="590"/>
                        <a:pt x="696" y="594"/>
                        <a:pt x="699" y="597"/>
                      </a:cubicBezTo>
                      <a:cubicBezTo>
                        <a:pt x="702" y="599"/>
                        <a:pt x="705" y="601"/>
                        <a:pt x="708" y="603"/>
                      </a:cubicBezTo>
                      <a:cubicBezTo>
                        <a:pt x="719" y="620"/>
                        <a:pt x="730" y="631"/>
                        <a:pt x="747" y="642"/>
                      </a:cubicBezTo>
                      <a:cubicBezTo>
                        <a:pt x="763" y="689"/>
                        <a:pt x="788" y="700"/>
                        <a:pt x="831" y="714"/>
                      </a:cubicBezTo>
                      <a:cubicBezTo>
                        <a:pt x="859" y="710"/>
                        <a:pt x="865" y="708"/>
                        <a:pt x="894" y="711"/>
                      </a:cubicBezTo>
                      <a:cubicBezTo>
                        <a:pt x="915" y="718"/>
                        <a:pt x="910" y="721"/>
                        <a:pt x="927" y="732"/>
                      </a:cubicBezTo>
                      <a:cubicBezTo>
                        <a:pt x="943" y="730"/>
                        <a:pt x="956" y="726"/>
                        <a:pt x="972" y="723"/>
                      </a:cubicBezTo>
                      <a:cubicBezTo>
                        <a:pt x="986" y="727"/>
                        <a:pt x="1006" y="736"/>
                        <a:pt x="1017" y="747"/>
                      </a:cubicBezTo>
                    </a:path>
                  </a:pathLst>
                </a:custGeom>
                <a:noFill/>
                <a:ln w="31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C"/>
                </a:p>
              </p:txBody>
            </p:sp>
          </p:grpSp>
        </p:grpSp>
      </p:grpSp>
      <p:sp>
        <p:nvSpPr>
          <p:cNvPr id="10289" name="Text Box 76"/>
          <p:cNvSpPr txBox="1">
            <a:spLocks noChangeAspect="1" noChangeArrowheads="1"/>
          </p:cNvSpPr>
          <p:nvPr/>
        </p:nvSpPr>
        <p:spPr bwMode="auto">
          <a:xfrm>
            <a:off x="3467100" y="4786313"/>
            <a:ext cx="890588" cy="16986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500" b="1">
                <a:latin typeface="Century Gothic" pitchFamily="34" charset="0"/>
              </a:rPr>
              <a:t>El Paraiso</a:t>
            </a:r>
          </a:p>
        </p:txBody>
      </p:sp>
      <p:sp>
        <p:nvSpPr>
          <p:cNvPr id="10290" name="Text Box 267"/>
          <p:cNvSpPr txBox="1">
            <a:spLocks noChangeArrowheads="1"/>
          </p:cNvSpPr>
          <p:nvPr/>
        </p:nvSpPr>
        <p:spPr bwMode="auto">
          <a:xfrm>
            <a:off x="1042988" y="3305175"/>
            <a:ext cx="184150" cy="4572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_tradnl" altLang="es-EC"/>
          </a:p>
        </p:txBody>
      </p:sp>
      <p:sp>
        <p:nvSpPr>
          <p:cNvPr id="10291" name="AutoShape 48"/>
          <p:cNvSpPr>
            <a:spLocks noChangeAspect="1" noChangeArrowheads="1"/>
          </p:cNvSpPr>
          <p:nvPr/>
        </p:nvSpPr>
        <p:spPr bwMode="auto">
          <a:xfrm>
            <a:off x="2906713" y="3978275"/>
            <a:ext cx="93662" cy="93663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92" name="AutoShape 48"/>
          <p:cNvSpPr>
            <a:spLocks noChangeAspect="1" noChangeArrowheads="1"/>
          </p:cNvSpPr>
          <p:nvPr/>
        </p:nvSpPr>
        <p:spPr bwMode="auto">
          <a:xfrm>
            <a:off x="3621088" y="4357688"/>
            <a:ext cx="93662" cy="93662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93" name="Text Box 49"/>
          <p:cNvSpPr txBox="1">
            <a:spLocks noChangeAspect="1" noChangeArrowheads="1"/>
          </p:cNvSpPr>
          <p:nvPr/>
        </p:nvSpPr>
        <p:spPr bwMode="auto">
          <a:xfrm>
            <a:off x="3132138" y="3786188"/>
            <a:ext cx="534987" cy="168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altLang="es-EC" sz="500" b="1">
                <a:latin typeface="Century Gothic" pitchFamily="34" charset="0"/>
              </a:rPr>
              <a:t>UNOCACE</a:t>
            </a:r>
          </a:p>
        </p:txBody>
      </p:sp>
      <p:sp>
        <p:nvSpPr>
          <p:cNvPr id="10294" name="AutoShape 48"/>
          <p:cNvSpPr>
            <a:spLocks noChangeAspect="1" noChangeArrowheads="1"/>
          </p:cNvSpPr>
          <p:nvPr/>
        </p:nvSpPr>
        <p:spPr bwMode="auto">
          <a:xfrm>
            <a:off x="3778329" y="2621394"/>
            <a:ext cx="93663" cy="93662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95" name="AutoShape 48"/>
          <p:cNvSpPr>
            <a:spLocks noChangeAspect="1" noChangeArrowheads="1"/>
          </p:cNvSpPr>
          <p:nvPr/>
        </p:nvSpPr>
        <p:spPr bwMode="auto">
          <a:xfrm>
            <a:off x="3357563" y="4929188"/>
            <a:ext cx="93662" cy="93662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96" name="Text Box 49"/>
          <p:cNvSpPr txBox="1">
            <a:spLocks noChangeAspect="1" noChangeArrowheads="1"/>
          </p:cNvSpPr>
          <p:nvPr/>
        </p:nvSpPr>
        <p:spPr bwMode="auto">
          <a:xfrm>
            <a:off x="3833812" y="2610936"/>
            <a:ext cx="785813" cy="215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altLang="es-EC" sz="800" b="1" dirty="0" err="1">
                <a:latin typeface="Century Gothic" pitchFamily="34" charset="0"/>
              </a:rPr>
              <a:t>Mocache</a:t>
            </a:r>
            <a:endParaRPr lang="es-ES_tradnl" altLang="es-EC" sz="800" b="1" dirty="0">
              <a:latin typeface="Century Gothic" pitchFamily="34" charset="0"/>
            </a:endParaRPr>
          </a:p>
        </p:txBody>
      </p:sp>
      <p:sp>
        <p:nvSpPr>
          <p:cNvPr id="10297" name="Text Box 49"/>
          <p:cNvSpPr txBox="1">
            <a:spLocks noChangeAspect="1" noChangeArrowheads="1"/>
          </p:cNvSpPr>
          <p:nvPr/>
        </p:nvSpPr>
        <p:spPr bwMode="auto">
          <a:xfrm>
            <a:off x="3214688" y="4857750"/>
            <a:ext cx="785812" cy="215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altLang="es-EC" sz="800" b="1">
                <a:latin typeface="Century Gothic" pitchFamily="34" charset="0"/>
              </a:rPr>
              <a:t>Pasaje</a:t>
            </a:r>
          </a:p>
        </p:txBody>
      </p:sp>
      <p:sp>
        <p:nvSpPr>
          <p:cNvPr id="10298" name="AutoShape 48"/>
          <p:cNvSpPr>
            <a:spLocks noChangeAspect="1" noChangeArrowheads="1"/>
          </p:cNvSpPr>
          <p:nvPr/>
        </p:nvSpPr>
        <p:spPr bwMode="auto">
          <a:xfrm>
            <a:off x="3763963" y="3000375"/>
            <a:ext cx="93662" cy="93663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299" name="Text Box 49"/>
          <p:cNvSpPr txBox="1">
            <a:spLocks noChangeAspect="1" noChangeArrowheads="1"/>
          </p:cNvSpPr>
          <p:nvPr/>
        </p:nvSpPr>
        <p:spPr bwMode="auto">
          <a:xfrm>
            <a:off x="3424361" y="3677776"/>
            <a:ext cx="785812" cy="215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altLang="es-EC" sz="800" b="1" dirty="0">
                <a:latin typeface="Century Gothic" pitchFamily="34" charset="0"/>
              </a:rPr>
              <a:t>Milagro</a:t>
            </a:r>
          </a:p>
        </p:txBody>
      </p:sp>
      <p:sp>
        <p:nvSpPr>
          <p:cNvPr id="10300" name="AutoShape 48"/>
          <p:cNvSpPr>
            <a:spLocks noChangeAspect="1" noChangeArrowheads="1"/>
          </p:cNvSpPr>
          <p:nvPr/>
        </p:nvSpPr>
        <p:spPr bwMode="auto">
          <a:xfrm>
            <a:off x="3692525" y="3839394"/>
            <a:ext cx="93663" cy="93662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301" name="Text Box 49"/>
          <p:cNvSpPr txBox="1">
            <a:spLocks noChangeAspect="1" noChangeArrowheads="1"/>
          </p:cNvSpPr>
          <p:nvPr/>
        </p:nvSpPr>
        <p:spPr bwMode="auto">
          <a:xfrm>
            <a:off x="3071813" y="2928938"/>
            <a:ext cx="785812" cy="215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altLang="es-EC" sz="800" b="1">
                <a:latin typeface="Century Gothic" pitchFamily="34" charset="0"/>
              </a:rPr>
              <a:t>Ventanas</a:t>
            </a:r>
          </a:p>
        </p:txBody>
      </p:sp>
      <p:sp>
        <p:nvSpPr>
          <p:cNvPr id="10302" name="AutoShape 48"/>
          <p:cNvSpPr>
            <a:spLocks noChangeAspect="1" noChangeArrowheads="1"/>
          </p:cNvSpPr>
          <p:nvPr/>
        </p:nvSpPr>
        <p:spPr bwMode="auto">
          <a:xfrm>
            <a:off x="3500438" y="3906838"/>
            <a:ext cx="93662" cy="93662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303" name="Text Box 49"/>
          <p:cNvSpPr txBox="1">
            <a:spLocks noChangeAspect="1" noChangeArrowheads="1"/>
          </p:cNvSpPr>
          <p:nvPr/>
        </p:nvSpPr>
        <p:spPr bwMode="auto">
          <a:xfrm>
            <a:off x="3500438" y="4284663"/>
            <a:ext cx="785812" cy="215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altLang="es-EC" sz="800" b="1">
                <a:latin typeface="Century Gothic" pitchFamily="34" charset="0"/>
              </a:rPr>
              <a:t>Naranjal</a:t>
            </a:r>
          </a:p>
        </p:txBody>
      </p:sp>
      <p:sp>
        <p:nvSpPr>
          <p:cNvPr id="10304" name="AutoShape 48"/>
          <p:cNvSpPr>
            <a:spLocks noChangeAspect="1" noChangeArrowheads="1"/>
          </p:cNvSpPr>
          <p:nvPr/>
        </p:nvSpPr>
        <p:spPr bwMode="auto">
          <a:xfrm>
            <a:off x="3571875" y="2571750"/>
            <a:ext cx="93663" cy="93663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  <p:sp>
        <p:nvSpPr>
          <p:cNvPr id="10305" name="Text Box 49"/>
          <p:cNvSpPr txBox="1">
            <a:spLocks noChangeAspect="1" noChangeArrowheads="1"/>
          </p:cNvSpPr>
          <p:nvPr/>
        </p:nvSpPr>
        <p:spPr bwMode="auto">
          <a:xfrm>
            <a:off x="2571750" y="3786188"/>
            <a:ext cx="785813" cy="2159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altLang="es-EC" sz="800" b="1">
                <a:latin typeface="Century Gothic" pitchFamily="34" charset="0"/>
              </a:rPr>
              <a:t>Guayaquil</a:t>
            </a:r>
          </a:p>
        </p:txBody>
      </p:sp>
      <p:sp>
        <p:nvSpPr>
          <p:cNvPr id="242" name="Text Box 45"/>
          <p:cNvSpPr txBox="1">
            <a:spLocks noChangeAspect="1" noChangeArrowheads="1"/>
          </p:cNvSpPr>
          <p:nvPr/>
        </p:nvSpPr>
        <p:spPr bwMode="auto">
          <a:xfrm>
            <a:off x="3346450" y="4984545"/>
            <a:ext cx="928687" cy="16927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500" b="1" dirty="0" smtClean="0">
                <a:latin typeface="Century Gothic" pitchFamily="34" charset="0"/>
              </a:rPr>
              <a:t>       El Triunfo</a:t>
            </a:r>
          </a:p>
        </p:txBody>
      </p:sp>
      <p:sp>
        <p:nvSpPr>
          <p:cNvPr id="235" name="Text Box 41"/>
          <p:cNvSpPr txBox="1">
            <a:spLocks noChangeAspect="1" noChangeArrowheads="1"/>
          </p:cNvSpPr>
          <p:nvPr/>
        </p:nvSpPr>
        <p:spPr bwMode="auto">
          <a:xfrm>
            <a:off x="4147238" y="3955791"/>
            <a:ext cx="571500" cy="1682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altLang="es-EC" sz="500" b="1" dirty="0" err="1" smtClean="0">
                <a:latin typeface="Century Gothic" pitchFamily="34" charset="0"/>
              </a:rPr>
              <a:t>Zhucay</a:t>
            </a:r>
            <a:endParaRPr lang="es-ES_tradnl" altLang="es-EC" sz="500" b="1" dirty="0">
              <a:latin typeface="Century Gothic" pitchFamily="34" charset="0"/>
            </a:endParaRPr>
          </a:p>
        </p:txBody>
      </p:sp>
      <p:sp>
        <p:nvSpPr>
          <p:cNvPr id="236" name="Oval 69"/>
          <p:cNvSpPr>
            <a:spLocks noChangeAspect="1" noChangeArrowheads="1"/>
          </p:cNvSpPr>
          <p:nvPr/>
        </p:nvSpPr>
        <p:spPr bwMode="auto">
          <a:xfrm flipV="1">
            <a:off x="4133420" y="4016960"/>
            <a:ext cx="64362" cy="6168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altLang="es-EC"/>
          </a:p>
        </p:txBody>
      </p:sp>
    </p:spTree>
    <p:extLst>
      <p:ext uri="{BB962C8B-B14F-4D97-AF65-F5344CB8AC3E}">
        <p14:creationId xmlns:p14="http://schemas.microsoft.com/office/powerpoint/2010/main" val="4451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2018-04-27T17:32:25Z</dcterms:created>
  <dcterms:modified xsi:type="dcterms:W3CDTF">2018-04-27T17:33:02Z</dcterms:modified>
</cp:coreProperties>
</file>