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73" r:id="rId8"/>
    <p:sldId id="260" r:id="rId9"/>
    <p:sldId id="261" r:id="rId10"/>
    <p:sldId id="268" r:id="rId11"/>
    <p:sldId id="266" r:id="rId12"/>
    <p:sldId id="267" r:id="rId13"/>
    <p:sldId id="262" r:id="rId14"/>
    <p:sldId id="263" r:id="rId15"/>
    <p:sldId id="269" r:id="rId16"/>
    <p:sldId id="264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2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8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5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8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9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5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7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88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90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481-3E0A-4242-9A8D-3E3A61947AD1}" type="datetimeFigureOut">
              <a:rPr lang="vi-VN" smtClean="0"/>
              <a:pPr/>
              <a:t>10/10/2014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2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app </a:t>
            </a:r>
            <a:r>
              <a:rPr lang="en-US" err="1" smtClean="0"/>
              <a:t>Sicco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03200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User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42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Tìm</a:t>
            </a:r>
            <a:r>
              <a:rPr lang="en-US" sz="3200" b="1" smtClean="0"/>
              <a:t> </a:t>
            </a:r>
            <a:r>
              <a:rPr lang="en-US" sz="3200" b="1" err="1" smtClean="0"/>
              <a:t>kiếm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4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04800"/>
            <a:ext cx="3959717" cy="6181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1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5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layout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: </a:t>
            </a:r>
            <a:r>
              <a:rPr lang="en-US" err="1" smtClean="0"/>
              <a:t>gồm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.</a:t>
            </a:r>
          </a:p>
          <a:p>
            <a:r>
              <a:rPr lang="en-US" smtClean="0"/>
              <a:t>+ Ở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–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4088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4000"/>
            <a:ext cx="4051697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đang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chọn</a:t>
            </a:r>
            <a:r>
              <a:rPr lang="en-US" smtClean="0"/>
              <a:t> 1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,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liên</a:t>
            </a:r>
            <a:r>
              <a:rPr lang="en-US" smtClean="0"/>
              <a:t> </a:t>
            </a:r>
            <a:r>
              <a:rPr lang="en-US" err="1" smtClean="0"/>
              <a:t>quan</a:t>
            </a:r>
            <a:r>
              <a:rPr lang="en-US" smtClean="0"/>
              <a:t>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đó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137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9" y="215612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+ 2.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/>
              <a:t>. (</a:t>
            </a:r>
            <a:r>
              <a:rPr lang="en-US" dirty="0" err="1"/>
              <a:t>như</a:t>
            </a:r>
            <a:r>
              <a:rPr lang="en-US" dirty="0"/>
              <a:t> demo </a:t>
            </a:r>
            <a:r>
              <a:rPr lang="en-US" dirty="0" err="1"/>
              <a:t>này</a:t>
            </a:r>
            <a:r>
              <a:rPr lang="en-US" dirty="0"/>
              <a:t>).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+ 3.Nhóm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r>
              <a:rPr lang="en-US" dirty="0" smtClean="0"/>
              <a:t>+ 4.Nhóm 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%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+ 5.Nhóm CV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4 nhóm còn lại: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642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1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Thảo</a:t>
            </a:r>
            <a:r>
              <a:rPr lang="en-US" smtClean="0"/>
              <a:t> </a:t>
            </a:r>
            <a:r>
              <a:rPr lang="en-US" err="1" smtClean="0"/>
              <a:t>luận</a:t>
            </a:r>
            <a:r>
              <a:rPr lang="en-US" smtClean="0"/>
              <a:t>,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 </a:t>
            </a:r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sửa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Chi </a:t>
            </a:r>
            <a:r>
              <a:rPr lang="en-US" sz="3200" b="1" err="1" smtClean="0"/>
              <a:t>tiết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215612"/>
            <a:ext cx="4053141" cy="63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0" y="283335"/>
            <a:ext cx="4026256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dialog/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: dialog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dialog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/>
              <a:t>   -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dialog use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group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:</a:t>
            </a:r>
            <a:r>
              <a:rPr lang="en-US" dirty="0"/>
              <a:t> dialog use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upload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file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901700" algn="l"/>
                <a:tab pos="3859213" algn="l"/>
              </a:tabLst>
            </a:pP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	-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Phòng</a:t>
            </a:r>
            <a:r>
              <a:rPr lang="en-US" dirty="0" smtClean="0"/>
              <a:t> ban	-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28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Thêm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việc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215612"/>
            <a:ext cx="4061362" cy="63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310794"/>
            <a:ext cx="120613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Icon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Notify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/>
              <a:t> Status </a:t>
            </a:r>
            <a:r>
              <a:rPr lang="en-US" dirty="0" smtClean="0"/>
              <a:t>Bar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Icon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.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3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Status Bar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 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/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/….”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….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2…..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1.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reset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winget</a:t>
            </a:r>
            <a:r>
              <a:rPr lang="en-US" dirty="0" smtClean="0"/>
              <a:t>,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dung </a:t>
            </a:r>
            <a:r>
              <a:rPr lang="en-US" dirty="0" smtClean="0"/>
              <a:t>Notify </a:t>
            </a:r>
            <a:r>
              <a:rPr lang="en-US" dirty="0"/>
              <a:t>Status </a:t>
            </a:r>
            <a:r>
              <a:rPr lang="en-US" dirty="0" smtClean="0"/>
              <a:t>Bar </a:t>
            </a:r>
            <a:r>
              <a:rPr lang="en-US" dirty="0" err="1" smtClean="0"/>
              <a:t>ngay</a:t>
            </a:r>
            <a:r>
              <a:rPr lang="en-US" dirty="0" smtClean="0"/>
              <a:t>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1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qua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2. </a:t>
            </a: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4890" y="355958"/>
            <a:ext cx="51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r>
              <a:rPr lang="en-US" sz="3200" b="1" smtClean="0"/>
              <a:t> Notify </a:t>
            </a:r>
            <a:r>
              <a:rPr lang="en-US" sz="3200" b="1" err="1" smtClean="0"/>
              <a:t>phía</a:t>
            </a:r>
            <a:r>
              <a:rPr lang="en-US" sz="3200" b="1" smtClean="0"/>
              <a:t> </a:t>
            </a:r>
            <a:r>
              <a:rPr lang="en-US" sz="3200" b="1" err="1" smtClean="0"/>
              <a:t>trên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8775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4474" y="1310794"/>
            <a:ext cx="6867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Home.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Text.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quận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Widget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(+)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6250" y="355958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4" y="355958"/>
            <a:ext cx="3915177" cy="6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4" y="1310794"/>
            <a:ext cx="6867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Home.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suốt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loại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Icon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lượng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</a:p>
          <a:p>
            <a:r>
              <a:rPr lang="en-US"/>
              <a:t> </a:t>
            </a:r>
            <a:r>
              <a:rPr lang="en-US" smtClean="0"/>
              <a:t>  con </a:t>
            </a:r>
            <a:r>
              <a:rPr lang="en-US" err="1" smtClean="0"/>
              <a:t>số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052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cảnh báo</a:t>
            </a:r>
            <a:endParaRPr lang="en-US" sz="3200" b="1"/>
          </a:p>
        </p:txBody>
      </p:sp>
      <p:pic>
        <p:nvPicPr>
          <p:cNvPr id="5" name="Picture 4" descr="widge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901" y="355958"/>
            <a:ext cx="3922667" cy="6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1" y="309282"/>
            <a:ext cx="3893764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17500"/>
            <a:ext cx="3783211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4" y="1310794"/>
            <a:ext cx="5859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link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update real time.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Status Bar </a:t>
            </a:r>
            <a:r>
              <a:rPr lang="en-US" dirty="0" err="1" smtClean="0"/>
              <a:t>thì</a:t>
            </a:r>
            <a:r>
              <a:rPr lang="en-US" dirty="0" smtClean="0"/>
              <a:t> reset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572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6596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2" y="268940"/>
            <a:ext cx="3997138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55958"/>
            <a:ext cx="3587948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5391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nhận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mở</a:t>
            </a:r>
            <a:r>
              <a:rPr lang="en-US" smtClean="0"/>
              <a:t> link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duyệt</a:t>
            </a:r>
            <a:r>
              <a:rPr lang="en-US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6250" y="355958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văn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684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" y="215612"/>
            <a:ext cx="3987137" cy="622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fix </a:t>
            </a:r>
            <a:r>
              <a:rPr lang="en-US" err="1" smtClean="0"/>
              <a:t>cứng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vẽ</a:t>
            </a:r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từng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đó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mới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/>
              <a:t>T</a:t>
            </a:r>
            <a:r>
              <a:rPr lang="en-US" err="1" smtClean="0"/>
              <a:t>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468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244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1242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Bản yêu cầu app Sicco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Tu</dc:creator>
  <cp:lastModifiedBy>Nguyen Thanh Tu</cp:lastModifiedBy>
  <cp:revision>58</cp:revision>
  <dcterms:created xsi:type="dcterms:W3CDTF">2014-09-25T02:40:57Z</dcterms:created>
  <dcterms:modified xsi:type="dcterms:W3CDTF">2014-10-10T02:40:18Z</dcterms:modified>
</cp:coreProperties>
</file>