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8" r:id="rId9"/>
    <p:sldId id="266" r:id="rId10"/>
    <p:sldId id="267" r:id="rId11"/>
    <p:sldId id="262" r:id="rId12"/>
    <p:sldId id="263" r:id="rId13"/>
    <p:sldId id="269" r:id="rId14"/>
    <p:sldId id="264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52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58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45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380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9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91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57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97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88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90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B481-3E0A-4242-9A8D-3E3A61947AD1}" type="datetimeFigureOut">
              <a:rPr lang="vi-VN" smtClean="0"/>
              <a:pPr/>
              <a:t>07/10/2014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BA90-4FCB-4FBC-8CAE-229A0132C8E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2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Bản</a:t>
            </a:r>
            <a:r>
              <a:rPr lang="en-US" smtClean="0"/>
              <a:t> </a:t>
            </a:r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 app </a:t>
            </a:r>
            <a:r>
              <a:rPr lang="en-US" err="1" smtClean="0"/>
              <a:t>Sicco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4000"/>
            <a:ext cx="4051697" cy="632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ban </a:t>
            </a:r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 smtClean="0"/>
              <a:t>đang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Sau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chọn</a:t>
            </a:r>
            <a:r>
              <a:rPr lang="en-US" smtClean="0"/>
              <a:t> 1 </a:t>
            </a:r>
            <a:r>
              <a:rPr lang="en-US" err="1" smtClean="0"/>
              <a:t>phòng</a:t>
            </a:r>
            <a:r>
              <a:rPr lang="en-US" smtClean="0"/>
              <a:t> ban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cập</a:t>
            </a:r>
            <a:r>
              <a:rPr lang="en-US" smtClean="0"/>
              <a:t> </a:t>
            </a:r>
            <a:r>
              <a:rPr lang="en-US" err="1" smtClean="0"/>
              <a:t>nhật</a:t>
            </a:r>
            <a:r>
              <a:rPr lang="en-US" smtClean="0"/>
              <a:t>,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liên</a:t>
            </a:r>
            <a:r>
              <a:rPr lang="en-US" smtClean="0"/>
              <a:t> </a:t>
            </a:r>
            <a:r>
              <a:rPr lang="en-US" err="1" smtClean="0"/>
              <a:t>quan</a:t>
            </a:r>
            <a:r>
              <a:rPr lang="en-US" smtClean="0"/>
              <a:t> </a:t>
            </a:r>
            <a:r>
              <a:rPr lang="en-US" err="1" smtClean="0"/>
              <a:t>đến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ban </a:t>
            </a:r>
            <a:r>
              <a:rPr lang="en-US" err="1" smtClean="0"/>
              <a:t>đó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59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 smtClean="0"/>
          </a:p>
          <a:p>
            <a:r>
              <a:rPr lang="en-US" sz="3200" b="1"/>
              <a:t>  </a:t>
            </a:r>
            <a:r>
              <a:rPr lang="en-US" sz="3200" b="1" smtClean="0"/>
              <a:t>    - </a:t>
            </a:r>
            <a:r>
              <a:rPr lang="en-US" sz="3200" b="1" err="1" smtClean="0"/>
              <a:t>nhóm</a:t>
            </a:r>
            <a:r>
              <a:rPr lang="en-US" sz="3200" b="1" smtClean="0"/>
              <a:t> </a:t>
            </a:r>
            <a:r>
              <a:rPr lang="en-US" sz="3200" b="1" err="1" smtClean="0"/>
              <a:t>Tất</a:t>
            </a:r>
            <a:r>
              <a:rPr lang="en-US" sz="3200" b="1" smtClean="0"/>
              <a:t> </a:t>
            </a:r>
            <a:r>
              <a:rPr lang="en-US" sz="3200" b="1" err="1" smtClean="0"/>
              <a:t>cả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137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9" y="215612"/>
            <a:ext cx="4027289" cy="628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+ 2.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/>
              <a:t>. (</a:t>
            </a:r>
            <a:r>
              <a:rPr lang="en-US" dirty="0" err="1"/>
              <a:t>như</a:t>
            </a:r>
            <a:r>
              <a:rPr lang="en-US" dirty="0"/>
              <a:t> demo </a:t>
            </a:r>
            <a:r>
              <a:rPr lang="en-US" dirty="0" err="1"/>
              <a:t>này</a:t>
            </a:r>
            <a:r>
              <a:rPr lang="en-US" dirty="0"/>
              <a:t>).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/</a:t>
            </a:r>
            <a:r>
              <a:rPr lang="en-US" dirty="0" err="1" smtClean="0"/>
              <a:t>Xóa</a:t>
            </a:r>
            <a:r>
              <a:rPr lang="en-US" dirty="0" smtClean="0"/>
              <a:t>/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+ 3.Nhóm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 smtClean="0"/>
          </a:p>
          <a:p>
            <a:r>
              <a:rPr lang="en-US" dirty="0" smtClean="0"/>
              <a:t>+ 4.Nhóm 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%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smtClean="0"/>
              <a:t>+ 5.Nhóm CV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59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 smtClean="0"/>
          </a:p>
          <a:p>
            <a:r>
              <a:rPr lang="en-US" sz="3200" b="1"/>
              <a:t>  </a:t>
            </a:r>
            <a:r>
              <a:rPr lang="en-US" sz="3200" b="1" smtClean="0"/>
              <a:t>    4 nhóm còn lại: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0642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473" y="1310793"/>
            <a:ext cx="6867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chi </a:t>
            </a:r>
            <a:r>
              <a:rPr lang="en-US" err="1" smtClean="0"/>
              <a:t>tiết</a:t>
            </a:r>
            <a:r>
              <a:rPr lang="en-US" smtClean="0"/>
              <a:t> 1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endParaRPr lang="en-US"/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user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Thảo</a:t>
            </a:r>
            <a:r>
              <a:rPr lang="en-US" smtClean="0"/>
              <a:t> </a:t>
            </a:r>
            <a:r>
              <a:rPr lang="en-US" err="1" smtClean="0"/>
              <a:t>luận</a:t>
            </a:r>
            <a:r>
              <a:rPr lang="en-US" smtClean="0"/>
              <a:t>, </a:t>
            </a:r>
            <a:r>
              <a:rPr lang="en-US" err="1" smtClean="0"/>
              <a:t>cập</a:t>
            </a:r>
            <a:r>
              <a:rPr lang="en-US" smtClean="0"/>
              <a:t> </a:t>
            </a:r>
            <a:r>
              <a:rPr lang="en-US" err="1" smtClean="0"/>
              <a:t>nhật</a:t>
            </a:r>
            <a:r>
              <a:rPr lang="en-US" smtClean="0"/>
              <a:t> </a:t>
            </a:r>
            <a:r>
              <a:rPr lang="en-US" err="1" smtClean="0"/>
              <a:t>Tiến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sửa</a:t>
            </a:r>
            <a:r>
              <a:rPr lang="en-US" smtClean="0"/>
              <a:t> chi </a:t>
            </a:r>
            <a:r>
              <a:rPr lang="en-US" err="1" smtClean="0"/>
              <a:t>tiết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Chi </a:t>
            </a:r>
            <a:r>
              <a:rPr lang="en-US" sz="3200" b="1" err="1" smtClean="0"/>
              <a:t>tiết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9" y="215612"/>
            <a:ext cx="4053141" cy="63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0" y="283335"/>
            <a:ext cx="4026256" cy="62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473" y="1310793"/>
            <a:ext cx="68675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dialog/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/>
              <a:t>Nội</a:t>
            </a:r>
            <a:r>
              <a:rPr lang="en-US" dirty="0"/>
              <a:t> dung: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: dialog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quyển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</a:t>
            </a:r>
            <a:r>
              <a:rPr lang="en-US" dirty="0" smtClean="0"/>
              <a:t>dialog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/>
              <a:t>   -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dialog use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group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ban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-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:</a:t>
            </a:r>
            <a:r>
              <a:rPr lang="en-US" dirty="0"/>
              <a:t> dialog use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File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: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uploand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file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901700" algn="l"/>
                <a:tab pos="3859213" algn="l"/>
              </a:tabLst>
            </a:pP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2">
              <a:tabLst>
                <a:tab pos="901700" algn="l"/>
                <a:tab pos="3859213" algn="l"/>
              </a:tabLst>
            </a:pPr>
            <a:r>
              <a:rPr lang="en-US" dirty="0" smtClean="0"/>
              <a:t>-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lvl="2">
              <a:tabLst>
                <a:tab pos="901700" algn="l"/>
                <a:tab pos="3859213" algn="l"/>
              </a:tabLst>
            </a:pPr>
            <a:r>
              <a:rPr lang="en-US" dirty="0" smtClean="0"/>
              <a:t>-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	-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2">
              <a:tabLst>
                <a:tab pos="901700" algn="l"/>
                <a:tab pos="3859213" algn="l"/>
              </a:tabLst>
            </a:pPr>
            <a:r>
              <a:rPr lang="en-US" dirty="0" smtClean="0"/>
              <a:t>- </a:t>
            </a:r>
            <a:r>
              <a:rPr lang="en-US" dirty="0" err="1" smtClean="0"/>
              <a:t>Phòng</a:t>
            </a:r>
            <a:r>
              <a:rPr lang="en-US" dirty="0" smtClean="0"/>
              <a:t> ban	-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1590" y="215612"/>
            <a:ext cx="28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Thêm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việc</a:t>
            </a:r>
            <a:endParaRPr lang="en-US" sz="3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215612"/>
            <a:ext cx="4061362" cy="63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310794"/>
            <a:ext cx="120613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Icon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Notify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/>
              <a:t> Status </a:t>
            </a:r>
            <a:r>
              <a:rPr lang="en-US" dirty="0" smtClean="0"/>
              <a:t>Bar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Icon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3 </a:t>
            </a:r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.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3 icon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/>
              <a:t>Status </a:t>
            </a:r>
            <a:r>
              <a:rPr lang="en-US" dirty="0" smtClean="0"/>
              <a:t>Bar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vuốt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+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Status Bar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message </a:t>
            </a:r>
          </a:p>
          <a:p>
            <a:r>
              <a:rPr lang="en-US" dirty="0"/>
              <a:t>           “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/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 smtClean="0"/>
              <a:t>/….”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/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message</a:t>
            </a:r>
          </a:p>
          <a:p>
            <a:r>
              <a:rPr lang="en-US" dirty="0"/>
              <a:t>           “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….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 smtClean="0"/>
              <a:t>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1/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1</a:t>
            </a:r>
          </a:p>
          <a:p>
            <a:r>
              <a:rPr lang="en-US" dirty="0"/>
              <a:t> </a:t>
            </a:r>
            <a:r>
              <a:rPr lang="en-US" dirty="0" smtClean="0"/>
              <a:t>            -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smtClean="0"/>
              <a:t>2/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smtClean="0"/>
              <a:t>2…..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1. </a:t>
            </a:r>
            <a:r>
              <a:rPr lang="en-US" dirty="0" err="1" smtClean="0"/>
              <a:t>Tắt</a:t>
            </a:r>
            <a:r>
              <a:rPr lang="en-US" dirty="0" smtClean="0"/>
              <a:t> Icon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reset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winget</a:t>
            </a:r>
            <a:r>
              <a:rPr lang="en-US" dirty="0" smtClean="0"/>
              <a:t>,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dung </a:t>
            </a:r>
            <a:r>
              <a:rPr lang="en-US" dirty="0" smtClean="0"/>
              <a:t>Notify </a:t>
            </a:r>
            <a:r>
              <a:rPr lang="en-US" dirty="0"/>
              <a:t>Status </a:t>
            </a:r>
            <a:r>
              <a:rPr lang="en-US" dirty="0" smtClean="0"/>
              <a:t>Bar </a:t>
            </a:r>
            <a:r>
              <a:rPr lang="en-US" dirty="0" err="1" smtClean="0"/>
              <a:t>ngay</a:t>
            </a:r>
            <a:r>
              <a:rPr lang="en-US" dirty="0" smtClean="0"/>
              <a:t> 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1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vuốt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qua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2. </a:t>
            </a: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icon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4890" y="355958"/>
            <a:ext cx="51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 smtClean="0"/>
              <a:t>Cảnh</a:t>
            </a:r>
            <a:r>
              <a:rPr lang="en-US" sz="3200" b="1" smtClean="0"/>
              <a:t> </a:t>
            </a:r>
            <a:r>
              <a:rPr lang="en-US" sz="3200" b="1" err="1" smtClean="0"/>
              <a:t>báo</a:t>
            </a:r>
            <a:r>
              <a:rPr lang="en-US" sz="3200" b="1" smtClean="0"/>
              <a:t> Notify </a:t>
            </a:r>
            <a:r>
              <a:rPr lang="en-US" sz="3200" b="1" err="1" smtClean="0"/>
              <a:t>phía</a:t>
            </a:r>
            <a:r>
              <a:rPr lang="en-US" sz="3200" b="1" smtClean="0"/>
              <a:t> </a:t>
            </a:r>
            <a:r>
              <a:rPr lang="en-US" sz="3200" b="1" err="1" smtClean="0"/>
              <a:t>trên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8775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4474" y="1310794"/>
            <a:ext cx="6867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+ Widget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Home.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Widget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Text.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kiểu</a:t>
            </a:r>
            <a:r>
              <a:rPr lang="en-US" dirty="0" smtClean="0"/>
              <a:t>: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quận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lật</a:t>
            </a:r>
            <a:r>
              <a:rPr lang="en-US" dirty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Widget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Sicco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app </a:t>
            </a:r>
            <a:r>
              <a:rPr lang="en-US" dirty="0" err="1" smtClean="0"/>
              <a:t>Sicco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(+)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app </a:t>
            </a:r>
            <a:r>
              <a:rPr lang="en-US" dirty="0" err="1" smtClean="0"/>
              <a:t>Sicco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6250" y="355958"/>
            <a:ext cx="307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Widget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4" y="355958"/>
            <a:ext cx="3915177" cy="61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4474" y="1310794"/>
            <a:ext cx="6867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Widget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Home.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suốt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loại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Icon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lượng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</a:p>
          <a:p>
            <a:r>
              <a:rPr lang="en-US"/>
              <a:t> </a:t>
            </a:r>
            <a:r>
              <a:rPr lang="en-US" smtClean="0"/>
              <a:t>  con </a:t>
            </a:r>
            <a:r>
              <a:rPr lang="en-US" err="1" smtClean="0"/>
              <a:t>số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widget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phía</a:t>
            </a:r>
            <a:r>
              <a:rPr lang="en-US" smtClean="0"/>
              <a:t> </a:t>
            </a:r>
            <a:r>
              <a:rPr lang="en-US" err="1" smtClean="0"/>
              <a:t>sau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26250" y="355958"/>
            <a:ext cx="3052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Widget cảnh báo</a:t>
            </a:r>
            <a:endParaRPr lang="en-US" sz="3200" b="1"/>
          </a:p>
        </p:txBody>
      </p:sp>
      <p:pic>
        <p:nvPicPr>
          <p:cNvPr id="5" name="Picture 4" descr="widge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901" y="355958"/>
            <a:ext cx="3922667" cy="6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17500"/>
            <a:ext cx="3783211" cy="590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4" y="1310794"/>
            <a:ext cx="5859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sắp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err="1" smtClean="0"/>
              <a:t>nhận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màu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biết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đã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đọc</a:t>
            </a:r>
            <a:r>
              <a:rPr lang="en-US" smtClean="0"/>
              <a:t> hay </a:t>
            </a:r>
            <a:r>
              <a:rPr lang="en-US" err="1" smtClean="0"/>
              <a:t>chưa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1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mở</a:t>
            </a:r>
            <a:r>
              <a:rPr lang="en-US" smtClean="0"/>
              <a:t> link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duyệt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update real time.</a:t>
            </a:r>
          </a:p>
          <a:p>
            <a:r>
              <a:rPr lang="en-US" smtClean="0"/>
              <a:t>- </a:t>
            </a:r>
            <a:r>
              <a:rPr lang="en-US" err="1" smtClean="0"/>
              <a:t>Mỗi</a:t>
            </a:r>
            <a:r>
              <a:rPr lang="en-US" smtClean="0"/>
              <a:t> </a:t>
            </a:r>
            <a:r>
              <a:rPr lang="en-US" err="1" smtClean="0"/>
              <a:t>lần</a:t>
            </a:r>
            <a:r>
              <a:rPr lang="en-US" smtClean="0"/>
              <a:t>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cảnh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Status Bar </a:t>
            </a:r>
            <a:r>
              <a:rPr lang="en-US" err="1" smtClean="0"/>
              <a:t>thì</a:t>
            </a:r>
            <a:r>
              <a:rPr lang="en-US" smtClean="0"/>
              <a:t> reset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đếm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26250" y="355958"/>
            <a:ext cx="3572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cảnh</a:t>
            </a:r>
            <a:r>
              <a:rPr lang="en-US" sz="3200" b="1" smtClean="0"/>
              <a:t> </a:t>
            </a:r>
            <a:r>
              <a:rPr lang="en-US" sz="3200" b="1" err="1" smtClean="0"/>
              <a:t>báo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6596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55958"/>
            <a:ext cx="3587948" cy="5600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5391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sắp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err="1" smtClean="0"/>
              <a:t>nhận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mở</a:t>
            </a:r>
            <a:r>
              <a:rPr lang="en-US" smtClean="0"/>
              <a:t> link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duyệt</a:t>
            </a:r>
            <a:r>
              <a:rPr lang="en-US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6250" y="355958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văn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6847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7" y="215612"/>
            <a:ext cx="3987137" cy="6223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dạng</a:t>
            </a:r>
            <a:r>
              <a:rPr lang="en-US" smtClean="0"/>
              <a:t> fix </a:t>
            </a:r>
            <a:r>
              <a:rPr lang="en-US" err="1" smtClean="0"/>
              <a:t>cứng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vẽ</a:t>
            </a:r>
          </a:p>
          <a:p>
            <a:r>
              <a:rPr lang="en-US" smtClean="0"/>
              <a:t>+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từng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đó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user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mới</a:t>
            </a:r>
            <a:r>
              <a:rPr lang="en-US" smtClean="0"/>
              <a:t> =&gt; </a:t>
            </a:r>
            <a:r>
              <a:rPr lang="en-US" err="1" smtClean="0"/>
              <a:t>sau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nút</a:t>
            </a:r>
            <a:r>
              <a:rPr lang="en-US" smtClean="0"/>
              <a:t> </a:t>
            </a:r>
            <a:r>
              <a:rPr lang="en-US" err="1" smtClean="0"/>
              <a:t>thêm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chuyển</a:t>
            </a:r>
            <a:r>
              <a:rPr lang="en-US" smtClean="0"/>
              <a:t> sang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/>
              <a:t>T</a:t>
            </a:r>
            <a:r>
              <a:rPr lang="en-US" err="1" smtClean="0"/>
              <a:t>hêm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user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=&gt; </a:t>
            </a:r>
            <a:r>
              <a:rPr lang="en-US" err="1" smtClean="0"/>
              <a:t>sau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user </a:t>
            </a:r>
            <a:r>
              <a:rPr lang="en-US" err="1" smtClean="0"/>
              <a:t>bấm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nút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chuyển</a:t>
            </a:r>
            <a:r>
              <a:rPr lang="en-US" smtClean="0"/>
              <a:t> sang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1590" y="215612"/>
            <a:ext cx="468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nhóm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244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03200"/>
            <a:ext cx="4027289" cy="628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User </a:t>
            </a:r>
            <a:r>
              <a:rPr lang="en-US" err="1" smtClean="0"/>
              <a:t>chọn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ô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=&gt; </a:t>
            </a:r>
            <a:r>
              <a:rPr lang="en-US" err="1" smtClean="0"/>
              <a:t>chọn</a:t>
            </a:r>
            <a:r>
              <a:rPr lang="en-US" smtClean="0"/>
              <a:t> 1 </a:t>
            </a:r>
            <a:r>
              <a:rPr lang="en-US" err="1" smtClean="0"/>
              <a:t>tiêu</a:t>
            </a:r>
            <a:r>
              <a:rPr lang="en-US" smtClean="0"/>
              <a:t> </a:t>
            </a:r>
            <a:r>
              <a:rPr lang="en-US" err="1" smtClean="0"/>
              <a:t>chí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endParaRPr lang="en-US" smtClean="0"/>
          </a:p>
          <a:p>
            <a:r>
              <a:rPr lang="en-US" smtClean="0"/>
              <a:t>+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tiêu</a:t>
            </a:r>
            <a:r>
              <a:rPr lang="en-US" smtClean="0"/>
              <a:t> </a:t>
            </a:r>
            <a:r>
              <a:rPr lang="en-US" err="1" smtClean="0"/>
              <a:t>chí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</a:t>
            </a:r>
            <a:r>
              <a:rPr lang="en-US" err="1" smtClean="0"/>
              <a:t>lựa</a:t>
            </a:r>
            <a:r>
              <a:rPr lang="en-US" smtClean="0"/>
              <a:t> </a:t>
            </a:r>
            <a:r>
              <a:rPr lang="en-US" err="1" smtClean="0"/>
              <a:t>chọn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: </a:t>
            </a:r>
            <a:r>
              <a:rPr lang="en-US" err="1" smtClean="0"/>
              <a:t>Tên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, </a:t>
            </a:r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giao</a:t>
            </a:r>
            <a:r>
              <a:rPr lang="en-US" smtClean="0"/>
              <a:t>, </a:t>
            </a:r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giao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thấy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layout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vẽ</a:t>
            </a:r>
            <a:r>
              <a:rPr lang="en-US" smtClean="0"/>
              <a:t>: </a:t>
            </a:r>
            <a:r>
              <a:rPr lang="en-US" err="1" smtClean="0"/>
              <a:t>gồm</a:t>
            </a:r>
            <a:r>
              <a:rPr lang="en-US" smtClean="0"/>
              <a:t> </a:t>
            </a:r>
            <a:r>
              <a:rPr lang="en-US" err="1" smtClean="0"/>
              <a:t>Tên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err="1" smtClean="0"/>
              <a:t>cuối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424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Tìm</a:t>
            </a:r>
            <a:r>
              <a:rPr lang="en-US" sz="3200" b="1" smtClean="0"/>
              <a:t> </a:t>
            </a:r>
            <a:r>
              <a:rPr lang="en-US" sz="3200" b="1" err="1" smtClean="0"/>
              <a:t>kiếm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04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304800"/>
            <a:ext cx="3959717" cy="61810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473" y="1310793"/>
            <a:ext cx="6867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: </a:t>
            </a:r>
          </a:p>
          <a:p>
            <a:r>
              <a:rPr lang="en-US" smtClean="0"/>
              <a:t>+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1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5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.</a:t>
            </a:r>
          </a:p>
          <a:p>
            <a:r>
              <a:rPr lang="en-US" smtClean="0"/>
              <a:t>+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layout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vẽ</a:t>
            </a:r>
            <a:r>
              <a:rPr lang="en-US" smtClean="0"/>
              <a:t>: </a:t>
            </a:r>
            <a:r>
              <a:rPr lang="en-US" err="1" smtClean="0"/>
              <a:t>gồm</a:t>
            </a:r>
            <a:r>
              <a:rPr lang="en-US" smtClean="0"/>
              <a:t> </a:t>
            </a:r>
            <a:r>
              <a:rPr lang="en-US" err="1" smtClean="0"/>
              <a:t>Tên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err="1" smtClean="0"/>
              <a:t>cuối</a:t>
            </a:r>
            <a:r>
              <a:rPr lang="en-US" smtClean="0"/>
              <a:t>.</a:t>
            </a:r>
          </a:p>
          <a:p>
            <a:r>
              <a:rPr lang="en-US" smtClean="0"/>
              <a:t>+ Ở </a:t>
            </a:r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ban – </a:t>
            </a:r>
            <a:r>
              <a:rPr lang="en-US" err="1" smtClean="0"/>
              <a:t>màn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phòng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phía</a:t>
            </a:r>
            <a:r>
              <a:rPr lang="en-US" smtClean="0"/>
              <a:t> </a:t>
            </a:r>
            <a:r>
              <a:rPr lang="en-US" err="1" smtClean="0"/>
              <a:t>sau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1590" y="215612"/>
            <a:ext cx="359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 smtClean="0"/>
              <a:t>Danh</a:t>
            </a:r>
            <a:r>
              <a:rPr lang="en-US" sz="3200" b="1" smtClean="0"/>
              <a:t> </a:t>
            </a:r>
            <a:r>
              <a:rPr lang="en-US" sz="3200" b="1" err="1" smtClean="0"/>
              <a:t>sách</a:t>
            </a:r>
            <a:r>
              <a:rPr lang="en-US" sz="3200" b="1" smtClean="0"/>
              <a:t> </a:t>
            </a:r>
            <a:r>
              <a:rPr lang="en-US" sz="3200" b="1" err="1" smtClean="0"/>
              <a:t>công</a:t>
            </a:r>
            <a:r>
              <a:rPr lang="en-US" sz="3200" b="1" smtClean="0"/>
              <a:t> </a:t>
            </a:r>
            <a:r>
              <a:rPr lang="en-US" sz="3200" b="1" err="1" smtClean="0"/>
              <a:t>việc</a:t>
            </a:r>
            <a:endParaRPr lang="en-US" sz="3200" b="1" smtClean="0"/>
          </a:p>
          <a:p>
            <a:r>
              <a:rPr lang="en-US" sz="3200" b="1"/>
              <a:t>  </a:t>
            </a:r>
            <a:r>
              <a:rPr lang="en-US" sz="3200" b="1" smtClean="0"/>
              <a:t>    - </a:t>
            </a:r>
            <a:r>
              <a:rPr lang="en-US" sz="3200" b="1" err="1" smtClean="0"/>
              <a:t>nhóm</a:t>
            </a:r>
            <a:r>
              <a:rPr lang="en-US" sz="3200" b="1" smtClean="0"/>
              <a:t> </a:t>
            </a:r>
            <a:r>
              <a:rPr lang="en-US" sz="3200" b="1" err="1" smtClean="0"/>
              <a:t>Tất</a:t>
            </a:r>
            <a:r>
              <a:rPr lang="en-US" sz="3200" b="1" smtClean="0"/>
              <a:t> </a:t>
            </a:r>
            <a:r>
              <a:rPr lang="en-US" sz="3200" b="1" err="1" smtClean="0"/>
              <a:t>cả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4088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1242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Bản yêu cầu app Sicco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Tu</dc:creator>
  <cp:lastModifiedBy>Nguyen Thanh Tu</cp:lastModifiedBy>
  <cp:revision>55</cp:revision>
  <dcterms:created xsi:type="dcterms:W3CDTF">2014-09-25T02:40:57Z</dcterms:created>
  <dcterms:modified xsi:type="dcterms:W3CDTF">2014-10-07T04:37:55Z</dcterms:modified>
</cp:coreProperties>
</file>