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0"/>
    <p:restoredTop sz="94663"/>
  </p:normalViewPr>
  <p:slideViewPr>
    <p:cSldViewPr snapToGrid="0">
      <p:cViewPr varScale="1">
        <p:scale>
          <a:sx n="82" d="100"/>
          <a:sy n="82" d="100"/>
        </p:scale>
        <p:origin x="96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asses.engineering.wustl.edu/cse511/p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 </a:t>
            </a:r>
            <a:r>
              <a:rPr lang="en-US" i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 Learning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069771" y="6248400"/>
            <a:ext cx="440871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Lab 1.4 Optimal Policies with Dynamic Programming</a:t>
            </a:r>
            <a:endParaRPr lang="en-US"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lab implements </a:t>
            </a:r>
            <a:r>
              <a:rPr lang="en-US" sz="2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grid world and </a:t>
            </a:r>
            <a:r>
              <a:rPr lang="en-US" sz="2200" b="0" i="0" u="none" dirty="0" err="1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pacman</a:t>
            </a:r>
            <a:r>
              <a:rPr lang="en-US" sz="2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game.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2200" dirty="0"/>
              <a:t>Material: </a:t>
            </a:r>
            <a:r>
              <a:rPr lang="en-US" sz="2200" dirty="0">
                <a:hlinkClick r:id="rId4"/>
              </a:rPr>
              <a:t>https://classes.engineering.wustl.edu/cse511/p3</a:t>
            </a:r>
            <a:r>
              <a:rPr lang="en-US" sz="2200" dirty="0" smtClean="0">
                <a:hlinkClick r:id="rId4"/>
              </a:rPr>
              <a:t>/</a:t>
            </a:r>
            <a:endParaRPr lang="en-US" sz="22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2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Submit: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2200" dirty="0" smtClean="0"/>
              <a:t>1- </a:t>
            </a:r>
            <a:r>
              <a:rPr lang="en-US" sz="2200" dirty="0" err="1" smtClean="0"/>
              <a:t>Sourcecode</a:t>
            </a:r>
            <a:endParaRPr lang="en-US" sz="2200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r>
              <a:rPr lang="en-US" sz="22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2- Write report for </a:t>
            </a:r>
            <a:r>
              <a:rPr lang="en-US" sz="2200" b="0" i="0" u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solution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</Words>
  <Application>Microsoft Office PowerPoint</Application>
  <PresentationFormat>On-screen Show (4:3)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Noto Sans Symbols</vt:lpstr>
      <vt:lpstr>Tahoma</vt:lpstr>
      <vt:lpstr>1_Blueprint</vt:lpstr>
      <vt:lpstr>Blueprint</vt:lpstr>
      <vt:lpstr>Lab 1.5 Q Learning</vt:lpstr>
      <vt:lpstr>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TRUNGNQ</cp:lastModifiedBy>
  <cp:revision>23</cp:revision>
  <dcterms:created xsi:type="dcterms:W3CDTF">2022-12-09T09:55:15Z</dcterms:created>
  <dcterms:modified xsi:type="dcterms:W3CDTF">2024-05-24T06:58:21Z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