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49D4-89FA-4F08-A8BC-E2B83C4EE90B}" type="datetimeFigureOut">
              <a:rPr lang="it-IT" smtClean="0"/>
              <a:t>07/09/2017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08F5F-5200-4AAD-8EDD-5947105E69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100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08F5F-5200-4AAD-8EDD-5947105E6941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28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3C3-8AD5-4437-9629-6869F3D4ED30}" type="datetimeFigureOut">
              <a:rPr lang="it-IT" smtClean="0"/>
              <a:t>06/09/2017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7F7C-8CBC-4EC0-A718-5529FA2D73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05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3C3-8AD5-4437-9629-6869F3D4ED30}" type="datetimeFigureOut">
              <a:rPr lang="it-IT" smtClean="0"/>
              <a:t>06/09/2017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7F7C-8CBC-4EC0-A718-5529FA2D73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677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3C3-8AD5-4437-9629-6869F3D4ED30}" type="datetimeFigureOut">
              <a:rPr lang="it-IT" smtClean="0"/>
              <a:t>06/09/2017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7F7C-8CBC-4EC0-A718-5529FA2D73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4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3C3-8AD5-4437-9629-6869F3D4ED30}" type="datetimeFigureOut">
              <a:rPr lang="it-IT" smtClean="0"/>
              <a:t>06/09/2017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7F7C-8CBC-4EC0-A718-5529FA2D73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06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3C3-8AD5-4437-9629-6869F3D4ED30}" type="datetimeFigureOut">
              <a:rPr lang="it-IT" smtClean="0"/>
              <a:t>06/09/2017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7F7C-8CBC-4EC0-A718-5529FA2D73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353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3C3-8AD5-4437-9629-6869F3D4ED30}" type="datetimeFigureOut">
              <a:rPr lang="it-IT" smtClean="0"/>
              <a:t>06/09/2017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7F7C-8CBC-4EC0-A718-5529FA2D73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43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3C3-8AD5-4437-9629-6869F3D4ED30}" type="datetimeFigureOut">
              <a:rPr lang="it-IT" smtClean="0"/>
              <a:t>06/09/2017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7F7C-8CBC-4EC0-A718-5529FA2D73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26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3C3-8AD5-4437-9629-6869F3D4ED30}" type="datetimeFigureOut">
              <a:rPr lang="it-IT" smtClean="0"/>
              <a:t>06/09/2017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7F7C-8CBC-4EC0-A718-5529FA2D73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116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3C3-8AD5-4437-9629-6869F3D4ED30}" type="datetimeFigureOut">
              <a:rPr lang="it-IT" smtClean="0"/>
              <a:t>06/09/2017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7F7C-8CBC-4EC0-A718-5529FA2D73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4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3C3-8AD5-4437-9629-6869F3D4ED30}" type="datetimeFigureOut">
              <a:rPr lang="it-IT" smtClean="0"/>
              <a:t>06/09/2017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7F7C-8CBC-4EC0-A718-5529FA2D73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270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3C3-8AD5-4437-9629-6869F3D4ED30}" type="datetimeFigureOut">
              <a:rPr lang="it-IT" smtClean="0"/>
              <a:t>06/09/2017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7F7C-8CBC-4EC0-A718-5529FA2D73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24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F33C3-8AD5-4437-9629-6869F3D4ED30}" type="datetimeFigureOut">
              <a:rPr lang="it-IT" smtClean="0"/>
              <a:t>06/09/2017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47F7C-8CBC-4EC0-A718-5529FA2D73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46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Applicazioni </a:t>
            </a:r>
            <a:r>
              <a:rPr lang="it-IT" dirty="0" err="1" smtClean="0"/>
              <a:t>Touch</a:t>
            </a:r>
            <a:r>
              <a:rPr lang="it-IT" dirty="0" smtClean="0"/>
              <a:t> in ambiente Microsoft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59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DataBase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Come database è stato scelto </a:t>
            </a:r>
            <a:r>
              <a:rPr lang="it-IT" dirty="0" err="1"/>
              <a:t>SQLite</a:t>
            </a:r>
            <a:r>
              <a:rPr lang="it-IT" dirty="0"/>
              <a:t>, una libreria che implementa un DBMS SQL. Grazie ad </a:t>
            </a:r>
            <a:r>
              <a:rPr lang="it-IT" dirty="0" smtClean="0"/>
              <a:t>esso si </a:t>
            </a:r>
            <a:r>
              <a:rPr lang="it-IT" dirty="0"/>
              <a:t>riesce a simulare, tramite un semplice file di testo, un reale </a:t>
            </a:r>
            <a:r>
              <a:rPr lang="it-IT" dirty="0" smtClean="0"/>
              <a:t>database.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Per interfacciarsi con esso si è deciso di utilizzare </a:t>
            </a:r>
            <a:r>
              <a:rPr lang="it-IT" dirty="0" err="1" smtClean="0"/>
              <a:t>EntityFramework</a:t>
            </a:r>
            <a:r>
              <a:rPr lang="it-IT" dirty="0"/>
              <a:t> </a:t>
            </a:r>
            <a:r>
              <a:rPr lang="it-IT" dirty="0" smtClean="0"/>
              <a:t>che permette di definire un modello del database tramite classi C# e di creare, attraverso di esso, un database reale.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Per eseguire </a:t>
            </a:r>
            <a:r>
              <a:rPr lang="it-IT" dirty="0" err="1" smtClean="0"/>
              <a:t>query</a:t>
            </a:r>
            <a:r>
              <a:rPr lang="it-IT" dirty="0" smtClean="0"/>
              <a:t> su un tale modello è necessario utilizzare LINQ, </a:t>
            </a:r>
            <a:r>
              <a:rPr lang="it-IT" dirty="0"/>
              <a:t>un componente del </a:t>
            </a:r>
            <a:r>
              <a:rPr lang="it-IT" dirty="0" smtClean="0"/>
              <a:t>.NET Framework,</a:t>
            </a:r>
            <a:r>
              <a:rPr lang="it-IT" dirty="0"/>
              <a:t> che </a:t>
            </a:r>
            <a:r>
              <a:rPr lang="it-IT" dirty="0" smtClean="0"/>
              <a:t>rende possibile </a:t>
            </a:r>
            <a:r>
              <a:rPr lang="it-IT" dirty="0"/>
              <a:t>effettuare interrogazioni su oggetti utilizzando una sintassi simile a </a:t>
            </a:r>
            <a:r>
              <a:rPr lang="it-IT" dirty="0" smtClean="0"/>
              <a:t>SQL.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07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Dimostrazione video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Slide con i video dimostrativi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307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Obiettivo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L’obiettivo dato dallo </a:t>
            </a:r>
            <a:r>
              <a:rPr lang="it-IT" dirty="0" err="1"/>
              <a:t>Stackholder</a:t>
            </a:r>
            <a:r>
              <a:rPr lang="it-IT" dirty="0"/>
              <a:t> è quello di riuscire a creare </a:t>
            </a:r>
            <a:r>
              <a:rPr lang="it-IT" dirty="0" smtClean="0"/>
              <a:t>applicativi </a:t>
            </a:r>
            <a:r>
              <a:rPr lang="it-IT" dirty="0" err="1"/>
              <a:t>touch</a:t>
            </a:r>
            <a:r>
              <a:rPr lang="it-IT" dirty="0"/>
              <a:t> utilizzabili in parallelo da più </a:t>
            </a:r>
            <a:r>
              <a:rPr lang="it-IT" dirty="0" smtClean="0"/>
              <a:t>utenti in ambiente Microsoft.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Questi </a:t>
            </a:r>
            <a:r>
              <a:rPr lang="it-IT" dirty="0"/>
              <a:t>applicativi dovranno essere formati da una serie di </a:t>
            </a:r>
            <a:r>
              <a:rPr lang="it-IT" dirty="0" err="1"/>
              <a:t>widget</a:t>
            </a:r>
            <a:r>
              <a:rPr lang="it-IT" dirty="0"/>
              <a:t> con cui </a:t>
            </a:r>
            <a:r>
              <a:rPr lang="it-IT" dirty="0" smtClean="0"/>
              <a:t>gli utenti potranno </a:t>
            </a:r>
            <a:r>
              <a:rPr lang="it-IT" dirty="0"/>
              <a:t>interagire muovendoli e ruotandoli sullo </a:t>
            </a:r>
            <a:r>
              <a:rPr lang="it-IT" dirty="0" smtClean="0"/>
              <a:t>schermo.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Il </a:t>
            </a:r>
            <a:r>
              <a:rPr lang="it-IT" dirty="0" err="1"/>
              <a:t>Widget</a:t>
            </a:r>
            <a:r>
              <a:rPr lang="it-IT" dirty="0"/>
              <a:t> sarà </a:t>
            </a:r>
            <a:r>
              <a:rPr lang="it-IT" dirty="0" smtClean="0"/>
              <a:t>dunque l’unità </a:t>
            </a:r>
            <a:r>
              <a:rPr lang="it-IT" dirty="0"/>
              <a:t>base </a:t>
            </a:r>
            <a:r>
              <a:rPr lang="it-IT" dirty="0" smtClean="0"/>
              <a:t>di interazione tra il sistema e l’utente.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97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Reference Platform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La </a:t>
            </a:r>
            <a:r>
              <a:rPr lang="it-IT" dirty="0" err="1"/>
              <a:t>reference</a:t>
            </a:r>
            <a:r>
              <a:rPr lang="it-IT" dirty="0"/>
              <a:t> </a:t>
            </a:r>
            <a:r>
              <a:rPr lang="it-IT" dirty="0" err="1"/>
              <a:t>platform</a:t>
            </a:r>
            <a:r>
              <a:rPr lang="it-IT" dirty="0"/>
              <a:t> </a:t>
            </a:r>
            <a:r>
              <a:rPr lang="it-IT" dirty="0" smtClean="0"/>
              <a:t>fornita dallo </a:t>
            </a:r>
            <a:r>
              <a:rPr lang="it-IT" dirty="0"/>
              <a:t>stakeholder è la seguente:</a:t>
            </a:r>
          </a:p>
          <a:p>
            <a:pPr lvl="0"/>
            <a:r>
              <a:rPr lang="it-IT" dirty="0"/>
              <a:t>S.O. : Windows 10 Pro (1703, </a:t>
            </a:r>
            <a:r>
              <a:rPr lang="it-IT" dirty="0" err="1"/>
              <a:t>build</a:t>
            </a:r>
            <a:r>
              <a:rPr lang="it-IT" dirty="0"/>
              <a:t> 15063.483 o superiore)</a:t>
            </a:r>
          </a:p>
          <a:p>
            <a:pPr lvl="0"/>
            <a:r>
              <a:rPr lang="it-IT" dirty="0"/>
              <a:t>SDK: Windows 10 SDK (10.0.15063.468 o superiore) .NET Framework (4.7 o superiore)</a:t>
            </a:r>
          </a:p>
          <a:p>
            <a:pPr lvl="0"/>
            <a:r>
              <a:rPr lang="it-IT" dirty="0"/>
              <a:t>Linguaggio: C#</a:t>
            </a:r>
          </a:p>
          <a:p>
            <a:pPr lvl="0"/>
            <a:r>
              <a:rPr lang="it-IT" dirty="0"/>
              <a:t>IDE: Visual Studio 2017 (Professional\Enterprise</a:t>
            </a:r>
            <a:r>
              <a:rPr lang="it-IT" dirty="0" smtClean="0"/>
              <a:t>)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705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Fattori architetturali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smtClean="0"/>
              <a:t>I Fattori architetturali che sono stati presi in considerazione durante studio sono i seguenti:</a:t>
            </a:r>
            <a:endParaRPr lang="it-IT" dirty="0"/>
          </a:p>
          <a:p>
            <a:pPr lvl="1"/>
            <a:r>
              <a:rPr lang="it-IT" dirty="0"/>
              <a:t>Flessibilità</a:t>
            </a:r>
          </a:p>
          <a:p>
            <a:pPr lvl="1"/>
            <a:r>
              <a:rPr lang="it-IT" dirty="0"/>
              <a:t>Semplicità di sviluppo</a:t>
            </a:r>
          </a:p>
          <a:p>
            <a:pPr lvl="1"/>
            <a:r>
              <a:rPr lang="it-IT" dirty="0"/>
              <a:t>Riusabilità del codice</a:t>
            </a:r>
          </a:p>
          <a:p>
            <a:pPr lvl="1"/>
            <a:r>
              <a:rPr lang="it-IT" dirty="0"/>
              <a:t>Manutenibilità del </a:t>
            </a:r>
            <a:r>
              <a:rPr lang="it-IT" dirty="0" smtClean="0"/>
              <a:t>codice</a:t>
            </a:r>
          </a:p>
          <a:p>
            <a:pPr lvl="1"/>
            <a:endParaRPr lang="it-IT" dirty="0"/>
          </a:p>
          <a:p>
            <a:pPr marL="0" indent="0">
              <a:buNone/>
            </a:pPr>
            <a:r>
              <a:rPr lang="it-IT" dirty="0" smtClean="0"/>
              <a:t>Si </a:t>
            </a:r>
            <a:r>
              <a:rPr lang="it-IT" dirty="0"/>
              <a:t>è inoltre cercato di mantenere l’interfaccia utente il più semplice possibile per rendere l’applicativo di facile </a:t>
            </a:r>
            <a:r>
              <a:rPr lang="it-IT" dirty="0" smtClean="0"/>
              <a:t>utilizzo.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140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Universal Windows Platform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Dopo un’analisi delle richieste e della </a:t>
            </a:r>
            <a:r>
              <a:rPr lang="it-IT" dirty="0" err="1" smtClean="0"/>
              <a:t>reference</a:t>
            </a:r>
            <a:r>
              <a:rPr lang="it-IT" dirty="0" smtClean="0"/>
              <a:t> </a:t>
            </a:r>
            <a:r>
              <a:rPr lang="it-IT" dirty="0" err="1" smtClean="0"/>
              <a:t>platform</a:t>
            </a:r>
            <a:r>
              <a:rPr lang="it-IT" dirty="0" smtClean="0"/>
              <a:t> fornita si è deciso di puntare su una nuova tipologia di applicativi Microsoft detti UWP, ovvero Universal Windows Platform.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Tali applicativi presentano due caratteristiche che li rendono ottimali per il nostro caso di studio:</a:t>
            </a:r>
          </a:p>
          <a:p>
            <a:pPr marL="914400" lvl="1" indent="-514350">
              <a:buFont typeface="+mj-lt"/>
              <a:buAutoNum type="arabicPeriod"/>
            </a:pPr>
            <a:r>
              <a:rPr lang="it-IT" dirty="0" smtClean="0"/>
              <a:t>Possono essere eseguiti su qualsiasi </a:t>
            </a:r>
            <a:r>
              <a:rPr lang="it-IT" dirty="0" err="1" smtClean="0"/>
              <a:t>device</a:t>
            </a:r>
            <a:r>
              <a:rPr lang="it-IT" dirty="0" smtClean="0"/>
              <a:t> su cui è installato il sistema operativo Windows 10</a:t>
            </a:r>
          </a:p>
          <a:p>
            <a:pPr marL="914400" lvl="1" indent="-514350">
              <a:buFont typeface="+mj-lt"/>
              <a:buAutoNum type="arabicPeriod"/>
            </a:pPr>
            <a:r>
              <a:rPr lang="it-IT" dirty="0" smtClean="0"/>
              <a:t>Supportano il riconoscimento e la gestione di eventi generati tramite tocco in maniera nativa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660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Linguaggi e </a:t>
            </a:r>
            <a:r>
              <a:rPr lang="it-IT" dirty="0" err="1" smtClean="0"/>
              <a:t>framework</a:t>
            </a:r>
            <a:r>
              <a:rPr lang="it-IT" dirty="0"/>
              <a:t> </a:t>
            </a:r>
            <a:r>
              <a:rPr lang="it-IT" dirty="0" smtClean="0"/>
              <a:t>per UWP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smtClean="0"/>
              <a:t>Le applicazioni UWP supportano vari linguaggi, tra i quali il JavaScript o il C++, ma nel nostro caso si è scelto di usare il C# come linguaggio per il </a:t>
            </a:r>
            <a:r>
              <a:rPr lang="it-IT" dirty="0" err="1" smtClean="0"/>
              <a:t>codebehind</a:t>
            </a:r>
            <a:r>
              <a:rPr lang="it-IT" dirty="0" smtClean="0"/>
              <a:t> e XAML, un dialetto dell’XML, per la parte di grafica.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Esiste una versione del .NET </a:t>
            </a:r>
            <a:r>
              <a:rPr lang="it-IT" dirty="0" err="1" smtClean="0"/>
              <a:t>framework</a:t>
            </a:r>
            <a:r>
              <a:rPr lang="it-IT" dirty="0" smtClean="0"/>
              <a:t> ad uso esclusivo degli applicativi UWP, chiamato .</a:t>
            </a:r>
            <a:r>
              <a:rPr lang="it-IT" dirty="0" err="1" smtClean="0"/>
              <a:t>NETCore</a:t>
            </a:r>
            <a:r>
              <a:rPr lang="it-IT" dirty="0" smtClean="0"/>
              <a:t>, in cui ogni </a:t>
            </a:r>
            <a:r>
              <a:rPr lang="it-IT" dirty="0" err="1" smtClean="0"/>
              <a:t>namespace</a:t>
            </a:r>
            <a:r>
              <a:rPr lang="it-IT" dirty="0" smtClean="0"/>
              <a:t> contiene un subset di funzionalità dell’analogo </a:t>
            </a:r>
            <a:r>
              <a:rPr lang="it-IT" dirty="0" err="1" smtClean="0"/>
              <a:t>namespace</a:t>
            </a:r>
            <a:r>
              <a:rPr lang="it-IT" dirty="0" smtClean="0"/>
              <a:t> .NET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486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 classe </a:t>
            </a:r>
            <a:r>
              <a:rPr lang="it-IT" dirty="0" err="1" smtClean="0"/>
              <a:t>Gesture</a:t>
            </a:r>
            <a:r>
              <a:rPr lang="it-IT" dirty="0" smtClean="0"/>
              <a:t> </a:t>
            </a:r>
            <a:r>
              <a:rPr lang="it-IT" dirty="0" err="1" smtClean="0"/>
              <a:t>Recognizer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GestureRecognizer</a:t>
            </a:r>
            <a:r>
              <a:rPr lang="it-IT" dirty="0"/>
              <a:t> </a:t>
            </a:r>
            <a:r>
              <a:rPr lang="it-IT" dirty="0" smtClean="0"/>
              <a:t>è presente nel </a:t>
            </a:r>
            <a:r>
              <a:rPr lang="it-IT" dirty="0" err="1" smtClean="0"/>
              <a:t>namespace</a:t>
            </a:r>
            <a:r>
              <a:rPr lang="it-IT" dirty="0" smtClean="0"/>
              <a:t> </a:t>
            </a:r>
            <a:r>
              <a:rPr lang="it-IT" dirty="0" err="1" smtClean="0"/>
              <a:t>Windows.UI.input</a:t>
            </a:r>
            <a:r>
              <a:rPr lang="it-IT" dirty="0" smtClean="0"/>
              <a:t> referenziato di default negli applicativi UWP.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Tale classe fornisce due </a:t>
            </a:r>
            <a:r>
              <a:rPr lang="it-IT" dirty="0" err="1" smtClean="0"/>
              <a:t>feature</a:t>
            </a:r>
            <a:r>
              <a:rPr lang="it-IT" dirty="0" smtClean="0"/>
              <a:t> fondamentali:</a:t>
            </a:r>
          </a:p>
          <a:p>
            <a:pPr lvl="1"/>
            <a:r>
              <a:rPr lang="it-IT" dirty="0" smtClean="0"/>
              <a:t>Una serie di eventi da </a:t>
            </a:r>
            <a:r>
              <a:rPr lang="it-IT" dirty="0" err="1" smtClean="0"/>
              <a:t>impletare</a:t>
            </a:r>
            <a:r>
              <a:rPr lang="it-IT" dirty="0" smtClean="0"/>
              <a:t> per gestire le interazioni tramite tocco</a:t>
            </a:r>
          </a:p>
          <a:p>
            <a:pPr lvl="1"/>
            <a:r>
              <a:rPr lang="it-IT" dirty="0" smtClean="0"/>
              <a:t>Un </a:t>
            </a:r>
            <a:r>
              <a:rPr lang="it-IT" dirty="0" err="1" smtClean="0"/>
              <a:t>enum</a:t>
            </a:r>
            <a:r>
              <a:rPr lang="it-IT" dirty="0" smtClean="0"/>
              <a:t>, chiamato </a:t>
            </a:r>
            <a:r>
              <a:rPr lang="it-IT" dirty="0" err="1" smtClean="0"/>
              <a:t>GestureSettings</a:t>
            </a:r>
            <a:r>
              <a:rPr lang="it-IT" dirty="0" smtClean="0"/>
              <a:t>, utile a far capire quali tipi di gestualità della mano dovrà riconoscere l’applicativo (traslazione, rotazione, ecc.)</a:t>
            </a:r>
          </a:p>
        </p:txBody>
      </p:sp>
    </p:spTree>
    <p:extLst>
      <p:ext uri="{BB962C8B-B14F-4D97-AF65-F5344CB8AC3E}">
        <p14:creationId xmlns:p14="http://schemas.microsoft.com/office/powerpoint/2010/main" val="306393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proposta architetturale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4046220" cy="3855720"/>
          </a:xfrm>
        </p:spPr>
      </p:pic>
      <p:sp>
        <p:nvSpPr>
          <p:cNvPr id="5" name="CasellaDiTesto 4"/>
          <p:cNvSpPr txBox="1"/>
          <p:nvPr/>
        </p:nvSpPr>
        <p:spPr>
          <a:xfrm>
            <a:off x="4572000" y="1656576"/>
            <a:ext cx="367240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La proposta architetturale mostrata prevede la divisione dell’applicativo in tre </a:t>
            </a:r>
            <a:r>
              <a:rPr lang="it-IT" sz="2000" dirty="0" err="1" smtClean="0"/>
              <a:t>macroaree</a:t>
            </a:r>
            <a:r>
              <a:rPr lang="it-IT" sz="2000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2000" dirty="0"/>
              <a:t>I</a:t>
            </a:r>
            <a:r>
              <a:rPr lang="it-IT" sz="2000" dirty="0" smtClean="0"/>
              <a:t>nterfaccia utente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2000" dirty="0" smtClean="0"/>
              <a:t>Business </a:t>
            </a:r>
            <a:r>
              <a:rPr lang="it-IT" sz="2000" dirty="0" err="1" smtClean="0"/>
              <a:t>Logic</a:t>
            </a:r>
            <a:endParaRPr lang="it-IT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2000" dirty="0" err="1" smtClean="0"/>
              <a:t>DataBase</a:t>
            </a:r>
            <a:endParaRPr lang="it-IT" sz="2000" dirty="0" smtClean="0"/>
          </a:p>
          <a:p>
            <a:pPr marL="342900" indent="-342900">
              <a:buFont typeface="+mj-lt"/>
              <a:buAutoNum type="arabicPeriod"/>
            </a:pPr>
            <a:endParaRPr lang="it-IT" sz="2000" dirty="0" smtClean="0"/>
          </a:p>
          <a:p>
            <a:pPr marL="342900" indent="-342900">
              <a:buFont typeface="+mj-lt"/>
              <a:buAutoNum type="arabicPeriod"/>
            </a:pPr>
            <a:endParaRPr lang="it-IT" sz="2000" dirty="0"/>
          </a:p>
          <a:p>
            <a:r>
              <a:rPr lang="it-IT" sz="2000" dirty="0" smtClean="0"/>
              <a:t>Tale divisione è pensata per andare incontro alle esigenze espresse precedentemente nella sezione relativa ai fattori architetturali.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21481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Interfaccia Utente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 smtClean="0"/>
              <a:t>L’interfaccia utente è caratterizzata da un insieme di </a:t>
            </a:r>
            <a:r>
              <a:rPr lang="it-IT" dirty="0" err="1" smtClean="0"/>
              <a:t>widget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Ogni </a:t>
            </a:r>
            <a:r>
              <a:rPr lang="it-IT" dirty="0" err="1" smtClean="0"/>
              <a:t>widget</a:t>
            </a:r>
            <a:r>
              <a:rPr lang="it-IT" dirty="0" smtClean="0"/>
              <a:t> è creato attraverso dei </a:t>
            </a:r>
            <a:r>
              <a:rPr lang="it-IT" dirty="0" err="1" smtClean="0"/>
              <a:t>Templated</a:t>
            </a:r>
            <a:r>
              <a:rPr lang="it-IT" dirty="0" smtClean="0"/>
              <a:t> User </a:t>
            </a:r>
            <a:r>
              <a:rPr lang="it-IT" dirty="0" err="1" smtClean="0"/>
              <a:t>Controls</a:t>
            </a:r>
            <a:r>
              <a:rPr lang="it-IT" dirty="0" smtClean="0"/>
              <a:t> che permettono la definizione di proprietà personalizzabili lato codice per soddisfare le specifiche esigenze della pagina dove saranno inseriti.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Ogni </a:t>
            </a:r>
            <a:r>
              <a:rPr lang="it-IT" dirty="0" err="1" smtClean="0"/>
              <a:t>widget</a:t>
            </a:r>
            <a:r>
              <a:rPr lang="it-IT" dirty="0"/>
              <a:t> </a:t>
            </a:r>
            <a:r>
              <a:rPr lang="it-IT" dirty="0" smtClean="0"/>
              <a:t>può essere spostato e ruotato sullo schermo tramite tocco ed è possibile interagire anche con più </a:t>
            </a:r>
            <a:r>
              <a:rPr lang="it-IT" dirty="0" err="1" smtClean="0"/>
              <a:t>widget</a:t>
            </a:r>
            <a:r>
              <a:rPr lang="it-IT" dirty="0" smtClean="0"/>
              <a:t> contemporaneamente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6906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581</Words>
  <Application>Microsoft Office PowerPoint</Application>
  <PresentationFormat>Presentazione su schermo (4:3)</PresentationFormat>
  <Paragraphs>65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Tema di Office</vt:lpstr>
      <vt:lpstr>Applicazioni Touch in ambiente Microsoft</vt:lpstr>
      <vt:lpstr>Obiettivo </vt:lpstr>
      <vt:lpstr>Reference Platform</vt:lpstr>
      <vt:lpstr>Fattori architetturali </vt:lpstr>
      <vt:lpstr>Universal Windows Platform</vt:lpstr>
      <vt:lpstr>Linguaggi e framework per UWP</vt:lpstr>
      <vt:lpstr>La classe Gesture Recognizer</vt:lpstr>
      <vt:lpstr>Esempio di proposta architetturale</vt:lpstr>
      <vt:lpstr>Interfaccia Utente</vt:lpstr>
      <vt:lpstr>DataBase</vt:lpstr>
      <vt:lpstr>Dimostrazione video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Applicazioni Touch in ambiente Microsoft</dc:title>
  <dc:creator>Oliver</dc:creator>
  <cp:lastModifiedBy>Oliver</cp:lastModifiedBy>
  <cp:revision>18</cp:revision>
  <dcterms:created xsi:type="dcterms:W3CDTF">2017-09-06T09:44:08Z</dcterms:created>
  <dcterms:modified xsi:type="dcterms:W3CDTF">2017-09-07T09:49:39Z</dcterms:modified>
</cp:coreProperties>
</file>