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8" r:id="rId15"/>
    <p:sldId id="280" r:id="rId16"/>
    <p:sldId id="281" r:id="rId17"/>
    <p:sldId id="283" r:id="rId18"/>
    <p:sldId id="270" r:id="rId19"/>
    <p:sldId id="271" r:id="rId20"/>
    <p:sldId id="272" r:id="rId21"/>
    <p:sldId id="273" r:id="rId22"/>
    <p:sldId id="26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42D9A4-9DF5-47C1-8838-E09F096EB812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099FB3-FA88-44C0-BA9D-DFD3320815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pygame.hackersir.org/Lessons/01/Python_instal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smtClean="0"/>
              <a:t>&amp; run 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Digital Image Processing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Dep. of Computer Science &amp; Information Engineering,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Asia University</a:t>
            </a:r>
          </a:p>
          <a:p>
            <a:r>
              <a:rPr lang="en-US" altLang="zh-TW" dirty="0" smtClean="0"/>
              <a:t>Associate Professor</a:t>
            </a:r>
          </a:p>
          <a:p>
            <a:r>
              <a:rPr lang="en-US" altLang="zh-TW" dirty="0" smtClean="0"/>
              <a:t>Rung-</a:t>
            </a:r>
            <a:r>
              <a:rPr lang="en-US" altLang="zh-TW" dirty="0" err="1" smtClean="0"/>
              <a:t>Sheng</a:t>
            </a:r>
            <a:r>
              <a:rPr lang="en-US" altLang="zh-TW" dirty="0" smtClean="0"/>
              <a:t> Chen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installing...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48880"/>
            <a:ext cx="6286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Successful set up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6286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After installation, let's test the environment briefly. First, click Start &gt; all applications in Windows system to find the folder of python3.9, and the options of the following figure will appear.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89040"/>
            <a:ext cx="22955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2. Install image processing library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2. install image processing library</a:t>
            </a:r>
          </a:p>
          <a:p>
            <a:r>
              <a:rPr lang="en-US" altLang="zh-TW" dirty="0" smtClean="0"/>
              <a:t>(1)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2-1 install Pillow</a:t>
            </a:r>
          </a:p>
          <a:p>
            <a:r>
              <a:rPr lang="en-US" altLang="zh-TW" dirty="0" smtClean="0"/>
              <a:t> pip install Pillow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514350" cy="40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25144"/>
            <a:ext cx="3657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852936"/>
            <a:ext cx="4600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3900" y="5085184"/>
            <a:ext cx="4610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 pip upgrade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python.exe </a:t>
            </a:r>
            <a:r>
              <a:rPr lang="en-US" altLang="zh-TW" dirty="0" smtClean="0"/>
              <a:t>–m pip install –user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upgrad</a:t>
            </a:r>
            <a:r>
              <a:rPr lang="zh-TW" altLang="en-US" dirty="0" smtClean="0"/>
              <a:t> </a:t>
            </a:r>
            <a:r>
              <a:rPr lang="en-US" altLang="zh-TW" dirty="0" smtClean="0"/>
              <a:t>pip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143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2-2 </a:t>
            </a:r>
            <a:r>
              <a:rPr lang="en-US" altLang="zh-TW" dirty="0" smtClean="0"/>
              <a:t>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-image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TW" dirty="0" smtClean="0"/>
              <a:t>python –m pip install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-image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12734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–m pip install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-image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5" y="3033713"/>
            <a:ext cx="2571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941168"/>
            <a:ext cx="4895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2-3 Install cv2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pip3 install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2767013"/>
            <a:ext cx="50673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en-US" altLang="zh-TW" dirty="0" smtClean="0"/>
              <a:t>Start </a:t>
            </a:r>
            <a:r>
              <a:rPr lang="en-US" altLang="zh-TW" dirty="0" smtClean="0"/>
              <a:t>your first DIP by python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1920085"/>
            <a:ext cx="4316288" cy="4434840"/>
          </a:xfrm>
        </p:spPr>
        <p:txBody>
          <a:bodyPr/>
          <a:lstStyle/>
          <a:p>
            <a:r>
              <a:rPr lang="en-US" altLang="zh-TW" dirty="0" smtClean="0"/>
              <a:t>(1) open python IDLE</a:t>
            </a:r>
          </a:p>
          <a:p>
            <a:r>
              <a:rPr lang="en-US" altLang="zh-TW" dirty="0" smtClean="0"/>
              <a:t> 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55816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(2)create  a program named t1.py saved at the corresponding folder </a:t>
            </a:r>
          </a:p>
          <a:p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075" y="2996952"/>
            <a:ext cx="54959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Installation</a:t>
            </a:r>
          </a:p>
          <a:p>
            <a:r>
              <a:rPr lang="en-US" altLang="zh-TW" dirty="0" smtClean="0"/>
              <a:t>2.</a:t>
            </a:r>
            <a:r>
              <a:rPr lang="en-US" altLang="zh-TW" dirty="0" smtClean="0"/>
              <a:t> </a:t>
            </a:r>
            <a:r>
              <a:rPr lang="en-US" altLang="zh-TW" dirty="0" smtClean="0"/>
              <a:t>Install </a:t>
            </a:r>
            <a:r>
              <a:rPr lang="en-US" altLang="zh-TW" dirty="0" smtClean="0"/>
              <a:t>image processing </a:t>
            </a:r>
            <a:r>
              <a:rPr lang="en-US" altLang="zh-TW" dirty="0" smtClean="0"/>
              <a:t>library</a:t>
            </a:r>
          </a:p>
          <a:p>
            <a:r>
              <a:rPr lang="en-US" altLang="zh-TW" dirty="0" smtClean="0"/>
              <a:t>3. </a:t>
            </a:r>
            <a:r>
              <a:rPr lang="en-US" altLang="zh-TW" dirty="0" smtClean="0"/>
              <a:t>Start </a:t>
            </a:r>
            <a:r>
              <a:rPr lang="en-US" altLang="zh-TW" dirty="0" smtClean="0"/>
              <a:t>your first DIP by 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4</a:t>
            </a:r>
            <a:r>
              <a:rPr lang="en-US" altLang="zh-TW" dirty="0" smtClean="0"/>
              <a:t>. Run </a:t>
            </a:r>
            <a:r>
              <a:rPr lang="en-US" altLang="zh-TW" dirty="0" smtClean="0"/>
              <a:t>at python </a:t>
            </a:r>
            <a:r>
              <a:rPr lang="en-US" altLang="zh-TW" dirty="0" smtClean="0"/>
              <a:t>IDLE</a:t>
            </a:r>
          </a:p>
          <a:p>
            <a:r>
              <a:rPr lang="en-US" altLang="zh-TW" dirty="0" smtClean="0"/>
              <a:t>5. Reference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4.Run at python </a:t>
            </a:r>
            <a:r>
              <a:rPr lang="en-US" altLang="zh-TW" sz="2700" dirty="0" smtClean="0"/>
              <a:t>IDLE</a:t>
            </a:r>
            <a:r>
              <a:rPr lang="en-US" altLang="zh-TW" sz="2700" dirty="0" smtClean="0"/>
              <a:t>(short for </a:t>
            </a:r>
            <a:r>
              <a:rPr lang="en-US" altLang="zh-TW" sz="2700" b="1" dirty="0" smtClean="0"/>
              <a:t>Integrated Development and Learning Environment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After </a:t>
            </a:r>
            <a:r>
              <a:rPr lang="en-US" altLang="zh-TW" u="sng" dirty="0" smtClean="0"/>
              <a:t>run</a:t>
            </a:r>
            <a:r>
              <a:rPr lang="en-US" altLang="zh-TW" dirty="0" smtClean="0"/>
              <a:t> it, we get</a:t>
            </a:r>
          </a:p>
          <a:p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204864"/>
            <a:ext cx="46482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50227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1691680" y="2276872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At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, we can run the program by</a:t>
            </a:r>
          </a:p>
          <a:p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04864"/>
            <a:ext cx="3497421" cy="34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56992"/>
            <a:ext cx="35052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u="sng" dirty="0" smtClean="0">
              <a:hlinkClick r:id="rId2"/>
            </a:endParaRP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 </a:t>
            </a:r>
            <a:r>
              <a:rPr lang="en-US" altLang="zh-TW" u="sng" dirty="0" smtClean="0">
                <a:hlinkClick r:id="rId3"/>
              </a:rPr>
              <a:t>https://www.python.org/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1.Installation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840032"/>
            <a:ext cx="8229600" cy="257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24063"/>
            <a:ext cx="5905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1500188"/>
            <a:ext cx="62293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the default settings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 click next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6296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Install</a:t>
            </a:r>
            <a:r>
              <a:rPr lang="zh-TW" altLang="en-US" dirty="0" smtClean="0"/>
              <a:t>，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6229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installing...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installing...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62674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616</TotalTime>
  <Words>211</Words>
  <Application>Microsoft Office PowerPoint</Application>
  <PresentationFormat>On-screen Show (4:3)</PresentationFormat>
  <Paragraphs>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Install &amp; run Python  Digital Image Processing</vt:lpstr>
      <vt:lpstr>Slide 2</vt:lpstr>
      <vt:lpstr>1.Installation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2. Install image processing library</vt:lpstr>
      <vt:lpstr> pip upgrade </vt:lpstr>
      <vt:lpstr>2-2  install scikit-image</vt:lpstr>
      <vt:lpstr>Slide 16</vt:lpstr>
      <vt:lpstr>  2-3 Install cv2 </vt:lpstr>
      <vt:lpstr>3. Start your first DIP by python </vt:lpstr>
      <vt:lpstr>Slide 19</vt:lpstr>
      <vt:lpstr>4.Run at python IDLE(short for Integrated Development and Learning Environment)</vt:lpstr>
      <vt:lpstr>Slide 21</vt:lpstr>
      <vt:lpstr>5.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python</dc:title>
  <dc:creator>aaa</dc:creator>
  <cp:lastModifiedBy>aaa</cp:lastModifiedBy>
  <cp:revision>43</cp:revision>
  <dcterms:created xsi:type="dcterms:W3CDTF">2020-12-13T03:55:25Z</dcterms:created>
  <dcterms:modified xsi:type="dcterms:W3CDTF">2021-03-06T05:01:21Z</dcterms:modified>
</cp:coreProperties>
</file>