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B72A980-4ABA-4324-A1FF-ED8FCD46BCF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гайд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12440" y="18334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489096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Github.com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737360" y="2011680"/>
            <a:ext cx="6492240" cy="363744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188720" y="5943600"/>
            <a:ext cx="80467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регистрации достаточно: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Придумать ник, под которым все остальные пользователи будут тебя видеть.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Ввести свой e-mail, который будет привязан к аккаунту.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Придумать пароль для аккаунта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1097280" y="1299960"/>
            <a:ext cx="80467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Регистрация необходима для того, чтобы создавать свои проекты, подключать к ним других людей, скачивать проекты других людей.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Console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https://git-scm.com/downloads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68080" y="2488320"/>
            <a:ext cx="4644000" cy="409536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5577840" y="2743200"/>
            <a:ext cx="41148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Нужна для того, чтобы работать с git-проектами. Позволяет выполнять команды git, которые позволяют: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закреплять изменения,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сохранять их в публином репозитории (на сайтах Github, Bitbucket…).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скопировать проекты с этих сайтов.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Console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2016-09-21T13:26:04Z</dcterms:created>
  <dc:creator/>
  <dc:description/>
  <dc:language>en-US</dc:language>
  <cp:lastModifiedBy/>
  <dcterms:modified xsi:type="dcterms:W3CDTF">2016-09-21T14:07:17Z</dcterms:modified>
  <cp:revision>3</cp:revision>
  <dc:subject/>
  <dc:title/>
</cp:coreProperties>
</file>