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7" d="100"/>
          <a:sy n="107"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3/2/2020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796027F-7875-4030-9381-8BD8C4F21935}" type="datetimeFigureOut">
              <a:rPr lang="en-US" dirty="0"/>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3/2/2020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4509A250-FF31-4206-8172-F9D3106AACB1}" type="datetimeFigureOut">
              <a:rPr lang="en-US" dirty="0"/>
              <a:t>3/2/2020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3/2/2020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3/2/2020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FCDDDB-37C3-450E-B6D3-62626417A1CC}"/>
              </a:ext>
            </a:extLst>
          </p:cNvPr>
          <p:cNvSpPr>
            <a:spLocks noGrp="1"/>
          </p:cNvSpPr>
          <p:nvPr>
            <p:ph type="ctrTitle"/>
          </p:nvPr>
        </p:nvSpPr>
        <p:spPr>
          <a:xfrm>
            <a:off x="1154955" y="2001328"/>
            <a:ext cx="4874909" cy="1328253"/>
          </a:xfrm>
        </p:spPr>
        <p:txBody>
          <a:bodyPr/>
          <a:lstStyle/>
          <a:p>
            <a:r>
              <a:rPr lang="fr-MA" b="1" dirty="0"/>
              <a:t>Agri-tech</a:t>
            </a:r>
            <a:endParaRPr lang="fr-MA" dirty="0"/>
          </a:p>
        </p:txBody>
      </p:sp>
      <p:sp>
        <p:nvSpPr>
          <p:cNvPr id="3" name="Sous-titre 2">
            <a:extLst>
              <a:ext uri="{FF2B5EF4-FFF2-40B4-BE49-F238E27FC236}">
                <a16:creationId xmlns:a16="http://schemas.microsoft.com/office/drawing/2014/main" id="{9C439139-F584-4B0C-A47E-EA94D81FAD0C}"/>
              </a:ext>
            </a:extLst>
          </p:cNvPr>
          <p:cNvSpPr>
            <a:spLocks noGrp="1"/>
          </p:cNvSpPr>
          <p:nvPr>
            <p:ph type="subTitle" idx="1"/>
          </p:nvPr>
        </p:nvSpPr>
        <p:spPr>
          <a:xfrm>
            <a:off x="7227951" y="6427290"/>
            <a:ext cx="4964049" cy="430710"/>
          </a:xfrm>
        </p:spPr>
        <p:txBody>
          <a:bodyPr/>
          <a:lstStyle/>
          <a:p>
            <a:r>
              <a:rPr lang="fr-MA" dirty="0"/>
              <a:t>Réalise par : </a:t>
            </a:r>
            <a:r>
              <a:rPr lang="fr-MA" dirty="0" err="1"/>
              <a:t>sofia</a:t>
            </a:r>
            <a:r>
              <a:rPr lang="fr-MA" dirty="0"/>
              <a:t> et abdelouahab</a:t>
            </a:r>
          </a:p>
        </p:txBody>
      </p:sp>
    </p:spTree>
    <p:extLst>
      <p:ext uri="{BB962C8B-B14F-4D97-AF65-F5344CB8AC3E}">
        <p14:creationId xmlns:p14="http://schemas.microsoft.com/office/powerpoint/2010/main" val="3857166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82009C0-5185-48B3-9C44-F8D9E7F54F60}"/>
              </a:ext>
            </a:extLst>
          </p:cNvPr>
          <p:cNvSpPr>
            <a:spLocks noGrp="1"/>
          </p:cNvSpPr>
          <p:nvPr>
            <p:ph idx="1"/>
          </p:nvPr>
        </p:nvSpPr>
        <p:spPr>
          <a:xfrm>
            <a:off x="2286000" y="2544793"/>
            <a:ext cx="9385540" cy="4195481"/>
          </a:xfrm>
        </p:spPr>
        <p:txBody>
          <a:bodyPr/>
          <a:lstStyle/>
          <a:p>
            <a:r>
              <a:rPr lang="fr-MA" b="1" dirty="0" err="1"/>
              <a:t>Agritech</a:t>
            </a:r>
            <a:r>
              <a:rPr lang="fr-MA" dirty="0"/>
              <a:t> est l'utilisation de la technologie dans l'agriculture, dans le but d'améliorer le rendement, l'efficacité et la rentabilité. </a:t>
            </a:r>
          </a:p>
          <a:p>
            <a:r>
              <a:rPr lang="fr-MA" dirty="0" err="1"/>
              <a:t>Agritech</a:t>
            </a:r>
            <a:r>
              <a:rPr lang="fr-MA" dirty="0"/>
              <a:t> peut être des produits, des services ou des applications dérivés de l'agriculture qui améliorent divers processus d'entrée/sortie.</a:t>
            </a:r>
          </a:p>
          <a:p>
            <a:endParaRPr lang="fr-MA" dirty="0"/>
          </a:p>
        </p:txBody>
      </p:sp>
      <p:sp>
        <p:nvSpPr>
          <p:cNvPr id="4" name="Titre 1">
            <a:extLst>
              <a:ext uri="{FF2B5EF4-FFF2-40B4-BE49-F238E27FC236}">
                <a16:creationId xmlns:a16="http://schemas.microsoft.com/office/drawing/2014/main" id="{6600489D-E039-47D0-A139-A412A1F10268}"/>
              </a:ext>
            </a:extLst>
          </p:cNvPr>
          <p:cNvSpPr>
            <a:spLocks noGrp="1"/>
          </p:cNvSpPr>
          <p:nvPr>
            <p:ph type="title"/>
          </p:nvPr>
        </p:nvSpPr>
        <p:spPr>
          <a:xfrm>
            <a:off x="1405235" y="1039315"/>
            <a:ext cx="5990647" cy="746354"/>
          </a:xfrm>
        </p:spPr>
        <p:txBody>
          <a:bodyPr/>
          <a:lstStyle/>
          <a:p>
            <a:r>
              <a:rPr lang="fr-MA" b="1" dirty="0">
                <a:solidFill>
                  <a:srgbClr val="00B0F0"/>
                </a:solidFill>
              </a:rPr>
              <a:t>C’est Quoi </a:t>
            </a:r>
            <a:r>
              <a:rPr lang="fr-MA" b="1" dirty="0" err="1">
                <a:solidFill>
                  <a:srgbClr val="00B0F0"/>
                </a:solidFill>
              </a:rPr>
              <a:t>Agritech</a:t>
            </a:r>
            <a:r>
              <a:rPr lang="fr-MA" b="1" dirty="0">
                <a:solidFill>
                  <a:srgbClr val="00B0F0"/>
                </a:solidFill>
              </a:rPr>
              <a:t> </a:t>
            </a:r>
            <a:br>
              <a:rPr lang="fr-MA" sz="2800" dirty="0"/>
            </a:br>
            <a:endParaRPr lang="fr-MA" sz="2800" dirty="0"/>
          </a:p>
        </p:txBody>
      </p:sp>
    </p:spTree>
    <p:extLst>
      <p:ext uri="{BB962C8B-B14F-4D97-AF65-F5344CB8AC3E}">
        <p14:creationId xmlns:p14="http://schemas.microsoft.com/office/powerpoint/2010/main" val="3370785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6F6E05-7C2D-4B78-8563-C29FD76533EC}"/>
              </a:ext>
            </a:extLst>
          </p:cNvPr>
          <p:cNvSpPr>
            <a:spLocks noGrp="1"/>
          </p:cNvSpPr>
          <p:nvPr>
            <p:ph type="title"/>
          </p:nvPr>
        </p:nvSpPr>
        <p:spPr/>
        <p:txBody>
          <a:bodyPr/>
          <a:lstStyle/>
          <a:p>
            <a:r>
              <a:rPr lang="fr-MA" b="1" dirty="0">
                <a:solidFill>
                  <a:srgbClr val="00B0F0"/>
                </a:solidFill>
              </a:rPr>
              <a:t>Types d'</a:t>
            </a:r>
            <a:r>
              <a:rPr lang="fr-MA" b="1" dirty="0" err="1">
                <a:solidFill>
                  <a:srgbClr val="00B0F0"/>
                </a:solidFill>
              </a:rPr>
              <a:t>agritech</a:t>
            </a:r>
            <a:br>
              <a:rPr lang="fr-MA" sz="2800" dirty="0"/>
            </a:br>
            <a:r>
              <a:rPr lang="fr-MA" sz="2800" dirty="0"/>
              <a:t>Les technologies et les applications dans le domaine de l'</a:t>
            </a:r>
            <a:r>
              <a:rPr lang="fr-MA" sz="2800" dirty="0" err="1"/>
              <a:t>agrotechnologie</a:t>
            </a:r>
            <a:r>
              <a:rPr lang="fr-MA" sz="2800" dirty="0"/>
              <a:t> comprennent :</a:t>
            </a:r>
            <a:br>
              <a:rPr lang="fr-MA" sz="2800" dirty="0"/>
            </a:br>
            <a:endParaRPr lang="fr-MA" sz="2800" dirty="0"/>
          </a:p>
        </p:txBody>
      </p:sp>
      <p:sp>
        <p:nvSpPr>
          <p:cNvPr id="3" name="Espace réservé du contenu 2">
            <a:extLst>
              <a:ext uri="{FF2B5EF4-FFF2-40B4-BE49-F238E27FC236}">
                <a16:creationId xmlns:a16="http://schemas.microsoft.com/office/drawing/2014/main" id="{3AA9DCFF-2970-4E9D-ACB1-58B02FC63F11}"/>
              </a:ext>
            </a:extLst>
          </p:cNvPr>
          <p:cNvSpPr>
            <a:spLocks noGrp="1"/>
          </p:cNvSpPr>
          <p:nvPr>
            <p:ph idx="1"/>
          </p:nvPr>
        </p:nvSpPr>
        <p:spPr>
          <a:xfrm>
            <a:off x="2267878" y="2173688"/>
            <a:ext cx="8946541" cy="4352364"/>
          </a:xfrm>
        </p:spPr>
        <p:txBody>
          <a:bodyPr>
            <a:normAutofit lnSpcReduction="10000"/>
          </a:bodyPr>
          <a:lstStyle/>
          <a:p>
            <a:r>
              <a:rPr lang="fr-MA" dirty="0"/>
              <a:t>Drones</a:t>
            </a:r>
          </a:p>
          <a:p>
            <a:r>
              <a:rPr lang="fr-MA" dirty="0"/>
              <a:t>Photographie par satellite et capteurs</a:t>
            </a:r>
          </a:p>
          <a:p>
            <a:r>
              <a:rPr lang="fr-MA" dirty="0"/>
              <a:t>Réseaux de capteurs basés </a:t>
            </a:r>
          </a:p>
          <a:p>
            <a:r>
              <a:rPr lang="fr-MA" dirty="0"/>
              <a:t>Suivi des phases</a:t>
            </a:r>
          </a:p>
          <a:p>
            <a:r>
              <a:rPr lang="fr-MA" dirty="0"/>
              <a:t>Prévisions météorologiques</a:t>
            </a:r>
          </a:p>
          <a:p>
            <a:r>
              <a:rPr lang="fr-MA" dirty="0"/>
              <a:t>L'irrigation automatisée</a:t>
            </a:r>
          </a:p>
          <a:p>
            <a:r>
              <a:rPr lang="fr-MA" dirty="0"/>
              <a:t>Contrôle de la lumière et de la chaleur</a:t>
            </a:r>
          </a:p>
          <a:p>
            <a:r>
              <a:rPr lang="fr-MA" dirty="0"/>
              <a:t>Analyse logicielle intelligente pour la prévision des ravageurs et des maladies, la gestion des sols et les autres tâches analytiques concernées</a:t>
            </a:r>
          </a:p>
          <a:p>
            <a:r>
              <a:rPr lang="fr-MA" dirty="0"/>
              <a:t>Biotech</a:t>
            </a:r>
          </a:p>
          <a:p>
            <a:endParaRPr lang="fr-MA" dirty="0"/>
          </a:p>
        </p:txBody>
      </p:sp>
    </p:spTree>
    <p:extLst>
      <p:ext uri="{BB962C8B-B14F-4D97-AF65-F5344CB8AC3E}">
        <p14:creationId xmlns:p14="http://schemas.microsoft.com/office/powerpoint/2010/main" val="3496646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DE4F11-65EC-4BDC-A704-EC870BB3F305}"/>
              </a:ext>
            </a:extLst>
          </p:cNvPr>
          <p:cNvSpPr>
            <a:spLocks noGrp="1"/>
          </p:cNvSpPr>
          <p:nvPr>
            <p:ph type="title"/>
          </p:nvPr>
        </p:nvSpPr>
        <p:spPr/>
        <p:txBody>
          <a:bodyPr/>
          <a:lstStyle/>
          <a:p>
            <a:r>
              <a:rPr lang="fr-MA" b="1" dirty="0">
                <a:solidFill>
                  <a:srgbClr val="00B0F0"/>
                </a:solidFill>
              </a:rPr>
              <a:t>Application mobile pour l'agriculture</a:t>
            </a:r>
            <a:br>
              <a:rPr lang="fr-MA" dirty="0"/>
            </a:br>
            <a:endParaRPr lang="fr-MA" dirty="0"/>
          </a:p>
        </p:txBody>
      </p:sp>
      <p:sp>
        <p:nvSpPr>
          <p:cNvPr id="3" name="Espace réservé du contenu 2">
            <a:extLst>
              <a:ext uri="{FF2B5EF4-FFF2-40B4-BE49-F238E27FC236}">
                <a16:creationId xmlns:a16="http://schemas.microsoft.com/office/drawing/2014/main" id="{A1070D39-B0AC-4AE8-A153-A7B5A6B7A190}"/>
              </a:ext>
            </a:extLst>
          </p:cNvPr>
          <p:cNvSpPr>
            <a:spLocks noGrp="1"/>
          </p:cNvSpPr>
          <p:nvPr>
            <p:ph idx="1"/>
          </p:nvPr>
        </p:nvSpPr>
        <p:spPr>
          <a:xfrm>
            <a:off x="2224746" y="2189678"/>
            <a:ext cx="8946541" cy="4395151"/>
          </a:xfrm>
        </p:spPr>
        <p:txBody>
          <a:bodyPr>
            <a:normAutofit/>
          </a:bodyPr>
          <a:lstStyle/>
          <a:p>
            <a:r>
              <a:rPr lang="fr-MA" dirty="0"/>
              <a:t>Cette start-up </a:t>
            </a:r>
            <a:r>
              <a:rPr lang="fr-MA" dirty="0" err="1"/>
              <a:t>agritech</a:t>
            </a:r>
            <a:r>
              <a:rPr lang="fr-MA" dirty="0"/>
              <a:t> perturbe actuellement l'écosystème agricole du pays en mettant en relation des petits agriculteurs avec des investisseurs grâce à sa plateforme App qui est disponible sur Google et les app stores d'Apple.</a:t>
            </a:r>
          </a:p>
          <a:p>
            <a:endParaRPr lang="fr-MA" dirty="0"/>
          </a:p>
          <a:p>
            <a:r>
              <a:rPr lang="fr-MA" dirty="0"/>
              <a:t>Les agriculteurs et les sponsors reçoivent tous un pourcentage des bénéfices sur la récolte. La plateforme prévoit également une couverture d'assurance pour tous les projets agricoles existants, afin qu'en cas de circonstances imprévues, le capital des sponsors puisse être remboursé.</a:t>
            </a:r>
          </a:p>
          <a:p>
            <a:endParaRPr lang="fr-MA" dirty="0"/>
          </a:p>
        </p:txBody>
      </p:sp>
    </p:spTree>
    <p:extLst>
      <p:ext uri="{BB962C8B-B14F-4D97-AF65-F5344CB8AC3E}">
        <p14:creationId xmlns:p14="http://schemas.microsoft.com/office/powerpoint/2010/main" val="3618588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F6A988-0B75-4976-8F89-A59035683D5A}"/>
              </a:ext>
            </a:extLst>
          </p:cNvPr>
          <p:cNvSpPr>
            <a:spLocks noGrp="1"/>
          </p:cNvSpPr>
          <p:nvPr>
            <p:ph type="title"/>
          </p:nvPr>
        </p:nvSpPr>
        <p:spPr>
          <a:xfrm>
            <a:off x="861772" y="996182"/>
            <a:ext cx="9404723" cy="1400530"/>
          </a:xfrm>
        </p:spPr>
        <p:txBody>
          <a:bodyPr/>
          <a:lstStyle/>
          <a:p>
            <a:r>
              <a:rPr lang="fr-MA" b="1" dirty="0">
                <a:solidFill>
                  <a:srgbClr val="00B0F0"/>
                </a:solidFill>
              </a:rPr>
              <a:t>Drones Agriculture :</a:t>
            </a:r>
            <a:br>
              <a:rPr lang="fr-MA" dirty="0"/>
            </a:br>
            <a:endParaRPr lang="fr-MA" dirty="0"/>
          </a:p>
        </p:txBody>
      </p:sp>
      <p:sp>
        <p:nvSpPr>
          <p:cNvPr id="3" name="Espace réservé du contenu 2">
            <a:extLst>
              <a:ext uri="{FF2B5EF4-FFF2-40B4-BE49-F238E27FC236}">
                <a16:creationId xmlns:a16="http://schemas.microsoft.com/office/drawing/2014/main" id="{80FE5E4F-1F2F-4702-9E11-5D8FE234ECE4}"/>
              </a:ext>
            </a:extLst>
          </p:cNvPr>
          <p:cNvSpPr>
            <a:spLocks noGrp="1"/>
          </p:cNvSpPr>
          <p:nvPr>
            <p:ph idx="1"/>
          </p:nvPr>
        </p:nvSpPr>
        <p:spPr>
          <a:xfrm>
            <a:off x="2328262" y="2889680"/>
            <a:ext cx="8946541" cy="3321339"/>
          </a:xfrm>
        </p:spPr>
        <p:txBody>
          <a:bodyPr/>
          <a:lstStyle/>
          <a:p>
            <a:r>
              <a:rPr lang="fr-MA" dirty="0"/>
              <a:t>Les drones peuvent être utilisés sur les champs des capteurs d'imagerie multispectrale compacts, la création de cartes GPS grâce à des caméras embarquées, le transport de charges utiles lourdes et la surveillance du bétail avec des drones équipés de caméras thermiques.</a:t>
            </a:r>
          </a:p>
          <a:p>
            <a:endParaRPr lang="fr-MA" dirty="0"/>
          </a:p>
          <a:p>
            <a:r>
              <a:rPr lang="fr-MA" dirty="0"/>
              <a:t>gestion agricole s'améliorer grâce aux technologies modernes de télédétection, telles que les satellites et les avions, et aux informations qu'ils recueillent. </a:t>
            </a:r>
          </a:p>
        </p:txBody>
      </p:sp>
    </p:spTree>
    <p:extLst>
      <p:ext uri="{BB962C8B-B14F-4D97-AF65-F5344CB8AC3E}">
        <p14:creationId xmlns:p14="http://schemas.microsoft.com/office/powerpoint/2010/main" val="3380375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ECCDBC-014D-46D0-BC4F-40C9C7DF8A92}"/>
              </a:ext>
            </a:extLst>
          </p:cNvPr>
          <p:cNvSpPr>
            <a:spLocks noGrp="1"/>
          </p:cNvSpPr>
          <p:nvPr>
            <p:ph type="title"/>
          </p:nvPr>
        </p:nvSpPr>
        <p:spPr>
          <a:xfrm>
            <a:off x="378693" y="1099699"/>
            <a:ext cx="9404723" cy="1400530"/>
          </a:xfrm>
        </p:spPr>
        <p:txBody>
          <a:bodyPr/>
          <a:lstStyle/>
          <a:p>
            <a:r>
              <a:rPr lang="fr-MA" b="1" dirty="0">
                <a:solidFill>
                  <a:srgbClr val="00B0F0"/>
                </a:solidFill>
              </a:rPr>
              <a:t>Avantages d'</a:t>
            </a:r>
            <a:r>
              <a:rPr lang="fr-MA" b="1" dirty="0" err="1">
                <a:solidFill>
                  <a:srgbClr val="00B0F0"/>
                </a:solidFill>
              </a:rPr>
              <a:t>AgriTech</a:t>
            </a:r>
            <a:r>
              <a:rPr lang="fr-MA" b="1" dirty="0">
                <a:solidFill>
                  <a:srgbClr val="00B0F0"/>
                </a:solidFill>
              </a:rPr>
              <a:t> Analytics</a:t>
            </a:r>
            <a:br>
              <a:rPr lang="fr-MA" dirty="0"/>
            </a:br>
            <a:endParaRPr lang="fr-MA" dirty="0"/>
          </a:p>
        </p:txBody>
      </p:sp>
      <p:sp>
        <p:nvSpPr>
          <p:cNvPr id="3" name="Espace réservé du contenu 2">
            <a:extLst>
              <a:ext uri="{FF2B5EF4-FFF2-40B4-BE49-F238E27FC236}">
                <a16:creationId xmlns:a16="http://schemas.microsoft.com/office/drawing/2014/main" id="{00592DC2-9E33-4E79-8057-C5249D42635E}"/>
              </a:ext>
            </a:extLst>
          </p:cNvPr>
          <p:cNvSpPr>
            <a:spLocks noGrp="1"/>
          </p:cNvSpPr>
          <p:nvPr>
            <p:ph idx="1"/>
          </p:nvPr>
        </p:nvSpPr>
        <p:spPr>
          <a:xfrm>
            <a:off x="3147773" y="3329628"/>
            <a:ext cx="8946541" cy="2113640"/>
          </a:xfrm>
        </p:spPr>
        <p:txBody>
          <a:bodyPr/>
          <a:lstStyle/>
          <a:p>
            <a:r>
              <a:rPr lang="fr-MA" dirty="0"/>
              <a:t>- Utilise les meilleurs calculs de prévision de la lactation</a:t>
            </a:r>
          </a:p>
          <a:p>
            <a:r>
              <a:rPr lang="fr-MA" dirty="0"/>
              <a:t>- Programme piloté par la base de données Oracle</a:t>
            </a:r>
          </a:p>
          <a:p>
            <a:r>
              <a:rPr lang="fr-MA" dirty="0"/>
              <a:t>- Options de sortie imprimé, </a:t>
            </a:r>
            <a:r>
              <a:rPr lang="fr-MA" dirty="0" err="1"/>
              <a:t>pdf</a:t>
            </a:r>
            <a:r>
              <a:rPr lang="fr-MA" dirty="0"/>
              <a:t>, divers formats de fichiers y compris les rapports délimités</a:t>
            </a:r>
          </a:p>
          <a:p>
            <a:r>
              <a:rPr lang="fr-MA" dirty="0"/>
              <a:t>- Centre de transformation appartenant aux producteurs</a:t>
            </a:r>
          </a:p>
          <a:p>
            <a:endParaRPr lang="fr-MA" dirty="0"/>
          </a:p>
        </p:txBody>
      </p:sp>
    </p:spTree>
    <p:extLst>
      <p:ext uri="{BB962C8B-B14F-4D97-AF65-F5344CB8AC3E}">
        <p14:creationId xmlns:p14="http://schemas.microsoft.com/office/powerpoint/2010/main" val="35994446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41</TotalTime>
  <Words>321</Words>
  <Application>Microsoft Office PowerPoint</Application>
  <PresentationFormat>Grand écran</PresentationFormat>
  <Paragraphs>28</Paragraphs>
  <Slides>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Arial</vt:lpstr>
      <vt:lpstr>Century Gothic</vt:lpstr>
      <vt:lpstr>Wingdings 3</vt:lpstr>
      <vt:lpstr>Ion</vt:lpstr>
      <vt:lpstr>Agri-tech</vt:lpstr>
      <vt:lpstr>C’est Quoi Agritech  </vt:lpstr>
      <vt:lpstr>Types d'agritech Les technologies et les applications dans le domaine de l'agrotechnologie comprennent : </vt:lpstr>
      <vt:lpstr>Application mobile pour l'agriculture </vt:lpstr>
      <vt:lpstr>Drones Agriculture : </vt:lpstr>
      <vt:lpstr>Avantages d'AgriTech Analytics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Agritech</dc:title>
  <dc:creator>abdelouahab elhassnaoui</dc:creator>
  <cp:lastModifiedBy>abdelouahab elhassnaoui</cp:lastModifiedBy>
  <cp:revision>6</cp:revision>
  <dcterms:created xsi:type="dcterms:W3CDTF">2020-03-01T22:44:13Z</dcterms:created>
  <dcterms:modified xsi:type="dcterms:W3CDTF">2020-03-02T08:04:22Z</dcterms:modified>
</cp:coreProperties>
</file>