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</p:sldMasterIdLst>
  <p:handoutMasterIdLst>
    <p:handoutMasterId r:id="rId10"/>
  </p:handoutMasterIdLst>
  <p:sldIdLst>
    <p:sldId id="280" r:id="rId3"/>
    <p:sldId id="322" r:id="rId4"/>
    <p:sldId id="324" r:id="rId5"/>
    <p:sldId id="325" r:id="rId6"/>
    <p:sldId id="323" r:id="rId7"/>
    <p:sldId id="326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E61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6" y="11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15:32:50.5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15:33:23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15:33:24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15:33:24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15:33:25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15:34:00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15:34:01.1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15:34:01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4T15:34:02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1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29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0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3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4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0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5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24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9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1299" y="4718957"/>
            <a:ext cx="5119007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accent6">
                    <a:lumMod val="10000"/>
                    <a:lumOff val="9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Brian Kernighan</a:t>
            </a:r>
          </a:p>
          <a:p>
            <a:endParaRPr lang="en-US" dirty="0"/>
          </a:p>
        </p:txBody>
      </p:sp>
      <p:pic>
        <p:nvPicPr>
          <p:cNvPr id="1027" name="Picture 3" descr="C:\Users\admin\Desktop\bwk.carolines.crop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08713" cy="391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téléchargement (1)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14" y="1"/>
            <a:ext cx="3483882" cy="391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téléchargement (2).jf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596" y="1"/>
            <a:ext cx="4299404" cy="391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3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0D968E-26D3-4708-B46E-CEF54B28611A}"/>
              </a:ext>
            </a:extLst>
          </p:cNvPr>
          <p:cNvSpPr txBox="1"/>
          <p:nvPr/>
        </p:nvSpPr>
        <p:spPr>
          <a:xfrm>
            <a:off x="478047" y="2864760"/>
            <a:ext cx="9493369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Brian Kernighan né en janvier 1942 à Toronto, Canada est un informaticien connu pour avoir co-écrit le premier livre sur le langage de programmation C (avec Dennis Ritchie). Il est aussi le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Co-créateur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 des langages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Awk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, avec Alfred V. Aho et Peter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Weinberger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, et AMPL.</a:t>
            </a:r>
            <a:endParaRPr lang="fr-FR" sz="1800" kern="1200" dirty="0">
              <a:solidFill>
                <a:schemeClr val="bg1"/>
              </a:solidFill>
              <a:latin typeface="Ubuntu Light" panose="020B0304030602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139807A0-ACEB-4AFF-9B46-B92F5D7DFF2D}"/>
                  </a:ext>
                </a:extLst>
              </p14:cNvPr>
              <p14:cNvContentPartPr/>
              <p14:nvPr/>
            </p14:nvContentPartPr>
            <p14:xfrm>
              <a:off x="1983505" y="5201470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139807A0-ACEB-4AFF-9B46-B92F5D7DF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4865" y="51928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04614F17-BABF-4C00-BBCE-8C85BDF409C8}"/>
                  </a:ext>
                </a:extLst>
              </p14:cNvPr>
              <p14:cNvContentPartPr/>
              <p14:nvPr/>
            </p14:nvContentPartPr>
            <p14:xfrm>
              <a:off x="9894145" y="6572710"/>
              <a:ext cx="3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04614F17-BABF-4C00-BBCE-8C85BDF409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5505" y="65640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89FC623E-B327-488A-BB70-AC19A1A90ADD}"/>
              </a:ext>
            </a:extLst>
          </p:cNvPr>
          <p:cNvGrpSpPr/>
          <p:nvPr/>
        </p:nvGrpSpPr>
        <p:grpSpPr>
          <a:xfrm>
            <a:off x="9885505" y="6728230"/>
            <a:ext cx="360" cy="360"/>
            <a:chOff x="9885505" y="67282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3A850D64-F580-466C-979E-5EA00F8563C4}"/>
                    </a:ext>
                  </a:extLst>
                </p14:cNvPr>
                <p14:cNvContentPartPr/>
                <p14:nvPr/>
              </p14:nvContentPartPr>
              <p14:xfrm>
                <a:off x="9885505" y="6728230"/>
                <a:ext cx="360" cy="36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3A850D64-F580-466C-979E-5EA00F8563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76505" y="6719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E7D4342B-E8AC-4302-B0BF-0492F18C0F7D}"/>
                    </a:ext>
                  </a:extLst>
                </p14:cNvPr>
                <p14:cNvContentPartPr/>
                <p14:nvPr/>
              </p14:nvContentPartPr>
              <p14:xfrm>
                <a:off x="9885505" y="6728230"/>
                <a:ext cx="360" cy="36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E7D4342B-E8AC-4302-B0BF-0492F18C0F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76505" y="6719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A17DC344-93E7-40B6-94E7-B4B99BA2712D}"/>
                    </a:ext>
                  </a:extLst>
                </p14:cNvPr>
                <p14:cNvContentPartPr/>
                <p14:nvPr/>
              </p14:nvContentPartPr>
              <p14:xfrm>
                <a:off x="9885505" y="6728230"/>
                <a:ext cx="360" cy="36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A17DC344-93E7-40B6-94E7-B4B99BA271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76505" y="6719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B22D3A6D-FAE0-4858-9401-05D4DEA8045E}"/>
                  </a:ext>
                </a:extLst>
              </p14:cNvPr>
              <p14:cNvContentPartPr/>
              <p14:nvPr/>
            </p14:nvContentPartPr>
            <p14:xfrm>
              <a:off x="7781660" y="2538613"/>
              <a:ext cx="360" cy="3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B22D3A6D-FAE0-4858-9401-05D4DEA804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3020" y="25296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47B6981-FCFF-4B91-B285-5350D7FEAD3D}"/>
                  </a:ext>
                </a:extLst>
              </p14:cNvPr>
              <p14:cNvContentPartPr/>
              <p14:nvPr/>
            </p14:nvContentPartPr>
            <p14:xfrm>
              <a:off x="5777900" y="4065733"/>
              <a:ext cx="3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47B6981-FCFF-4B91-B285-5350D7FEA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9260" y="4056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8D2CC34C-7B8D-41C7-93D3-2F5941AB19C6}"/>
                  </a:ext>
                </a:extLst>
              </p14:cNvPr>
              <p14:cNvContentPartPr/>
              <p14:nvPr/>
            </p14:nvContentPartPr>
            <p14:xfrm>
              <a:off x="5427620" y="3696013"/>
              <a:ext cx="360" cy="36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8D2CC34C-7B8D-41C7-93D3-2F5941AB1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8980" y="36873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3E927AB2-CF70-4165-B009-5AC59D69389E}"/>
                  </a:ext>
                </a:extLst>
              </p14:cNvPr>
              <p14:cNvContentPartPr/>
              <p14:nvPr/>
            </p14:nvContentPartPr>
            <p14:xfrm>
              <a:off x="5388740" y="3598813"/>
              <a:ext cx="360" cy="36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3E927AB2-CF70-4165-B009-5AC59D693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9740" y="358981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39E698EB-83EE-49BE-83BC-CB72941376CC}"/>
              </a:ext>
            </a:extLst>
          </p:cNvPr>
          <p:cNvSpPr txBox="1"/>
          <p:nvPr/>
        </p:nvSpPr>
        <p:spPr>
          <a:xfrm>
            <a:off x="4835078" y="106174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689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0D968E-26D3-4708-B46E-CEF54B28611A}"/>
              </a:ext>
            </a:extLst>
          </p:cNvPr>
          <p:cNvSpPr txBox="1"/>
          <p:nvPr/>
        </p:nvSpPr>
        <p:spPr>
          <a:xfrm>
            <a:off x="565297" y="1766750"/>
            <a:ext cx="9493369" cy="332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Il obtient un doctorat d'électrotechnique à l'université de Princeton, où en 2004, il occupe un poste de professeur.</a:t>
            </a:r>
          </a:p>
          <a:p>
            <a:pPr algn="ctr"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En collaboration avec Lin Shen, il imagina les heuristiques bien connues pour deux problèmes d'optimisation NP-complet : partitionnement de graphe et le problème du voyageur de commerce (le premier est habituellement appelé algorithme de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Kernighan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-Lin, et le second est Lin-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Kernighan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).</a:t>
            </a:r>
            <a:endParaRPr lang="fr-FR" sz="1800" kern="1200" dirty="0">
              <a:solidFill>
                <a:schemeClr val="bg1"/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A5AE3D-2CA3-4EF3-A70C-5040E80F36F5}"/>
              </a:ext>
            </a:extLst>
          </p:cNvPr>
          <p:cNvSpPr txBox="1"/>
          <p:nvPr/>
        </p:nvSpPr>
        <p:spPr>
          <a:xfrm>
            <a:off x="2529009" y="923027"/>
            <a:ext cx="5565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MA" sz="3600" dirty="0">
                <a:solidFill>
                  <a:schemeClr val="bg1"/>
                </a:solidFill>
                <a:latin typeface="Montserrat Alternates SemiBold" panose="00000700000000000000" pitchFamily="50" charset="0"/>
              </a:rPr>
              <a:t>Carrière et recherche </a:t>
            </a:r>
          </a:p>
        </p:txBody>
      </p:sp>
    </p:spTree>
    <p:extLst>
      <p:ext uri="{BB962C8B-B14F-4D97-AF65-F5344CB8AC3E}">
        <p14:creationId xmlns:p14="http://schemas.microsoft.com/office/powerpoint/2010/main" val="17711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1156428-4A51-4A76-B0A7-8ADADF0BF186}"/>
              </a:ext>
            </a:extLst>
          </p:cNvPr>
          <p:cNvSpPr txBox="1"/>
          <p:nvPr/>
        </p:nvSpPr>
        <p:spPr>
          <a:xfrm>
            <a:off x="333834" y="1489751"/>
            <a:ext cx="10535484" cy="3878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Kernighan est également connu comme à l'origine de l'expression «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What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 You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See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 Is All You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Get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 » (WYSIAYG), qui est une variante ironique de «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What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 You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See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 Is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What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 You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Get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 » (WYSIWYG). L'expression de Kernighan met en évidence que les systèmes WYSIWYG pourraient perdre de l'information d'un document qui pourrait être utile dans d'autres contextes.</a:t>
            </a:r>
          </a:p>
          <a:p>
            <a:pPr algn="ctr">
              <a:lnSpc>
                <a:spcPct val="200000"/>
              </a:lnSpc>
            </a:pPr>
            <a:endParaRPr lang="fr-FR" dirty="0">
              <a:solidFill>
                <a:schemeClr val="bg1"/>
              </a:solidFill>
              <a:latin typeface="Ubuntu Light" panose="020B0304030602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Il a révélé à l'occasion, c'est son propre jeu de mots qui a conduit à l'utilisation du nom «Unix» (initialement </a:t>
            </a:r>
            <a:r>
              <a:rPr lang="fr-FR" dirty="0" err="1">
                <a:solidFill>
                  <a:schemeClr val="bg1"/>
                </a:solidFill>
                <a:latin typeface="Ubuntu Light" panose="020B0304030602030204" pitchFamily="34" charset="0"/>
              </a:rPr>
              <a:t>Unics</a:t>
            </a:r>
            <a:r>
              <a:rPr lang="fr-FR" dirty="0">
                <a:solidFill>
                  <a:schemeClr val="bg1"/>
                </a:solidFill>
                <a:latin typeface="Ubuntu Light" panose="020B0304030602030204" pitchFamily="34" charset="0"/>
              </a:rPr>
              <a:t>) pour le système d'exploitation de Ken Thompson et Dennis Ritchie.</a:t>
            </a:r>
          </a:p>
        </p:txBody>
      </p:sp>
    </p:spTree>
    <p:extLst>
      <p:ext uri="{BB962C8B-B14F-4D97-AF65-F5344CB8AC3E}">
        <p14:creationId xmlns:p14="http://schemas.microsoft.com/office/powerpoint/2010/main" val="1382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LIVRES</a:t>
            </a:r>
            <a:endParaRPr lang="en-US" dirty="0"/>
          </a:p>
        </p:txBody>
      </p:sp>
      <p:pic>
        <p:nvPicPr>
          <p:cNvPr id="2051" name="Picture 3" descr="C:\Users\admin\Desktop\9782100715770_internet_w2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1" y="1444521"/>
            <a:ext cx="1892969" cy="1812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C:\Users\admin\Desktop\9782100487349_internet_w2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13" y="1444521"/>
            <a:ext cx="1796143" cy="1812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3" name="Picture 5" descr="C:\Users\admin\Desktop\9782711786701_internet_w2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07" y="1444521"/>
            <a:ext cx="1792191" cy="1834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C:\Users\admin\Desktop\9782100051168_internet_w29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905" y="1387373"/>
            <a:ext cx="1834016" cy="1907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555527" y="4678135"/>
            <a:ext cx="296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Brian W. Kernighan, Dennis M. Ritchie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4285" y="4685517"/>
            <a:ext cx="296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200" dirty="0"/>
              <a:t>Brian W. Kernighan, Dennis M. Ritchie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3570" y="4691332"/>
            <a:ext cx="172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Brian W. Kernighan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20931" y="4722424"/>
            <a:ext cx="296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Brian W. Kernighan, Dennis M. Ritchie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1789" y="4204607"/>
            <a:ext cx="155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20/08/2014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6829" y="4234157"/>
            <a:ext cx="149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08/10/2004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92686" y="42178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15/05/2001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9495062" y="4196443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01/01/2000</a:t>
            </a:r>
            <a:endParaRPr lang="en-US" dirty="0">
              <a:solidFill>
                <a:schemeClr val="accent6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7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E589A0-F715-43B0-A500-EF22D9B3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97" y="0"/>
            <a:ext cx="6244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71629" y="1020704"/>
            <a:ext cx="6957387" cy="724247"/>
          </a:xfrm>
        </p:spPr>
        <p:txBody>
          <a:bodyPr/>
          <a:lstStyle/>
          <a:p>
            <a:pPr algn="ctr"/>
            <a:r>
              <a:rPr lang="fr-FR" dirty="0" err="1">
                <a:latin typeface="Montserrat Alternates SemiBold" panose="00000700000000000000" pitchFamily="50" charset="0"/>
              </a:rPr>
              <a:t>Resume</a:t>
            </a:r>
            <a:r>
              <a:rPr lang="fr-FR" dirty="0">
                <a:latin typeface="Montserrat Alternates SemiBold" panose="00000700000000000000" pitchFamily="50" charset="0"/>
              </a:rPr>
              <a:t> :</a:t>
            </a:r>
            <a:endParaRPr lang="en-US" dirty="0">
              <a:latin typeface="Montserrat Alternates SemiBold" panose="000007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743" y="1845128"/>
            <a:ext cx="9216704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fr-FR" dirty="0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Né le 1er janvier 1942 à Toronto, Canada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fr-FR" dirty="0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Est un informaticien connu pour avoir coécrit le premier livre sur le langage 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de programmation C (avec Dennis Ritchie).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fr-FR" dirty="0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Le Co-créateur des langages </a:t>
            </a:r>
            <a:r>
              <a:rPr lang="fr-FR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Awk</a:t>
            </a:r>
            <a:r>
              <a:rPr lang="fr-FR" dirty="0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, avec Alfred V. Aho et Peter </a:t>
            </a:r>
            <a:r>
              <a:rPr lang="fr-FR" dirty="0" err="1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Weinberger</a:t>
            </a:r>
            <a:r>
              <a:rPr lang="fr-FR" dirty="0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, et AMPL.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fr-FR" dirty="0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En 1969, il obtient un doctorat d'électrotechnique à l'université </a:t>
            </a:r>
            <a:r>
              <a:rPr lang="fr-FR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de Princeton.</a:t>
            </a:r>
            <a:endParaRPr lang="fr-FR" dirty="0">
              <a:solidFill>
                <a:schemeClr val="accent6">
                  <a:lumMod val="10000"/>
                  <a:lumOff val="90000"/>
                </a:schemeClr>
              </a:solidFill>
              <a:latin typeface="Ubuntu Light" panose="020B0304030602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fr-FR" dirty="0">
                <a:solidFill>
                  <a:schemeClr val="accent6">
                    <a:lumMod val="10000"/>
                    <a:lumOff val="90000"/>
                  </a:schemeClr>
                </a:solidFill>
                <a:latin typeface="Ubuntu Light" panose="020B0304030602030204" pitchFamily="34" charset="0"/>
              </a:rPr>
              <a:t>en 2004, il occupe un poste de professeur.</a:t>
            </a:r>
          </a:p>
        </p:txBody>
      </p:sp>
    </p:spTree>
    <p:extLst>
      <p:ext uri="{BB962C8B-B14F-4D97-AF65-F5344CB8AC3E}">
        <p14:creationId xmlns:p14="http://schemas.microsoft.com/office/powerpoint/2010/main" val="105889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338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Aharoni</vt:lpstr>
      <vt:lpstr>Arial</vt:lpstr>
      <vt:lpstr>Calibri</vt:lpstr>
      <vt:lpstr>Montserrat Alternates SemiBold</vt:lpstr>
      <vt:lpstr>Ubuntu Light</vt:lpstr>
      <vt:lpstr>Wingdings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Hamza Ghounbaz</cp:lastModifiedBy>
  <cp:revision>111</cp:revision>
  <dcterms:created xsi:type="dcterms:W3CDTF">2019-01-14T06:35:35Z</dcterms:created>
  <dcterms:modified xsi:type="dcterms:W3CDTF">2020-01-27T08:22:19Z</dcterms:modified>
</cp:coreProperties>
</file>