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6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9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197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97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34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41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06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6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1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4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9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2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1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2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3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F59F8-E6D8-4909-B586-D683FC20B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MA" dirty="0"/>
              <a:t>الاحتفال بالسنة الامازيغية 2970</a:t>
            </a:r>
            <a:endParaRPr lang="fr-M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D9054D-F091-45B7-A75E-3730B1FE3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ar-MA" dirty="0">
                <a:solidFill>
                  <a:schemeClr val="bg1"/>
                </a:solidFill>
              </a:rPr>
              <a:t>تحت شعار : </a:t>
            </a:r>
            <a:r>
              <a:rPr lang="ar-MA" dirty="0" err="1">
                <a:solidFill>
                  <a:schemeClr val="bg1"/>
                </a:solidFill>
              </a:rPr>
              <a:t>يوكود</a:t>
            </a:r>
            <a:r>
              <a:rPr lang="ar-MA" dirty="0">
                <a:solidFill>
                  <a:schemeClr val="bg1"/>
                </a:solidFill>
              </a:rPr>
              <a:t> ثقافات و انفتاح </a:t>
            </a:r>
          </a:p>
          <a:p>
            <a:pPr algn="ctr"/>
            <a:r>
              <a:rPr lang="fr-MA" dirty="0">
                <a:solidFill>
                  <a:schemeClr val="bg1"/>
                </a:solidFill>
              </a:rPr>
              <a:t>YOUCODE CULTURE AND OPENNESS</a:t>
            </a:r>
          </a:p>
        </p:txBody>
      </p:sp>
    </p:spTree>
    <p:extLst>
      <p:ext uri="{BB962C8B-B14F-4D97-AF65-F5344CB8AC3E}">
        <p14:creationId xmlns:p14="http://schemas.microsoft.com/office/powerpoint/2010/main" val="25732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E06F2-995B-4085-A28A-CCC9C610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MA" dirty="0"/>
              <a:t>البطاقة التقنية للنشاط                                                 </a:t>
            </a:r>
            <a:r>
              <a:rPr lang="fr-MA" dirty="0"/>
              <a:t>LA FICHE TECHNIQUE D’ACTIVITIES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437697-1B5F-4EA7-9BA3-4CAD917B5765}"/>
              </a:ext>
            </a:extLst>
          </p:cNvPr>
          <p:cNvSpPr txBox="1"/>
          <p:nvPr/>
        </p:nvSpPr>
        <p:spPr>
          <a:xfrm>
            <a:off x="347870" y="2951922"/>
            <a:ext cx="11390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MA" dirty="0"/>
              <a:t>اسم النشاط : الاحتفال برأس السنة الامازيغية </a:t>
            </a:r>
          </a:p>
          <a:p>
            <a:pPr algn="r" rtl="1"/>
            <a:r>
              <a:rPr lang="ar-MA" dirty="0"/>
              <a:t>اهداف النشاط : احتفال جماعي بالسنة الامازيغية  - تنمية ثقافة التعدد اللغوي و </a:t>
            </a:r>
            <a:r>
              <a:rPr lang="ar-MA" dirty="0" err="1"/>
              <a:t>الهوياتي</a:t>
            </a:r>
            <a:r>
              <a:rPr lang="ar-MA" dirty="0"/>
              <a:t> للمغرب – إقرار رأس السنة يوم عطلة وطنية.</a:t>
            </a:r>
          </a:p>
          <a:p>
            <a:pPr algn="r" rtl="1"/>
            <a:r>
              <a:rPr lang="ar-MA" dirty="0"/>
              <a:t>شعار النشاط : </a:t>
            </a:r>
            <a:r>
              <a:rPr lang="ar-MA" dirty="0" err="1"/>
              <a:t>يوكود</a:t>
            </a:r>
            <a:r>
              <a:rPr lang="ar-MA" dirty="0"/>
              <a:t> ثقافات و انفتاح </a:t>
            </a:r>
          </a:p>
          <a:p>
            <a:pPr algn="r" rtl="1"/>
            <a:r>
              <a:rPr lang="ar-MA" dirty="0"/>
              <a:t>زمان ومكان النشاط : </a:t>
            </a:r>
            <a:r>
              <a:rPr lang="fr-MA" dirty="0"/>
              <a:t>AGORA </a:t>
            </a:r>
            <a:r>
              <a:rPr lang="ar-MA" dirty="0"/>
              <a:t> على الساعة الرابعة ونصف . </a:t>
            </a:r>
          </a:p>
          <a:p>
            <a:pPr algn="r" rtl="1"/>
            <a:r>
              <a:rPr lang="ar-MA" dirty="0"/>
              <a:t>مكونات النشاط : </a:t>
            </a:r>
          </a:p>
          <a:p>
            <a:pPr algn="r" rtl="1"/>
            <a:r>
              <a:rPr lang="ar-MA" dirty="0"/>
              <a:t>+ الترحيب و استقبال الجميع بالتمر و الحليب </a:t>
            </a:r>
          </a:p>
          <a:p>
            <a:pPr algn="r" rtl="1"/>
            <a:r>
              <a:rPr lang="ar-MA" dirty="0"/>
              <a:t>+ عرض حول تاريخ الامازيغ في شمال افريقيا</a:t>
            </a:r>
          </a:p>
          <a:p>
            <a:pPr algn="r" rtl="1"/>
            <a:r>
              <a:rPr lang="ar-MA" dirty="0"/>
              <a:t>+ عرض شريط حول الثقافة الامازيغية </a:t>
            </a:r>
          </a:p>
          <a:p>
            <a:pPr algn="r" rtl="1"/>
            <a:r>
              <a:rPr lang="ar-MA" dirty="0"/>
              <a:t>+ فاصل غنائي </a:t>
            </a:r>
          </a:p>
          <a:p>
            <a:pPr algn="r" rtl="1"/>
            <a:r>
              <a:rPr lang="ar-MA" dirty="0"/>
              <a:t>+ مسابقات و الغاز ... </a:t>
            </a:r>
          </a:p>
          <a:p>
            <a:pPr algn="r" rtl="1"/>
            <a:endParaRPr lang="ar-MA" dirty="0"/>
          </a:p>
        </p:txBody>
      </p:sp>
    </p:spTree>
    <p:extLst>
      <p:ext uri="{BB962C8B-B14F-4D97-AF65-F5344CB8AC3E}">
        <p14:creationId xmlns:p14="http://schemas.microsoft.com/office/powerpoint/2010/main" val="1424533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102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Salle d’ions</vt:lpstr>
      <vt:lpstr>الاحتفال بالسنة الامازيغية 2970</vt:lpstr>
      <vt:lpstr>البطاقة التقنية للنشاط                                                 LA FICHE TECHNIQUE D’ACTIVITIES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الاحتفال بالسنة الامازيغية 2970</dc:title>
  <dc:creator>abdelouahab elhassnaoui</dc:creator>
  <cp:lastModifiedBy>abdelouahab elhassnaoui</cp:lastModifiedBy>
  <cp:revision>4</cp:revision>
  <dcterms:created xsi:type="dcterms:W3CDTF">2020-01-12T23:19:00Z</dcterms:created>
  <dcterms:modified xsi:type="dcterms:W3CDTF">2020-01-12T23:48:12Z</dcterms:modified>
</cp:coreProperties>
</file>