
<file path=[Content_Types].xml><?xml version="1.0" encoding="utf-8"?>
<Types xmlns="http://schemas.openxmlformats.org/package/2006/content-types">
  <Override PartName="/ppt/slideMasters/slideMaster2.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1" r:id="rId2"/>
  </p:sldMasterIdLst>
  <p:notesMasterIdLst>
    <p:notesMasterId r:id="rId6"/>
  </p:notesMasterIdLst>
  <p:sldIdLst>
    <p:sldId id="256" r:id="rId3"/>
    <p:sldId id="257" r:id="rId4"/>
    <p:sldId id="258" r:id="rId5"/>
  </p:sldIdLst>
  <p:sldSz cx="9144000" cy="5143500" type="screen16x9"/>
  <p:notesSz cx="6858000" cy="9144000"/>
  <p:custDataLst>
    <p:tags r:id="rId7"/>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5" d="100"/>
          <a:sy n="25" d="100"/>
        </p:scale>
        <p:origin x="-102" y="-390"/>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tags" Target="tags/tag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9c94b83a1d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9c94b83a1d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2A7EC5-6D81-4A7B-A5D3-1F072E346358}"/>
              </a:ext>
            </a:extLst>
          </p:cNvPr>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xmlns="" id="{4ACEA8A3-41E5-4748-847B-7483CBB349B5}"/>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a:extLst>
              <a:ext uri="{FF2B5EF4-FFF2-40B4-BE49-F238E27FC236}">
                <a16:creationId xmlns:a16="http://schemas.microsoft.com/office/drawing/2014/main" xmlns="" id="{DB48B941-6824-4C05-9F28-0E4F7C4957C6}"/>
              </a:ext>
            </a:extLst>
          </p:cNvPr>
          <p:cNvSpPr>
            <a:spLocks noGrp="1"/>
          </p:cNvSpPr>
          <p:nvPr>
            <p:ph type="dt" sz="half" idx="10"/>
          </p:nvPr>
        </p:nvSpPr>
        <p:spPr/>
        <p:txBody>
          <a:bodyPr/>
          <a:lstStyle/>
          <a:p>
            <a:fld id="{A6449D82-6253-4D71-BD62-972315CC1FC8}" type="datetimeFigureOut">
              <a:rPr lang="en-US" smtClean="0"/>
              <a:pPr/>
              <a:t>10/5/2020</a:t>
            </a:fld>
            <a:endParaRPr lang="en-US"/>
          </a:p>
        </p:txBody>
      </p:sp>
      <p:sp>
        <p:nvSpPr>
          <p:cNvPr id="5" name="Footer Placeholder 4">
            <a:extLst>
              <a:ext uri="{FF2B5EF4-FFF2-40B4-BE49-F238E27FC236}">
                <a16:creationId xmlns:a16="http://schemas.microsoft.com/office/drawing/2014/main" xmlns="" id="{E8AE1036-D24C-4B09-B7A4-2568F5E469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A383DEF-D4F2-40E6-A414-61F0C2C6109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xmlns="" val="359524299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09297F-13FD-4737-B985-83CA9863701F}"/>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58FBFCDA-226F-43E0-9021-B16CC2E6B99C}"/>
              </a:ext>
            </a:extLst>
          </p:cNvPr>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E4E54FF1-2DEA-47ED-8EC2-42F0FD9A5BB1}"/>
              </a:ext>
            </a:extLst>
          </p:cNvPr>
          <p:cNvSpPr>
            <a:spLocks noGrp="1"/>
          </p:cNvSpPr>
          <p:nvPr>
            <p:ph type="dt" sz="half" idx="10"/>
          </p:nvPr>
        </p:nvSpPr>
        <p:spPr/>
        <p:txBody>
          <a:bodyPr/>
          <a:lstStyle/>
          <a:p>
            <a:fld id="{A6449D82-6253-4D71-BD62-972315CC1FC8}" type="datetimeFigureOut">
              <a:rPr lang="en-US" smtClean="0"/>
              <a:pPr/>
              <a:t>10/5/2020</a:t>
            </a:fld>
            <a:endParaRPr lang="en-US"/>
          </a:p>
        </p:txBody>
      </p:sp>
      <p:sp>
        <p:nvSpPr>
          <p:cNvPr id="5" name="Footer Placeholder 4">
            <a:extLst>
              <a:ext uri="{FF2B5EF4-FFF2-40B4-BE49-F238E27FC236}">
                <a16:creationId xmlns:a16="http://schemas.microsoft.com/office/drawing/2014/main" xmlns="" id="{17217FE0-E622-4335-A589-48B5E970F5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50E4BAD-2472-4715-8D98-4D262BBEF65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xmlns="" val="307570201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E25B09-9275-481F-9230-DAAC5CA13B5B}"/>
              </a:ext>
            </a:extLst>
          </p:cNvPr>
          <p:cNvSpPr>
            <a:spLocks noGrp="1"/>
          </p:cNvSpPr>
          <p:nvPr>
            <p:ph type="title"/>
          </p:nvPr>
        </p:nvSpPr>
        <p:spPr>
          <a:xfrm>
            <a:off x="623887" y="1282304"/>
            <a:ext cx="7886700" cy="2139553"/>
          </a:xfrm>
        </p:spPr>
        <p:txBody>
          <a:bodyPr anchor="b"/>
          <a:lstStyle>
            <a:lvl1pPr>
              <a:defRPr sz="45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EDE1DD9A-0F72-4D5D-9C9B-87256E39E431}"/>
              </a:ext>
            </a:extLst>
          </p:cNvPr>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a:extLst>
              <a:ext uri="{FF2B5EF4-FFF2-40B4-BE49-F238E27FC236}">
                <a16:creationId xmlns:a16="http://schemas.microsoft.com/office/drawing/2014/main" xmlns="" id="{2A8872BF-E2AF-4291-884B-646AE9DAC2C9}"/>
              </a:ext>
            </a:extLst>
          </p:cNvPr>
          <p:cNvSpPr>
            <a:spLocks noGrp="1"/>
          </p:cNvSpPr>
          <p:nvPr>
            <p:ph type="dt" sz="half" idx="10"/>
          </p:nvPr>
        </p:nvSpPr>
        <p:spPr/>
        <p:txBody>
          <a:bodyPr/>
          <a:lstStyle/>
          <a:p>
            <a:fld id="{A6449D82-6253-4D71-BD62-972315CC1FC8}" type="datetimeFigureOut">
              <a:rPr lang="en-US" smtClean="0"/>
              <a:pPr/>
              <a:t>10/5/2020</a:t>
            </a:fld>
            <a:endParaRPr lang="en-US"/>
          </a:p>
        </p:txBody>
      </p:sp>
      <p:sp>
        <p:nvSpPr>
          <p:cNvPr id="5" name="Footer Placeholder 4">
            <a:extLst>
              <a:ext uri="{FF2B5EF4-FFF2-40B4-BE49-F238E27FC236}">
                <a16:creationId xmlns:a16="http://schemas.microsoft.com/office/drawing/2014/main" xmlns="" id="{BFD45A7B-C604-4CBD-8676-38A87CE3B5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A891E9B-D809-4BC3-9AB9-0991EA2AB0B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xmlns="" val="3024509135"/>
      </p:ext>
    </p:extLst>
  </p:cSld>
  <p:clrMapOvr>
    <a:masterClrMapping/>
  </p:clrMapOvr>
  <p:timing>
    <p:tnLst>
      <p:par>
        <p:cTn id="1" dur="indefinite" restart="never" nodeType="tmRoot"/>
      </p:par>
    </p:tnLst>
  </p:timing>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0EECF9-89D6-4778-BE19-20B91CA940D8}"/>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2A5F963D-D467-4F2F-B83D-40C3A6E3AB03}"/>
              </a:ext>
            </a:extLst>
          </p:cNvPr>
          <p:cNvSpPr>
            <a:spLocks noGrp="1"/>
          </p:cNvSpPr>
          <p:nvPr>
            <p:ph sz="half" idx="1"/>
          </p:nvPr>
        </p:nvSpPr>
        <p:spPr>
          <a:xfrm>
            <a:off x="628650" y="1369218"/>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a16="http://schemas.microsoft.com/office/drawing/2014/main" xmlns="" id="{2C288100-7CBF-460E-ACCA-E5E45A3183FC}"/>
              </a:ext>
            </a:extLst>
          </p:cNvPr>
          <p:cNvSpPr>
            <a:spLocks noGrp="1"/>
          </p:cNvSpPr>
          <p:nvPr>
            <p:ph sz="half" idx="2"/>
          </p:nvPr>
        </p:nvSpPr>
        <p:spPr>
          <a:xfrm>
            <a:off x="4629150" y="1369218"/>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a16="http://schemas.microsoft.com/office/drawing/2014/main" xmlns="" id="{274ABD7A-5D18-4F87-BDCC-27B1098049F5}"/>
              </a:ext>
            </a:extLst>
          </p:cNvPr>
          <p:cNvSpPr>
            <a:spLocks noGrp="1"/>
          </p:cNvSpPr>
          <p:nvPr>
            <p:ph type="dt" sz="half" idx="10"/>
          </p:nvPr>
        </p:nvSpPr>
        <p:spPr/>
        <p:txBody>
          <a:bodyPr/>
          <a:lstStyle/>
          <a:p>
            <a:fld id="{A6449D82-6253-4D71-BD62-972315CC1FC8}" type="datetimeFigureOut">
              <a:rPr lang="en-US" smtClean="0"/>
              <a:pPr/>
              <a:t>10/5/2020</a:t>
            </a:fld>
            <a:endParaRPr lang="en-US"/>
          </a:p>
        </p:txBody>
      </p:sp>
      <p:sp>
        <p:nvSpPr>
          <p:cNvPr id="6" name="Footer Placeholder 5">
            <a:extLst>
              <a:ext uri="{FF2B5EF4-FFF2-40B4-BE49-F238E27FC236}">
                <a16:creationId xmlns:a16="http://schemas.microsoft.com/office/drawing/2014/main" xmlns="" id="{F7259BDD-EACB-4C3B-89D4-9D67D48CCA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E5350C1-D78C-4344-A15B-D0104A35E9E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xmlns="" val="379011335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EF0D72-3580-4891-AD92-987340A90059}"/>
              </a:ext>
            </a:extLst>
          </p:cNvPr>
          <p:cNvSpPr>
            <a:spLocks noGrp="1"/>
          </p:cNvSpPr>
          <p:nvPr>
            <p:ph type="title"/>
          </p:nvPr>
        </p:nvSpPr>
        <p:spPr>
          <a:xfrm>
            <a:off x="629841" y="273844"/>
            <a:ext cx="7886700" cy="994172"/>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C8857663-38F4-440E-807A-A0F49A766BA6}"/>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a:extLst>
              <a:ext uri="{FF2B5EF4-FFF2-40B4-BE49-F238E27FC236}">
                <a16:creationId xmlns:a16="http://schemas.microsoft.com/office/drawing/2014/main" xmlns="" id="{272FDC0B-AB97-4881-A4D7-F17D56926C8E}"/>
              </a:ext>
            </a:extLst>
          </p:cNvPr>
          <p:cNvSpPr>
            <a:spLocks noGrp="1"/>
          </p:cNvSpPr>
          <p:nvPr>
            <p:ph sz="half" idx="2"/>
          </p:nvPr>
        </p:nvSpPr>
        <p:spPr>
          <a:xfrm>
            <a:off x="629842" y="1878806"/>
            <a:ext cx="3868340"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a16="http://schemas.microsoft.com/office/drawing/2014/main" xmlns="" id="{DFF9ACB5-A4C9-4D4D-BA2C-136FF174350F}"/>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a:extLst>
              <a:ext uri="{FF2B5EF4-FFF2-40B4-BE49-F238E27FC236}">
                <a16:creationId xmlns:a16="http://schemas.microsoft.com/office/drawing/2014/main" xmlns="" id="{EE665DD6-DC4A-43E7-A2AB-F735F410EB76}"/>
              </a:ext>
            </a:extLst>
          </p:cNvPr>
          <p:cNvSpPr>
            <a:spLocks noGrp="1"/>
          </p:cNvSpPr>
          <p:nvPr>
            <p:ph sz="quarter" idx="4"/>
          </p:nvPr>
        </p:nvSpPr>
        <p:spPr>
          <a:xfrm>
            <a:off x="4629150" y="1878806"/>
            <a:ext cx="3887391" cy="276344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a16="http://schemas.microsoft.com/office/drawing/2014/main" xmlns="" id="{F427B2AA-0C24-4074-97DD-F4584EAEC94B}"/>
              </a:ext>
            </a:extLst>
          </p:cNvPr>
          <p:cNvSpPr>
            <a:spLocks noGrp="1"/>
          </p:cNvSpPr>
          <p:nvPr>
            <p:ph type="dt" sz="half" idx="10"/>
          </p:nvPr>
        </p:nvSpPr>
        <p:spPr/>
        <p:txBody>
          <a:bodyPr/>
          <a:lstStyle/>
          <a:p>
            <a:fld id="{A6449D82-6253-4D71-BD62-972315CC1FC8}" type="datetimeFigureOut">
              <a:rPr lang="en-US" smtClean="0"/>
              <a:pPr/>
              <a:t>10/5/2020</a:t>
            </a:fld>
            <a:endParaRPr lang="en-US"/>
          </a:p>
        </p:txBody>
      </p:sp>
      <p:sp>
        <p:nvSpPr>
          <p:cNvPr id="8" name="Footer Placeholder 7">
            <a:extLst>
              <a:ext uri="{FF2B5EF4-FFF2-40B4-BE49-F238E27FC236}">
                <a16:creationId xmlns:a16="http://schemas.microsoft.com/office/drawing/2014/main" xmlns="" id="{3105D62A-4A9B-4778-89E9-71CD356FFC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45DA6C32-98AF-4179-B5C3-82D7A7EF289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xmlns="" val="337696974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8E9B79-A8C5-4EAB-BD5B-C0A041F2C8FD}"/>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a16="http://schemas.microsoft.com/office/drawing/2014/main" xmlns="" id="{DB47B4B7-A093-4199-AC05-8472ED9D8021}"/>
              </a:ext>
            </a:extLst>
          </p:cNvPr>
          <p:cNvSpPr>
            <a:spLocks noGrp="1"/>
          </p:cNvSpPr>
          <p:nvPr>
            <p:ph type="dt" sz="half" idx="10"/>
          </p:nvPr>
        </p:nvSpPr>
        <p:spPr/>
        <p:txBody>
          <a:bodyPr/>
          <a:lstStyle/>
          <a:p>
            <a:fld id="{A6449D82-6253-4D71-BD62-972315CC1FC8}" type="datetimeFigureOut">
              <a:rPr lang="en-US" smtClean="0"/>
              <a:pPr/>
              <a:t>10/5/2020</a:t>
            </a:fld>
            <a:endParaRPr lang="en-US"/>
          </a:p>
        </p:txBody>
      </p:sp>
      <p:sp>
        <p:nvSpPr>
          <p:cNvPr id="4" name="Footer Placeholder 3">
            <a:extLst>
              <a:ext uri="{FF2B5EF4-FFF2-40B4-BE49-F238E27FC236}">
                <a16:creationId xmlns:a16="http://schemas.microsoft.com/office/drawing/2014/main" xmlns="" id="{0632F322-8217-4BAA-A616-2A8F293ED9E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35942BC1-3038-4A08-9607-1AC25F0609D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xmlns="" val="76293691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0778201-A6D8-47C0-9CF9-DBB1DDE593D8}"/>
              </a:ext>
            </a:extLst>
          </p:cNvPr>
          <p:cNvSpPr>
            <a:spLocks noGrp="1"/>
          </p:cNvSpPr>
          <p:nvPr>
            <p:ph type="dt" sz="half" idx="10"/>
          </p:nvPr>
        </p:nvSpPr>
        <p:spPr/>
        <p:txBody>
          <a:bodyPr/>
          <a:lstStyle/>
          <a:p>
            <a:fld id="{A6449D82-6253-4D71-BD62-972315CC1FC8}" type="datetimeFigureOut">
              <a:rPr lang="en-US" smtClean="0"/>
              <a:pPr/>
              <a:t>10/5/2020</a:t>
            </a:fld>
            <a:endParaRPr lang="en-US"/>
          </a:p>
        </p:txBody>
      </p:sp>
      <p:sp>
        <p:nvSpPr>
          <p:cNvPr id="3" name="Footer Placeholder 2">
            <a:extLst>
              <a:ext uri="{FF2B5EF4-FFF2-40B4-BE49-F238E27FC236}">
                <a16:creationId xmlns:a16="http://schemas.microsoft.com/office/drawing/2014/main" xmlns="" id="{C97355F0-7A48-440B-9FA4-0D41AAF9F5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38FD1708-49DC-4B8D-903A-E5D88268D18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xmlns="" val="167073662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82A640-4893-453C-A886-0160B27CF70D}"/>
              </a:ext>
            </a:extLst>
          </p:cNvPr>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DE1E228A-DBAB-45D4-AF4A-463AF2EC34F8}"/>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xmlns="" id="{FE4718B4-C0AD-4223-B2FF-1F8924E1E9BC}"/>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smtClean="0"/>
              <a:t>Click to edit Master text styles</a:t>
            </a:r>
          </a:p>
        </p:txBody>
      </p:sp>
      <p:sp>
        <p:nvSpPr>
          <p:cNvPr id="5" name="Date Placeholder 4">
            <a:extLst>
              <a:ext uri="{FF2B5EF4-FFF2-40B4-BE49-F238E27FC236}">
                <a16:creationId xmlns:a16="http://schemas.microsoft.com/office/drawing/2014/main" xmlns="" id="{0645ED1F-2ADF-4D13-87BE-BC5F8B6FC6AC}"/>
              </a:ext>
            </a:extLst>
          </p:cNvPr>
          <p:cNvSpPr>
            <a:spLocks noGrp="1"/>
          </p:cNvSpPr>
          <p:nvPr>
            <p:ph type="dt" sz="half" idx="10"/>
          </p:nvPr>
        </p:nvSpPr>
        <p:spPr/>
        <p:txBody>
          <a:bodyPr/>
          <a:lstStyle/>
          <a:p>
            <a:fld id="{A6449D82-6253-4D71-BD62-972315CC1FC8}" type="datetimeFigureOut">
              <a:rPr lang="en-US" smtClean="0"/>
              <a:pPr/>
              <a:t>10/5/2020</a:t>
            </a:fld>
            <a:endParaRPr lang="en-US"/>
          </a:p>
        </p:txBody>
      </p:sp>
      <p:sp>
        <p:nvSpPr>
          <p:cNvPr id="6" name="Footer Placeholder 5">
            <a:extLst>
              <a:ext uri="{FF2B5EF4-FFF2-40B4-BE49-F238E27FC236}">
                <a16:creationId xmlns:a16="http://schemas.microsoft.com/office/drawing/2014/main" xmlns="" id="{EC9518EB-86C2-4308-912B-DBDC9A55B9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27035FD7-4B18-47CA-96EE-C961E9B6DAE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xmlns="" val="1610207792"/>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CCFADB-2F8F-4AEE-A5F6-43F960520356}"/>
              </a:ext>
            </a:extLst>
          </p:cNvPr>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Picture Placeholder 2">
            <a:extLst>
              <a:ext uri="{FF2B5EF4-FFF2-40B4-BE49-F238E27FC236}">
                <a16:creationId xmlns:a16="http://schemas.microsoft.com/office/drawing/2014/main" xmlns="" id="{DA63B05C-A4AC-4500-BA1A-69E82D0EE5E6}"/>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a:p>
        </p:txBody>
      </p:sp>
      <p:sp>
        <p:nvSpPr>
          <p:cNvPr id="4" name="Text Placeholder 3">
            <a:extLst>
              <a:ext uri="{FF2B5EF4-FFF2-40B4-BE49-F238E27FC236}">
                <a16:creationId xmlns:a16="http://schemas.microsoft.com/office/drawing/2014/main" xmlns="" id="{5CDD5F0F-7EED-4B7A-8A32-4EE33D913983}"/>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smtClean="0"/>
              <a:t>Click to edit Master text styles</a:t>
            </a:r>
          </a:p>
        </p:txBody>
      </p:sp>
      <p:sp>
        <p:nvSpPr>
          <p:cNvPr id="5" name="Date Placeholder 4">
            <a:extLst>
              <a:ext uri="{FF2B5EF4-FFF2-40B4-BE49-F238E27FC236}">
                <a16:creationId xmlns:a16="http://schemas.microsoft.com/office/drawing/2014/main" xmlns="" id="{77899E7A-ED2A-4BCB-8581-0DA6C12CF261}"/>
              </a:ext>
            </a:extLst>
          </p:cNvPr>
          <p:cNvSpPr>
            <a:spLocks noGrp="1"/>
          </p:cNvSpPr>
          <p:nvPr>
            <p:ph type="dt" sz="half" idx="10"/>
          </p:nvPr>
        </p:nvSpPr>
        <p:spPr/>
        <p:txBody>
          <a:bodyPr/>
          <a:lstStyle/>
          <a:p>
            <a:fld id="{A6449D82-6253-4D71-BD62-972315CC1FC8}" type="datetimeFigureOut">
              <a:rPr lang="en-US" smtClean="0"/>
              <a:pPr/>
              <a:t>10/5/2020</a:t>
            </a:fld>
            <a:endParaRPr lang="en-US"/>
          </a:p>
        </p:txBody>
      </p:sp>
      <p:sp>
        <p:nvSpPr>
          <p:cNvPr id="6" name="Footer Placeholder 5">
            <a:extLst>
              <a:ext uri="{FF2B5EF4-FFF2-40B4-BE49-F238E27FC236}">
                <a16:creationId xmlns:a16="http://schemas.microsoft.com/office/drawing/2014/main" xmlns="" id="{33581423-2019-4B52-822D-100E6D89C9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865D702-FCDC-421C-9EFC-302C8DA4532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xmlns="" val="3251888308"/>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EC2496-DD39-49C8-BB97-8A448D555938}"/>
              </a:ext>
            </a:extLst>
          </p:cNvPr>
          <p:cNvSpPr>
            <a:spLocks noGrp="1"/>
          </p:cNvSpPr>
          <p:nvPr>
            <p:ph type="title"/>
          </p:nvPr>
        </p:nvSpPr>
        <p:spPr/>
        <p:txBody>
          <a:bodyPr/>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xmlns="" id="{309C1EB8-E96C-4569-86EE-FCAA67F31888}"/>
              </a:ext>
            </a:extLst>
          </p:cNvPr>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0EEF5774-E23B-46DF-BB52-0F14076CEA3D}"/>
              </a:ext>
            </a:extLst>
          </p:cNvPr>
          <p:cNvSpPr>
            <a:spLocks noGrp="1"/>
          </p:cNvSpPr>
          <p:nvPr>
            <p:ph type="dt" sz="half" idx="10"/>
          </p:nvPr>
        </p:nvSpPr>
        <p:spPr/>
        <p:txBody>
          <a:bodyPr/>
          <a:lstStyle/>
          <a:p>
            <a:fld id="{A6449D82-6253-4D71-BD62-972315CC1FC8}" type="datetimeFigureOut">
              <a:rPr lang="en-US" smtClean="0"/>
              <a:pPr/>
              <a:t>10/5/2020</a:t>
            </a:fld>
            <a:endParaRPr lang="en-US"/>
          </a:p>
        </p:txBody>
      </p:sp>
      <p:sp>
        <p:nvSpPr>
          <p:cNvPr id="5" name="Footer Placeholder 4">
            <a:extLst>
              <a:ext uri="{FF2B5EF4-FFF2-40B4-BE49-F238E27FC236}">
                <a16:creationId xmlns:a16="http://schemas.microsoft.com/office/drawing/2014/main" xmlns="" id="{F4396FC6-EF3F-4429-AFAB-8CD81BAB7F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DA2FA3C-62AB-4AFC-AF99-99EFD3F2F8D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xmlns="" val="57862674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transition>
    <p:sndAc>
      <p:endSnd/>
    </p:sndAc>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2A315F31-4871-431B-834C-A6BDC539E507}"/>
              </a:ext>
            </a:extLst>
          </p:cNvPr>
          <p:cNvSpPr>
            <a:spLocks noGrp="1"/>
          </p:cNvSpPr>
          <p:nvPr>
            <p:ph type="title" orient="vert"/>
          </p:nvPr>
        </p:nvSpPr>
        <p:spPr>
          <a:xfrm>
            <a:off x="6543675" y="273843"/>
            <a:ext cx="1971675" cy="4358879"/>
          </a:xfrm>
        </p:spPr>
        <p:txBody>
          <a:bodyPr vert="eaVert"/>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xmlns="" id="{8A721BBE-C73E-4EF7-BB24-A9FA2A462E5F}"/>
              </a:ext>
            </a:extLst>
          </p:cNvPr>
          <p:cNvSpPr>
            <a:spLocks noGrp="1"/>
          </p:cNvSpPr>
          <p:nvPr>
            <p:ph type="body" orient="vert" idx="1"/>
          </p:nvPr>
        </p:nvSpPr>
        <p:spPr>
          <a:xfrm>
            <a:off x="628650" y="273843"/>
            <a:ext cx="5800725" cy="43588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0EE3741F-EAAE-4162-8BBF-3B4F5DB9C394}"/>
              </a:ext>
            </a:extLst>
          </p:cNvPr>
          <p:cNvSpPr>
            <a:spLocks noGrp="1"/>
          </p:cNvSpPr>
          <p:nvPr>
            <p:ph type="dt" sz="half" idx="10"/>
          </p:nvPr>
        </p:nvSpPr>
        <p:spPr/>
        <p:txBody>
          <a:bodyPr/>
          <a:lstStyle/>
          <a:p>
            <a:fld id="{A6449D82-6253-4D71-BD62-972315CC1FC8}" type="datetimeFigureOut">
              <a:rPr lang="en-US" smtClean="0"/>
              <a:pPr/>
              <a:t>10/5/2020</a:t>
            </a:fld>
            <a:endParaRPr lang="en-US"/>
          </a:p>
        </p:txBody>
      </p:sp>
      <p:sp>
        <p:nvSpPr>
          <p:cNvPr id="5" name="Footer Placeholder 4">
            <a:extLst>
              <a:ext uri="{FF2B5EF4-FFF2-40B4-BE49-F238E27FC236}">
                <a16:creationId xmlns:a16="http://schemas.microsoft.com/office/drawing/2014/main" xmlns="" id="{45DAFC50-F884-445B-9E61-E5A2CAD050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758FF67-DD84-4A58-89BE-EA5053842B5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xmlns="" val="370099942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E25B09-9275-481F-9230-DAAC5CA13B5B}"/>
              </a:ext>
            </a:extLst>
          </p:cNvPr>
          <p:cNvSpPr>
            <a:spLocks noGrp="1"/>
          </p:cNvSpPr>
          <p:nvPr>
            <p:ph type="title"/>
          </p:nvPr>
        </p:nvSpPr>
        <p:spPr>
          <a:xfrm>
            <a:off x="623887"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xmlns="" id="{EDE1DD9A-0F72-4D5D-9C9B-87256E39E431}"/>
              </a:ext>
            </a:extLst>
          </p:cNvPr>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2A8872BF-E2AF-4291-884B-646AE9DAC2C9}"/>
              </a:ext>
            </a:extLst>
          </p:cNvPr>
          <p:cNvSpPr>
            <a:spLocks noGrp="1"/>
          </p:cNvSpPr>
          <p:nvPr>
            <p:ph type="dt" sz="half" idx="10"/>
          </p:nvPr>
        </p:nvSpPr>
        <p:spPr>
          <a:xfrm>
            <a:off x="628650" y="4767263"/>
            <a:ext cx="2057400" cy="273844"/>
          </a:xfrm>
          <a:prstGeom prst="rect">
            <a:avLst/>
          </a:prstGeom>
        </p:spPr>
        <p:txBody>
          <a:bodyPr lIns="68580" tIns="34290" rIns="68580" bIns="34290"/>
          <a:lstStyle/>
          <a:p>
            <a:fld id="{A6449D82-6253-4D71-BD62-972315CC1FC8}" type="datetimeFigureOut">
              <a:rPr lang="en-US" smtClean="0"/>
              <a:pPr/>
              <a:t>10/5/2020</a:t>
            </a:fld>
            <a:endParaRPr lang="en-US"/>
          </a:p>
        </p:txBody>
      </p:sp>
      <p:sp>
        <p:nvSpPr>
          <p:cNvPr id="5" name="Footer Placeholder 4">
            <a:extLst>
              <a:ext uri="{FF2B5EF4-FFF2-40B4-BE49-F238E27FC236}">
                <a16:creationId xmlns:a16="http://schemas.microsoft.com/office/drawing/2014/main" xmlns="" id="{BFD45A7B-C604-4CBD-8676-38A87CE3B570}"/>
              </a:ext>
            </a:extLst>
          </p:cNvPr>
          <p:cNvSpPr>
            <a:spLocks noGrp="1"/>
          </p:cNvSpPr>
          <p:nvPr>
            <p:ph type="ftr" sz="quarter" idx="11"/>
          </p:nvPr>
        </p:nvSpPr>
        <p:spPr>
          <a:xfrm>
            <a:off x="3028950" y="4767263"/>
            <a:ext cx="3086100" cy="273844"/>
          </a:xfrm>
          <a:prstGeom prst="rect">
            <a:avLst/>
          </a:prstGeom>
        </p:spPr>
        <p:txBody>
          <a:bodyPr lIns="68580" tIns="34290" rIns="68580" bIns="34290"/>
          <a:lstStyle/>
          <a:p>
            <a:endParaRPr lang="en-US"/>
          </a:p>
        </p:txBody>
      </p:sp>
      <p:sp>
        <p:nvSpPr>
          <p:cNvPr id="6" name="Slide Number Placeholder 5">
            <a:extLst>
              <a:ext uri="{FF2B5EF4-FFF2-40B4-BE49-F238E27FC236}">
                <a16:creationId xmlns:a16="http://schemas.microsoft.com/office/drawing/2014/main" xmlns="" id="{9A891E9B-D809-4BC3-9AB9-0991EA2AB0B5}"/>
              </a:ext>
            </a:extLst>
          </p:cNvPr>
          <p:cNvSpPr>
            <a:spLocks noGrp="1"/>
          </p:cNvSpPr>
          <p:nvPr>
            <p:ph type="sldNum" sz="quarter" idx="12"/>
          </p:nvPr>
        </p:nvSpPr>
        <p:spPr/>
        <p:txBody>
          <a:bodyPr/>
          <a:lstStyle/>
          <a:p>
            <a:fld id="{D7E2C728-AFC5-43F6-9AF5-E1D67C4656FF}" type="slidenum">
              <a:rPr lang="en-US" smtClean="0"/>
              <a:pPr/>
              <a:t>‹#›</a:t>
            </a:fld>
            <a:endParaRPr lang="en-US"/>
          </a:p>
        </p:txBody>
      </p:sp>
    </p:spTree>
    <p:extLst>
      <p:ext uri="{BB962C8B-B14F-4D97-AF65-F5344CB8AC3E}">
        <p14:creationId xmlns:p14="http://schemas.microsoft.com/office/powerpoint/2010/main" xmlns="" val="3024509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4" r:id="rId5"/>
    <p:sldLayoutId id="2147483655" r:id="rId6"/>
    <p:sldLayoutId id="2147483656" r:id="rId7"/>
    <p:sldLayoutId id="2147483657" r:id="rId8"/>
    <p:sldLayoutId id="2147483660" r:id="rId9"/>
  </p:sldLayoutIdLst>
  <p:timing>
    <p:tnLst>
      <p:par>
        <p:cTn id="1" dur="indefinite" restart="never" nodeType="tmRoot"/>
      </p:par>
    </p:tnLst>
  </p:timing>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3616376-0473-4C1B-B6EC-33DDB5A5A730}"/>
              </a:ext>
            </a:extLst>
          </p:cNvPr>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3A8B121D-5C03-483D-BBBF-63E7E3DD97F9}"/>
              </a:ext>
            </a:extLst>
          </p:cNvPr>
          <p:cNvSpPr>
            <a:spLocks noGrp="1"/>
          </p:cNvSpPr>
          <p:nvPr>
            <p:ph type="body" idx="1"/>
          </p:nvPr>
        </p:nvSpPr>
        <p:spPr>
          <a:xfrm>
            <a:off x="628650" y="1369218"/>
            <a:ext cx="7886700" cy="3263504"/>
          </a:xfrm>
          <a:prstGeom prst="rect">
            <a:avLst/>
          </a:prstGeom>
        </p:spPr>
        <p:txBody>
          <a:bodyPr vert="horz" lIns="68580" tIns="34290" rIns="68580" bIns="3429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1B57886-FA3E-46D7-99D3-C81CDDE235DE}"/>
              </a:ext>
            </a:extLst>
          </p:cNvPr>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fld id="{A6449D82-6253-4D71-BD62-972315CC1FC8}" type="datetimeFigureOut">
              <a:rPr lang="en-US" smtClean="0"/>
              <a:pPr/>
              <a:t>10/5/2020</a:t>
            </a:fld>
            <a:endParaRPr lang="en-US"/>
          </a:p>
        </p:txBody>
      </p:sp>
      <p:sp>
        <p:nvSpPr>
          <p:cNvPr id="5" name="Footer Placeholder 4">
            <a:extLst>
              <a:ext uri="{FF2B5EF4-FFF2-40B4-BE49-F238E27FC236}">
                <a16:creationId xmlns:a16="http://schemas.microsoft.com/office/drawing/2014/main" xmlns="" id="{E21D4242-F4C5-4247-8D80-33E4B38786EA}"/>
              </a:ext>
            </a:extLst>
          </p:cNvPr>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B62A0FAE-A205-4A6D-8EA2-A9DD5C44F019}"/>
              </a:ext>
            </a:extLst>
          </p:cNvPr>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xmlns="" val="324346627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iming>
    <p:tnLst>
      <p:par>
        <p:cTn id="1" dur="indefinite" restart="never" nodeType="tmRoot"/>
      </p:par>
    </p:tnLst>
  </p:timing>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owershow.com/relay.php?pid=9500729&amp;url=https%3A%2F%2Fnareshit.com%2Freactjs-online-training%2F"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hyperlink" Target="https://www.powershow.com/relay.php?pid=9500729&amp;url=https%3A%2F%2Fnareshit.com%2Freactjs-online-training%2F"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s://www.powershow.com/view0/90f839-ZTE1M/About_ReactJS-_ReactJS_Online_Training/?p=ppt-tr" TargetMode="Externa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ReactJS Online Training</a:t>
            </a:r>
            <a:endParaRPr/>
          </a:p>
        </p:txBody>
      </p:sp>
      <p:sp>
        <p:nvSpPr>
          <p:cNvPr id="86" name="Google Shape;86;p13"/>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Naresh I Technologies</a:t>
            </a:r>
            <a:endParaRPr/>
          </a:p>
        </p:txBody>
      </p:sp>
      <p:pic>
        <p:nvPicPr>
          <p:cNvPr id="87" name="Google Shape;87;p13">
            <a:hlinkClick r:id="rId3"/>
          </p:cNvPr>
          <p:cNvPicPr preferRelativeResize="0"/>
          <p:nvPr/>
        </p:nvPicPr>
        <p:blipFill>
          <a:blip r:embed="rId4">
            <a:alphaModFix/>
          </a:blip>
          <a:stretch>
            <a:fillRect/>
          </a:stretch>
        </p:blipFill>
        <p:spPr>
          <a:xfrm>
            <a:off x="6570623" y="2865800"/>
            <a:ext cx="1972900" cy="1972900"/>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ReactJS:</a:t>
            </a:r>
            <a:endParaRPr/>
          </a:p>
        </p:txBody>
      </p:sp>
      <p:sp>
        <p:nvSpPr>
          <p:cNvPr id="93" name="Google Shape;93;p1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a:solidFill>
                  <a:srgbClr val="000000"/>
                </a:solidFill>
                <a:latin typeface="Arial"/>
                <a:ea typeface="Arial"/>
                <a:cs typeface="Arial"/>
                <a:sym typeface="Arial"/>
              </a:rPr>
              <a:t>What is ReactJS:</a:t>
            </a:r>
            <a:endParaRPr sz="1400" b="1">
              <a:solidFill>
                <a:srgbClr val="000000"/>
              </a:solidFill>
              <a:latin typeface="Arial"/>
              <a:ea typeface="Arial"/>
              <a:cs typeface="Arial"/>
              <a:sym typeface="Arial"/>
            </a:endParaRPr>
          </a:p>
          <a:p>
            <a:pPr marL="0" lvl="0" indent="0" algn="l" rtl="0">
              <a:spcBef>
                <a:spcPts val="0"/>
              </a:spcBef>
              <a:spcAft>
                <a:spcPts val="0"/>
              </a:spcAft>
              <a:buNone/>
            </a:pPr>
            <a:r>
              <a:rPr lang="en" sz="1400">
                <a:solidFill>
                  <a:srgbClr val="000000"/>
                </a:solidFill>
                <a:latin typeface="Arial"/>
                <a:ea typeface="Arial"/>
                <a:cs typeface="Arial"/>
                <a:sym typeface="Arial"/>
              </a:rPr>
              <a:t>React JS is a javascript library mainly used for building a user interface. React is widely used for building single-page applications. React JS and React Native are the two technologies that are being used widely in web development and mobile development. This is introduced by Facebook to simplify the development process and give a better user experience. Our React JS Online Training Module is designed by Industry experts, this helps you in being trained on Fundamental concepts, React components, and its architecture. From this React JS Online Training, you will learn all the Concepts with real-time cases &amp; live examples by professionals.</a:t>
            </a:r>
            <a:endParaRPr sz="1400">
              <a:solidFill>
                <a:srgbClr val="000000"/>
              </a:solidFill>
              <a:latin typeface="Arial"/>
              <a:ea typeface="Arial"/>
              <a:cs typeface="Arial"/>
              <a:sym typeface="Arial"/>
            </a:endParaRPr>
          </a:p>
          <a:p>
            <a:pPr marL="0" lvl="0" indent="0" algn="l" rtl="0">
              <a:spcBef>
                <a:spcPts val="0"/>
              </a:spcBef>
              <a:spcAft>
                <a:spcPts val="0"/>
              </a:spcAft>
              <a:buNone/>
            </a:pPr>
            <a:endParaRPr sz="1400">
              <a:solidFill>
                <a:srgbClr val="000000"/>
              </a:solidFill>
              <a:latin typeface="Arial"/>
              <a:ea typeface="Arial"/>
              <a:cs typeface="Arial"/>
              <a:sym typeface="Arial"/>
            </a:endParaRPr>
          </a:p>
          <a:p>
            <a:pPr marL="0" lvl="0" indent="0" algn="l" rtl="0">
              <a:spcBef>
                <a:spcPts val="0"/>
              </a:spcBef>
              <a:spcAft>
                <a:spcPts val="0"/>
              </a:spcAft>
              <a:buNone/>
            </a:pPr>
            <a:endParaRPr/>
          </a:p>
          <a:p>
            <a:pPr marL="0" lvl="0" indent="0" algn="l" rtl="0">
              <a:spcBef>
                <a:spcPts val="1600"/>
              </a:spcBef>
              <a:spcAft>
                <a:spcPts val="1600"/>
              </a:spcAft>
              <a:buNone/>
            </a:pPr>
            <a:r>
              <a:rPr lang="en" sz="1600" u="sng">
                <a:solidFill>
                  <a:schemeClr val="hlink"/>
                </a:solidFill>
                <a:hlinkClick r:id="rId3"/>
              </a:rPr>
              <a:t>ReactJS Online Training- ReactJS Online Course</a:t>
            </a:r>
            <a:endParaRPr sz="16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2AC69169-3D54-4E41-81C3-E56CB08C062B}"/>
              </a:ext>
            </a:extLst>
          </p:cNvPr>
          <p:cNvSpPr>
            <a:spLocks noGrp="1"/>
          </p:cNvSpPr>
          <p:nvPr>
            <p:ph type="title"/>
          </p:nvPr>
        </p:nvSpPr>
        <p:spPr>
          <a:xfrm>
            <a:off x="623887" y="1582616"/>
            <a:ext cx="7886700" cy="1125140"/>
          </a:xfrm>
        </p:spPr>
        <p:txBody>
          <a:bodyPr/>
          <a:lstStyle/>
          <a:p>
            <a:pPr algn="ctr"/>
            <a:r>
              <a:rPr lang="en-US" dirty="0"/>
              <a:t>Interesting, right?</a:t>
            </a:r>
          </a:p>
        </p:txBody>
      </p:sp>
      <p:sp>
        <p:nvSpPr>
          <p:cNvPr id="5" name="Text Placeholder 4">
            <a:extLst>
              <a:ext uri="{FF2B5EF4-FFF2-40B4-BE49-F238E27FC236}">
                <a16:creationId xmlns:a16="http://schemas.microsoft.com/office/drawing/2014/main" xmlns="" id="{E6421781-E17A-42C3-A6A2-40EB54C22B11}"/>
              </a:ext>
            </a:extLst>
          </p:cNvPr>
          <p:cNvSpPr>
            <a:spLocks noGrp="1"/>
          </p:cNvSpPr>
          <p:nvPr>
            <p:ph type="body" idx="1"/>
          </p:nvPr>
        </p:nvSpPr>
        <p:spPr>
          <a:xfrm>
            <a:off x="565220" y="2879527"/>
            <a:ext cx="7945367" cy="1125140"/>
          </a:xfrm>
        </p:spPr>
        <p:txBody>
          <a:bodyPr>
            <a:normAutofit/>
          </a:bodyPr>
          <a:lstStyle/>
          <a:p>
            <a:r>
              <a:rPr lang="en-US" dirty="0"/>
              <a:t>This is just a sneak preview of the full presentation. We hope you like it! To see the rest of it, just </a:t>
            </a:r>
            <a:r>
              <a:rPr lang="en-US" u="sng" dirty="0">
                <a:hlinkClick r:id="rId2"/>
              </a:rPr>
              <a:t>click here to view it in full on PowerShow.com</a:t>
            </a:r>
            <a:r>
              <a:rPr lang="en-US" u="sng" dirty="0"/>
              <a:t>.</a:t>
            </a:r>
            <a:r>
              <a:rPr lang="en-US" dirty="0"/>
              <a:t> Then, if you’d like, you can also log in to PowerShow.com to download the entire presentation for free. </a:t>
            </a:r>
          </a:p>
        </p:txBody>
      </p:sp>
    </p:spTree>
    <p:extLst>
      <p:ext uri="{BB962C8B-B14F-4D97-AF65-F5344CB8AC3E}">
        <p14:creationId xmlns:p14="http://schemas.microsoft.com/office/powerpoint/2010/main" xmlns="" val="2474074225"/>
      </p:ext>
    </p:extLst>
  </p:cSld>
  <p:clrMapOvr>
    <a:masterClrMapping/>
  </p:clrMapOvr>
  <p:transition>
    <p:sndAc>
      <p:endSnd/>
    </p:sndAc>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F39A250F-13D5-4FD1-BDE1-90E4DB6F5BE2"/>
  <p:tag name="ISPRING_SCORM_RATE_SLIDES" val="1"/>
  <p:tag name="ISPRING_SCORM_PASSING_SCORE" val="100.0000000000"/>
  <p:tag name="ISPRING_SCORM_ENDPOINT" val="&lt;endpoint&gt;&lt;enable&gt;0&lt;/enable&gt;&lt;lrs&gt;http://&lt;/lrs&gt;&lt;auth&gt;0&lt;/auth&gt;&lt;login&gt;&lt;/login&gt;&lt;password&gt;&lt;/password&gt;&lt;key&gt;&lt;/key&gt;&lt;name&gt;&lt;/name&gt;&lt;email&gt;&lt;/email&gt;&lt;/endpoint&gt;&#10;"/>
  <p:tag name="ISPRINGONLINEFOLDERID" val="237"/>
  <p:tag name="ISPRINGONLINEFOLDERPATH" val="Каталог/Game On"/>
  <p:tag name="ISPRINGCLOUDFOLDERID" val="0"/>
  <p:tag name="ISPRINGCLOUDFOLDERPATH" val="Content List"/>
  <p:tag name="ISPRING_PLAYERS_CUSTOMIZATION" val="UEsDBBQAAgAIAPB6Qkd7BdOSwAEAANoDAAAPAAAAbm9uZS9wbGF5ZXIueG1spZJPb9QwEMXPW6nfIfK99m4Rolo59ICUE0WVFhC3lTeZJqaOHTwTsvvtmfzZpFuQQOKQaPIy72fPs/X9sXbJT4hog0/FRq5FAj4PhfVlKr58zm7uxP376yvdOHOCmNgiFT54EEkBmEfbEPseDVWpeCFIhoqEXx63R7SpqIiarVJd18nujQyxVLfr9UZ9e/i4yyuozY31SMbnzF32ciuSJtoQLZ1S8W4trq9WA/ICZ5F7fInBtf3KKPNQqyYCgieIatz2bN3S38381MErOjWAgkdfDbMfTP78EIrWAfbaSo9tOyDqCYO20rS1mzufYMxTMTbsa0A0JaB0vhRq9Ko/mPWTM1hNHLzA9tymPTiLFYsjfejeL+r+bBmyVxNHXYJ0PUwwnGLWOpeBoTZCIZIIP1rLVdZjv85HsN6IcTnP3Xt8tl5il7PGVWZyCvH0gR18JFOUco5ejtHLwdTbh+ITF49TnLsFMgezhKArqt3bf86j7/6fOAp4Mq0jcV7B+gKOmeW/BDWPQsAz9pqkxsl+tTOVd9ce6hdX40Iadzdl8R1FQiaWwNewMGTUos8w9Zqm1fg5JTTHotXv91JPRC5/AVBLAQIAABQAAgAIAPB6Qkd7BdOSwAEAANoDAAAPAAAAAAAAAAEAAAAAAAAAAABub25lL3BsYXllci54bWxQSwUGAAAAAAEAAQA9AAAA7QEAAAAA"/>
  <p:tag name="ISPRING_PRESENTATION_TITLE" val="9500729"/>
  <p:tag name="ISPRING_RESOURCE_PATHS_HASH_PRESENTER" val="77d6c0734047d0bdb9ee2cdd4188e978f855403b"/>
</p:tagLst>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runcatedFinalSlid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192</Words>
  <Application>Microsoft Office PowerPoint</Application>
  <PresentationFormat>On-screen Show (16:9)</PresentationFormat>
  <Paragraphs>10</Paragraphs>
  <Slides>3</Slides>
  <Notes>2</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3</vt:i4>
      </vt:variant>
    </vt:vector>
  </HeadingPairs>
  <TitlesOfParts>
    <vt:vector size="7" baseType="lpstr">
      <vt:lpstr>Arial</vt:lpstr>
      <vt:lpstr>Roboto</vt:lpstr>
      <vt:lpstr>Geometric</vt:lpstr>
      <vt:lpstr>TruncatedFinalSlide</vt:lpstr>
      <vt:lpstr>ReactJS Online Training</vt:lpstr>
      <vt:lpstr>What is ReactJS:</vt:lpstr>
      <vt:lpstr>Interesting, right?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9500729</dc:title>
  <cp:lastModifiedBy>Admin</cp:lastModifiedBy>
  <cp:revision>8</cp:revision>
  <dcterms:modified xsi:type="dcterms:W3CDTF">2020-10-05T09:24:05Z</dcterms:modified>
</cp:coreProperties>
</file>