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Lexend Deca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5328FE-EAA0-4D66-B2EB-EDFFDB4B2476}">
  <a:tblStyle styleId="{C05328FE-EAA0-4D66-B2EB-EDFFDB4B24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exendDeca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38f85e620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38f85e6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77a513c981_1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77a513c981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slidescarnival.com/extra-free-resources-icons-and-maps/?utm_source=template" TargetMode="External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?utm_source=template" TargetMode="Externa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lexend.com/" TargetMode="External"/><Relationship Id="rId4" Type="http://schemas.openxmlformats.org/officeDocument/2006/relationships/hyperlink" Target="https://www.fontsquirrel.com/fonts/muli" TargetMode="External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8.png"/><Relationship Id="rId13" Type="http://schemas.openxmlformats.org/officeDocument/2006/relationships/image" Target="../media/image8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5" Type="http://schemas.openxmlformats.org/officeDocument/2006/relationships/image" Target="../media/image7.png"/><Relationship Id="rId14" Type="http://schemas.openxmlformats.org/officeDocument/2006/relationships/image" Target="../media/image5.png"/><Relationship Id="rId17" Type="http://schemas.openxmlformats.org/officeDocument/2006/relationships/image" Target="../media/image13.png"/><Relationship Id="rId16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11.png"/><Relationship Id="rId18" Type="http://schemas.openxmlformats.org/officeDocument/2006/relationships/image" Target="../media/image12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11" Type="http://schemas.openxmlformats.org/officeDocument/2006/relationships/image" Target="../media/image10.png"/><Relationship Id="rId10" Type="http://schemas.openxmlformats.org/officeDocument/2006/relationships/image" Target="../media/image15.png"/><Relationship Id="rId12" Type="http://schemas.openxmlformats.org/officeDocument/2006/relationships/image" Target="../media/image19.png"/><Relationship Id="rId9" Type="http://schemas.openxmlformats.org/officeDocument/2006/relationships/image" Target="../media/image11.png"/><Relationship Id="rId5" Type="http://schemas.openxmlformats.org/officeDocument/2006/relationships/image" Target="../media/image22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580550" y="975713"/>
            <a:ext cx="4021800" cy="949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580550" y="2018286"/>
            <a:ext cx="4021800" cy="214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0" r="9958" t="0"/>
          <a:stretch/>
        </p:blipFill>
        <p:spPr>
          <a:xfrm>
            <a:off x="4803775" y="1040850"/>
            <a:ext cx="3676800" cy="30618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533400" y="533400"/>
            <a:ext cx="3020100" cy="13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Want big impact?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50" y="591400"/>
            <a:ext cx="5823652" cy="33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580550" y="205975"/>
            <a:ext cx="79890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5070938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6819981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70768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69579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69579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 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69579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569579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3320625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319436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319436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319436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320753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71766" y="1427625"/>
            <a:ext cx="17487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Q1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1571766" y="1735103"/>
            <a:ext cx="5823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2154670" y="1735103"/>
            <a:ext cx="5823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2737574" y="1735103"/>
            <a:ext cx="582300" cy="307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3321627" y="1427625"/>
            <a:ext cx="17487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Q2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3321627" y="1735103"/>
            <a:ext cx="5823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3904531" y="1735103"/>
            <a:ext cx="5823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4487435" y="1735103"/>
            <a:ext cx="582300" cy="307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70810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70938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70938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70938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5071812" y="1427625"/>
            <a:ext cx="17487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Q3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5071812" y="1735103"/>
            <a:ext cx="5823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5654716" y="1735103"/>
            <a:ext cx="5823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6237620" y="1735103"/>
            <a:ext cx="582300" cy="3075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819981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820110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819981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819981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6820983" y="1427625"/>
            <a:ext cx="17487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Q4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6820983" y="1735103"/>
            <a:ext cx="5823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7403887" y="1735103"/>
            <a:ext cx="5823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7986791" y="1735103"/>
            <a:ext cx="582300" cy="307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9" name="Google Shape;209;p25"/>
          <p:cNvSpPr/>
          <p:nvPr/>
        </p:nvSpPr>
        <p:spPr>
          <a:xfrm flipH="1" rot="5400000">
            <a:off x="4119824" y="2334727"/>
            <a:ext cx="145800" cy="17322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0" name="Google Shape;210;p25"/>
          <p:cNvSpPr/>
          <p:nvPr/>
        </p:nvSpPr>
        <p:spPr>
          <a:xfrm flipH="1" rot="5400000">
            <a:off x="3326930" y="3131136"/>
            <a:ext cx="141300" cy="137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1" name="Google Shape;211;p25"/>
          <p:cNvSpPr/>
          <p:nvPr/>
        </p:nvSpPr>
        <p:spPr>
          <a:xfrm flipH="1" rot="5400000">
            <a:off x="3552038" y="1299302"/>
            <a:ext cx="140700" cy="2873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2" name="Google Shape;212;p25"/>
          <p:cNvSpPr/>
          <p:nvPr/>
        </p:nvSpPr>
        <p:spPr>
          <a:xfrm flipH="1" rot="5400000">
            <a:off x="2440478" y="2410392"/>
            <a:ext cx="141900" cy="6522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80550" y="2504950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80550" y="2967472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   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80550" y="3429824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580550" y="3892328"/>
            <a:ext cx="989700" cy="4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80550" y="1427625"/>
            <a:ext cx="989700" cy="10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8" name="Google Shape;218;p25"/>
          <p:cNvSpPr/>
          <p:nvPr/>
        </p:nvSpPr>
        <p:spPr>
          <a:xfrm flipH="1" rot="5400000">
            <a:off x="2945818" y="1116676"/>
            <a:ext cx="141600" cy="23142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9" name="Google Shape;219;p25"/>
          <p:cNvSpPr/>
          <p:nvPr/>
        </p:nvSpPr>
        <p:spPr>
          <a:xfrm flipH="1" rot="5400000">
            <a:off x="1975138" y="1947376"/>
            <a:ext cx="141900" cy="652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2141006" y="2251126"/>
            <a:ext cx="43500" cy="453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2994826" y="2251125"/>
            <a:ext cx="43500" cy="453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2" name="Google Shape;222;p25"/>
          <p:cNvSpPr/>
          <p:nvPr/>
        </p:nvSpPr>
        <p:spPr>
          <a:xfrm flipH="1" rot="5400000">
            <a:off x="6459216" y="2792753"/>
            <a:ext cx="137400" cy="17385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3" name="Google Shape;223;p25"/>
          <p:cNvSpPr/>
          <p:nvPr/>
        </p:nvSpPr>
        <p:spPr>
          <a:xfrm flipH="1" rot="5400000">
            <a:off x="5656954" y="3592503"/>
            <a:ext cx="141300" cy="137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8049019" y="4387225"/>
            <a:ext cx="513900" cy="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8046546" y="4403327"/>
            <a:ext cx="64500" cy="576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6" name="Google Shape;226;p25"/>
          <p:cNvSpPr/>
          <p:nvPr/>
        </p:nvSpPr>
        <p:spPr>
          <a:xfrm flipH="1" rot="5400000">
            <a:off x="7332110" y="2964653"/>
            <a:ext cx="141600" cy="2319000"/>
          </a:xfrm>
          <a:prstGeom prst="round2SameRect">
            <a:avLst>
              <a:gd fmla="val 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7" name="Google Shape;227;p25"/>
          <p:cNvSpPr/>
          <p:nvPr/>
        </p:nvSpPr>
        <p:spPr>
          <a:xfrm flipH="1" rot="5400000">
            <a:off x="6241601" y="4055278"/>
            <a:ext cx="141300" cy="1377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33" name="Google Shape;233;p26"/>
          <p:cNvGraphicFramePr/>
          <p:nvPr/>
        </p:nvGraphicFramePr>
        <p:xfrm>
          <a:off x="580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{C05328FE-EAA0-4D66-B2EB-EDFFDB4B2476}</a:tableStyleId>
              </a:tblPr>
              <a:tblGrid>
                <a:gridCol w="1503600"/>
                <a:gridCol w="1503600"/>
                <a:gridCol w="1503600"/>
                <a:gridCol w="1503600"/>
              </a:tblGrid>
              <a:tr h="74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b="1" sz="1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/>
          <p:nvPr/>
        </p:nvSpPr>
        <p:spPr>
          <a:xfrm>
            <a:off x="590925" y="1018776"/>
            <a:ext cx="7361634" cy="350692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  <a:effectLst>
            <a:outerShdw blurRad="200025" rotWithShape="0" algn="bl" dir="5400000" dist="19050">
              <a:schemeClr val="dk1">
                <a:alpha val="2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1890325" y="1850200"/>
            <a:ext cx="630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2" name="Google Shape;242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27"/>
          <p:cNvSpPr txBox="1"/>
          <p:nvPr>
            <p:ph idx="4294967295" type="body"/>
          </p:nvPr>
        </p:nvSpPr>
        <p:spPr>
          <a:xfrm>
            <a:off x="580550" y="4604575"/>
            <a:ext cx="8019300" cy="3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 more maps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591" y="21235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266" y="354602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816" y="1921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291" y="383187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7641" y="2326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441" y="3896571"/>
            <a:ext cx="185882" cy="2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55" name="Google Shape;255;p28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56" name="Google Shape;256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/>
          <p:nvPr>
            <p:ph idx="4294967295" type="ctrTitle"/>
          </p:nvPr>
        </p:nvSpPr>
        <p:spPr>
          <a:xfrm>
            <a:off x="685800" y="4194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62" name="Google Shape;262;p29"/>
          <p:cNvSpPr txBox="1"/>
          <p:nvPr>
            <p:ph idx="4294967295" type="subTitle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63" name="Google Shape;263;p29"/>
          <p:cNvSpPr txBox="1"/>
          <p:nvPr>
            <p:ph idx="4294967295" type="ctrTitle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64" name="Google Shape;264;p29"/>
          <p:cNvSpPr txBox="1"/>
          <p:nvPr>
            <p:ph idx="4294967295" type="subTitle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65" name="Google Shape;265;p29"/>
          <p:cNvSpPr txBox="1"/>
          <p:nvPr>
            <p:ph idx="4294967295" type="ctrTitle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66" name="Google Shape;266;p29"/>
          <p:cNvSpPr txBox="1"/>
          <p:nvPr>
            <p:ph idx="4294967295" type="subTitle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67" name="Google Shape;267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73" name="Google Shape;273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4" name="Google Shape;274;p30"/>
          <p:cNvGrpSpPr/>
          <p:nvPr/>
        </p:nvGrpSpPr>
        <p:grpSpPr>
          <a:xfrm>
            <a:off x="5733225" y="2944610"/>
            <a:ext cx="2469661" cy="1384500"/>
            <a:chOff x="6038025" y="2598925"/>
            <a:chExt cx="2469661" cy="1384500"/>
          </a:xfrm>
        </p:grpSpPr>
        <p:cxnSp>
          <p:nvCxnSpPr>
            <p:cNvPr id="275" name="Google Shape;275;p30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6" name="Google Shape;276;p30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0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9" name="Google Shape;279;p30"/>
          <p:cNvGrpSpPr/>
          <p:nvPr/>
        </p:nvGrpSpPr>
        <p:grpSpPr>
          <a:xfrm>
            <a:off x="331521" y="2172128"/>
            <a:ext cx="2994729" cy="1384500"/>
            <a:chOff x="636321" y="1844098"/>
            <a:chExt cx="2994729" cy="1384500"/>
          </a:xfrm>
        </p:grpSpPr>
        <p:sp>
          <p:nvSpPr>
            <p:cNvPr id="280" name="Google Shape;280;p30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281" name="Google Shape;281;p30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2" name="Google Shape;282;p30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4" name="Google Shape;284;p30"/>
          <p:cNvGrpSpPr/>
          <p:nvPr/>
        </p:nvGrpSpPr>
        <p:grpSpPr>
          <a:xfrm>
            <a:off x="4603300" y="1270945"/>
            <a:ext cx="3599586" cy="1384500"/>
            <a:chOff x="4908100" y="889950"/>
            <a:chExt cx="3599586" cy="1384500"/>
          </a:xfrm>
        </p:grpSpPr>
        <p:cxnSp>
          <p:nvCxnSpPr>
            <p:cNvPr id="285" name="Google Shape;285;p30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6" name="Google Shape;286;p30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290" name="Google Shape;290;p30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1" name="Google Shape;291;p30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2" name="Google Shape;292;p3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3" name="Google Shape;293;p30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4" name="Google Shape;294;p30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5" name="Google Shape;295;p30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6" name="Google Shape;296;p30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7" name="Google Shape;297;p3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03" name="Google Shape;303;p31"/>
          <p:cNvSpPr txBox="1"/>
          <p:nvPr>
            <p:ph idx="1" type="body"/>
          </p:nvPr>
        </p:nvSpPr>
        <p:spPr>
          <a:xfrm>
            <a:off x="580550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Yellow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4" name="Google Shape;304;p31"/>
          <p:cNvSpPr txBox="1"/>
          <p:nvPr>
            <p:ph idx="2" type="body"/>
          </p:nvPr>
        </p:nvSpPr>
        <p:spPr>
          <a:xfrm>
            <a:off x="2780449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Blue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5" name="Google Shape;305;p31"/>
          <p:cNvSpPr txBox="1"/>
          <p:nvPr>
            <p:ph idx="3" type="body"/>
          </p:nvPr>
        </p:nvSpPr>
        <p:spPr>
          <a:xfrm>
            <a:off x="4980348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Red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6" name="Google Shape;306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1"/>
          <p:cNvSpPr txBox="1"/>
          <p:nvPr>
            <p:ph idx="1" type="body"/>
          </p:nvPr>
        </p:nvSpPr>
        <p:spPr>
          <a:xfrm>
            <a:off x="580550" y="30289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Yellow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8" name="Google Shape;308;p31"/>
          <p:cNvSpPr txBox="1"/>
          <p:nvPr>
            <p:ph idx="2" type="body"/>
          </p:nvPr>
        </p:nvSpPr>
        <p:spPr>
          <a:xfrm>
            <a:off x="2780449" y="30289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Blue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9" name="Google Shape;309;p31"/>
          <p:cNvSpPr txBox="1"/>
          <p:nvPr>
            <p:ph idx="3" type="body"/>
          </p:nvPr>
        </p:nvSpPr>
        <p:spPr>
          <a:xfrm>
            <a:off x="4980348" y="30289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Red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74" name="Google Shape;74;p14"/>
          <p:cNvSpPr txBox="1"/>
          <p:nvPr>
            <p:ph idx="2" type="body"/>
          </p:nvPr>
        </p:nvSpPr>
        <p:spPr>
          <a:xfrm>
            <a:off x="580550" y="4025075"/>
            <a:ext cx="6014400" cy="59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4"/>
                </a:solidFill>
              </a:rPr>
              <a:t>More info on how to use this template at </a:t>
            </a:r>
            <a:r>
              <a:rPr b="1" lang="en" sz="1000" u="sng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4"/>
                </a:solidFill>
              </a:rPr>
              <a:t>This template is free to use under </a:t>
            </a:r>
            <a:r>
              <a:rPr lang="en" sz="1000" u="sng">
                <a:solidFill>
                  <a:schemeClr val="accent4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chemeClr val="accent4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4"/>
              </a:solidFill>
            </a:endParaRPr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Mobile</a:t>
            </a: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5" name="Google Shape;315;p32"/>
          <p:cNvSpPr/>
          <p:nvPr/>
        </p:nvSpPr>
        <p:spPr>
          <a:xfrm>
            <a:off x="53110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6" name="Google Shape;316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7" name="Google Shape;317;p32"/>
          <p:cNvGrpSpPr/>
          <p:nvPr/>
        </p:nvGrpSpPr>
        <p:grpSpPr>
          <a:xfrm>
            <a:off x="5251925" y="373572"/>
            <a:ext cx="2119546" cy="4396359"/>
            <a:chOff x="2547150" y="238125"/>
            <a:chExt cx="2525675" cy="5238750"/>
          </a:xfrm>
        </p:grpSpPr>
        <p:sp>
          <p:nvSpPr>
            <p:cNvPr id="318" name="Google Shape;318;p3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/>
          <p:nvPr/>
        </p:nvSpPr>
        <p:spPr>
          <a:xfrm>
            <a:off x="50082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7" name="Google Shape;327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8" name="Google Shape;328;p33"/>
          <p:cNvGrpSpPr/>
          <p:nvPr/>
        </p:nvGrpSpPr>
        <p:grpSpPr>
          <a:xfrm>
            <a:off x="4943502" y="465959"/>
            <a:ext cx="2736410" cy="4222433"/>
            <a:chOff x="2112475" y="238125"/>
            <a:chExt cx="3395050" cy="5238750"/>
          </a:xfrm>
        </p:grpSpPr>
        <p:sp>
          <p:nvSpPr>
            <p:cNvPr id="329" name="Google Shape;329;p33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33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Tablet</a:t>
            </a:r>
            <a:br>
              <a:rPr lang="en" sz="3000"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4310097" y="1222335"/>
            <a:ext cx="4003200" cy="25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340" name="Google Shape;340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341" name="Google Shape;341;p34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34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Desktop</a:t>
            </a: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35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52" name="Google Shape;352;p35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Any questions?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61" name="Google Shape;361;p36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62" name="Google Shape;362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68" name="Google Shape;368;p37"/>
          <p:cNvSpPr txBox="1"/>
          <p:nvPr>
            <p:ph idx="1" type="body"/>
          </p:nvPr>
        </p:nvSpPr>
        <p:spPr>
          <a:xfrm>
            <a:off x="580550" y="1200150"/>
            <a:ext cx="6014400" cy="26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Titles: Lexend Deca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Body copy: Muli light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https://www.lexend.com/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https://www.fontsquirrel.com/fonts/muli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" name="Google Shape;369;p37"/>
          <p:cNvSpPr txBox="1"/>
          <p:nvPr/>
        </p:nvSpPr>
        <p:spPr>
          <a:xfrm>
            <a:off x="580550" y="4171650"/>
            <a:ext cx="6014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0" name="Google Shape;370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/>
          <p:nvPr>
            <p:ph idx="4294967295"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76" name="Google Shape;376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275361"/>
            <a:ext cx="1842723" cy="10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173" y="873088"/>
            <a:ext cx="1217100" cy="13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9307" y="1157509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4461" y="3853744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139" y="2651387"/>
            <a:ext cx="1717628" cy="89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5307" y="1301161"/>
            <a:ext cx="1520655" cy="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82183" y="2756662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7996" y="1328175"/>
            <a:ext cx="1310142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21875" y="2712336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62416" y="2539187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1520" y="3809418"/>
            <a:ext cx="831110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24689" y="3809418"/>
            <a:ext cx="836651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103930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993398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31407" y="4046291"/>
            <a:ext cx="681510" cy="43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24120" y="2708180"/>
            <a:ext cx="905910" cy="78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98" name="Google Shape;398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99" name="Google Shape;399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06" name="Google Shape;406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09" name="Google Shape;409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39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9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14" name="Google Shape;414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18" name="Google Shape;418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39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24" name="Google Shape;424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45" name="Google Shape;445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48" name="Google Shape;448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52" name="Google Shape;452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56" name="Google Shape;456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39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9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9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4" name="Google Shape;464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65" name="Google Shape;465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68" name="Google Shape;468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71" name="Google Shape;471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74" name="Google Shape;474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77" name="Google Shape;477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82" name="Google Shape;482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85" name="Google Shape;485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39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90" name="Google Shape;490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93" name="Google Shape;493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99" name="Google Shape;499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502" name="Google Shape;502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508" name="Google Shape;508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514" name="Google Shape;514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39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9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9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1" name="Google Shape;521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522" name="Google Shape;522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525" name="Google Shape;525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528" name="Google Shape;528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39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1" name="Google Shape;531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532" name="Google Shape;532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535" name="Google Shape;535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541" name="Google Shape;541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39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9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546" name="Google Shape;546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549" name="Google Shape;549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39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553" name="Google Shape;553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56" name="Google Shape;556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39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9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62" name="Google Shape;562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65" name="Google Shape;565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70" name="Google Shape;570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74" name="Google Shape;574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77" name="Google Shape;577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81" name="Google Shape;581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87" name="Google Shape;587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90" name="Google Shape;590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5" name="Google Shape;595;p39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97" name="Google Shape;597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600" name="Google Shape;600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Google Shape;604;p39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" name="Google Shape;605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606" name="Google Shape;606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610" name="Google Shape;610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39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9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9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6" name="Google Shape;616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617" name="Google Shape;617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0" name="Google Shape;620;p39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1" name="Google Shape;621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622" name="Google Shape;622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39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627" name="Google Shape;627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633" name="Google Shape;633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637" name="Google Shape;637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641" name="Google Shape;641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647" name="Google Shape;647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653" name="Google Shape;653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56" name="Google Shape;656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39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3" name="Google Shape;663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64" name="Google Shape;664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39"/>
          <p:cNvGrpSpPr/>
          <p:nvPr/>
        </p:nvGrpSpPr>
        <p:grpSpPr>
          <a:xfrm>
            <a:off x="6268253" y="2106199"/>
            <a:ext cx="432570" cy="421334"/>
            <a:chOff x="5926225" y="921350"/>
            <a:chExt cx="517800" cy="504350"/>
          </a:xfrm>
        </p:grpSpPr>
        <p:sp>
          <p:nvSpPr>
            <p:cNvPr id="670" name="Google Shape;670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72" name="Google Shape;672;p39"/>
          <p:cNvSpPr/>
          <p:nvPr/>
        </p:nvSpPr>
        <p:spPr>
          <a:xfrm>
            <a:off x="6462174" y="23422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3" name="Google Shape;673;p39"/>
          <p:cNvGrpSpPr/>
          <p:nvPr/>
        </p:nvGrpSpPr>
        <p:grpSpPr>
          <a:xfrm>
            <a:off x="7153241" y="2085579"/>
            <a:ext cx="432570" cy="421334"/>
            <a:chOff x="5926225" y="921350"/>
            <a:chExt cx="517800" cy="504350"/>
          </a:xfrm>
        </p:grpSpPr>
        <p:sp>
          <p:nvSpPr>
            <p:cNvPr id="674" name="Google Shape;674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6" name="Google Shape;676;p39"/>
          <p:cNvSpPr/>
          <p:nvPr/>
        </p:nvSpPr>
        <p:spPr>
          <a:xfrm>
            <a:off x="7347162" y="23216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7" name="Google Shape;677;p39"/>
          <p:cNvGrpSpPr/>
          <p:nvPr/>
        </p:nvGrpSpPr>
        <p:grpSpPr>
          <a:xfrm>
            <a:off x="6268521" y="2834621"/>
            <a:ext cx="1075937" cy="1047989"/>
            <a:chOff x="5926225" y="921350"/>
            <a:chExt cx="517800" cy="504350"/>
          </a:xfrm>
        </p:grpSpPr>
        <p:sp>
          <p:nvSpPr>
            <p:cNvPr id="678" name="Google Shape;678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39"/>
          <p:cNvSpPr/>
          <p:nvPr/>
        </p:nvSpPr>
        <p:spPr>
          <a:xfrm>
            <a:off x="6750834" y="34217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2" name="Google Shape;682;p39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88" name="Google Shape;688;p40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4" name="Google Shape;694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95" name="Google Shape;695;p40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9" name="Google Shape;699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700" name="Google Shape;700;p40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3" name="Google Shape;703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704" name="Google Shape;704;p40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9" name="Google Shape;709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710" name="Google Shape;710;p40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3" name="Google Shape;713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714" name="Google Shape;714;p40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8" name="Google Shape;718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719" name="Google Shape;719;p40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4" name="Google Shape;724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725" name="Google Shape;725;p40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1" name="Google Shape;731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732" name="Google Shape;732;p40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4" name="Google Shape;734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735" name="Google Shape;735;p40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8" name="Google Shape;738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739" name="Google Shape;739;p40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5" name="Google Shape;745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746" name="Google Shape;746;p40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1" name="Google Shape;751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752" name="Google Shape;752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5" name="Google Shape;755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756" name="Google Shape;756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57" name="Google Shape;757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67" name="Google Shape;767;p40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3" name="Google Shape;773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74" name="Google Shape;774;p40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8" name="Google Shape;778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79" name="Google Shape;779;p40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4" name="Google Shape;784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85" name="Google Shape;785;p40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1" name="Google Shape;791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92" name="Google Shape;792;p40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97" name="Google Shape;797;p40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802" name="Google Shape;802;p40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7" name="Google Shape;807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808" name="Google Shape;808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8" name="Google Shape;818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819" name="Google Shape;819;p40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2" name="Google Shape;822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823" name="Google Shape;823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3" name="Google Shape;833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834" name="Google Shape;834;p40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8" name="Google Shape;838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839" name="Google Shape;839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9" name="Google Shape;849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850" name="Google Shape;850;p40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7" name="Google Shape;857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58" name="Google Shape;858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63" name="Google Shape;863;p40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7" name="Google Shape;867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68" name="Google Shape;868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74" name="Google Shape;874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0" name="Google Shape;880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81" name="Google Shape;881;p40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4" name="Google Shape;884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85" name="Google Shape;885;p40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0" name="Google Shape;890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91" name="Google Shape;891;p40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98" name="Google Shape;898;p40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1" name="Google Shape;901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902" name="Google Shape;902;p40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6" name="Google Shape;906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907" name="Google Shape;907;p40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914" name="Google Shape;914;p40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1" name="Google Shape;921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922" name="Google Shape;922;p40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927" name="Google Shape;927;p40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931" name="Google Shape;931;p40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4" name="Google Shape;934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935" name="Google Shape;935;p40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9" name="Google Shape;939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940" name="Google Shape;940;p40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4" name="Google Shape;944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945" name="Google Shape;945;p40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951" name="Google Shape;951;p40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7" name="Google Shape;957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958" name="Google Shape;958;p40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66" name="Google Shape;966;p40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8" name="Google Shape;978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79" name="Google Shape;979;p40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84" name="Google Shape;984;p40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88" name="Google Shape;988;p40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4" name="Google Shape;994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95" name="Google Shape;995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004" name="Google Shape;1004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6" name="Google Shape;1016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017" name="Google Shape;1017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030" name="Google Shape;1030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043" name="Google Shape;1043;p40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050" name="Google Shape;1050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5" name="Google Shape;1065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66" name="Google Shape;1066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67" name="Google Shape;1067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0" name="Google Shape;1070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71" name="Google Shape;1071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4" name="Google Shape;1074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75" name="Google Shape;1075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8" name="Google Shape;1078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79" name="Google Shape;1079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2" name="Google Shape;1082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83" name="Google Shape;1083;p40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1" name="Google Shape;1091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92" name="Google Shape;1092;p40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6" name="Google Shape;1116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117" name="Google Shape;1117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118" name="Google Shape;1118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" name="Google Shape;1120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121" name="Google Shape;1121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3" name="Google Shape;1123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124" name="Google Shape;1124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26" name="Google Shape;1126;p40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27" name="Google Shape;1127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28" name="Google Shape;1128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129" name="Google Shape;1129;p40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41"/>
          <p:cNvSpPr txBox="1"/>
          <p:nvPr/>
        </p:nvSpPr>
        <p:spPr>
          <a:xfrm>
            <a:off x="960500" y="2374250"/>
            <a:ext cx="73275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dk1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dk1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38" name="Google Shape;1138;p41"/>
          <p:cNvSpPr txBox="1"/>
          <p:nvPr/>
        </p:nvSpPr>
        <p:spPr>
          <a:xfrm>
            <a:off x="8013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1139" name="Google Shape;1139;p4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0" name="Google Shape;1140;p41"/>
          <p:cNvSpPr txBox="1"/>
          <p:nvPr>
            <p:ph idx="4294967295" type="body"/>
          </p:nvPr>
        </p:nvSpPr>
        <p:spPr>
          <a:xfrm>
            <a:off x="2429125" y="780225"/>
            <a:ext cx="6051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4294967295" type="ctrTitle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81" name="Google Shape;81;p15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I am Jayden Smith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15581" l="0" r="0" t="1140"/>
          <a:stretch/>
        </p:blipFill>
        <p:spPr>
          <a:xfrm>
            <a:off x="4803775" y="1040850"/>
            <a:ext cx="3676800" cy="30618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5" name="Google Shape;1145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47" name="Google Shape;1147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148" name="Google Shape;1148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149" name="Google Shape;1149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50" name="Google Shape;1150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51" name="Google Shape;1151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152" name="Google Shape;1152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53" name="Google Shape;1153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54" name="Google Shape;1154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155" name="Google Shape;1155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56" name="Google Shape;1156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57" name="Google Shape;1157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158" name="Google Shape;1158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59" name="Google Shape;1159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160" name="Google Shape;1160;p4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4294967295" type="ctrTitle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2" name="Google Shape;112;p19"/>
          <p:cNvSpPr txBox="1"/>
          <p:nvPr>
            <p:ph idx="4294967295" type="subTitle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580550" y="205975"/>
            <a:ext cx="6098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5" name="Google Shape;135;p20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3" name="Google Shape;143;p21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4" name="Google Shape;144;p21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