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6"/>
  </p:notesMasterIdLst>
  <p:sldIdLst>
    <p:sldId id="256" r:id="rId3"/>
    <p:sldId id="257" r:id="rId4"/>
    <p:sldId id="258" r:id="rId5"/>
  </p:sldIdLst>
  <p:sldSz cx="18288000" cy="10287000"/>
  <p:notesSz cx="18288000" cy="10287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" d="100"/>
          <a:sy n="12" d="100"/>
        </p:scale>
        <p:origin x="-90" y="-3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D6F3-CA62-4F71-A54A-3B8E399C8017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1DE61-736B-4972-8D81-8B762B5B75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1DE61-736B-4972-8D81-8B762B5B75D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1DE61-736B-4972-8D81-8B762B5B75D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011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96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93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736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20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88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626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99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495C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960701"/>
            <a:ext cx="18288000" cy="8326755"/>
          </a:xfrm>
          <a:custGeom>
            <a:avLst/>
            <a:gdLst/>
            <a:ahLst/>
            <a:cxnLst/>
            <a:rect l="l" t="t" r="r" b="b"/>
            <a:pathLst>
              <a:path w="18288000" h="8326755">
                <a:moveTo>
                  <a:pt x="0" y="8326301"/>
                </a:moveTo>
                <a:lnTo>
                  <a:pt x="18288000" y="8326301"/>
                </a:lnTo>
                <a:lnTo>
                  <a:pt x="18288000" y="0"/>
                </a:lnTo>
                <a:lnTo>
                  <a:pt x="0" y="0"/>
                </a:lnTo>
                <a:lnTo>
                  <a:pt x="0" y="8326301"/>
                </a:lnTo>
                <a:close/>
              </a:path>
            </a:pathLst>
          </a:custGeom>
          <a:solidFill>
            <a:srgbClr val="495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2" y="2"/>
            <a:ext cx="18287365" cy="1960880"/>
          </a:xfrm>
          <a:custGeom>
            <a:avLst/>
            <a:gdLst/>
            <a:ahLst/>
            <a:cxnLst/>
            <a:rect l="l" t="t" r="r" b="b"/>
            <a:pathLst>
              <a:path w="18287365" h="1960880">
                <a:moveTo>
                  <a:pt x="0" y="0"/>
                </a:moveTo>
                <a:lnTo>
                  <a:pt x="18287285" y="0"/>
                </a:lnTo>
                <a:lnTo>
                  <a:pt x="18287285" y="1960698"/>
                </a:lnTo>
                <a:lnTo>
                  <a:pt x="0" y="19606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8700" y="2198183"/>
            <a:ext cx="6866890" cy="7775575"/>
          </a:xfrm>
          <a:custGeom>
            <a:avLst/>
            <a:gdLst/>
            <a:ahLst/>
            <a:cxnLst/>
            <a:rect l="l" t="t" r="r" b="b"/>
            <a:pathLst>
              <a:path w="6866890" h="7775575">
                <a:moveTo>
                  <a:pt x="6866301" y="7775418"/>
                </a:moveTo>
                <a:lnTo>
                  <a:pt x="0" y="7775418"/>
                </a:lnTo>
                <a:lnTo>
                  <a:pt x="0" y="0"/>
                </a:lnTo>
                <a:lnTo>
                  <a:pt x="6866301" y="0"/>
                </a:lnTo>
                <a:lnTo>
                  <a:pt x="6866301" y="7775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3633" y="2578950"/>
            <a:ext cx="109955" cy="10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93633" y="4997975"/>
            <a:ext cx="109955" cy="109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93633" y="7900805"/>
            <a:ext cx="109955" cy="109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495C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0" i="0">
                <a:solidFill>
                  <a:srgbClr val="495C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5458718"/>
            <a:ext cx="15773400" cy="138499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55399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A6449D82-6253-4D71-BD62-972315CC1FC8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0" y="9566910"/>
            <a:ext cx="585216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7361" y="9566910"/>
            <a:ext cx="4206240" cy="276999"/>
          </a:xfrm>
        </p:spPr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  <p:transition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524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70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444" y="220471"/>
            <a:ext cx="11677111" cy="140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0" i="0">
                <a:solidFill>
                  <a:srgbClr val="495CE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137160" tIns="68580" rIns="137160" bIns="6858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www.powershow.com/relay.php?pid=9446914&amp;url=https%3A%2F%2Fwww.infigic.com%2Fblog%2Fangularjs-vs-reactjs%2F" TargetMode="Externa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902602-ZmZmY/AngularJS_Vs_ReactJS_Which_to_Choose_Comparison_Guide/?p=ppt-tr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95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37572" y="0"/>
            <a:ext cx="4943459" cy="9877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224" y="0"/>
            <a:ext cx="4381499" cy="9877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44749" y="1295025"/>
            <a:ext cx="5793105" cy="104139"/>
          </a:xfrm>
          <a:custGeom>
            <a:avLst/>
            <a:gdLst/>
            <a:ahLst/>
            <a:cxnLst/>
            <a:rect l="l" t="t" r="r" b="b"/>
            <a:pathLst>
              <a:path w="5793105" h="104140">
                <a:moveTo>
                  <a:pt x="5792714" y="104092"/>
                </a:moveTo>
                <a:lnTo>
                  <a:pt x="0" y="104092"/>
                </a:lnTo>
                <a:lnTo>
                  <a:pt x="0" y="0"/>
                </a:lnTo>
                <a:lnTo>
                  <a:pt x="5792714" y="0"/>
                </a:lnTo>
                <a:lnTo>
                  <a:pt x="5792714" y="1040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44749" y="2752318"/>
            <a:ext cx="6195060" cy="104139"/>
          </a:xfrm>
          <a:custGeom>
            <a:avLst/>
            <a:gdLst/>
            <a:ahLst/>
            <a:cxnLst/>
            <a:rect l="l" t="t" r="r" b="b"/>
            <a:pathLst>
              <a:path w="6195059" h="104139">
                <a:moveTo>
                  <a:pt x="6194441" y="104092"/>
                </a:moveTo>
                <a:lnTo>
                  <a:pt x="0" y="104092"/>
                </a:lnTo>
                <a:lnTo>
                  <a:pt x="0" y="0"/>
                </a:lnTo>
                <a:lnTo>
                  <a:pt x="6194441" y="0"/>
                </a:lnTo>
                <a:lnTo>
                  <a:pt x="6194441" y="1040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32049" y="0"/>
            <a:ext cx="7120890" cy="8870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sz="8200" spc="-40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ANGULARJS  </a:t>
            </a:r>
            <a:r>
              <a:rPr sz="8200" spc="-4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VS. </a:t>
            </a:r>
            <a:r>
              <a:rPr sz="8200" spc="-535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REACTJS </a:t>
            </a:r>
            <a:r>
              <a:rPr sz="8200" spc="-1530" dirty="0">
                <a:solidFill>
                  <a:srgbClr val="FFFFFF"/>
                </a:solidFill>
                <a:latin typeface="Arial"/>
                <a:cs typeface="Arial"/>
              </a:rPr>
              <a:t>–  </a:t>
            </a:r>
            <a:r>
              <a:rPr sz="8200" spc="-26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8200" spc="-29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8200" spc="-350" dirty="0">
                <a:solidFill>
                  <a:srgbClr val="FFFFFF"/>
                </a:solidFill>
                <a:latin typeface="Arial"/>
                <a:cs typeface="Arial"/>
              </a:rPr>
              <a:t>CHOOSE  </a:t>
            </a:r>
            <a:r>
              <a:rPr sz="8200" spc="-37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200" spc="1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200" spc="-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200" spc="6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200" spc="-10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8200" spc="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200" spc="-14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200" spc="-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200" spc="-3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200" spc="-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200" spc="-335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8200" spc="-490" dirty="0">
                <a:solidFill>
                  <a:srgbClr val="FFFFFF"/>
                </a:solidFill>
                <a:latin typeface="Arial"/>
                <a:cs typeface="Arial"/>
              </a:rPr>
              <a:t>GUIDE)</a:t>
            </a:r>
            <a:endParaRPr sz="8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82127" y="8483955"/>
            <a:ext cx="4581539" cy="16573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73100"/>
            <a:ext cx="18288000" cy="8414385"/>
          </a:xfrm>
          <a:custGeom>
            <a:avLst/>
            <a:gdLst/>
            <a:ahLst/>
            <a:cxnLst/>
            <a:rect l="l" t="t" r="r" b="b"/>
            <a:pathLst>
              <a:path w="18288000" h="8414385">
                <a:moveTo>
                  <a:pt x="0" y="8413900"/>
                </a:moveTo>
                <a:lnTo>
                  <a:pt x="18288000" y="8413900"/>
                </a:lnTo>
                <a:lnTo>
                  <a:pt x="18288000" y="0"/>
                </a:lnTo>
                <a:lnTo>
                  <a:pt x="0" y="0"/>
                </a:lnTo>
                <a:lnTo>
                  <a:pt x="0" y="8413900"/>
                </a:lnTo>
                <a:close/>
              </a:path>
            </a:pathLst>
          </a:custGeom>
          <a:solidFill>
            <a:srgbClr val="495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5" y="0"/>
            <a:ext cx="18282920" cy="1873250"/>
          </a:xfrm>
          <a:custGeom>
            <a:avLst/>
            <a:gdLst/>
            <a:ahLst/>
            <a:cxnLst/>
            <a:rect l="l" t="t" r="r" b="b"/>
            <a:pathLst>
              <a:path w="18282920" h="1873250">
                <a:moveTo>
                  <a:pt x="18282920" y="1873099"/>
                </a:moveTo>
                <a:lnTo>
                  <a:pt x="0" y="1873099"/>
                </a:lnTo>
                <a:lnTo>
                  <a:pt x="0" y="0"/>
                </a:lnTo>
                <a:lnTo>
                  <a:pt x="18282920" y="0"/>
                </a:lnTo>
                <a:lnTo>
                  <a:pt x="18282920" y="1873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6842" y="0"/>
            <a:ext cx="8777605" cy="1835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850" spc="-555" dirty="0"/>
              <a:t>ANGULAR</a:t>
            </a:r>
            <a:r>
              <a:rPr sz="11850" spc="-400" dirty="0"/>
              <a:t> </a:t>
            </a:r>
            <a:r>
              <a:rPr sz="11850" spc="-655" dirty="0"/>
              <a:t>JS</a:t>
            </a:r>
            <a:endParaRPr sz="11850"/>
          </a:p>
        </p:txBody>
      </p:sp>
      <p:sp>
        <p:nvSpPr>
          <p:cNvPr id="5" name="object 5"/>
          <p:cNvSpPr/>
          <p:nvPr/>
        </p:nvSpPr>
        <p:spPr>
          <a:xfrm>
            <a:off x="397807" y="2707127"/>
            <a:ext cx="174161" cy="174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807" y="5778710"/>
            <a:ext cx="174161" cy="174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998" y="2297544"/>
            <a:ext cx="17983200" cy="6994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7070" marR="549275">
              <a:lnSpc>
                <a:spcPct val="117200"/>
              </a:lnSpc>
              <a:spcBef>
                <a:spcPts val="95"/>
              </a:spcBef>
            </a:pPr>
            <a:r>
              <a:rPr sz="4300" spc="-170" dirty="0">
                <a:solidFill>
                  <a:srgbClr val="FFFFFF"/>
                </a:solidFill>
                <a:latin typeface="Arial"/>
                <a:cs typeface="Arial"/>
              </a:rPr>
              <a:t>AngularJS </a:t>
            </a:r>
            <a:r>
              <a:rPr sz="4300" spc="-19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300" spc="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300" spc="-8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4300" spc="-55" dirty="0">
                <a:solidFill>
                  <a:srgbClr val="FFFFFF"/>
                </a:solidFill>
                <a:latin typeface="Arial"/>
                <a:cs typeface="Arial"/>
              </a:rPr>
              <a:t>framework. </a:t>
            </a:r>
            <a:r>
              <a:rPr sz="4300" spc="-10" dirty="0">
                <a:solidFill>
                  <a:srgbClr val="FFFFFF"/>
                </a:solidFill>
                <a:latin typeface="Arial"/>
                <a:cs typeface="Arial"/>
              </a:rPr>
              <a:t>It can </a:t>
            </a:r>
            <a:r>
              <a:rPr sz="43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300" spc="45" dirty="0">
                <a:solidFill>
                  <a:srgbClr val="FFFFFF"/>
                </a:solidFill>
                <a:latin typeface="Arial"/>
                <a:cs typeface="Arial"/>
              </a:rPr>
              <a:t>added </a:t>
            </a:r>
            <a:r>
              <a:rPr sz="4300" spc="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300" spc="-6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300" spc="-520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4300" spc="45" dirty="0">
                <a:solidFill>
                  <a:srgbClr val="FFFFFF"/>
                </a:solidFill>
                <a:latin typeface="Arial"/>
                <a:cs typeface="Arial"/>
              </a:rPr>
              <a:t>page  </a:t>
            </a:r>
            <a:r>
              <a:rPr sz="4300" spc="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300" spc="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300" spc="-85" dirty="0">
                <a:solidFill>
                  <a:srgbClr val="FFFFFF"/>
                </a:solidFill>
                <a:latin typeface="Arial"/>
                <a:cs typeface="Arial"/>
              </a:rPr>
              <a:t>&lt;script&gt; </a:t>
            </a:r>
            <a:r>
              <a:rPr sz="4300" spc="-90" dirty="0">
                <a:solidFill>
                  <a:srgbClr val="FFFFFF"/>
                </a:solidFill>
                <a:latin typeface="Arial"/>
                <a:cs typeface="Arial"/>
              </a:rPr>
              <a:t>tag.AngularJS extends </a:t>
            </a:r>
            <a:r>
              <a:rPr sz="4300" spc="-520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4300" spc="10" dirty="0">
                <a:solidFill>
                  <a:srgbClr val="FFFFFF"/>
                </a:solidFill>
                <a:latin typeface="Arial"/>
                <a:cs typeface="Arial"/>
              </a:rPr>
              <a:t>attributes </a:t>
            </a:r>
            <a:r>
              <a:rPr sz="4300" spc="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300" spc="-95" dirty="0">
                <a:solidFill>
                  <a:srgbClr val="FFFFFF"/>
                </a:solidFill>
                <a:latin typeface="Arial"/>
                <a:cs typeface="Arial"/>
              </a:rPr>
              <a:t>Directives,  </a:t>
            </a:r>
            <a:r>
              <a:rPr sz="4300" spc="-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300" spc="-90" dirty="0">
                <a:solidFill>
                  <a:srgbClr val="FFFFFF"/>
                </a:solidFill>
                <a:latin typeface="Arial"/>
                <a:cs typeface="Arial"/>
              </a:rPr>
              <a:t>binds </a:t>
            </a:r>
            <a:r>
              <a:rPr sz="4300" spc="105" dirty="0">
                <a:solidFill>
                  <a:srgbClr val="FFFFFF"/>
                </a:solidFill>
                <a:latin typeface="Arial"/>
                <a:cs typeface="Arial"/>
              </a:rPr>
              <a:t>data to </a:t>
            </a:r>
            <a:r>
              <a:rPr sz="4300" spc="-525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4300" spc="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300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300" spc="-190" dirty="0">
                <a:solidFill>
                  <a:srgbClr val="FFFFFF"/>
                </a:solidFill>
                <a:latin typeface="Arial"/>
                <a:cs typeface="Arial"/>
              </a:rPr>
              <a:t>Expressions.</a:t>
            </a:r>
            <a:endParaRPr sz="4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250">
              <a:latin typeface="Arial"/>
              <a:cs typeface="Arial"/>
            </a:endParaRPr>
          </a:p>
          <a:p>
            <a:pPr marL="687070" marR="254000">
              <a:lnSpc>
                <a:spcPct val="117200"/>
              </a:lnSpc>
            </a:pPr>
            <a:r>
              <a:rPr sz="4300" spc="-170" dirty="0">
                <a:solidFill>
                  <a:srgbClr val="FFFFFF"/>
                </a:solidFill>
                <a:latin typeface="Arial"/>
                <a:cs typeface="Arial"/>
              </a:rPr>
              <a:t>AngularJS </a:t>
            </a:r>
            <a:r>
              <a:rPr sz="4300" spc="-19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300" spc="-5" dirty="0">
                <a:solidFill>
                  <a:srgbClr val="FFFFFF"/>
                </a:solidFill>
                <a:latin typeface="Arial"/>
                <a:cs typeface="Arial"/>
              </a:rPr>
              <a:t>distributed </a:t>
            </a:r>
            <a:r>
              <a:rPr sz="4300" spc="-1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4300" spc="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300" spc="-8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4300" spc="15" dirty="0">
                <a:solidFill>
                  <a:srgbClr val="FFFFFF"/>
                </a:solidFill>
                <a:latin typeface="Arial"/>
                <a:cs typeface="Arial"/>
              </a:rPr>
              <a:t>file, </a:t>
            </a:r>
            <a:r>
              <a:rPr sz="4300" spc="-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300" spc="-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43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300" spc="45" dirty="0">
                <a:solidFill>
                  <a:srgbClr val="FFFFFF"/>
                </a:solidFill>
                <a:latin typeface="Arial"/>
                <a:cs typeface="Arial"/>
              </a:rPr>
              <a:t>added </a:t>
            </a:r>
            <a:r>
              <a:rPr sz="4300" spc="10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300" spc="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300" spc="15" dirty="0">
                <a:solidFill>
                  <a:srgbClr val="FFFFFF"/>
                </a:solidFill>
                <a:latin typeface="Arial"/>
                <a:cs typeface="Arial"/>
              </a:rPr>
              <a:t>web  </a:t>
            </a:r>
            <a:r>
              <a:rPr sz="4300" spc="45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4300" spc="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300" spc="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300" spc="-15" dirty="0">
                <a:solidFill>
                  <a:srgbClr val="FFFFFF"/>
                </a:solidFill>
                <a:latin typeface="Arial"/>
                <a:cs typeface="Arial"/>
              </a:rPr>
              <a:t>script</a:t>
            </a:r>
            <a:r>
              <a:rPr sz="43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300" spc="85" dirty="0">
                <a:solidFill>
                  <a:srgbClr val="FFFFFF"/>
                </a:solidFill>
                <a:latin typeface="Arial"/>
                <a:cs typeface="Arial"/>
              </a:rPr>
              <a:t>tag:</a:t>
            </a:r>
            <a:endParaRPr sz="4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40"/>
              </a:spcBef>
            </a:pPr>
            <a:r>
              <a:rPr sz="3900" spc="-55" dirty="0">
                <a:solidFill>
                  <a:srgbClr val="FFFFFF"/>
                </a:solidFill>
                <a:latin typeface="Arial"/>
                <a:cs typeface="Arial"/>
              </a:rPr>
              <a:t>&lt;script</a:t>
            </a:r>
            <a:r>
              <a:rPr sz="39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20" dirty="0">
                <a:solidFill>
                  <a:srgbClr val="FFFFFF"/>
                </a:solidFill>
                <a:latin typeface="Arial"/>
                <a:cs typeface="Arial"/>
              </a:rPr>
              <a:t>src="https://ajax.googleapis.com/ajax/libs/angularjs/1.6.9/angular.min.js"&gt;</a:t>
            </a:r>
            <a:endParaRPr sz="3900">
              <a:latin typeface="Arial"/>
              <a:cs typeface="Arial"/>
            </a:endParaRPr>
          </a:p>
          <a:p>
            <a:pPr marR="126364" algn="ctr">
              <a:lnSpc>
                <a:spcPct val="100000"/>
              </a:lnSpc>
              <a:spcBef>
                <a:spcPts val="755"/>
              </a:spcBef>
            </a:pPr>
            <a:r>
              <a:rPr sz="3900" spc="55" dirty="0">
                <a:solidFill>
                  <a:srgbClr val="FFFFFF"/>
                </a:solidFill>
                <a:latin typeface="Arial"/>
                <a:cs typeface="Arial"/>
              </a:rPr>
              <a:t>&lt;/script&gt;bit </a:t>
            </a:r>
            <a:r>
              <a:rPr sz="3900" spc="1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900" spc="-55" dirty="0">
                <a:solidFill>
                  <a:srgbClr val="FFFFFF"/>
                </a:solidFill>
                <a:latin typeface="Arial"/>
                <a:cs typeface="Arial"/>
              </a:rPr>
              <a:t>body</a:t>
            </a:r>
            <a:r>
              <a:rPr sz="39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spc="3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4030518"/>
            <a:ext cx="15773400" cy="1384995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440" y="5759054"/>
            <a:ext cx="15890735" cy="2250281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xmlns="" val="2474074225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BF4EF2D-ECCC-4BD2-B1E9-1C4B5F370C53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PCCQkd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PCCQkd7BdOSwAEAANoDAAAPAAAAAAAAAAEAAAAAAAAAAABub25lL3BsYXllci54bWxQSwUGAAAAAAEAAQA9AAAA7QEAAAAA"/>
  <p:tag name="ISPRING_PRESENTATION_TITLE" val="9446914"/>
  <p:tag name="ISPRING_RESOURCE_PATHS_HASH_PRESENTER" val="863bbc9c7bfd51bbd98a92bc4e3ed197b57ec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</Words>
  <Application>Microsoft Office PowerPoint</Application>
  <PresentationFormat>Custom</PresentationFormat>
  <Paragraphs>12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TruncatedFinalSlide</vt:lpstr>
      <vt:lpstr>Slide 1</vt:lpstr>
      <vt:lpstr>ANGULAR JS</vt:lpstr>
      <vt:lpstr>Interesting, right?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9446914</dc:title>
  <dc:creator>Astrologer yash</dc:creator>
  <cp:keywords>DAD9vmejJKQ,BAD6P-nH1aI</cp:keywords>
  <cp:lastModifiedBy>Admin</cp:lastModifiedBy>
  <cp:revision>8</cp:revision>
  <dcterms:created xsi:type="dcterms:W3CDTF">2020-05-30T15:41:29Z</dcterms:created>
  <dcterms:modified xsi:type="dcterms:W3CDTF">2020-05-30T15:45:05Z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2020-05-30T00:00:00Z</vt:filetime>
  </property>
  <property fmtid="{D5CDD505-2E9C-101B-9397-08002B2CF9AE}" pid="3" name="Creator">
    <vt:lpwstr>Canva</vt:lpwstr>
  </property>
  <property fmtid="{D5CDD505-2E9C-101B-9397-08002B2CF9AE}" pid="4" name="LastSaved">
    <vt:filetime>2020-05-30T00:00:00Z</vt:filetime>
  </property>
</Properties>
</file>