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Raleway Thin"/>
      <p:regular r:id="rId45"/>
      <p:bold r:id="rId46"/>
      <p:italic r:id="rId47"/>
      <p:boldItalic r:id="rId48"/>
    </p:embeddedFont>
    <p:embeddedFont>
      <p:font typeface="Barlow SemiBold"/>
      <p:regular r:id="rId49"/>
      <p:bold r:id="rId50"/>
      <p:italic r:id="rId51"/>
      <p:boldItalic r:id="rId52"/>
    </p:embeddedFont>
    <p:embeddedFont>
      <p:font typeface="Barlow Light"/>
      <p:regular r:id="rId53"/>
      <p:bold r:id="rId54"/>
      <p:italic r:id="rId55"/>
      <p:boldItalic r:id="rId56"/>
    </p:embeddedFont>
    <p:embeddedFont>
      <p:font typeface="Barlow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CBFFC9-B10D-4B87-9592-79B8D380B6DC}">
  <a:tblStyle styleId="{CECBFFC9-B10D-4B87-9592-79B8D380B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RalewayThin-bold.fntdata"/><Relationship Id="rId45" Type="http://schemas.openxmlformats.org/officeDocument/2006/relationships/font" Target="fonts/RalewayTh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Thin-boldItalic.fntdata"/><Relationship Id="rId47" Type="http://schemas.openxmlformats.org/officeDocument/2006/relationships/font" Target="fonts/RalewayThin-italic.fntdata"/><Relationship Id="rId49" Type="http://schemas.openxmlformats.org/officeDocument/2006/relationships/font" Target="fonts/Barlow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regular.fntdata"/><Relationship Id="rId36" Type="http://schemas.openxmlformats.org/officeDocument/2006/relationships/slide" Target="slides/slide31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Barlow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SemiBold-italic.fntdata"/><Relationship Id="rId50" Type="http://schemas.openxmlformats.org/officeDocument/2006/relationships/font" Target="fonts/BarlowSemiBold-bold.fntdata"/><Relationship Id="rId53" Type="http://schemas.openxmlformats.org/officeDocument/2006/relationships/font" Target="fonts/BarlowLight-regular.fntdata"/><Relationship Id="rId52" Type="http://schemas.openxmlformats.org/officeDocument/2006/relationships/font" Target="fonts/Barlow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BarlowLight-italic.fntdata"/><Relationship Id="rId10" Type="http://schemas.openxmlformats.org/officeDocument/2006/relationships/slide" Target="slides/slide5.xml"/><Relationship Id="rId54" Type="http://schemas.openxmlformats.org/officeDocument/2006/relationships/font" Target="fonts/BarlowLight-bold.fntdata"/><Relationship Id="rId13" Type="http://schemas.openxmlformats.org/officeDocument/2006/relationships/slide" Target="slides/slide8.xml"/><Relationship Id="rId57" Type="http://schemas.openxmlformats.org/officeDocument/2006/relationships/font" Target="fonts/Barlow-regular.fntdata"/><Relationship Id="rId12" Type="http://schemas.openxmlformats.org/officeDocument/2006/relationships/slide" Target="slides/slide7.xml"/><Relationship Id="rId56" Type="http://schemas.openxmlformats.org/officeDocument/2006/relationships/font" Target="fonts/BarlowLight-boldItalic.fntdata"/><Relationship Id="rId15" Type="http://schemas.openxmlformats.org/officeDocument/2006/relationships/slide" Target="slides/slide10.xml"/><Relationship Id="rId59" Type="http://schemas.openxmlformats.org/officeDocument/2006/relationships/font" Target="fonts/Barlow-italic.fntdata"/><Relationship Id="rId14" Type="http://schemas.openxmlformats.org/officeDocument/2006/relationships/slide" Target="slides/slide9.xml"/><Relationship Id="rId58" Type="http://schemas.openxmlformats.org/officeDocument/2006/relationships/font" Target="fonts/Barlow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70b9f856d4_0_4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70b9f856d4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3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70b9f856d4_0_38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70b9f856d4_0_3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4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4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77a0abe9bc_2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77a0abe9bc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5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Google Shape;514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7" name="Google Shape;514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3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5" name="Google Shape;5155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s://isometric.online/" TargetMode="External"/><Relationship Id="rId5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isometric.online/" TargetMode="External"/><Relationship Id="rId4" Type="http://schemas.openxmlformats.org/officeDocument/2006/relationships/hyperlink" Target="https://isometric.online/license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sometric.online/" TargetMode="External"/><Relationship Id="rId4" Type="http://schemas.openxmlformats.org/officeDocument/2006/relationships/hyperlink" Target="https://isometric.online/license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thousand words</a:t>
            </a:r>
            <a:endParaRPr sz="3600"/>
          </a:p>
        </p:txBody>
      </p:sp>
      <p:sp>
        <p:nvSpPr>
          <p:cNvPr id="1007" name="Google Shape;1007;p21"/>
          <p:cNvSpPr txBox="1"/>
          <p:nvPr>
            <p:ph idx="1" type="body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b="0" l="3295" r="37860" t="0"/>
          <a:stretch/>
        </p:blipFill>
        <p:spPr>
          <a:xfrm flipH="1" rot="10800000">
            <a:off x="4572000" y="0"/>
            <a:ext cx="4572000" cy="5143500"/>
          </a:xfrm>
          <a:prstGeom prst="snip1Rect">
            <a:avLst>
              <a:gd fmla="val 9999" name="adj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/>
          <p:nvPr>
            <p:ph idx="4294967295" type="title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lt1"/>
                </a:solidFill>
                <a:highlight>
                  <a:schemeClr val="accent1"/>
                </a:highlight>
              </a:rPr>
              <a:t>Want big impact?</a:t>
            </a:r>
            <a:endParaRPr b="0" sz="300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Use big image.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021" name="Google Shape;1021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</a:t>
              </a:r>
              <a:b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45" name="Google Shape;1045;p24"/>
          <p:cNvGraphicFramePr/>
          <p:nvPr/>
        </p:nvGraphicFramePr>
        <p:xfrm>
          <a:off x="4572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{CECBFFC9-B10D-4B87-9592-79B8D380B6DC}</a:tableStyleId>
              </a:tblPr>
              <a:tblGrid>
                <a:gridCol w="1051325"/>
                <a:gridCol w="1051325"/>
                <a:gridCol w="1051325"/>
                <a:gridCol w="1051325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6" name="Google Shape;1046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rotWithShape="0" algn="bl" dir="5400000" dist="19050">
              <a:srgbClr val="38226D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5"/>
          <p:cNvSpPr txBox="1"/>
          <p:nvPr>
            <p:ph idx="4294967295" type="title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Maps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1947750" y="1878125"/>
            <a:ext cx="74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149" name="Google Shape;1149;p25"/>
          <p:cNvSpPr txBox="1"/>
          <p:nvPr>
            <p:ph idx="4294967295" type="body"/>
          </p:nvPr>
        </p:nvSpPr>
        <p:spPr>
          <a:xfrm>
            <a:off x="1090975" y="453200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1090975" y="21473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2824525" y="3795125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3853225" y="19448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4596175" y="40904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6720250" y="2414000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7377475" y="4157075"/>
            <a:ext cx="202500" cy="202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/>
          <p:nvPr>
            <p:ph idx="4294967295" type="ctrTitle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rlow SemiBold"/>
                <a:ea typeface="Barlow SemiBold"/>
                <a:cs typeface="Barlow SemiBold"/>
                <a:sym typeface="Barlow SemiBold"/>
              </a:rPr>
              <a:t>89,526,124</a:t>
            </a:r>
            <a:endParaRPr sz="96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/>
          <p:nvPr>
            <p:ph idx="4294967295" type="subTitle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162" name="Google Shape;1162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/>
          <p:nvPr>
            <p:ph idx="4294967295" type="ctrTitle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89,526,124$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/>
          <p:nvPr>
            <p:ph idx="4294967295" type="subTitle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170" name="Google Shape;1170;p27"/>
          <p:cNvSpPr txBox="1"/>
          <p:nvPr>
            <p:ph idx="4294967295" type="ctrTitle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/>
          <p:nvPr>
            <p:ph idx="4294967295" type="subTitle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172" name="Google Shape;1172;p27"/>
          <p:cNvSpPr txBox="1"/>
          <p:nvPr>
            <p:ph idx="4294967295" type="ctrTitle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185,244 users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/>
          <p:nvPr>
            <p:ph idx="4294967295" type="subTitle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174" name="Google Shape;1174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01" name="Google Shape;1701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b="1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ADCE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AD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B3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35" name="Google Shape;1735;p29"/>
          <p:cNvSpPr txBox="1"/>
          <p:nvPr>
            <p:ph idx="1" type="body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36" name="Google Shape;1736;p29"/>
          <p:cNvSpPr txBox="1"/>
          <p:nvPr>
            <p:ph idx="2" type="body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7" name="Google Shape;1737;p29"/>
          <p:cNvSpPr txBox="1"/>
          <p:nvPr>
            <p:ph idx="3" type="body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8" name="Google Shape;1738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9" name="Google Shape;1739;p29"/>
          <p:cNvSpPr txBox="1"/>
          <p:nvPr>
            <p:ph idx="1" type="body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0" name="Google Shape;1740;p29"/>
          <p:cNvSpPr txBox="1"/>
          <p:nvPr>
            <p:ph idx="2" type="body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41" name="Google Shape;1741;p29"/>
          <p:cNvSpPr txBox="1"/>
          <p:nvPr>
            <p:ph idx="3" type="body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47" name="Google Shape;1747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6" name="Google Shape;1956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17469"/>
            <a:ext cx="4715601" cy="26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br>
              <a:rPr lang="en"/>
            </a:br>
            <a:r>
              <a:rPr lang="en"/>
              <a:t>for use</a:t>
            </a:r>
            <a:endParaRPr/>
          </a:p>
        </p:txBody>
      </p:sp>
      <p:sp>
        <p:nvSpPr>
          <p:cNvPr id="344" name="Google Shape;344;p13"/>
          <p:cNvSpPr txBox="1"/>
          <p:nvPr>
            <p:ph idx="2" type="body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346" name="Google Shape;346;p13"/>
          <p:cNvSpPr txBox="1"/>
          <p:nvPr>
            <p:ph idx="2" type="body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This template is free to use under </a:t>
            </a:r>
            <a:r>
              <a:rPr lang="en" sz="1200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3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/>
          <p:nvPr>
            <p:ph idx="4294967295" type="body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Mobile</a:t>
            </a: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2"/>
          <p:cNvSpPr/>
          <p:nvPr/>
        </p:nvSpPr>
        <p:spPr>
          <a:xfrm>
            <a:off x="5091723" y="920939"/>
            <a:ext cx="2264100" cy="29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1" name="Google Shape;1991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92" name="Google Shape;1992;p32"/>
          <p:cNvGrpSpPr/>
          <p:nvPr/>
        </p:nvGrpSpPr>
        <p:grpSpPr>
          <a:xfrm>
            <a:off x="5035361" y="585201"/>
            <a:ext cx="2384344" cy="3679174"/>
            <a:chOff x="2112475" y="238125"/>
            <a:chExt cx="3395050" cy="5238750"/>
          </a:xfrm>
        </p:grpSpPr>
        <p:sp>
          <p:nvSpPr>
            <p:cNvPr id="1993" name="Google Shape;1993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7" name="Google Shape;1997;p32"/>
          <p:cNvSpPr txBox="1"/>
          <p:nvPr>
            <p:ph idx="4294967295" type="body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Tablet</a:t>
            </a: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998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3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/>
          <p:nvPr>
            <p:ph idx="4294967295" type="body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Desktop</a:t>
            </a: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r>
              <a:rPr lang="en" sz="7200"/>
              <a:t>!</a:t>
            </a:r>
            <a:endParaRPr sz="7200"/>
          </a:p>
        </p:txBody>
      </p:sp>
      <p:sp>
        <p:nvSpPr>
          <p:cNvPr id="2207" name="Google Shape;2207;p34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@username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213" name="Google Shape;2213;p35"/>
          <p:cNvSpPr txBox="1"/>
          <p:nvPr>
            <p:ph idx="1" type="body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Illustrations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Sergei Tikhonov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Unsplash</a:t>
            </a:r>
            <a:endParaRPr sz="2400"/>
          </a:p>
        </p:txBody>
      </p:sp>
      <p:sp>
        <p:nvSpPr>
          <p:cNvPr id="2214" name="Google Shape;2214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3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20" name="Google Shape;2220;p36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Raleway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Barlow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https://www.fontsquirrel.com/fonts/barlow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1" name="Google Shape;2221;p36"/>
          <p:cNvSpPr txBox="1"/>
          <p:nvPr/>
        </p:nvSpPr>
        <p:spPr>
          <a:xfrm>
            <a:off x="457200" y="4400250"/>
            <a:ext cx="8191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2" name="Google Shape;2222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28" name="Google Shape;2228;p37"/>
          <p:cNvGrpSpPr/>
          <p:nvPr/>
        </p:nvGrpSpPr>
        <p:grpSpPr>
          <a:xfrm>
            <a:off x="2343926" y="272752"/>
            <a:ext cx="1782756" cy="1850564"/>
            <a:chOff x="2012475" y="393272"/>
            <a:chExt cx="4440240" cy="4609126"/>
          </a:xfrm>
        </p:grpSpPr>
        <p:sp>
          <p:nvSpPr>
            <p:cNvPr id="2229" name="Google Shape;2229;p37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4562360" y="368824"/>
            <a:ext cx="1641691" cy="1754492"/>
            <a:chOff x="1926580" y="602477"/>
            <a:chExt cx="4456273" cy="4762466"/>
          </a:xfrm>
        </p:grpSpPr>
        <p:sp>
          <p:nvSpPr>
            <p:cNvPr id="232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rect b="b" l="l" r="r" t="t"/>
              <a:pathLst>
                <a:path extrusionOk="0" h="1779317" w="1407834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rect b="b" l="l" r="r" t="t"/>
              <a:pathLst>
                <a:path extrusionOk="0" h="793785" w="1118701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rect b="b" l="l" r="r" t="t"/>
              <a:pathLst>
                <a:path extrusionOk="0" h="3394041" w="249755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rect b="b" l="l" r="r" t="t"/>
              <a:pathLst>
                <a:path extrusionOk="0" h="3393845" w="2498022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rect b="b" l="l" r="r" t="t"/>
              <a:pathLst>
                <a:path extrusionOk="0" h="3394082" w="249802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rect b="b" l="l" r="r" t="t"/>
              <a:pathLst>
                <a:path extrusionOk="0" h="3234830" w="2435672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rect b="b" l="l" r="r" t="t"/>
              <a:pathLst>
                <a:path extrusionOk="0" h="3234925" w="2435006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rect b="b" l="l" r="r" t="t"/>
              <a:pathLst>
                <a:path extrusionOk="0" h="93440" w="26328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rect b="b" l="l" r="r" t="t"/>
              <a:pathLst>
                <a:path extrusionOk="0" h="27150" w="63206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rect b="b" l="l" r="r" t="t"/>
              <a:pathLst>
                <a:path extrusionOk="0" h="2403527" w="4154298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rect b="b" l="l" r="r" t="t"/>
              <a:pathLst>
                <a:path extrusionOk="0" h="2403042" w="4154369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rect b="b" l="l" r="r" t="t"/>
              <a:pathLst>
                <a:path extrusionOk="0" h="44958" w="50374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rect b="b" l="l" r="r" t="t"/>
              <a:pathLst>
                <a:path extrusionOk="0" h="49244" w="37258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rect b="b" l="l" r="r" t="t"/>
              <a:pathLst>
                <a:path extrusionOk="0" h="2403360" w="4154369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rect b="b" l="l" r="r" t="t"/>
              <a:pathLst>
                <a:path extrusionOk="0" h="2403527" w="4154369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rect b="b" l="l" r="r" t="t"/>
              <a:pathLst>
                <a:path extrusionOk="0" h="153985" w="266442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rect b="b" l="l" r="r" t="t"/>
              <a:pathLst>
                <a:path extrusionOk="0" h="153995" w="266636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rect b="b" l="l" r="r" t="t"/>
              <a:pathLst>
                <a:path extrusionOk="0" h="153993" w="26628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rect b="b" l="l" r="r" t="t"/>
              <a:pathLst>
                <a:path extrusionOk="0" h="153983" w="266442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rect b="b" l="l" r="r" t="t"/>
              <a:pathLst>
                <a:path extrusionOk="0" h="153915" w="266058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rect b="b" l="l" r="r" t="t"/>
              <a:pathLst>
                <a:path extrusionOk="0" h="154092" w="26652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rect b="b" l="l" r="r" t="t"/>
              <a:pathLst>
                <a:path extrusionOk="0" h="154041" w="266473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rect b="b" l="l" r="r" t="t"/>
              <a:pathLst>
                <a:path extrusionOk="0" h="197836" w="341715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rect b="b" l="l" r="r" t="t"/>
              <a:pathLst>
                <a:path extrusionOk="0" h="153846" w="266442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rect b="b" l="l" r="r" t="t"/>
              <a:pathLst>
                <a:path extrusionOk="0" h="153636" w="266343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rect b="b" l="l" r="r" t="t"/>
              <a:pathLst>
                <a:path extrusionOk="0" h="154280" w="266144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rect b="b" l="l" r="r" t="t"/>
              <a:pathLst>
                <a:path extrusionOk="0" h="154372" w="26644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rect b="b" l="l" r="r" t="t"/>
              <a:pathLst>
                <a:path extrusionOk="0" h="154101" w="266248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rect b="b" l="l" r="r" t="t"/>
              <a:pathLst>
                <a:path extrusionOk="0" h="153985" w="266334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rect b="b" l="l" r="r" t="t"/>
              <a:pathLst>
                <a:path extrusionOk="0" h="153993" w="266474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rect b="b" l="l" r="r" t="t"/>
              <a:pathLst>
                <a:path extrusionOk="0" h="154079" w="266533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rect b="b" l="l" r="r" t="t"/>
              <a:pathLst>
                <a:path extrusionOk="0" h="154040" w="26628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rect b="b" l="l" r="r" t="t"/>
              <a:pathLst>
                <a:path extrusionOk="0" h="197622" w="342095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rect b="b" l="l" r="r" t="t"/>
              <a:pathLst>
                <a:path extrusionOk="0" h="242223" w="378572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rect b="b" l="l" r="r" t="t"/>
              <a:pathLst>
                <a:path extrusionOk="0" h="154101" w="266442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rect b="b" l="l" r="r" t="t"/>
              <a:pathLst>
                <a:path extrusionOk="0" h="153922" w="266188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rect b="b" l="l" r="r" t="t"/>
              <a:pathLst>
                <a:path extrusionOk="0" h="154256" w="266437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rect b="b" l="l" r="r" t="t"/>
              <a:pathLst>
                <a:path extrusionOk="0" h="154092" w="266537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rect b="b" l="l" r="r" t="t"/>
              <a:pathLst>
                <a:path extrusionOk="0" h="177321" w="306733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rect b="b" l="l" r="r" t="t"/>
              <a:pathLst>
                <a:path extrusionOk="0" h="177321" w="306655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rect b="b" l="l" r="r" t="t"/>
              <a:pathLst>
                <a:path extrusionOk="0" h="515693" w="891371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rect b="b" l="l" r="r" t="t"/>
              <a:pathLst>
                <a:path extrusionOk="0" h="154042" w="266623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rect b="b" l="l" r="r" t="t"/>
              <a:pathLst>
                <a:path extrusionOk="0" h="154037" w="26644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rect b="b" l="l" r="r" t="t"/>
              <a:pathLst>
                <a:path extrusionOk="0" h="153993" w="266667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rect b="b" l="l" r="r" t="t"/>
              <a:pathLst>
                <a:path extrusionOk="0" h="153784" w="266351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rect b="b" l="l" r="r" t="t"/>
              <a:pathLst>
                <a:path extrusionOk="0" h="154172" w="266854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rect b="b" l="l" r="r" t="t"/>
              <a:pathLst>
                <a:path extrusionOk="0" h="154017" w="266248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rect b="b" l="l" r="r" t="t"/>
              <a:pathLst>
                <a:path extrusionOk="0" h="154040" w="266334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rect b="b" l="l" r="r" t="t"/>
              <a:pathLst>
                <a:path extrusionOk="0" h="154284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rect b="b" l="l" r="r" t="t"/>
              <a:pathLst>
                <a:path extrusionOk="0" h="222382" w="384874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rect b="b" l="l" r="r" t="t"/>
              <a:pathLst>
                <a:path extrusionOk="0" h="153882" w="26628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rect b="b" l="l" r="r" t="t"/>
              <a:pathLst>
                <a:path extrusionOk="0" h="153784" w="266722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rect b="b" l="l" r="r" t="t"/>
              <a:pathLst>
                <a:path extrusionOk="0" h="154106" w="26628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rect b="b" l="l" r="r" t="t"/>
              <a:pathLst>
                <a:path extrusionOk="0" h="154040" w="266248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rect b="b" l="l" r="r" t="t"/>
              <a:pathLst>
                <a:path extrusionOk="0" h="154012" w="266153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rect b="b" l="l" r="r" t="t"/>
              <a:pathLst>
                <a:path extrusionOk="0" h="266038" w="459701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rect b="b" l="l" r="r" t="t"/>
              <a:pathLst>
                <a:path extrusionOk="0" h="177371" w="306655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rect b="b" l="l" r="r" t="t"/>
              <a:pathLst>
                <a:path extrusionOk="0" h="1345328" w="2325529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rect b="b" l="l" r="r" t="t"/>
              <a:pathLst>
                <a:path extrusionOk="0" h="1013632" w="1752611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rect b="b" l="l" r="r" t="t"/>
              <a:pathLst>
                <a:path extrusionOk="0" h="1001386" w="1750478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rect b="b" l="l" r="r" t="t"/>
              <a:pathLst>
                <a:path extrusionOk="0" h="1359741" w="2255273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rect b="b" l="l" r="r" t="t"/>
              <a:pathLst>
                <a:path extrusionOk="0" h="507819" w="319167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rect b="b" l="l" r="r" t="t"/>
              <a:pathLst>
                <a:path extrusionOk="0" h="562544" w="318787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rect b="b" l="l" r="r" t="t"/>
              <a:pathLst>
                <a:path extrusionOk="0" h="209418" w="161864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rect b="b" l="l" r="r" t="t"/>
              <a:pathLst>
                <a:path extrusionOk="0" h="107156" w="50374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rect b="b" l="l" r="r" t="t"/>
              <a:pathLst>
                <a:path extrusionOk="0" h="538687" w="3187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rect b="b" l="l" r="r" t="t"/>
              <a:pathLst>
                <a:path extrusionOk="0" h="203465" w="159393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rect b="b" l="l" r="r" t="t"/>
              <a:pathLst>
                <a:path extrusionOk="0" h="224767" w="134491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rect b="b" l="l" r="r" t="t"/>
              <a:pathLst>
                <a:path extrusionOk="0" h="124586" w="71855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rect b="b" l="l" r="r" t="t"/>
              <a:pathLst>
                <a:path extrusionOk="0" h="469824" w="559351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rect b="b" l="l" r="r" t="t"/>
              <a:pathLst>
                <a:path extrusionOk="0" h="123160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rect b="b" l="l" r="r" t="t"/>
              <a:pathLst>
                <a:path extrusionOk="0" h="74647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cap="flat" cmpd="sng" w="10075">
              <a:solidFill>
                <a:srgbClr val="CCCE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rect b="b" l="l" r="r" t="t"/>
              <a:pathLst>
                <a:path extrusionOk="0" h="325643" w="165344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rect b="b" l="l" r="r" t="t"/>
              <a:pathLst>
                <a:path extrusionOk="0" h="88273" w="113451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rect b="b" l="l" r="r" t="t"/>
              <a:pathLst>
                <a:path extrusionOk="0" h="85076" w="113522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rect b="b" l="l" r="r" t="t"/>
              <a:pathLst>
                <a:path extrusionOk="0" h="482949" w="398264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rect b="b" l="l" r="r" t="t"/>
              <a:pathLst>
                <a:path extrusionOk="0" h="122150" w="125692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rect b="b" l="l" r="r" t="t"/>
              <a:pathLst>
                <a:path extrusionOk="0" h="398340" w="203859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rect b="b" l="l" r="r" t="t"/>
              <a:pathLst>
                <a:path extrusionOk="0" h="164844" w="135166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rect b="b" l="l" r="r" t="t"/>
              <a:pathLst>
                <a:path extrusionOk="0" h="141227" w="14252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rect b="b" l="l" r="r" t="t"/>
              <a:pathLst>
                <a:path extrusionOk="0" h="95630" w="65677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rect b="b" l="l" r="r" t="t"/>
              <a:pathLst>
                <a:path extrusionOk="0" h="1973896" w="974325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rect b="b" l="l" r="r" t="t"/>
              <a:pathLst>
                <a:path extrusionOk="0" h="49530" w="27183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rect b="b" l="l" r="r" t="t"/>
              <a:pathLst>
                <a:path extrusionOk="0" h="39909" w="45242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rect b="b" l="l" r="r" t="t"/>
              <a:pathLst>
                <a:path extrusionOk="0" h="1973876" w="974325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rect b="b" l="l" r="r" t="t"/>
              <a:pathLst>
                <a:path extrusionOk="0" h="407098" w="613432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rect b="b" l="l" r="r" t="t"/>
              <a:pathLst>
                <a:path extrusionOk="0" h="287083" w="405945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rect b="b" l="l" r="r" t="t"/>
              <a:pathLst>
                <a:path extrusionOk="0" h="344519" w="505174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rect b="b" l="l" r="r" t="t"/>
              <a:pathLst>
                <a:path extrusionOk="0" h="255746" w="351863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rect b="b" l="l" r="r" t="t"/>
              <a:pathLst>
                <a:path extrusionOk="0" h="229742" w="306716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rect b="b" l="l" r="r" t="t"/>
              <a:pathLst>
                <a:path extrusionOk="0" h="156591" w="180399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rect b="b" l="l" r="r" t="t"/>
              <a:pathLst>
                <a:path extrusionOk="0" h="381000" w="56838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rect b="b" l="l" r="r" t="t"/>
              <a:pathLst>
                <a:path extrusionOk="0" h="151352" w="171369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rect b="b" l="l" r="r" t="t"/>
              <a:pathLst>
                <a:path extrusionOk="0" h="344424" w="50517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rect b="b" l="l" r="r" t="t"/>
              <a:pathLst>
                <a:path extrusionOk="0" h="328898" w="478085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rect b="b" l="l" r="r" t="t"/>
              <a:pathLst>
                <a:path extrusionOk="0" h="88773" w="6311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rect b="b" l="l" r="r" t="t"/>
              <a:pathLst>
                <a:path extrusionOk="0" h="120014" w="117287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rect b="b" l="l" r="r" t="t"/>
              <a:pathLst>
                <a:path extrusionOk="0" h="229647" w="306716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rect b="b" l="l" r="r" t="t"/>
              <a:pathLst>
                <a:path extrusionOk="0" h="334137" w="487115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rect b="b" l="l" r="r" t="t"/>
              <a:pathLst>
                <a:path extrusionOk="0" h="407193" w="613432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rect b="b" l="l" r="r" t="t"/>
              <a:pathLst>
                <a:path extrusionOk="0" h="1017480" w="1230952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rect b="b" l="l" r="r" t="t"/>
              <a:pathLst>
                <a:path extrusionOk="0" h="52197" w="59119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rect b="b" l="l" r="r" t="t"/>
              <a:pathLst>
                <a:path extrusionOk="0" h="44767" w="43151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rect b="b" l="l" r="r" t="t"/>
              <a:pathLst>
                <a:path extrusionOk="0" h="57547" w="58584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rect b="b" l="l" r="r" t="t"/>
              <a:pathLst>
                <a:path extrusionOk="0" h="1017436" w="1231332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rect b="b" l="l" r="r" t="t"/>
              <a:pathLst>
                <a:path extrusionOk="0" h="669226" w="103724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rect b="b" l="l" r="r" t="t"/>
              <a:pathLst>
                <a:path extrusionOk="0" h="462057" w="67911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47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5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rect b="b" l="l" r="r" t="t"/>
              <a:pathLst>
                <a:path extrusionOk="0" h="431871" w="15359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rect b="b" l="l" r="r" t="t"/>
              <a:pathLst>
                <a:path extrusionOk="0" h="120566" w="88583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7" name="Google Shape;2477;p3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478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479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6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rect b="b" l="l" r="r" t="t"/>
              <a:pathLst>
                <a:path extrusionOk="0" h="206311" w="357473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rect b="b" l="l" r="r" t="t"/>
              <a:pathLst>
                <a:path extrusionOk="0" h="1032319" w="178689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rect b="b" l="l" r="r" t="t"/>
              <a:pathLst>
                <a:path extrusionOk="0" h="206501" w="357473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rect b="b" l="l" r="r" t="t"/>
              <a:pathLst>
                <a:path extrusionOk="0" h="721899" w="178688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rect b="b" l="l" r="r" t="t"/>
              <a:pathLst>
                <a:path extrusionOk="0" h="399097" w="178689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rect b="b" l="l" r="r" t="t"/>
              <a:pathLst>
                <a:path extrusionOk="0" h="303342" w="154251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rect b="b" l="l" r="r" t="t"/>
              <a:pathLst>
                <a:path extrusionOk="0" h="82319" w="106588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rect b="b" l="l" r="r" t="t"/>
              <a:pathLst>
                <a:path extrusionOk="0" h="55368" w="106123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rect b="b" l="l" r="r" t="t"/>
              <a:pathLst>
                <a:path extrusionOk="0" h="79516" w="106576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rect b="b" l="l" r="r" t="t"/>
              <a:pathLst>
                <a:path extrusionOk="0" h="55320" w="106154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rect b="b" l="l" r="r" t="t"/>
              <a:pathLst>
                <a:path extrusionOk="0" h="450662" w="372536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rect b="b" l="l" r="r" t="t"/>
              <a:pathLst>
                <a:path extrusionOk="0" h="114020" w="11716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rect b="b" l="l" r="r" t="t"/>
              <a:pathLst>
                <a:path extrusionOk="0" h="370837" w="189574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rect b="b" l="l" r="r" t="t"/>
              <a:pathLst>
                <a:path extrusionOk="0" h="153696" w="126365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rect b="b" l="l" r="r" t="t"/>
              <a:pathLst>
                <a:path extrusionOk="0" h="131805" w="133256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rect b="b" l="l" r="r" t="t"/>
              <a:pathLst>
                <a:path extrusionOk="0" h="88868" w="61436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rect b="b" l="l" r="r" t="t"/>
              <a:pathLst>
                <a:path extrusionOk="0" h="305847" w="85002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rect b="b" l="l" r="r" t="t"/>
              <a:pathLst>
                <a:path extrusionOk="0" h="70118" w="12390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rect b="b" l="l" r="r" t="t"/>
              <a:pathLst>
                <a:path extrusionOk="0" h="58416" w="121939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rect b="b" l="l" r="r" t="t"/>
              <a:pathLst>
                <a:path extrusionOk="0" h="67472" w="119416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rect b="b" l="l" r="r" t="t"/>
              <a:pathLst>
                <a:path extrusionOk="0" h="56332" w="11734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rect b="b" l="l" r="r" t="t"/>
              <a:pathLst>
                <a:path extrusionOk="0" h="732926" w="238054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rect b="b" l="l" r="r" t="t"/>
              <a:pathLst>
                <a:path extrusionOk="0" h="409866" w="236925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rect b="b" l="l" r="r" t="t"/>
              <a:pathLst>
                <a:path extrusionOk="0" h="258577" w="160521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rect b="b" l="l" r="r" t="t"/>
              <a:pathLst>
                <a:path extrusionOk="0" h="108805" w="61341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rect b="b" l="l" r="r" t="t"/>
              <a:pathLst>
                <a:path extrusionOk="0" h="273865" w="191546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rect b="b" l="l" r="r" t="t"/>
              <a:pathLst>
                <a:path extrusionOk="0" h="265455" w="368747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rect b="b" l="l" r="r" t="t"/>
              <a:pathLst>
                <a:path extrusionOk="0" h="104755" w="100785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rect b="b" l="l" r="r" t="t"/>
              <a:pathLst>
                <a:path extrusionOk="0" h="328692" w="201012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rect b="b" l="l" r="r" t="t"/>
              <a:pathLst>
                <a:path extrusionOk="0" h="95119" w="122876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rect b="b" l="l" r="r" t="t"/>
              <a:pathLst>
                <a:path extrusionOk="0" h="63751" w="122242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rect b="b" l="l" r="r" t="t"/>
              <a:pathLst>
                <a:path extrusionOk="0" h="91654" w="122771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rect b="b" l="l" r="r" t="t"/>
              <a:pathLst>
                <a:path extrusionOk="0" h="63800" w="12223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rect b="b" l="l" r="r" t="t"/>
              <a:pathLst>
                <a:path extrusionOk="0" h="606004" w="211613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rect b="b" l="l" r="r" t="t"/>
              <a:pathLst>
                <a:path extrusionOk="0" h="132132" w="135319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rect b="b" l="l" r="r" t="t"/>
              <a:pathLst>
                <a:path extrusionOk="0" h="377666" w="192267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rect b="b" l="l" r="r" t="t"/>
              <a:pathLst>
                <a:path extrusionOk="0" h="442443" w="219367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rect b="b" l="l" r="r" t="t"/>
              <a:pathLst>
                <a:path extrusionOk="0" h="177613" w="146094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rect b="b" l="l" r="r" t="t"/>
              <a:pathLst>
                <a:path extrusionOk="0" h="152067" w="154031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rect b="b" l="l" r="r" t="t"/>
              <a:pathLst>
                <a:path extrusionOk="0" h="338613" w="196972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rect b="b" l="l" r="r" t="t"/>
              <a:pathLst>
                <a:path extrusionOk="0" h="306609" w="228028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rect b="b" l="l" r="r" t="t"/>
              <a:pathLst>
                <a:path extrusionOk="0" h="56976" w="115992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rect b="b" l="l" r="r" t="t"/>
              <a:pathLst>
                <a:path extrusionOk="0" h="59099" w="71478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rect b="b" l="l" r="r" t="t"/>
              <a:pathLst>
                <a:path extrusionOk="0" h="103155" w="70866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rect b="b" l="l" r="r" t="t"/>
              <a:pathLst>
                <a:path extrusionOk="0" h="128318" w="85975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7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728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734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9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1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742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7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rect b="b" l="l" r="r" t="t"/>
              <a:pathLst>
                <a:path extrusionOk="0" h="402337" w="143174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rect b="b" l="l" r="r" t="t"/>
              <a:pathLst>
                <a:path extrusionOk="0" h="112806" w="82772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9" name="Google Shape;2749;p37"/>
          <p:cNvGrpSpPr/>
          <p:nvPr/>
        </p:nvGrpSpPr>
        <p:grpSpPr>
          <a:xfrm>
            <a:off x="2531557" y="3196864"/>
            <a:ext cx="1407493" cy="1561147"/>
            <a:chOff x="2152750" y="190500"/>
            <a:chExt cx="4293756" cy="4762499"/>
          </a:xfrm>
        </p:grpSpPr>
        <p:sp>
          <p:nvSpPr>
            <p:cNvPr id="2750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4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835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0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8" name="Google Shape;2858;p37"/>
          <p:cNvGrpSpPr/>
          <p:nvPr/>
        </p:nvGrpSpPr>
        <p:grpSpPr>
          <a:xfrm>
            <a:off x="4562440" y="2924958"/>
            <a:ext cx="1641530" cy="1833054"/>
            <a:chOff x="2152775" y="305709"/>
            <a:chExt cx="4264823" cy="4762415"/>
          </a:xfrm>
        </p:grpSpPr>
        <p:grpSp>
          <p:nvGrpSpPr>
            <p:cNvPr id="2859" name="Google Shape;2859;p3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860" name="Google Shape;2860;p3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7" name="Google Shape;2877;p3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878" name="Google Shape;2878;p3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4" name="Google Shape;2894;p3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895" name="Google Shape;2895;p3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3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1" name="Google Shape;2911;p3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912" name="Google Shape;2912;p3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4" name="Google Shape;2914;p3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8" name="Google Shape;2928;p3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929" name="Google Shape;2929;p3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5" name="Google Shape;2945;p3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946" name="Google Shape;2946;p3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2" name="Google Shape;2962;p3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963" name="Google Shape;2963;p3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5" name="Google Shape;2965;p3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9" name="Google Shape;2979;p37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3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985" name="Google Shape;2985;p3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3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3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1" name="Google Shape;3001;p3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002" name="Google Shape;3002;p3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3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3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6" name="Google Shape;3006;p3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3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3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3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3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3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3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8" name="Google Shape;3018;p3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019" name="Google Shape;3019;p3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3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3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3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3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3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3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3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5" name="Google Shape;3035;p3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036" name="Google Shape;3036;p3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3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3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3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3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8" name="Google Shape;3048;p3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9" name="Google Shape;3049;p3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3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1" name="Google Shape;3051;p3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2" name="Google Shape;3052;p3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053" name="Google Shape;3053;p3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3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5" name="Google Shape;3055;p3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6" name="Google Shape;3056;p3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3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3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3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3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3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3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3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3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3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7" name="Google Shape;3067;p3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8" name="Google Shape;3068;p3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9" name="Google Shape;3069;p3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070" name="Google Shape;3070;p3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3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2" name="Google Shape;3072;p3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3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3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7" name="Google Shape;3077;p3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3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3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3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5" name="Google Shape;3085;p3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6" name="Google Shape;3086;p3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87" name="Google Shape;3087;p3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3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3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3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3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3" name="Google Shape;3103;p3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104" name="Google Shape;3104;p3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3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3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3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3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3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3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3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3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3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3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3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3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0" name="Google Shape;3120;p3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121" name="Google Shape;3121;p3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7" name="Google Shape;3137;p3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138" name="Google Shape;3138;p3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4" name="Google Shape;3154;p3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155" name="Google Shape;3155;p3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3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1" name="Google Shape;3171;p3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172" name="Google Shape;3172;p3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3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3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3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3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8" name="Google Shape;3188;p3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189" name="Google Shape;3189;p3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3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3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3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5" name="Google Shape;3205;p3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206" name="Google Shape;3206;p3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2" name="Google Shape;3222;p3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23" name="Google Shape;3223;p3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9" name="Google Shape;3239;p3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240" name="Google Shape;3240;p3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6" name="Google Shape;3256;p3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257" name="Google Shape;3257;p3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3" name="Google Shape;3273;p3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274" name="Google Shape;3274;p3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3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3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3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3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0" name="Google Shape;3290;p37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37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37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3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0" name="Google Shape;3340;p3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1" name="Google Shape;3341;p3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7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7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5" name="Google Shape;3365;p3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366" name="Google Shape;3366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1" name="Google Shape;3371;p3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372" name="Google Shape;337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7" name="Google Shape;3377;p37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9" name="Google Shape;3379;p37"/>
          <p:cNvGrpSpPr/>
          <p:nvPr/>
        </p:nvGrpSpPr>
        <p:grpSpPr>
          <a:xfrm>
            <a:off x="7208207" y="3113988"/>
            <a:ext cx="1407570" cy="1644023"/>
            <a:chOff x="2533225" y="322726"/>
            <a:chExt cx="4077549" cy="4762523"/>
          </a:xfrm>
        </p:grpSpPr>
        <p:sp>
          <p:nvSpPr>
            <p:cNvPr id="3380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3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24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1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2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3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484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5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6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9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0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2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3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4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6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7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8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4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1" name="Google Shape;3511;p37"/>
          <p:cNvSpPr txBox="1"/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512" name="Google Shape;3512;p37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6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3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519" name="Google Shape;3519;p38"/>
            <p:cNvSpPr/>
            <p:nvPr/>
          </p:nvSpPr>
          <p:spPr>
            <a:xfrm>
              <a:off x="3961606" y="3558431"/>
              <a:ext cx="1029717" cy="605511"/>
            </a:xfrm>
            <a:custGeom>
              <a:rect b="b" l="l" r="r" t="t"/>
              <a:pathLst>
                <a:path extrusionOk="0" h="605511" w="1029717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4042969" y="1357120"/>
              <a:ext cx="929840" cy="2717164"/>
            </a:xfrm>
            <a:custGeom>
              <a:rect b="b" l="l" r="r" t="t"/>
              <a:pathLst>
                <a:path extrusionOk="0" h="2717164" w="92984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875432" y="3975622"/>
              <a:ext cx="56391" cy="121443"/>
            </a:xfrm>
            <a:custGeom>
              <a:rect b="b" l="l" r="r" t="t"/>
              <a:pathLst>
                <a:path extrusionOk="0" h="121443" w="56391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4031462" y="1362819"/>
              <a:ext cx="51922" cy="76581"/>
            </a:xfrm>
            <a:custGeom>
              <a:rect b="b" l="l" r="r" t="t"/>
              <a:pathLst>
                <a:path extrusionOk="0" h="76581" w="51922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3997133" y="1379805"/>
              <a:ext cx="929842" cy="2717228"/>
            </a:xfrm>
            <a:custGeom>
              <a:rect b="b" l="l" r="r" t="t"/>
              <a:pathLst>
                <a:path extrusionOk="0" h="2717228" w="929842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3989621" y="1384880"/>
              <a:ext cx="929745" cy="2717215"/>
            </a:xfrm>
            <a:custGeom>
              <a:rect b="b" l="l" r="r" t="t"/>
              <a:pathLst>
                <a:path extrusionOk="0" h="2717215" w="929745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4041162" y="1465160"/>
              <a:ext cx="826947" cy="2523815"/>
            </a:xfrm>
            <a:custGeom>
              <a:rect b="b" l="l" r="r" t="t"/>
              <a:pathLst>
                <a:path extrusionOk="0" h="2523815" w="826947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rect b="b" l="l" r="r" t="t"/>
              <a:pathLst>
                <a:path extrusionOk="0" h="64037" w="37023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445031" y="1680263"/>
              <a:ext cx="19019" cy="24476"/>
            </a:xfrm>
            <a:custGeom>
              <a:rect b="b" l="l" r="r" t="t"/>
              <a:pathLst>
                <a:path extrusionOk="0" h="24476" w="19019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4937719" y="2165784"/>
              <a:ext cx="21015" cy="115427"/>
            </a:xfrm>
            <a:custGeom>
              <a:rect b="b" l="l" r="r" t="t"/>
              <a:pathLst>
                <a:path extrusionOk="0" h="115427" w="21015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4937719" y="2304659"/>
              <a:ext cx="21015" cy="115427"/>
            </a:xfrm>
            <a:custGeom>
              <a:rect b="b" l="l" r="r" t="t"/>
              <a:pathLst>
                <a:path extrusionOk="0" h="115427" w="21015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4126748" y="1626823"/>
              <a:ext cx="636661" cy="579135"/>
            </a:xfrm>
            <a:custGeom>
              <a:rect b="b" l="l" r="r" t="t"/>
              <a:pathLst>
                <a:path extrusionOk="0" h="579135" w="636661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4126748" y="1794587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4244285" y="1743629"/>
              <a:ext cx="435820" cy="297370"/>
            </a:xfrm>
            <a:custGeom>
              <a:rect b="b" l="l" r="r" t="t"/>
              <a:pathLst>
                <a:path extrusionOk="0" h="297370" w="43582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4244285" y="1811637"/>
              <a:ext cx="215485" cy="169925"/>
            </a:xfrm>
            <a:custGeom>
              <a:rect b="b" l="l" r="r" t="t"/>
              <a:pathLst>
                <a:path extrusionOk="0" h="169925" w="215485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126748" y="2516077"/>
              <a:ext cx="479945" cy="412011"/>
            </a:xfrm>
            <a:custGeom>
              <a:rect b="b" l="l" r="r" t="t"/>
              <a:pathLst>
                <a:path extrusionOk="0" h="412011" w="479945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4126748" y="2604593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4215377" y="2616119"/>
              <a:ext cx="328553" cy="235362"/>
            </a:xfrm>
            <a:custGeom>
              <a:rect b="b" l="l" r="r" t="t"/>
              <a:pathLst>
                <a:path extrusionOk="0" h="235362" w="328553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4331202" y="2188583"/>
              <a:ext cx="432207" cy="461037"/>
            </a:xfrm>
            <a:custGeom>
              <a:rect b="b" l="l" r="r" t="t"/>
              <a:pathLst>
                <a:path extrusionOk="0" h="461037" w="432207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4681723" y="2606403"/>
              <a:ext cx="81686" cy="147256"/>
            </a:xfrm>
            <a:custGeom>
              <a:rect b="b" l="l" r="r" t="t"/>
              <a:pathLst>
                <a:path extrusionOk="0" h="147256" w="81686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4408324" y="2282172"/>
              <a:ext cx="246676" cy="187928"/>
            </a:xfrm>
            <a:custGeom>
              <a:rect b="b" l="l" r="r" t="t"/>
              <a:pathLst>
                <a:path extrusionOk="0" h="187928" w="246676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408324" y="2350085"/>
              <a:ext cx="132182" cy="121824"/>
            </a:xfrm>
            <a:custGeom>
              <a:rect b="b" l="l" r="r" t="t"/>
              <a:pathLst>
                <a:path extrusionOk="0" h="121824" w="132182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4126748" y="2914279"/>
              <a:ext cx="633238" cy="577349"/>
            </a:xfrm>
            <a:custGeom>
              <a:rect b="b" l="l" r="r" t="t"/>
              <a:pathLst>
                <a:path extrusionOk="0" h="577349" w="633238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4678395" y="3448413"/>
              <a:ext cx="81591" cy="147256"/>
            </a:xfrm>
            <a:custGeom>
              <a:rect b="b" l="l" r="r" t="t"/>
              <a:pathLst>
                <a:path extrusionOk="0" h="147256" w="81591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4214901" y="3014168"/>
              <a:ext cx="406436" cy="280416"/>
            </a:xfrm>
            <a:custGeom>
              <a:rect b="b" l="l" r="r" t="t"/>
              <a:pathLst>
                <a:path extrusionOk="0" h="280416" w="406436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14901" y="3082177"/>
              <a:ext cx="378668" cy="264318"/>
            </a:xfrm>
            <a:custGeom>
              <a:rect b="b" l="l" r="r" t="t"/>
              <a:pathLst>
                <a:path extrusionOk="0" h="264318" w="378668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4121803" y="3338085"/>
              <a:ext cx="646456" cy="502188"/>
            </a:xfrm>
            <a:custGeom>
              <a:rect b="b" l="l" r="r" t="t"/>
              <a:pathLst>
                <a:path extrusionOk="0" h="502188" w="646456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8"/>
            <p:cNvSpPr/>
            <p:nvPr/>
          </p:nvSpPr>
          <p:spPr>
            <a:xfrm>
              <a:off x="4169160" y="3393740"/>
              <a:ext cx="9794" cy="81152"/>
            </a:xfrm>
            <a:custGeom>
              <a:rect b="b" l="l" r="r" t="t"/>
              <a:pathLst>
                <a:path extrusionOk="0" h="81152" w="9794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5586458" y="2808047"/>
              <a:ext cx="658819" cy="381000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5921101" y="2949869"/>
              <a:ext cx="191092" cy="147874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5922144" y="2998547"/>
              <a:ext cx="190145" cy="99367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725279" y="2875668"/>
              <a:ext cx="190969" cy="142446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5725677" y="2921300"/>
              <a:ext cx="190145" cy="99378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5773415" y="2020234"/>
              <a:ext cx="328490" cy="94353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5847677" y="1431875"/>
              <a:ext cx="210314" cy="204988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5515422" y="1497214"/>
              <a:ext cx="317332" cy="453297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5490085" y="1875271"/>
              <a:ext cx="151441" cy="9911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494480" y="1896496"/>
              <a:ext cx="98885" cy="82426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773193" y="1460583"/>
              <a:ext cx="342080" cy="688737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6052262" y="1601698"/>
              <a:ext cx="132559" cy="60842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5838983" y="1219006"/>
              <a:ext cx="226927" cy="276849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5847630" y="1194850"/>
              <a:ext cx="239905" cy="237025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6035307" y="1564524"/>
              <a:ext cx="148633" cy="20233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5727199" y="1461212"/>
              <a:ext cx="120770" cy="194746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2473900" y="4607987"/>
              <a:ext cx="657677" cy="380237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2526860" y="3374023"/>
              <a:ext cx="157580" cy="343757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2548930" y="3232673"/>
              <a:ext cx="113353" cy="218341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798668" y="4744252"/>
              <a:ext cx="244333" cy="137739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2802738" y="4767054"/>
              <a:ext cx="240222" cy="115414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2619879" y="4663861"/>
              <a:ext cx="244438" cy="137739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2624340" y="4686663"/>
              <a:ext cx="240317" cy="115414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619947" y="3772263"/>
              <a:ext cx="357956" cy="1010624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2665909" y="2943080"/>
              <a:ext cx="259735" cy="415919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2581088" y="3237593"/>
              <a:ext cx="399004" cy="661684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2863826" y="3320377"/>
              <a:ext cx="503069" cy="394810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8"/>
            <p:cNvSpPr/>
            <p:nvPr/>
          </p:nvSpPr>
          <p:spPr>
            <a:xfrm>
              <a:off x="2845723" y="3311820"/>
              <a:ext cx="154147" cy="225876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8"/>
            <p:cNvSpPr/>
            <p:nvPr/>
          </p:nvSpPr>
          <p:spPr>
            <a:xfrm>
              <a:off x="2673955" y="2924805"/>
              <a:ext cx="251532" cy="277898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3214730" y="3494025"/>
              <a:ext cx="76119" cy="66973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7" name="Google Shape;3577;p3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578" name="Google Shape;3578;p3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9" name="Google Shape;3579;p3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0" name="Google Shape;3580;p3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1" name="Google Shape;3581;p3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3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3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3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3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3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3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3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3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3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3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3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3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8" name="Google Shape;3598;p38"/>
            <p:cNvSpPr/>
            <p:nvPr/>
          </p:nvSpPr>
          <p:spPr>
            <a:xfrm>
              <a:off x="3239891" y="3511325"/>
              <a:ext cx="129087" cy="107584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2547598" y="1999349"/>
              <a:ext cx="711585" cy="787458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2526963" y="2038199"/>
              <a:ext cx="663763" cy="751441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5660632" y="225896"/>
              <a:ext cx="713014" cy="789165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38"/>
            <p:cNvSpPr/>
            <p:nvPr/>
          </p:nvSpPr>
          <p:spPr>
            <a:xfrm>
              <a:off x="5639997" y="264856"/>
              <a:ext cx="665000" cy="752811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3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3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3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38"/>
            <p:cNvSpPr/>
            <p:nvPr/>
          </p:nvSpPr>
          <p:spPr>
            <a:xfrm>
              <a:off x="5152444" y="952333"/>
              <a:ext cx="216911" cy="289327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3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3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3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38"/>
            <p:cNvSpPr/>
            <p:nvPr/>
          </p:nvSpPr>
          <p:spPr>
            <a:xfrm>
              <a:off x="5184871" y="1123551"/>
              <a:ext cx="85015" cy="59542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38"/>
            <p:cNvSpPr/>
            <p:nvPr/>
          </p:nvSpPr>
          <p:spPr>
            <a:xfrm>
              <a:off x="3424090" y="2990832"/>
              <a:ext cx="59149" cy="1868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38"/>
            <p:cNvSpPr/>
            <p:nvPr/>
          </p:nvSpPr>
          <p:spPr>
            <a:xfrm>
              <a:off x="3424090" y="2963209"/>
              <a:ext cx="109454" cy="62007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38"/>
            <p:cNvSpPr/>
            <p:nvPr/>
          </p:nvSpPr>
          <p:spPr>
            <a:xfrm>
              <a:off x="3532974" y="2965813"/>
              <a:ext cx="174947" cy="282184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3635011" y="3202477"/>
              <a:ext cx="34899" cy="63627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38"/>
            <p:cNvSpPr/>
            <p:nvPr/>
          </p:nvSpPr>
          <p:spPr>
            <a:xfrm>
              <a:off x="3499691" y="2985265"/>
              <a:ext cx="174947" cy="281849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6" name="Google Shape;3616;p38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617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618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rect b="b" l="l" r="r" t="t"/>
                <a:pathLst>
                  <a:path extrusionOk="0" h="545783" w="94449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rect b="b" l="l" r="r" t="t"/>
                <a:pathLst>
                  <a:path extrusionOk="0" h="545413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rect b="b" l="l" r="r" t="t"/>
                <a:pathLst>
                  <a:path extrusionOk="0" h="18192" w="27813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rect b="b" l="l" r="r" t="t"/>
                <a:pathLst>
                  <a:path extrusionOk="0" h="18478" w="28575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rect b="b" l="l" r="r" t="t"/>
                <a:pathLst>
                  <a:path extrusionOk="0" h="545381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rect b="b" l="l" r="r" t="t"/>
                <a:pathLst>
                  <a:path extrusionOk="0" h="594264" w="675322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rect b="b" l="l" r="r" t="t"/>
                <a:pathLst>
                  <a:path extrusionOk="0" h="31146" w="26289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rect b="b" l="l" r="r" t="t"/>
                <a:pathLst>
                  <a:path extrusionOk="0" h="595217" w="676751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rect b="b" l="l" r="r" t="t"/>
                <a:pathLst>
                  <a:path extrusionOk="0" h="3358041" w="247669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rect b="b" l="l" r="r" t="t"/>
                <a:pathLst>
                  <a:path extrusionOk="0" h="92487" w="26098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rect b="b" l="l" r="r" t="t"/>
                <a:pathLst>
                  <a:path extrusionOk="0" h="27245" w="62674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rect b="b" l="l" r="r" t="t"/>
                <a:pathLst>
                  <a:path extrusionOk="0" h="3358040" w="247669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rect b="b" l="l" r="r" t="t"/>
                <a:pathLst>
                  <a:path extrusionOk="0" h="3358285" w="2476785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rect b="b" l="l" r="r" t="t"/>
                <a:pathLst>
                  <a:path extrusionOk="0" h="3200710" w="2415539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rect b="b" l="l" r="r" t="t"/>
                <a:pathLst>
                  <a:path extrusionOk="0" h="1460906" w="218894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rect b="b" l="l" r="r" t="t"/>
                <a:pathLst>
                  <a:path extrusionOk="0" h="132587" w="7658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rect b="b" l="l" r="r" t="t"/>
                <a:pathLst>
                  <a:path extrusionOk="0" h="149154" w="197262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rect b="b" l="l" r="r" t="t"/>
                <a:pathLst>
                  <a:path extrusionOk="0" h="148968" w="197262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rect b="b" l="l" r="r" t="t"/>
                <a:pathLst>
                  <a:path extrusionOk="0" h="149033" w="197358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rect b="b" l="l" r="r" t="t"/>
                <a:pathLst>
                  <a:path extrusionOk="0" h="148943" w="197358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rect b="b" l="l" r="r" t="t"/>
                <a:pathLst>
                  <a:path extrusionOk="0" h="685887" w="551783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rect b="b" l="l" r="r" t="t"/>
                <a:pathLst>
                  <a:path extrusionOk="0" h="820016" w="1286351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rect b="b" l="l" r="r" t="t"/>
                <a:pathLst>
                  <a:path extrusionOk="0" h="718178" w="115843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rect b="b" l="l" r="r" t="t"/>
                <a:pathLst>
                  <a:path extrusionOk="0" h="718059" w="115843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rect b="b" l="l" r="r" t="t"/>
                <a:pathLst>
                  <a:path extrusionOk="0" h="550694" w="868489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rect b="b" l="l" r="r" t="t"/>
                <a:pathLst>
                  <a:path extrusionOk="0" h="368151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rect b="b" l="l" r="r" t="t"/>
                <a:pathLst>
                  <a:path extrusionOk="0" h="368230" w="551783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rect b="b" l="l" r="r" t="t"/>
                <a:pathLst>
                  <a:path extrusionOk="0" h="288153" w="41367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rect b="b" l="l" r="r" t="t"/>
                <a:pathLst>
                  <a:path extrusionOk="0" h="685927" w="551783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rect b="b" l="l" r="r" t="t"/>
                <a:pathLst>
                  <a:path extrusionOk="0" h="368152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rect b="b" l="l" r="r" t="t"/>
                <a:pathLst>
                  <a:path extrusionOk="0" h="241458" w="257937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rect b="b" l="l" r="r" t="t"/>
                <a:pathLst>
                  <a:path extrusionOk="0" h="119252" w="6877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rect b="b" l="l" r="r" t="t"/>
                <a:pathLst>
                  <a:path extrusionOk="0" h="241363" w="257936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rect b="b" l="l" r="r" t="t"/>
                <a:pathLst>
                  <a:path extrusionOk="0" h="119663" w="69007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rect b="b" l="l" r="r" t="t"/>
                <a:pathLst>
                  <a:path extrusionOk="0" h="1335535" w="1266348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rect b="b" l="l" r="r" t="t"/>
                <a:pathLst>
                  <a:path extrusionOk="0" h="412813" w="441007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rect b="b" l="l" r="r" t="t"/>
                <a:pathLst>
                  <a:path extrusionOk="0" h="203834" w="117728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5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rect b="b" l="l" r="r" t="t"/>
              <a:pathLst>
                <a:path extrusionOk="0" h="1108478" w="276891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rect b="b" l="l" r="r" t="t"/>
              <a:pathLst>
                <a:path extrusionOk="0" h="1408939" w="814853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rect b="b" l="l" r="r" t="t"/>
              <a:pathLst>
                <a:path extrusionOk="0" h="1393465" w="804386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rect b="b" l="l" r="r" t="t"/>
              <a:pathLst>
                <a:path extrusionOk="0" h="769048" w="1724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rect b="b" l="l" r="r" t="t"/>
              <a:pathLst>
                <a:path extrusionOk="0" h="768953" w="17335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rect b="b" l="l" r="r" t="t"/>
              <a:pathLst>
                <a:path extrusionOk="0" h="769048" w="17335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rect b="b" l="l" r="r" t="t"/>
              <a:pathLst>
                <a:path extrusionOk="0" h="768953" w="1724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6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667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rect b="b" l="l" r="r" t="t"/>
                <a:pathLst>
                  <a:path extrusionOk="0" h="218860" w="379097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rect b="b" l="l" r="r" t="t"/>
                <a:pathLst>
                  <a:path extrusionOk="0" h="110490" w="176643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rect b="b" l="l" r="r" t="t"/>
                <a:pathLst>
                  <a:path extrusionOk="0" h="11810" w="25145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rect b="b" l="l" r="r" t="t"/>
                <a:pathLst>
                  <a:path extrusionOk="0" h="18097" w="18002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3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rect b="b" l="l" r="r" t="t"/>
                <a:pathLst>
                  <a:path extrusionOk="0" h="110394" w="176643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4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685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rect b="b" l="l" r="r" t="t"/>
                <a:pathLst>
                  <a:path extrusionOk="0" h="218860" w="379116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rect b="b" l="l" r="r" t="t"/>
                <a:pathLst>
                  <a:path extrusionOk="0" h="109918" w="17706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rect b="b" l="l" r="r" t="t"/>
                <a:pathLst>
                  <a:path extrusionOk="0" h="11715" w="25241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rect b="b" l="l" r="r" t="t"/>
                <a:pathLst>
                  <a:path extrusionOk="0" h="23241" w="35433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rect b="b" l="l" r="r" t="t"/>
                <a:pathLst>
                  <a:path extrusionOk="0" h="11715" w="15716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rect b="b" l="l" r="r" t="t"/>
                <a:pathLst>
                  <a:path extrusionOk="0" h="18097" w="17907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rect b="b" l="l" r="r" t="t"/>
                <a:pathLst>
                  <a:path extrusionOk="0" h="110394" w="176864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1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702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rect b="b" l="l" r="r" t="t"/>
                <a:pathLst>
                  <a:path extrusionOk="0" h="69627" w="52387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4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rect b="b" l="l" r="r" t="t"/>
                <a:pathLst>
                  <a:path extrusionOk="0" h="93916" w="39909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rect b="b" l="l" r="r" t="t"/>
                <a:pathLst>
                  <a:path extrusionOk="0" h="218860" w="379048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rect b="b" l="l" r="r" t="t"/>
                <a:pathLst>
                  <a:path extrusionOk="0" h="205811" w="378333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rect b="b" l="l" r="r" t="t"/>
                <a:pathLst>
                  <a:path extrusionOk="0" h="110489" w="176618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rect b="b" l="l" r="r" t="t"/>
                <a:pathLst>
                  <a:path extrusionOk="0" h="15240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rect b="b" l="l" r="r" t="t"/>
                <a:pathLst>
                  <a:path extrusionOk="0" h="11811" w="25146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rect b="b" l="l" r="r" t="t"/>
                <a:pathLst>
                  <a:path extrusionOk="0" h="19812" w="28479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rect b="b" l="l" r="r" t="t"/>
                <a:pathLst>
                  <a:path extrusionOk="0" h="18097" w="17906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rect b="b" l="l" r="r" t="t"/>
                <a:pathLst>
                  <a:path extrusionOk="0" h="110680" w="176612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8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rect b="b" l="l" r="r" t="t"/>
              <a:pathLst>
                <a:path extrusionOk="0" h="382903" w="617525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rect b="b" l="l" r="r" t="t"/>
              <a:pathLst>
                <a:path extrusionOk="0" h="930362" w="721042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rect b="b" l="l" r="r" t="t"/>
              <a:pathLst>
                <a:path extrusionOk="0" h="45243" w="66103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rect b="b" l="l" r="r" t="t"/>
              <a:pathLst>
                <a:path extrusionOk="0" h="48958" w="72199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rect b="b" l="l" r="r" t="t"/>
              <a:pathLst>
                <a:path extrusionOk="0" h="928115" w="535876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rect b="b" l="l" r="r" t="t"/>
              <a:pathLst>
                <a:path extrusionOk="0" h="930362" w="720756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rect b="b" l="l" r="r" t="t"/>
              <a:pathLst>
                <a:path extrusionOk="0" h="576393" w="446532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rect b="b" l="l" r="r" t="t"/>
              <a:pathLst>
                <a:path extrusionOk="0" h="227948" w="176593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rect b="b" l="l" r="r" t="t"/>
              <a:pathLst>
                <a:path extrusionOk="0" h="45529" w="107251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rect b="b" l="l" r="r" t="t"/>
              <a:pathLst>
                <a:path extrusionOk="0" h="87915" w="86296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rect b="b" l="l" r="r" t="t"/>
              <a:pathLst>
                <a:path extrusionOk="0" h="371951" w="619125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rect b="b" l="l" r="r" t="t"/>
              <a:pathLst>
                <a:path extrusionOk="0" h="298673" w="204333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rect b="b" l="l" r="r" t="t"/>
              <a:pathLst>
                <a:path extrusionOk="0" h="120542" w="97721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rect b="b" l="l" r="r" t="t"/>
              <a:pathLst>
                <a:path extrusionOk="0" h="135031" w="120648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rect b="b" l="l" r="r" t="t"/>
              <a:pathLst>
                <a:path extrusionOk="0" h="325384" w="22817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rect b="b" l="l" r="r" t="t"/>
              <a:pathLst>
                <a:path extrusionOk="0" h="232044" w="175746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rect b="b" l="l" r="r" t="t"/>
              <a:pathLst>
                <a:path extrusionOk="0" h="159467" w="128729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rect b="b" l="l" r="r" t="t"/>
              <a:pathLst>
                <a:path extrusionOk="0" h="122323" w="129836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rect b="b" l="l" r="r" t="t"/>
              <a:pathLst>
                <a:path extrusionOk="0" h="77983" w="102161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rect b="b" l="l" r="r" t="t"/>
              <a:pathLst>
                <a:path extrusionOk="0" h="53117" w="101737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rect b="b" l="l" r="r" t="t"/>
              <a:pathLst>
                <a:path extrusionOk="0" h="72574" w="93585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rect b="b" l="l" r="r" t="t"/>
              <a:pathLst>
                <a:path extrusionOk="0" h="48581" w="93179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rect b="b" l="l" r="r" t="t"/>
              <a:pathLst>
                <a:path extrusionOk="0" h="383543" w="222664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rect b="b" l="l" r="r" t="t"/>
              <a:pathLst>
                <a:path extrusionOk="0" h="415907" w="221772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rect b="b" l="l" r="r" t="t"/>
              <a:pathLst>
                <a:path extrusionOk="0" h="305664" w="331739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rect b="b" l="l" r="r" t="t"/>
              <a:pathLst>
                <a:path extrusionOk="0" h="404460" w="115253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rect b="b" l="l" r="r" t="t"/>
              <a:pathLst>
                <a:path extrusionOk="0" h="88698" w="69518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rect b="b" l="l" r="r" t="t"/>
              <a:pathLst>
                <a:path extrusionOk="0" h="62603" w="59626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rect b="b" l="l" r="r" t="t"/>
              <a:pathLst>
                <a:path extrusionOk="0" h="681323" w="127754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rect b="b" l="l" r="r" t="t"/>
              <a:pathLst>
                <a:path extrusionOk="0" h="711112" w="1231677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rect b="b" l="l" r="r" t="t"/>
              <a:pathLst>
                <a:path extrusionOk="0" h="106584" w="108013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rect b="b" l="l" r="r" t="t"/>
              <a:pathLst>
                <a:path extrusionOk="0" h="123348" w="622063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rect b="b" l="l" r="r" t="t"/>
              <a:pathLst>
                <a:path extrusionOk="0" h="95916" w="88582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rect b="b" l="l" r="r" t="t"/>
              <a:pathLst>
                <a:path extrusionOk="0" h="90297" w="55064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rect b="b" l="l" r="r" t="t"/>
              <a:pathLst>
                <a:path extrusionOk="0" h="529590" w="917257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rect b="b" l="l" r="r" t="t"/>
              <a:pathLst>
                <a:path extrusionOk="0" h="711136" w="1231677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rect b="b" l="l" r="r" t="t"/>
              <a:pathLst>
                <a:path extrusionOk="0" h="191071" w="329469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rect b="b" l="l" r="r" t="t"/>
              <a:pathLst>
                <a:path extrusionOk="0" h="217741" w="208216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rect b="b" l="l" r="r" t="t"/>
              <a:pathLst>
                <a:path extrusionOk="0" h="643127" w="831437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rect b="b" l="l" r="r" t="t"/>
              <a:pathLst>
                <a:path extrusionOk="0" h="244601" w="14135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rect b="b" l="l" r="r" t="t"/>
              <a:pathLst>
                <a:path extrusionOk="0" h="311524" w="158537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rect b="b" l="l" r="r" t="t"/>
              <a:pathLst>
                <a:path extrusionOk="0" h="84472" w="108892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rect b="b" l="l" r="r" t="t"/>
              <a:pathLst>
                <a:path extrusionOk="0" h="56238" w="108313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rect b="b" l="l" r="r" t="t"/>
              <a:pathLst>
                <a:path extrusionOk="0" h="81374" w="108758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rect b="b" l="l" r="r" t="t"/>
              <a:pathLst>
                <a:path extrusionOk="0" h="56575" w="108151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rect b="b" l="l" r="r" t="t"/>
              <a:pathLst>
                <a:path extrusionOk="0" h="462504" w="382278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rect b="b" l="l" r="r" t="t"/>
              <a:pathLst>
                <a:path extrusionOk="0" h="117360" w="120066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rect b="b" l="l" r="r" t="t"/>
              <a:pathLst>
                <a:path extrusionOk="0" h="380900" w="194941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rect b="b" l="l" r="r" t="t"/>
              <a:pathLst>
                <a:path extrusionOk="0" h="157700" w="12887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rect b="b" l="l" r="r" t="t"/>
              <a:pathLst>
                <a:path extrusionOk="0" h="135201" w="136833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rect b="b" l="l" r="r" t="t"/>
              <a:pathLst>
                <a:path extrusionOk="0" h="91535" w="6296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8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78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4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rect b="b" l="l" r="r" t="t"/>
              <a:pathLst>
                <a:path extrusionOk="0" h="413263" w="147299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rect b="b" l="l" r="r" t="t"/>
              <a:pathLst>
                <a:path extrusionOk="0" h="115327" w="84867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96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797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02" name="Google Shape;3802;p38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3803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4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25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5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4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95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9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0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8" name="Google Shape;3908;p38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3909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1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32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933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4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5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6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39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7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3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4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0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1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7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2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3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0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3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4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8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9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3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4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05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6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7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8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9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0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2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13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2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043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4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5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6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7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8" name="Google Shape;4048;p38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4049" name="Google Shape;4049;p38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7" name="Google Shape;4087;p38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088" name="Google Shape;4088;p38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38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0" name="Google Shape;4100;p38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3" name="Google Shape;4103;p38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4" name="Google Shape;4104;p38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5" name="Google Shape;4105;p38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106" name="Google Shape;4106;p38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9" name="Google Shape;4119;p38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0" name="Google Shape;4120;p38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2" name="Google Shape;4122;p38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123" name="Google Shape;4123;p38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38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38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7" name="Google Shape;4137;p38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9" name="Google Shape;4139;p38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140" name="Google Shape;4140;p38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38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38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6" name="Google Shape;4156;p38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7" name="Google Shape;4157;p38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38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38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2" name="Google Shape;4172;p38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3" name="Google Shape;4173;p38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174" name="Google Shape;4174;p38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5" name="Google Shape;4175;p38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6" name="Google Shape;4176;p38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38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38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9" name="Google Shape;4179;p38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0" name="Google Shape;4180;p38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1" name="Google Shape;4181;p38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38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38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38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38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38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38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38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38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0" name="Google Shape;4190;p38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1" name="Google Shape;4191;p38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192" name="Google Shape;4192;p38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38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38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38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38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38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38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38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38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38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38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38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38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38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38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38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8" name="Google Shape;4208;p38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209" name="Google Shape;4209;p38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38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38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38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38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38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38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6" name="Google Shape;4216;p38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7" name="Google Shape;4217;p38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38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38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38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38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38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3" name="Google Shape;4223;p38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38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38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6" name="Google Shape;4226;p38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6" name="Google Shape;4256;p38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4257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4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315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316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7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8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19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320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1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22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3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4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5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6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7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8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9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0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1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2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3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4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5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6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7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8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9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0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1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2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3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4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5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6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7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8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9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0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1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2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3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4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5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6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7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8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9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0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1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2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3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4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5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6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7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8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9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0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1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2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3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4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5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6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7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8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9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0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1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2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3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4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5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6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387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38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93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4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5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3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2" name="Google Shape;4402;p38"/>
          <p:cNvSpPr txBox="1"/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4403" name="Google Shape;4403;p38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7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3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4409" name="Google Shape;4409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10" name="Google Shape;4410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1" name="Google Shape;4411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2" name="Google Shape;4412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3" name="Google Shape;4413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4" name="Google Shape;4414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5" name="Google Shape;4415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6" name="Google Shape;4416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417" name="Google Shape;4417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8" name="Google Shape;4418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9" name="Google Shape;4419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420" name="Google Shape;4420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1" name="Google Shape;4421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22" name="Google Shape;4422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3" name="Google Shape;4423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24" name="Google Shape;4424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425" name="Google Shape;4425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6" name="Google Shape;4426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7" name="Google Shape;4427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28" name="Google Shape;4428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29" name="Google Shape;4429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0" name="Google Shape;4430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1" name="Google Shape;4431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33" name="Google Shape;4433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34" name="Google Shape;4434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435" name="Google Shape;4435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7" name="Google Shape;4437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8" name="Google Shape;4438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7" name="Google Shape;4447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8" name="Google Shape;4448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5" name="Google Shape;4455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6" name="Google Shape;4456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8" name="Google Shape;4458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59" name="Google Shape;4459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0" name="Google Shape;4460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2" name="Google Shape;4462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3" name="Google Shape;4463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4" name="Google Shape;4464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5" name="Google Shape;4465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6" name="Google Shape;4466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467" name="Google Shape;4467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8" name="Google Shape;4468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9" name="Google Shape;4469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0" name="Google Shape;4470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1" name="Google Shape;4471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2" name="Google Shape;4472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3" name="Google Shape;4473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4" name="Google Shape;4474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75" name="Google Shape;4475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476" name="Google Shape;4476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7" name="Google Shape;4477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8" name="Google Shape;4478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479" name="Google Shape;4479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1" name="Google Shape;4481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482" name="Google Shape;4482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4" name="Google Shape;4484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485" name="Google Shape;4485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6" name="Google Shape;4486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7" name="Google Shape;4487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88" name="Google Shape;4488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2" name="Google Shape;4492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93" name="Google Shape;4493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5" name="Google Shape;4495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496" name="Google Shape;4496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99" name="Google Shape;4499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00" name="Google Shape;4500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01" name="Google Shape;4501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04" name="Google Shape;4504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9" name="Google Shape;4509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10" name="Google Shape;4510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2" name="Google Shape;4512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513" name="Google Shape;4513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6" name="Google Shape;4516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7" name="Google Shape;4517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8" name="Google Shape;4518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19" name="Google Shape;4519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4" name="Google Shape;4524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5" name="Google Shape;4525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29" name="Google Shape;4529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0" name="Google Shape;4530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1" name="Google Shape;4531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32" name="Google Shape;4532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33" name="Google Shape;4533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5" name="Google Shape;4535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36" name="Google Shape;4536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8" name="Google Shape;4538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539" name="Google Shape;4539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41" name="Google Shape;4541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42" name="Google Shape;4542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543" name="Google Shape;4543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45" name="Google Shape;4545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546" name="Google Shape;4546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1" name="Google Shape;4551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552" name="Google Shape;4552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4" name="Google Shape;4554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5" name="Google Shape;4555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56" name="Google Shape;4556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557" name="Google Shape;4557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9" name="Google Shape;4559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60" name="Google Shape;4560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62" name="Google Shape;4562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63" name="Google Shape;4563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64" name="Google Shape;4564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6" name="Google Shape;4566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67" name="Google Shape;4567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70" name="Google Shape;4570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71" name="Google Shape;4571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72" name="Google Shape;4572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573" name="Google Shape;4573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5" name="Google Shape;4575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576" name="Google Shape;4576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0" name="Google Shape;4580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581" name="Google Shape;4581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4" name="Google Shape;4584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585" name="Google Shape;4585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7" name="Google Shape;4587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588" name="Google Shape;4588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9" name="Google Shape;4589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0" name="Google Shape;4590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1" name="Google Shape;4591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92" name="Google Shape;4592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5" name="Google Shape;4595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6" name="Google Shape;4596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7" name="Google Shape;4597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98" name="Google Shape;4598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00" name="Google Shape;4600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601" name="Google Shape;4601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06" name="Google Shape;4606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07" name="Google Shape;4607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08" name="Google Shape;4608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10" name="Google Shape;4610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11" name="Google Shape;4611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5" name="Google Shape;4615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16" name="Google Shape;4616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617" name="Google Shape;4617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9" name="Google Shape;4619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20" name="Google Shape;4620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621" name="Google Shape;4621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2" name="Google Shape;4622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3" name="Google Shape;4623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4" name="Google Shape;4624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5" name="Google Shape;4625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6" name="Google Shape;4626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27" name="Google Shape;4627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628" name="Google Shape;4628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9" name="Google Shape;4629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0" name="Google Shape;4630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1" name="Google Shape;4631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32" name="Google Shape;4632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633" name="Google Shape;4633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4" name="Google Shape;4634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5" name="Google Shape;4635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6" name="Google Shape;4636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37" name="Google Shape;4637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638" name="Google Shape;4638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9" name="Google Shape;4639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0" name="Google Shape;4640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1" name="Google Shape;4641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2" name="Google Shape;4642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3" name="Google Shape;4643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644" name="Google Shape;4644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5" name="Google Shape;4645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6" name="Google Shape;4646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7" name="Google Shape;4647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648" name="Google Shape;4648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9" name="Google Shape;4649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0" name="Google Shape;4650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1" name="Google Shape;4651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652" name="Google Shape;4652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3" name="Google Shape;4653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4" name="Google Shape;4654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5" name="Google Shape;4655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6" name="Google Shape;4656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7" name="Google Shape;4657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658" name="Google Shape;4658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9" name="Google Shape;4659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0" name="Google Shape;4660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1" name="Google Shape;4661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2" name="Google Shape;4662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3" name="Google Shape;4663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664" name="Google Shape;4664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5" name="Google Shape;4665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6" name="Google Shape;4666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4667" name="Google Shape;4667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8" name="Google Shape;4668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9" name="Google Shape;4669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0" name="Google Shape;4670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1" name="Google Shape;4671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2" name="Google Shape;4672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73" name="Google Shape;4673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74" name="Google Shape;4674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675" name="Google Shape;4675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6" name="Google Shape;4676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7" name="Google Shape;4677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8" name="Google Shape;4678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9" name="Google Shape;4679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80" name="Google Shape;4680;p39"/>
          <p:cNvGrpSpPr/>
          <p:nvPr/>
        </p:nvGrpSpPr>
        <p:grpSpPr>
          <a:xfrm>
            <a:off x="6283418" y="1648999"/>
            <a:ext cx="432570" cy="421334"/>
            <a:chOff x="5926225" y="921350"/>
            <a:chExt cx="517800" cy="504350"/>
          </a:xfrm>
        </p:grpSpPr>
        <p:sp>
          <p:nvSpPr>
            <p:cNvPr id="4681" name="Google Shape;468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82" name="Google Shape;468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83" name="Google Shape;4683;p39"/>
          <p:cNvSpPr/>
          <p:nvPr/>
        </p:nvSpPr>
        <p:spPr>
          <a:xfrm>
            <a:off x="6477338" y="1885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4" name="Google Shape;4684;p39"/>
          <p:cNvGrpSpPr/>
          <p:nvPr/>
        </p:nvGrpSpPr>
        <p:grpSpPr>
          <a:xfrm>
            <a:off x="7168405" y="1628379"/>
            <a:ext cx="432570" cy="421334"/>
            <a:chOff x="5926225" y="921350"/>
            <a:chExt cx="517800" cy="504350"/>
          </a:xfrm>
        </p:grpSpPr>
        <p:sp>
          <p:nvSpPr>
            <p:cNvPr id="4685" name="Google Shape;4685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7" name="Google Shape;4687;p39"/>
          <p:cNvSpPr/>
          <p:nvPr/>
        </p:nvSpPr>
        <p:spPr>
          <a:xfrm>
            <a:off x="7362326" y="1864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8" name="Google Shape;4688;p39"/>
          <p:cNvGrpSpPr/>
          <p:nvPr/>
        </p:nvGrpSpPr>
        <p:grpSpPr>
          <a:xfrm>
            <a:off x="6283685" y="2377421"/>
            <a:ext cx="1075937" cy="1047989"/>
            <a:chOff x="5926225" y="921350"/>
            <a:chExt cx="517800" cy="504350"/>
          </a:xfrm>
        </p:grpSpPr>
        <p:sp>
          <p:nvSpPr>
            <p:cNvPr id="4689" name="Google Shape;4689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1" name="Google Shape;4691;p39"/>
          <p:cNvSpPr/>
          <p:nvPr/>
        </p:nvSpPr>
        <p:spPr>
          <a:xfrm>
            <a:off x="6765998" y="2964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2" name="Google Shape;4692;p3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3" name="Google Shape;4693;p3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7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8" name="Google Shape;4698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4699" name="Google Shape;4699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4706" name="Google Shape;4706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0" name="Google Shape;4710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4711" name="Google Shape;4711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2" name="Google Shape;4712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3" name="Google Shape;4713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4" name="Google Shape;4714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4715" name="Google Shape;4715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0" name="Google Shape;4720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4721" name="Google Shape;4721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4" name="Google Shape;4724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4725" name="Google Shape;4725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8" name="Google Shape;4728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9" name="Google Shape;4729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4730" name="Google Shape;4730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4" name="Google Shape;4734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5" name="Google Shape;4735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4736" name="Google Shape;4736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0" name="Google Shape;4740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1" name="Google Shape;4741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2" name="Google Shape;4742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4743" name="Google Shape;4743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4746" name="Google Shape;4746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9" name="Google Shape;4749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4750" name="Google Shape;4750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1" name="Google Shape;4751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2" name="Google Shape;4752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6" name="Google Shape;4756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4757" name="Google Shape;4757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2" name="Google Shape;4762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4763" name="Google Shape;4763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6" name="Google Shape;4766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4767" name="Google Shape;4767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68" name="Google Shape;4768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9" name="Google Shape;4769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0" name="Google Shape;4770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1" name="Google Shape;4771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2" name="Google Shape;4772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3" name="Google Shape;4773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4" name="Google Shape;4774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5" name="Google Shape;4775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8" name="Google Shape;4778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4" name="Google Shape;4784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4785" name="Google Shape;4785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6" name="Google Shape;4786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9" name="Google Shape;4789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4790" name="Google Shape;4790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1" name="Google Shape;4791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2" name="Google Shape;4792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3" name="Google Shape;4793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4" name="Google Shape;4794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5" name="Google Shape;4795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4796" name="Google Shape;4796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7" name="Google Shape;4797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8" name="Google Shape;4798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9" name="Google Shape;4799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0" name="Google Shape;4800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1" name="Google Shape;4801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2" name="Google Shape;4802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4803" name="Google Shape;4803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5" name="Google Shape;4805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6" name="Google Shape;4806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7" name="Google Shape;4807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4808" name="Google Shape;4808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9" name="Google Shape;4809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0" name="Google Shape;4810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1" name="Google Shape;4811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2" name="Google Shape;4812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4813" name="Google Shape;4813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4" name="Google Shape;4814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5" name="Google Shape;4815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6" name="Google Shape;4816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7" name="Google Shape;4817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18" name="Google Shape;4818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819" name="Google Shape;481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0" name="Google Shape;482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1" name="Google Shape;482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2" name="Google Shape;482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3" name="Google Shape;482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4" name="Google Shape;482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5" name="Google Shape;482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6" name="Google Shape;482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7" name="Google Shape;482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8" name="Google Shape;482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29" name="Google Shape;4829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4830" name="Google Shape;4830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33" name="Google Shape;4833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834" name="Google Shape;4834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5" name="Google Shape;4835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6" name="Google Shape;4836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7" name="Google Shape;4837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8" name="Google Shape;4838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9" name="Google Shape;4839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0" name="Google Shape;4840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1" name="Google Shape;4841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2" name="Google Shape;4842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3" name="Google Shape;4843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44" name="Google Shape;4844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4845" name="Google Shape;4845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7" name="Google Shape;4847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8" name="Google Shape;4848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49" name="Google Shape;4849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50" name="Google Shape;485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1" name="Google Shape;485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2" name="Google Shape;485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3" name="Google Shape;485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4" name="Google Shape;485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5" name="Google Shape;485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6" name="Google Shape;485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7" name="Google Shape;485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8" name="Google Shape;485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9" name="Google Shape;485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60" name="Google Shape;4860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4861" name="Google Shape;4861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4" name="Google Shape;4864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5" name="Google Shape;4865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4869" name="Google Shape;4869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4874" name="Google Shape;4874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8" name="Google Shape;4878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4879" name="Google Shape;4879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0" name="Google Shape;4880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1" name="Google Shape;4881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4" name="Google Shape;4884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4885" name="Google Shape;4885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8" name="Google Shape;4888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9" name="Google Shape;4889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1" name="Google Shape;4891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4892" name="Google Shape;4892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3" name="Google Shape;4893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4" name="Google Shape;4894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5" name="Google Shape;4895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4896" name="Google Shape;4896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7" name="Google Shape;4897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8" name="Google Shape;4898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4902" name="Google Shape;4902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6" name="Google Shape;4906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7" name="Google Shape;4907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8" name="Google Shape;4908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4909" name="Google Shape;4909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1" name="Google Shape;4911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2" name="Google Shape;4912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4913" name="Google Shape;4913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4918" name="Google Shape;4918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4925" name="Google Shape;4925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4933" name="Google Shape;4933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7" name="Google Shape;4937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4938" name="Google Shape;4938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1" name="Google Shape;4941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4942" name="Google Shape;4942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4946" name="Google Shape;4946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4951" name="Google Shape;4951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4" name="Google Shape;4954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5" name="Google Shape;4955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4956" name="Google Shape;4956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4962" name="Google Shape;4962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8" name="Google Shape;4968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4969" name="Google Shape;4969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0" name="Google Shape;4970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1" name="Google Shape;4971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6" name="Google Shape;4976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4977" name="Google Shape;4977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3" name="Google Shape;4983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4" name="Google Shape;4984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9" name="Google Shape;4989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4990" name="Google Shape;4990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4" name="Google Shape;4994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4995" name="Google Shape;4995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6" name="Google Shape;4996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7" name="Google Shape;4997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8" name="Google Shape;4998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4999" name="Google Shape;4999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5" name="Google Shape;5005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5006" name="Google Shape;5006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9" name="Google Shape;5009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0" name="Google Shape;5010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4" name="Google Shape;5014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5015" name="Google Shape;5015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6" name="Google Shape;5016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7" name="Google Shape;5017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7" name="Google Shape;5027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5028" name="Google Shape;5028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2" name="Google Shape;5032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3" name="Google Shape;5033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7" name="Google Shape;5037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8" name="Google Shape;5038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9" name="Google Shape;5039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0" name="Google Shape;5040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5041" name="Google Shape;5041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2" name="Google Shape;5042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3" name="Google Shape;5043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4" name="Google Shape;5044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5" name="Google Shape;5045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6" name="Google Shape;5046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7" name="Google Shape;5047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8" name="Google Shape;5048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9" name="Google Shape;5049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0" name="Google Shape;5050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1" name="Google Shape;5051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2" name="Google Shape;5052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3" name="Google Shape;5053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5054" name="Google Shape;5054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5" name="Google Shape;5055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0" name="Google Shape;5060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5061" name="Google Shape;5061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3" name="Google Shape;5063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4" name="Google Shape;5064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6" name="Google Shape;5076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5077" name="Google Shape;5077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2" name="Google Shape;5082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5083" name="Google Shape;5083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84" name="Google Shape;5084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5" name="Google Shape;5085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6" name="Google Shape;5086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7" name="Google Shape;5087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88" name="Google Shape;5088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9" name="Google Shape;5089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0" name="Google Shape;5090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1" name="Google Shape;5091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92" name="Google Shape;5092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3" name="Google Shape;5093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96" name="Google Shape;5096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8" name="Google Shape;5098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99" name="Google Shape;5099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5100" name="Google Shape;5100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1" name="Google Shape;5101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2" name="Google Shape;5102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3" name="Google Shape;5103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4" name="Google Shape;5104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5" name="Google Shape;5105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6" name="Google Shape;5106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7" name="Google Shape;5107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8" name="Google Shape;5108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5109" name="Google Shape;5109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0" name="Google Shape;5110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1" name="Google Shape;5111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2" name="Google Shape;5112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3" name="Google Shape;5113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4" name="Google Shape;5114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5" name="Google Shape;5115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6" name="Google Shape;5116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7" name="Google Shape;5117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8" name="Google Shape;5118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9" name="Google Shape;5119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0" name="Google Shape;5120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1" name="Google Shape;5121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2" name="Google Shape;5122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3" name="Google Shape;5123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4" name="Google Shape;5124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5" name="Google Shape;5125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6" name="Google Shape;5126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7" name="Google Shape;5127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8" name="Google Shape;5128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9" name="Google Shape;5129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0" name="Google Shape;5130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1" name="Google Shape;5131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2" name="Google Shape;5132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3" name="Google Shape;5133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5134" name="Google Shape;5134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135" name="Google Shape;5135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6" name="Google Shape;5136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7" name="Google Shape;5137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138" name="Google Shape;513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9" name="Google Shape;513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0" name="Google Shape;5140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141" name="Google Shape;514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2" name="Google Shape;514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43" name="Google Shape;5143;p4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144" name="Google Shape;5144;p4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</a:t>
            </a:r>
            <a:r>
              <a:rPr lang="en" sz="7200"/>
              <a:t>!</a:t>
            </a:r>
            <a:endParaRPr sz="7200"/>
          </a:p>
        </p:txBody>
      </p:sp>
      <p:sp>
        <p:nvSpPr>
          <p:cNvPr id="380" name="Google Shape;380;p14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Jayden Smith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381" name="Google Shape;381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 rotWithShape="1">
          <a:blip r:embed="rId3">
            <a:alphaModFix/>
          </a:blip>
          <a:srcRect b="45713" l="15415" r="9823" t="4445"/>
          <a:stretch/>
        </p:blipFill>
        <p:spPr>
          <a:xfrm>
            <a:off x="5187600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83" name="Google Shape;383;p14"/>
          <p:cNvGrpSpPr/>
          <p:nvPr/>
        </p:nvGrpSpPr>
        <p:grpSpPr>
          <a:xfrm>
            <a:off x="7479302" y="196308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8" name="Shape 5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Google Shape;5149;p41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50" name="Google Shape;5150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5151" name="Google Shape;5151;p4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2" name="Google Shape;5152;p41"/>
          <p:cNvSpPr txBox="1"/>
          <p:nvPr>
            <p:ph idx="4294967295" type="body"/>
          </p:nvPr>
        </p:nvSpPr>
        <p:spPr>
          <a:xfrm>
            <a:off x="23529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56" name="Shape 5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7" name="Google Shape;5157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8" name="Google Shape;5158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59" name="Google Shape;5159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60" name="Google Shape;5160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61" name="Google Shape;5161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2" name="Google Shape;5162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3" name="Google Shape;5163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64" name="Google Shape;5164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5" name="Google Shape;5165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6" name="Google Shape;5166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67" name="Google Shape;5167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8" name="Google Shape;5168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69" name="Google Shape;5169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70" name="Google Shape;5170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71" name="Google Shape;5171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06" name="Google Shape;406;p1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19" name="Google Shape;519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</a:t>
            </a:r>
            <a:r>
              <a:rPr lang="en"/>
              <a:t> </a:t>
            </a:r>
            <a:r>
              <a:rPr lang="en"/>
              <a:t>a</a:t>
            </a:r>
            <a:br>
              <a:rPr lang="en"/>
            </a:br>
            <a:r>
              <a:rPr lang="en"/>
              <a:t>slide title</a:t>
            </a:r>
            <a:endParaRPr/>
          </a:p>
        </p:txBody>
      </p:sp>
      <p:sp>
        <p:nvSpPr>
          <p:cNvPr id="595" name="Google Shape;595;p1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96" name="Google Shape;596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/>
          <p:nvPr>
            <p:ph idx="4294967295" type="ctrTitle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BIG CONCEPT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743" name="Google Shape;743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58" name="Google Shape;858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59" name="Google Shape;859;p19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860" name="Google Shape;860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98" name="Google Shape;998;p20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99" name="Google Shape;999;p20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00" name="Google Shape;1000;p20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