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Raleway Thin"/>
      <p:regular r:id="rId45"/>
      <p:bold r:id="rId46"/>
      <p:italic r:id="rId47"/>
      <p:boldItalic r:id="rId48"/>
    </p:embeddedFont>
    <p:embeddedFont>
      <p:font typeface="Barlow SemiBold"/>
      <p:regular r:id="rId49"/>
      <p:bold r:id="rId50"/>
      <p:italic r:id="rId51"/>
      <p:boldItalic r:id="rId52"/>
    </p:embeddedFont>
    <p:embeddedFont>
      <p:font typeface="Barlow Light"/>
      <p:regular r:id="rId53"/>
      <p:bold r:id="rId54"/>
      <p:italic r:id="rId55"/>
      <p:boldItalic r:id="rId56"/>
    </p:embeddedFont>
    <p:embeddedFont>
      <p:font typeface="Barlow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23BEF8-59DE-47B5-99B0-D9CBB4AE0A8F}">
  <a:tblStyle styleId="{7623BEF8-59DE-47B5-99B0-D9CBB4AE0A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RalewayThin-bold.fntdata"/><Relationship Id="rId45" Type="http://schemas.openxmlformats.org/officeDocument/2006/relationships/font" Target="fonts/RalewayTh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Thin-boldItalic.fntdata"/><Relationship Id="rId47" Type="http://schemas.openxmlformats.org/officeDocument/2006/relationships/font" Target="fonts/RalewayThin-italic.fntdata"/><Relationship Id="rId49" Type="http://schemas.openxmlformats.org/officeDocument/2006/relationships/font" Target="fonts/Barlow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SemiBold-italic.fntdata"/><Relationship Id="rId50" Type="http://schemas.openxmlformats.org/officeDocument/2006/relationships/font" Target="fonts/BarlowSemiBold-bold.fntdata"/><Relationship Id="rId53" Type="http://schemas.openxmlformats.org/officeDocument/2006/relationships/font" Target="fonts/BarlowLight-regular.fntdata"/><Relationship Id="rId52" Type="http://schemas.openxmlformats.org/officeDocument/2006/relationships/font" Target="fonts/Barlow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BarlowLight-italic.fntdata"/><Relationship Id="rId10" Type="http://schemas.openxmlformats.org/officeDocument/2006/relationships/slide" Target="slides/slide5.xml"/><Relationship Id="rId54" Type="http://schemas.openxmlformats.org/officeDocument/2006/relationships/font" Target="fonts/BarlowLight-bold.fntdata"/><Relationship Id="rId13" Type="http://schemas.openxmlformats.org/officeDocument/2006/relationships/slide" Target="slides/slide8.xml"/><Relationship Id="rId57" Type="http://schemas.openxmlformats.org/officeDocument/2006/relationships/font" Target="fonts/Barlow-regular.fntdata"/><Relationship Id="rId12" Type="http://schemas.openxmlformats.org/officeDocument/2006/relationships/slide" Target="slides/slide7.xml"/><Relationship Id="rId56" Type="http://schemas.openxmlformats.org/officeDocument/2006/relationships/font" Target="fonts/Barlow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Barlow-italic.fntdata"/><Relationship Id="rId14" Type="http://schemas.openxmlformats.org/officeDocument/2006/relationships/slide" Target="slides/slide9.xml"/><Relationship Id="rId58" Type="http://schemas.openxmlformats.org/officeDocument/2006/relationships/font" Target="fonts/Barlow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3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4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4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77a0abe9bc_2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77a0abe9bc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5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7" name="Google Shape;514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3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5" name="Google Shape;515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s://isometric.online/" TargetMode="External"/><Relationship Id="rId5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/>
          <p:nvPr>
            <p:ph idx="1" type="body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b="0" l="3295" r="37860" t="0"/>
          <a:stretch/>
        </p:blipFill>
        <p:spPr>
          <a:xfrm flipH="1" rot="10800000">
            <a:off x="4572000" y="0"/>
            <a:ext cx="4572000" cy="5143500"/>
          </a:xfrm>
          <a:prstGeom prst="snip1Rect">
            <a:avLst>
              <a:gd fmla="val 9999" name="adj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/>
          <p:nvPr>
            <p:ph idx="4294967295" type="title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b="0" sz="300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{7623BEF8-59DE-47B5-99B0-D9CBB4AE0A8F}</a:tableStyleId>
              </a:tblPr>
              <a:tblGrid>
                <a:gridCol w="1051325"/>
                <a:gridCol w="1051325"/>
                <a:gridCol w="1051325"/>
                <a:gridCol w="10513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rotWithShape="0" algn="bl" dir="5400000" dist="19050">
              <a:srgbClr val="38226D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5"/>
          <p:cNvSpPr txBox="1"/>
          <p:nvPr>
            <p:ph idx="4294967295" type="title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/>
          <p:nvPr>
            <p:ph idx="4294967295" type="body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/>
          <p:nvPr>
            <p:ph idx="4294967295" type="ctrTitle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/>
          <p:nvPr>
            <p:ph idx="4294967295" type="subTitle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/>
          <p:nvPr>
            <p:ph idx="4294967295" type="ctrTitle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/>
          <p:nvPr>
            <p:ph idx="4294967295" type="subTitle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/>
          <p:nvPr>
            <p:ph idx="4294967295" type="ctrTitle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/>
          <p:nvPr>
            <p:ph idx="4294967295" type="subTitle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/>
          <p:nvPr>
            <p:ph idx="4294967295" type="ctrTitle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/>
          <p:nvPr>
            <p:ph idx="4294967295" type="subTitle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/>
          <p:nvPr>
            <p:ph idx="1" type="body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/>
          <p:nvPr>
            <p:ph idx="2" type="body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/>
          <p:nvPr>
            <p:ph idx="3" type="body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8" name="Google Shape;1738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9" name="Google Shape;1739;p29"/>
          <p:cNvSpPr txBox="1"/>
          <p:nvPr>
            <p:ph idx="1" type="body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/>
          <p:nvPr>
            <p:ph idx="2" type="body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/>
          <p:nvPr>
            <p:ph idx="3" type="body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6" name="Google Shape;195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7469"/>
            <a:ext cx="4715601" cy="26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br>
              <a:rPr lang="en"/>
            </a:br>
            <a:r>
              <a:rPr lang="en"/>
              <a:t>for use</a:t>
            </a:r>
            <a:endParaRPr/>
          </a:p>
        </p:txBody>
      </p:sp>
      <p:sp>
        <p:nvSpPr>
          <p:cNvPr id="344" name="Google Shape;344;p13"/>
          <p:cNvSpPr txBox="1"/>
          <p:nvPr>
            <p:ph idx="2" type="body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46" name="Google Shape;346;p13"/>
          <p:cNvSpPr txBox="1"/>
          <p:nvPr>
            <p:ph idx="2" type="body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This template is free to use under </a:t>
            </a:r>
            <a:r>
              <a:rPr lang="en" sz="12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/>
          <p:nvPr>
            <p:ph idx="4294967295" type="body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Mobile</a:t>
            </a: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7" name="Google Shape;1997;p32"/>
          <p:cNvSpPr txBox="1"/>
          <p:nvPr>
            <p:ph idx="4294967295" type="body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Tablet</a:t>
            </a: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/>
          <p:nvPr>
            <p:ph idx="4294967295" type="body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</a:t>
            </a: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</a:t>
            </a:r>
            <a:endParaRPr sz="7200"/>
          </a:p>
        </p:txBody>
      </p:sp>
      <p:sp>
        <p:nvSpPr>
          <p:cNvPr id="2207" name="Google Shape;2207;p34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6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rect b="b" l="l" r="r" t="t"/>
              <a:pathLst>
                <a:path extrusionOk="0" h="605511" w="1029717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rect b="b" l="l" r="r" t="t"/>
              <a:pathLst>
                <a:path extrusionOk="0" h="2717164" w="92984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rect b="b" l="l" r="r" t="t"/>
              <a:pathLst>
                <a:path extrusionOk="0" h="121443" w="56391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rect b="b" l="l" r="r" t="t"/>
              <a:pathLst>
                <a:path extrusionOk="0" h="76581" w="51922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rect b="b" l="l" r="r" t="t"/>
              <a:pathLst>
                <a:path extrusionOk="0" h="2717228" w="929842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rect b="b" l="l" r="r" t="t"/>
              <a:pathLst>
                <a:path extrusionOk="0" h="2717215" w="929745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rect b="b" l="l" r="r" t="t"/>
              <a:pathLst>
                <a:path extrusionOk="0" h="2523815" w="826947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rect b="b" l="l" r="r" t="t"/>
              <a:pathLst>
                <a:path extrusionOk="0" h="64037" w="37023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rect b="b" l="l" r="r" t="t"/>
              <a:pathLst>
                <a:path extrusionOk="0" h="24476" w="19019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rect b="b" l="l" r="r" t="t"/>
              <a:pathLst>
                <a:path extrusionOk="0" h="579135" w="636661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rect b="b" l="l" r="r" t="t"/>
              <a:pathLst>
                <a:path extrusionOk="0" h="297370" w="43582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rect b="b" l="l" r="r" t="t"/>
              <a:pathLst>
                <a:path extrusionOk="0" h="169925" w="215485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rect b="b" l="l" r="r" t="t"/>
              <a:pathLst>
                <a:path extrusionOk="0" h="412011" w="479945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rect b="b" l="l" r="r" t="t"/>
              <a:pathLst>
                <a:path extrusionOk="0" h="235362" w="328553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rect b="b" l="l" r="r" t="t"/>
              <a:pathLst>
                <a:path extrusionOk="0" h="461037" w="432207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rect b="b" l="l" r="r" t="t"/>
              <a:pathLst>
                <a:path extrusionOk="0" h="147256" w="81686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rect b="b" l="l" r="r" t="t"/>
              <a:pathLst>
                <a:path extrusionOk="0" h="187928" w="246676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rect b="b" l="l" r="r" t="t"/>
              <a:pathLst>
                <a:path extrusionOk="0" h="121824" w="132182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rect b="b" l="l" r="r" t="t"/>
              <a:pathLst>
                <a:path extrusionOk="0" h="577349" w="633238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rect b="b" l="l" r="r" t="t"/>
              <a:pathLst>
                <a:path extrusionOk="0" h="280416" w="406436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rect b="b" l="l" r="r" t="t"/>
              <a:pathLst>
                <a:path extrusionOk="0" h="264318" w="378668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rect b="b" l="l" r="r" t="t"/>
              <a:pathLst>
                <a:path extrusionOk="0" h="502188" w="646456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rect b="b" l="l" r="r" t="t"/>
              <a:pathLst>
                <a:path extrusionOk="0" h="81152" w="9794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3" name="Google Shape;4693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7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8" name="Google Shape;4698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699" name="Google Shape;4699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706" name="Google Shape;4706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0" name="Google Shape;4710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711" name="Google Shape;4711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4" name="Google Shape;4714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715" name="Google Shape;4715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0" name="Google Shape;4720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721" name="Google Shape;4721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4" name="Google Shape;4724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725" name="Google Shape;4725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9" name="Google Shape;4729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730" name="Google Shape;4730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4734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5" name="Google Shape;4735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736" name="Google Shape;4736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4740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4741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2" name="Google Shape;4742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743" name="Google Shape;4743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746" name="Google Shape;4746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9" name="Google Shape;4749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750" name="Google Shape;4750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4751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4752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6" name="Google Shape;4756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757" name="Google Shape;4757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2" name="Google Shape;4762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763" name="Google Shape;4763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6" name="Google Shape;4766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767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8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8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4" name="Google Shape;4784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785" name="Google Shape;4785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6" name="Google Shape;4786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9" name="Google Shape;4789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790" name="Google Shape;4790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1" name="Google Shape;4791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2" name="Google Shape;4792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3" name="Google Shape;4793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4" name="Google Shape;4794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5" name="Google Shape;4795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796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7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8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9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0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2" name="Google Shape;4802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803" name="Google Shape;4803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7" name="Google Shape;4807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808" name="Google Shape;4808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2" name="Google Shape;4812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4813" name="Google Shape;4813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8" name="Google Shape;4818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819" name="Google Shape;481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5" name="Google Shape;482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6" name="Google Shape;482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9" name="Google Shape;4829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4830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3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34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0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44" name="Google Shape;4844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4845" name="Google Shape;4845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9" name="Google Shape;4849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50" name="Google Shape;485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1" name="Google Shape;485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2" name="Google Shape;485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60" name="Google Shape;4860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4861" name="Google Shape;4861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4869" name="Google Shape;4869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4874" name="Google Shape;4874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8" name="Google Shape;4878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4879" name="Google Shape;4879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4" name="Google Shape;4884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4885" name="Google Shape;4885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1" name="Google Shape;4891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4892" name="Google Shape;4892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5" name="Google Shape;4895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4896" name="Google Shape;4896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4902" name="Google Shape;4902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8" name="Google Shape;4908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4909" name="Google Shape;4909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2" name="Google Shape;4912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4913" name="Google Shape;4913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4918" name="Google Shape;4918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4925" name="Google Shape;4925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4933" name="Google Shape;4933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7" name="Google Shape;4937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4938" name="Google Shape;4938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1" name="Google Shape;4941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4942" name="Google Shape;4942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4946" name="Google Shape;4946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4951" name="Google Shape;4951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5" name="Google Shape;4955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4956" name="Google Shape;4956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4962" name="Google Shape;4962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8" name="Google Shape;4968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4969" name="Google Shape;4969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6" name="Google Shape;4976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4977" name="Google Shape;4977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9" name="Google Shape;4989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4990" name="Google Shape;4990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4" name="Google Shape;4994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4995" name="Google Shape;4995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8" name="Google Shape;4998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4999" name="Google Shape;4999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5" name="Google Shape;5005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5006" name="Google Shape;5006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4" name="Google Shape;5014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5015" name="Google Shape;5015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7" name="Google Shape;5027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5028" name="Google Shape;5028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2" name="Google Shape;5032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7" name="Google Shape;5037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8" name="Google Shape;5038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9" name="Google Shape;5039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0" name="Google Shape;5040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5041" name="Google Shape;5041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2" name="Google Shape;5042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3" name="Google Shape;5043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3" name="Google Shape;5053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5054" name="Google Shape;5054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5" name="Google Shape;5055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0" name="Google Shape;5060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5061" name="Google Shape;5061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3" name="Google Shape;5063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4" name="Google Shape;5064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6" name="Google Shape;5076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5077" name="Google Shape;5077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2" name="Google Shape;5082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5083" name="Google Shape;5083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84" name="Google Shape;5084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6" name="Google Shape;5086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7" name="Google Shape;5087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88" name="Google Shape;5088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1" name="Google Shape;5091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92" name="Google Shape;5092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96" name="Google Shape;5096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9" name="Google Shape;5099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5100" name="Google Shape;5100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3" name="Google Shape;5103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4" name="Google Shape;5104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5" name="Google Shape;5105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6" name="Google Shape;5106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7" name="Google Shape;5107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8" name="Google Shape;5108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5109" name="Google Shape;5109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0" name="Google Shape;5110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1" name="Google Shape;5111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2" name="Google Shape;5112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3" name="Google Shape;5113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4" name="Google Shape;5114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6" name="Google Shape;5116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7" name="Google Shape;5127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8" name="Google Shape;5128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9" name="Google Shape;5129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0" name="Google Shape;5130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1" name="Google Shape;5131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2" name="Google Shape;5132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3" name="Google Shape;5133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5134" name="Google Shape;5134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135" name="Google Shape;513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7" name="Google Shape;5137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138" name="Google Shape;513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0" name="Google Shape;5140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141" name="Google Shape;514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3" name="Google Shape;5143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144" name="Google Shape;5144;p4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</a:t>
            </a:r>
            <a:r>
              <a:rPr lang="en" sz="7200"/>
              <a:t>!</a:t>
            </a:r>
            <a:endParaRPr sz="7200"/>
          </a:p>
        </p:txBody>
      </p:sp>
      <p:sp>
        <p:nvSpPr>
          <p:cNvPr id="380" name="Google Shape;380;p14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Jayden Smith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381" name="Google Shape;381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b="45713" l="15415" r="9823" t="4445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8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Google Shape;5149;p41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0" name="Google Shape;5150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151" name="Google Shape;5151;p4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2" name="Google Shape;5152;p41"/>
          <p:cNvSpPr txBox="1"/>
          <p:nvPr>
            <p:ph idx="4294967295" type="body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56" name="Shape 5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7" name="Google Shape;5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8" name="Google Shape;5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59" name="Google Shape;5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60" name="Google Shape;5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61" name="Google Shape;5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2" name="Google Shape;5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3" name="Google Shape;5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64" name="Google Shape;5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5" name="Google Shape;5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6" name="Google Shape;5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67" name="Google Shape;5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8" name="Google Shape;5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9" name="Google Shape;5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70" name="Google Shape;5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71" name="Google Shape;5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06" name="Google Shape;406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9" name="Google Shape;51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</a:t>
            </a:r>
            <a:r>
              <a:rPr lang="en"/>
              <a:t> </a:t>
            </a:r>
            <a:r>
              <a:rPr lang="en"/>
              <a:t>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CONCEPT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43" name="Google Shape;74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60" name="Google Shape;860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