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ia Serif Libre Light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etal Mania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290536-A902-4585-8924-1D4D06C71793}">
  <a:tblStyle styleId="{04290536-A902-4585-8924-1D4D06C71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iaSerifLibre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etalMan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iaSerifLibreLigh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iaSerifLibreLight-italic.fntdata"/><Relationship Id="rId16" Type="http://schemas.openxmlformats.org/officeDocument/2006/relationships/slide" Target="slides/slide11.xml"/><Relationship Id="rId38" Type="http://schemas.openxmlformats.org/officeDocument/2006/relationships/font" Target="fonts/AveriaSerifLibr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52293ca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52293c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af5623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af562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4fbe7cfd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4fbe7cf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bf9f5dcc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bf9f5d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for background photos">
  <p:cSld name="BLANK_1_1_1_1">
    <p:bg>
      <p:bgPr>
        <a:solidFill>
          <a:srgbClr val="FFFFFF">
            <a:alpha val="74230"/>
          </a:srgbClr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lloween_Marco.png" id="33" name="Google Shape;3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2208375" y="2009400"/>
            <a:ext cx="4727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🎃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💀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👻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🎃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💀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👻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9CBE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2012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🎃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💀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👻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rtstation.com/alejandromonge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1001fonts.com/metal-mania-font.html" TargetMode="External"/><Relationship Id="rId4" Type="http://schemas.openxmlformats.org/officeDocument/2006/relationships/hyperlink" Target="https://www.1001freefonts.com/es/averia_serif_libre.fo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spooky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descr="photo-1503431128871-cd250803fa41" id="97" name="Google Shape;97;p21"/>
          <p:cNvPicPr preferRelativeResize="0"/>
          <p:nvPr/>
        </p:nvPicPr>
        <p:blipFill rotWithShape="1">
          <a:blip r:embed="rId3">
            <a:alphaModFix/>
          </a:blip>
          <a:srcRect b="0" l="5545" r="11939" t="0"/>
          <a:stretch/>
        </p:blipFill>
        <p:spPr>
          <a:xfrm>
            <a:off x="4381300" y="1174200"/>
            <a:ext cx="3477900" cy="33717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pic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009650" y="1581150"/>
            <a:ext cx="30825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4294967295" type="title"/>
          </p:nvPr>
        </p:nvSpPr>
        <p:spPr>
          <a:xfrm>
            <a:off x="350400" y="3548625"/>
            <a:ext cx="84432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Trick or treat?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ANYCASE, USE BIG IMAGE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scary charts to explain your ideas</a:t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1131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 flipH="1" rot="10800000">
            <a:off x="2655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9900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4179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1471925" y="3080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Black</a:t>
            </a:r>
            <a:endParaRPr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4503225" y="3080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White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2998650" y="21302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Orange</a:t>
            </a:r>
            <a:endParaRPr>
              <a:solidFill>
                <a:srgbClr val="FF9900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magic tables to compare data</a:t>
            </a:r>
            <a:endParaRPr/>
          </a:p>
        </p:txBody>
      </p:sp>
      <p:graphicFrame>
        <p:nvGraphicFramePr>
          <p:cNvPr id="120" name="Google Shape;120;p24"/>
          <p:cNvGraphicFramePr/>
          <p:nvPr/>
        </p:nvGraphicFramePr>
        <p:xfrm>
          <a:off x="1083750" y="177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{04290536-A902-4585-8924-1D4D06C71793}</a:tableStyleId>
              </a:tblPr>
              <a:tblGrid>
                <a:gridCol w="1751950"/>
                <a:gridCol w="1751950"/>
                <a:gridCol w="1751950"/>
                <a:gridCol w="1751950"/>
              </a:tblGrid>
              <a:tr h="50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093951" y="685125"/>
            <a:ext cx="7013019" cy="334084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7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4294967295" type="title"/>
          </p:nvPr>
        </p:nvSpPr>
        <p:spPr>
          <a:xfrm>
            <a:off x="1009650" y="205975"/>
            <a:ext cx="71211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Thrilling 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2294700" y="1361375"/>
            <a:ext cx="676200" cy="294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our office</a:t>
            </a:r>
            <a:endParaRPr sz="8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670685" y="175430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3133612" y="2752295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3943551" y="152481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4535283" y="332733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6404455" y="1937920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7068108" y="3406073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009650" y="1601650"/>
            <a:ext cx="7121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/>
              <a:t>89,526,124</a:t>
            </a:r>
            <a:endParaRPr b="0" sz="9600"/>
          </a:p>
        </p:txBody>
      </p:sp>
      <p:sp>
        <p:nvSpPr>
          <p:cNvPr id="139" name="Google Shape;139;p26"/>
          <p:cNvSpPr txBox="1"/>
          <p:nvPr>
            <p:ph idx="4294967295" type="subTitle"/>
          </p:nvPr>
        </p:nvSpPr>
        <p:spPr>
          <a:xfrm>
            <a:off x="2423800" y="2611450"/>
            <a:ext cx="4296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scary number, aren’t you frightened?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526775" y="967975"/>
            <a:ext cx="6090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B9CBEF"/>
                </a:solidFill>
              </a:rPr>
              <a:t>89,526,124 treats</a:t>
            </a:r>
            <a:endParaRPr b="0" sz="4800">
              <a:solidFill>
                <a:srgbClr val="B9CBEF"/>
              </a:solidFill>
            </a:endParaRPr>
          </a:p>
        </p:txBody>
      </p:sp>
      <p:sp>
        <p:nvSpPr>
          <p:cNvPr id="145" name="Google Shape;145;p27"/>
          <p:cNvSpPr txBox="1"/>
          <p:nvPr>
            <p:ph idx="4294967295" type="subTitle"/>
          </p:nvPr>
        </p:nvSpPr>
        <p:spPr>
          <a:xfrm>
            <a:off x="1526775" y="1563707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sugar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27"/>
          <p:cNvSpPr txBox="1"/>
          <p:nvPr>
            <p:ph idx="4294967295" type="ctrTitle"/>
          </p:nvPr>
        </p:nvSpPr>
        <p:spPr>
          <a:xfrm>
            <a:off x="1526775" y="3657893"/>
            <a:ext cx="60903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9CBEF"/>
                </a:solidFill>
              </a:rPr>
              <a:t>100%</a:t>
            </a:r>
            <a:endParaRPr sz="4800">
              <a:solidFill>
                <a:srgbClr val="B9CBEF"/>
              </a:solidFill>
            </a:endParaRPr>
          </a:p>
        </p:txBody>
      </p:sp>
      <p:sp>
        <p:nvSpPr>
          <p:cNvPr id="147" name="Google Shape;147;p27"/>
          <p:cNvSpPr txBox="1"/>
          <p:nvPr>
            <p:ph idx="4294967295" type="subTitle"/>
          </p:nvPr>
        </p:nvSpPr>
        <p:spPr>
          <a:xfrm>
            <a:off x="1526775" y="4192601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>
            <p:ph idx="4294967295" type="ctrTitle"/>
          </p:nvPr>
        </p:nvSpPr>
        <p:spPr>
          <a:xfrm>
            <a:off x="1526775" y="2267247"/>
            <a:ext cx="60903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9CBEF"/>
                </a:solidFill>
              </a:rPr>
              <a:t>185,244 frights</a:t>
            </a:r>
            <a:endParaRPr sz="4800">
              <a:solidFill>
                <a:srgbClr val="B9CBEF"/>
              </a:solidFill>
            </a:endParaRPr>
          </a:p>
        </p:txBody>
      </p:sp>
      <p:sp>
        <p:nvSpPr>
          <p:cNvPr id="149" name="Google Shape;149;p27"/>
          <p:cNvSpPr txBox="1"/>
          <p:nvPr>
            <p:ph idx="4294967295" type="subTitle"/>
          </p:nvPr>
        </p:nvSpPr>
        <p:spPr>
          <a:xfrm>
            <a:off x="1526775" y="2878154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fear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159250" y="1802100"/>
            <a:ext cx="2607900" cy="19398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trick or treat?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3293861" y="1802100"/>
            <a:ext cx="2657700" cy="19398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candies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472968" y="1802100"/>
            <a:ext cx="2657700" cy="19398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stomach ache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mysterious concepts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009650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Orange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pumpkins. The colour orange is named after the appearance of the ripe orange fruit.</a:t>
            </a:r>
            <a:endParaRPr sz="1200"/>
          </a:p>
        </p:txBody>
      </p:sp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3402025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Purple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dusk before the dark night comes.  Is the color most often associated with royalty, magic, and mystery.</a:t>
            </a:r>
            <a:endParaRPr sz="1200"/>
          </a:p>
        </p:txBody>
      </p:sp>
      <p:sp>
        <p:nvSpPr>
          <p:cNvPr id="165" name="Google Shape;165;p29"/>
          <p:cNvSpPr txBox="1"/>
          <p:nvPr>
            <p:ph idx="3" type="body"/>
          </p:nvPr>
        </p:nvSpPr>
        <p:spPr>
          <a:xfrm>
            <a:off x="5794400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009650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Orange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pumpkins. The colour orange is named after the appearance of the ripe orange fruit.</a:t>
            </a:r>
            <a:endParaRPr sz="1200"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3402025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Purple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dusk before the dark night comes.  Is the color most often associated with royalty, magic, and mystery.</a:t>
            </a:r>
            <a:endParaRPr sz="1200"/>
          </a:p>
        </p:txBody>
      </p:sp>
      <p:sp>
        <p:nvSpPr>
          <p:cNvPr id="168" name="Google Shape;168;p29"/>
          <p:cNvSpPr txBox="1"/>
          <p:nvPr>
            <p:ph idx="3" type="body"/>
          </p:nvPr>
        </p:nvSpPr>
        <p:spPr>
          <a:xfrm>
            <a:off x="5794400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chilling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575" y="152400"/>
            <a:ext cx="4792849" cy="410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76048" y="1495425"/>
            <a:ext cx="34566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EDIT IN POWERPOINT®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>
                <a:solidFill>
                  <a:schemeClr val="lt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400">
                <a:solidFill>
                  <a:schemeClr val="lt1"/>
                </a:solidFill>
              </a:rPr>
              <a:t>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011500" y="3905925"/>
            <a:ext cx="5120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9CBE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9CBE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B9CB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9CBEF"/>
                </a:solidFill>
              </a:rPr>
              <a:t>This template is free to use under </a:t>
            </a:r>
            <a:r>
              <a:rPr lang="en" sz="1000" u="sng">
                <a:solidFill>
                  <a:srgbClr val="B9CBE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B9CBE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9CB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9CB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B9CBEF"/>
              </a:solidFill>
            </a:endParaRP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1011500" y="1495425"/>
            <a:ext cx="34566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EDIT IN GOOGLE SLIDES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Click on the button under the presentation preview that says "Use as Google Slides Theme".</a:t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>You will get a copy of this document on your Google Drive and will be able to edit, add or delete slides.</a:t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>You have to be signed in to your Google account.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4294967295" type="body"/>
          </p:nvPr>
        </p:nvSpPr>
        <p:spPr>
          <a:xfrm>
            <a:off x="1107475" y="0"/>
            <a:ext cx="297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Android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4615499" y="750538"/>
            <a:ext cx="1815239" cy="364243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4697127" y="1056002"/>
            <a:ext cx="16521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705875" y="825650"/>
            <a:ext cx="1659451" cy="349219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823173" y="1329480"/>
            <a:ext cx="14154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1107475" y="0"/>
            <a:ext cx="297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iPhone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4017276" y="866950"/>
            <a:ext cx="2410889" cy="340960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4183642" y="1180687"/>
            <a:ext cx="20877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95" name="Google Shape;195;p33"/>
          <p:cNvSpPr txBox="1"/>
          <p:nvPr>
            <p:ph idx="4294967295" type="body"/>
          </p:nvPr>
        </p:nvSpPr>
        <p:spPr>
          <a:xfrm>
            <a:off x="1107475" y="0"/>
            <a:ext cx="2410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Tablet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3457925" y="940187"/>
            <a:ext cx="4191500" cy="326313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3633315" y="1113456"/>
            <a:ext cx="3840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202" name="Google Shape;202;p34"/>
          <p:cNvSpPr txBox="1"/>
          <p:nvPr>
            <p:ph idx="4294967295" type="body"/>
          </p:nvPr>
        </p:nvSpPr>
        <p:spPr>
          <a:xfrm>
            <a:off x="1107475" y="0"/>
            <a:ext cx="2233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Desktop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4294967295" type="ctrTitle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Happy Halloween</a:t>
            </a:r>
            <a:r>
              <a:rPr lang="en" sz="7200">
                <a:solidFill>
                  <a:srgbClr val="FFFFFF"/>
                </a:solidFill>
              </a:rPr>
              <a:t>!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35"/>
          <p:cNvSpPr txBox="1"/>
          <p:nvPr>
            <p:ph idx="4294967295" type="subTitle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Any questions?</a:t>
            </a:r>
            <a:endParaRPr sz="2400">
              <a:solidFill>
                <a:srgbClr val="AEB5E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You can find me at @halloween</a:t>
            </a:r>
            <a:endParaRPr b="1" sz="2400"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1266600" y="1022625"/>
            <a:ext cx="6610800" cy="30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🎃"/>
            </a:pPr>
            <a:r>
              <a:rPr lang="en" sz="1800"/>
              <a:t>Background illustrated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 Monge</a:t>
            </a:r>
            <a:r>
              <a:rPr lang="en" sz="1800"/>
              <a:t> for SlidesCarnival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🎃"/>
            </a:pPr>
            <a:r>
              <a:rPr lang="en" sz="1800">
                <a:solidFill>
                  <a:schemeClr val="lt1"/>
                </a:solidFill>
              </a:rPr>
              <a:t>Presentation template by </a:t>
            </a:r>
            <a:r>
              <a:rPr lang="en" sz="1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🎃"/>
            </a:pPr>
            <a:r>
              <a:rPr lang="en" sz="1800">
                <a:solidFill>
                  <a:schemeClr val="lt1"/>
                </a:solidFill>
              </a:rPr>
              <a:t>Photographs by </a:t>
            </a:r>
            <a:r>
              <a:rPr lang="en" sz="18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🎃"/>
            </a:pPr>
            <a:r>
              <a:rPr lang="en" sz="1400">
                <a:solidFill>
                  <a:srgbClr val="FFFFFF"/>
                </a:solidFill>
              </a:rPr>
              <a:t>Titles: M</a:t>
            </a:r>
            <a:r>
              <a:rPr lang="en" sz="1400">
                <a:solidFill>
                  <a:srgbClr val="FFFFFF"/>
                </a:solidFill>
              </a:rPr>
              <a:t>etal Mania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🎃"/>
            </a:pPr>
            <a:r>
              <a:rPr lang="en" sz="1400">
                <a:solidFill>
                  <a:srgbClr val="FFFFFF"/>
                </a:solidFill>
              </a:rPr>
              <a:t>Body copy: </a:t>
            </a:r>
            <a:r>
              <a:rPr lang="en" sz="1400">
                <a:solidFill>
                  <a:srgbClr val="FFFFFF"/>
                </a:solidFill>
              </a:rPr>
              <a:t>Averia Serif Libre Light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websites: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http://www.1001fonts.com/metal-mania-font.html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https://www.1001freefonts.com/es/averia_serif_libre.font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1009650" y="3919175"/>
            <a:ext cx="5147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9CBE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B9CBE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B9CBE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9CBE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6003025" y="609213"/>
            <a:ext cx="2100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This means that you can: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ria Serif Libre Light"/>
              <a:buChar char="●"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ria Serif Libre Light"/>
              <a:buChar char="●"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Change fill color and opacity.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Isn’t that nice? :)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Examples:</a:t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757421" y="652973"/>
            <a:ext cx="312288" cy="400679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1237540" y="708938"/>
            <a:ext cx="333172" cy="282076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1732335" y="709814"/>
            <a:ext cx="323369" cy="285636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2255094" y="702275"/>
            <a:ext cx="263420" cy="295841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2762301" y="699610"/>
            <a:ext cx="224336" cy="298506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3190453" y="696051"/>
            <a:ext cx="346498" cy="306063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3706568" y="677834"/>
            <a:ext cx="297173" cy="34337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4173362" y="700049"/>
            <a:ext cx="346042" cy="302504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4682796" y="705379"/>
            <a:ext cx="306063" cy="291843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5178467" y="698278"/>
            <a:ext cx="297173" cy="30339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760980" y="1148644"/>
            <a:ext cx="307834" cy="38112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1251759" y="1148644"/>
            <a:ext cx="307834" cy="38112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1734105" y="1205942"/>
            <a:ext cx="317600" cy="273186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2224446" y="1178397"/>
            <a:ext cx="317162" cy="321160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/>
          <p:nvPr/>
        </p:nvSpPr>
        <p:spPr>
          <a:xfrm>
            <a:off x="2717452" y="1199279"/>
            <a:ext cx="314497" cy="278078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3213562" y="1199279"/>
            <a:ext cx="305169" cy="28118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/>
          <p:nvPr/>
        </p:nvSpPr>
        <p:spPr>
          <a:xfrm>
            <a:off x="3712336" y="1202382"/>
            <a:ext cx="282971" cy="27497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4187581" y="1186830"/>
            <a:ext cx="313603" cy="30739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4646380" y="1153080"/>
            <a:ext cx="382899" cy="37713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5146487" y="1166405"/>
            <a:ext cx="358912" cy="34293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736539" y="1710484"/>
            <a:ext cx="351829" cy="249655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1229107" y="1663409"/>
            <a:ext cx="349145" cy="338046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1732773" y="1678504"/>
            <a:ext cx="314497" cy="317619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2220449" y="1668739"/>
            <a:ext cx="327823" cy="3269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2721888" y="1678961"/>
            <a:ext cx="305169" cy="306501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3226430" y="1642983"/>
            <a:ext cx="278078" cy="378006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3680356" y="1718041"/>
            <a:ext cx="349145" cy="225212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185793" y="1670071"/>
            <a:ext cx="321617" cy="3251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4675695" y="1657641"/>
            <a:ext cx="323387" cy="336257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5151379" y="1667406"/>
            <a:ext cx="346042" cy="324264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777408" y="2173281"/>
            <a:ext cx="270977" cy="295859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1256195" y="2173738"/>
            <a:ext cx="289196" cy="290948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1752760" y="2173738"/>
            <a:ext cx="289177" cy="290948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2239542" y="2173738"/>
            <a:ext cx="288739" cy="290948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2797384" y="2128433"/>
            <a:ext cx="155934" cy="384688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297509" y="2131098"/>
            <a:ext cx="135050" cy="380233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3792723" y="2173281"/>
            <a:ext cx="123057" cy="291405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4202239" y="2169284"/>
            <a:ext cx="286512" cy="30339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4681025" y="2177279"/>
            <a:ext cx="314059" cy="29007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5177573" y="2127976"/>
            <a:ext cx="288739" cy="3464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859585" y="2632537"/>
            <a:ext cx="106171" cy="358930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1288175" y="2619212"/>
            <a:ext cx="229666" cy="38468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1745641" y="2619212"/>
            <a:ext cx="300733" cy="384688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2690346" y="2684504"/>
            <a:ext cx="362928" cy="202557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2206667" y="2642303"/>
            <a:ext cx="352267" cy="333172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3206899" y="2650754"/>
            <a:ext cx="311832" cy="314497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3696346" y="2653419"/>
            <a:ext cx="315830" cy="314497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4143609" y="2653419"/>
            <a:ext cx="411322" cy="332716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4711673" y="2640094"/>
            <a:ext cx="247428" cy="344253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204679" y="2657417"/>
            <a:ext cx="241641" cy="33092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746322" y="3165518"/>
            <a:ext cx="349145" cy="27630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1233542" y="3185944"/>
            <a:ext cx="340273" cy="2309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1734105" y="3176179"/>
            <a:ext cx="322931" cy="25232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222657" y="3169516"/>
            <a:ext cx="325176" cy="264314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2730777" y="3148196"/>
            <a:ext cx="293613" cy="296279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3194907" y="3185506"/>
            <a:ext cx="331821" cy="24432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3686580" y="3185506"/>
            <a:ext cx="331383" cy="24432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4186248" y="3161521"/>
            <a:ext cx="319371" cy="279849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4660581" y="3127770"/>
            <a:ext cx="350496" cy="353143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5176696" y="3147758"/>
            <a:ext cx="300276" cy="30427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741431" y="3625650"/>
            <a:ext cx="342044" cy="3331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1217114" y="3679388"/>
            <a:ext cx="364698" cy="223003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1793611" y="3602998"/>
            <a:ext cx="214131" cy="365137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2253761" y="3638081"/>
            <a:ext cx="268750" cy="337170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2724115" y="3663855"/>
            <a:ext cx="302504" cy="262963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3213105" y="3640308"/>
            <a:ext cx="303398" cy="30383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3702570" y="3636311"/>
            <a:ext cx="305607" cy="312726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4169802" y="3639414"/>
            <a:ext cx="352705" cy="29806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4675695" y="3633207"/>
            <a:ext cx="321160" cy="31716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5174470" y="3618094"/>
            <a:ext cx="307834" cy="344271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717902" y="4172851"/>
            <a:ext cx="396225" cy="223441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1241994" y="4113765"/>
            <a:ext cx="319389" cy="336275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1720342" y="4094672"/>
            <a:ext cx="351354" cy="36247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2228882" y="4125319"/>
            <a:ext cx="310061" cy="314059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2688575" y="4126214"/>
            <a:ext cx="372694" cy="310937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3221100" y="4099564"/>
            <a:ext cx="287407" cy="34781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3651041" y="4095566"/>
            <a:ext cx="412673" cy="37446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4147150" y="4089780"/>
            <a:ext cx="405115" cy="387791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4656584" y="4182617"/>
            <a:ext cx="360262" cy="20878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5195789" y="4144413"/>
            <a:ext cx="268750" cy="294964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105442" y="240334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032587" y="23220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6290158" y="261419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7477822" y="28303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4294967295" type="title"/>
          </p:nvPr>
        </p:nvSpPr>
        <p:spPr>
          <a:xfrm>
            <a:off x="1009650" y="3810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Halloween extras</a:t>
            </a: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5826974" y="2987548"/>
            <a:ext cx="1031912" cy="973915"/>
            <a:chOff x="5333200" y="3132625"/>
            <a:chExt cx="177925" cy="167925"/>
          </a:xfrm>
        </p:grpSpPr>
        <p:sp>
          <p:nvSpPr>
            <p:cNvPr id="317" name="Google Shape;317;p39"/>
            <p:cNvSpPr/>
            <p:nvPr/>
          </p:nvSpPr>
          <p:spPr>
            <a:xfrm>
              <a:off x="5418375" y="3132625"/>
              <a:ext cx="30350" cy="42075"/>
            </a:xfrm>
            <a:custGeom>
              <a:rect b="b" l="l" r="r" t="t"/>
              <a:pathLst>
                <a:path extrusionOk="0" h="1683" w="1214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466625" y="3212600"/>
              <a:ext cx="23125" cy="81400"/>
            </a:xfrm>
            <a:custGeom>
              <a:rect b="b" l="l" r="r" t="t"/>
              <a:pathLst>
                <a:path extrusionOk="0" h="3256" w="925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5447675" y="3161225"/>
              <a:ext cx="63450" cy="121750"/>
            </a:xfrm>
            <a:custGeom>
              <a:rect b="b" l="l" r="r" t="t"/>
              <a:pathLst>
                <a:path extrusionOk="0" h="4870" w="2538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5448350" y="3173300"/>
              <a:ext cx="35550" cy="47250"/>
            </a:xfrm>
            <a:custGeom>
              <a:rect b="b" l="l" r="r" t="t"/>
              <a:pathLst>
                <a:path extrusionOk="0" h="1890" w="1422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5419400" y="3175025"/>
              <a:ext cx="45875" cy="97250"/>
            </a:xfrm>
            <a:custGeom>
              <a:rect b="b" l="l" r="r" t="t"/>
              <a:pathLst>
                <a:path extrusionOk="0" h="3890" w="1835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5419750" y="3262950"/>
              <a:ext cx="46225" cy="37600"/>
            </a:xfrm>
            <a:custGeom>
              <a:rect b="b" l="l" r="r" t="t"/>
              <a:pathLst>
                <a:path extrusionOk="0" h="1504" w="1849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5385275" y="3170550"/>
              <a:ext cx="46550" cy="101725"/>
            </a:xfrm>
            <a:custGeom>
              <a:rect b="b" l="l" r="r" t="t"/>
              <a:pathLst>
                <a:path extrusionOk="0" h="4069" w="1862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5333200" y="3151925"/>
              <a:ext cx="81400" cy="135875"/>
            </a:xfrm>
            <a:custGeom>
              <a:rect b="b" l="l" r="r" t="t"/>
              <a:pathLst>
                <a:path extrusionOk="0" h="5435" w="3256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5377325" y="3234325"/>
              <a:ext cx="41750" cy="65525"/>
            </a:xfrm>
            <a:custGeom>
              <a:rect b="b" l="l" r="r" t="t"/>
              <a:pathLst>
                <a:path extrusionOk="0" h="2621" w="167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6" name="Google Shape;326;p39"/>
          <p:cNvSpPr/>
          <p:nvPr/>
        </p:nvSpPr>
        <p:spPr>
          <a:xfrm>
            <a:off x="1261703" y="2871500"/>
            <a:ext cx="1085849" cy="1205903"/>
          </a:xfrm>
          <a:custGeom>
            <a:rect b="b" l="l" r="r" t="t"/>
            <a:pathLst>
              <a:path extrusionOk="0" h="8317" w="7489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7" name="Google Shape;327;p39"/>
          <p:cNvGrpSpPr/>
          <p:nvPr/>
        </p:nvGrpSpPr>
        <p:grpSpPr>
          <a:xfrm>
            <a:off x="1117765" y="1066096"/>
            <a:ext cx="1373804" cy="1573749"/>
            <a:chOff x="2114725" y="2426875"/>
            <a:chExt cx="236875" cy="271350"/>
          </a:xfrm>
        </p:grpSpPr>
        <p:sp>
          <p:nvSpPr>
            <p:cNvPr id="328" name="Google Shape;328;p39"/>
            <p:cNvSpPr/>
            <p:nvPr/>
          </p:nvSpPr>
          <p:spPr>
            <a:xfrm>
              <a:off x="2114725" y="2482375"/>
              <a:ext cx="188625" cy="125875"/>
            </a:xfrm>
            <a:custGeom>
              <a:rect b="b" l="l" r="r" t="t"/>
              <a:pathLst>
                <a:path extrusionOk="0" h="5035" w="7545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2299175" y="2426875"/>
              <a:ext cx="52425" cy="45175"/>
            </a:xfrm>
            <a:custGeom>
              <a:rect b="b" l="l" r="r" t="t"/>
              <a:pathLst>
                <a:path extrusionOk="0" h="1807" w="2097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2141625" y="2652700"/>
              <a:ext cx="57250" cy="45525"/>
            </a:xfrm>
            <a:custGeom>
              <a:rect b="b" l="l" r="r" t="t"/>
              <a:pathLst>
                <a:path extrusionOk="0" h="1821" w="229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5790006" y="1153869"/>
            <a:ext cx="1105858" cy="1262015"/>
            <a:chOff x="5675225" y="2364450"/>
            <a:chExt cx="190675" cy="217600"/>
          </a:xfrm>
        </p:grpSpPr>
        <p:sp>
          <p:nvSpPr>
            <p:cNvPr id="332" name="Google Shape;332;p39"/>
            <p:cNvSpPr/>
            <p:nvPr/>
          </p:nvSpPr>
          <p:spPr>
            <a:xfrm>
              <a:off x="5675225" y="2364450"/>
              <a:ext cx="190675" cy="217600"/>
            </a:xfrm>
            <a:custGeom>
              <a:rect b="b" l="l" r="r" t="t"/>
              <a:pathLst>
                <a:path extrusionOk="0" h="8704" w="7627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5751425" y="2523050"/>
              <a:ext cx="9325" cy="9675"/>
            </a:xfrm>
            <a:custGeom>
              <a:rect b="b" l="l" r="r" t="t"/>
              <a:pathLst>
                <a:path extrusionOk="0" h="387" w="373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776250" y="2523050"/>
              <a:ext cx="7250" cy="9350"/>
            </a:xfrm>
            <a:custGeom>
              <a:rect b="b" l="l" r="r" t="t"/>
              <a:pathLst>
                <a:path extrusionOk="0" h="374" w="29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5737275" y="2515125"/>
              <a:ext cx="3475" cy="3825"/>
            </a:xfrm>
            <a:custGeom>
              <a:rect b="b" l="l" r="r" t="t"/>
              <a:pathLst>
                <a:path extrusionOk="0" h="153" w="139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5796250" y="2513400"/>
              <a:ext cx="3800" cy="3825"/>
            </a:xfrm>
            <a:custGeom>
              <a:rect b="b" l="l" r="r" t="t"/>
              <a:pathLst>
                <a:path extrusionOk="0" h="153" w="152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7" name="Google Shape;337;p39"/>
          <p:cNvGrpSpPr/>
          <p:nvPr/>
        </p:nvGrpSpPr>
        <p:grpSpPr>
          <a:xfrm>
            <a:off x="3442816" y="1290048"/>
            <a:ext cx="1174004" cy="1125867"/>
            <a:chOff x="3539675" y="3134350"/>
            <a:chExt cx="202425" cy="194125"/>
          </a:xfrm>
        </p:grpSpPr>
        <p:sp>
          <p:nvSpPr>
            <p:cNvPr id="338" name="Google Shape;338;p39"/>
            <p:cNvSpPr/>
            <p:nvPr/>
          </p:nvSpPr>
          <p:spPr>
            <a:xfrm>
              <a:off x="3670350" y="3277425"/>
              <a:ext cx="22100" cy="51050"/>
            </a:xfrm>
            <a:custGeom>
              <a:rect b="b" l="l" r="r" t="t"/>
              <a:pathLst>
                <a:path extrusionOk="0" h="2042" w="884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588650" y="3241900"/>
              <a:ext cx="35175" cy="82100"/>
            </a:xfrm>
            <a:custGeom>
              <a:rect b="b" l="l" r="r" t="t"/>
              <a:pathLst>
                <a:path extrusionOk="0" h="3284" w="1407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3713100" y="3272950"/>
              <a:ext cx="5900" cy="12075"/>
            </a:xfrm>
            <a:custGeom>
              <a:rect b="b" l="l" r="r" t="t"/>
              <a:pathLst>
                <a:path extrusionOk="0" h="483" w="236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3539675" y="3134350"/>
              <a:ext cx="134500" cy="193100"/>
            </a:xfrm>
            <a:custGeom>
              <a:rect b="b" l="l" r="r" t="t"/>
              <a:pathLst>
                <a:path extrusionOk="0" h="7724" w="538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3669325" y="3197425"/>
              <a:ext cx="72775" cy="86225"/>
            </a:xfrm>
            <a:custGeom>
              <a:rect b="b" l="l" r="r" t="t"/>
              <a:pathLst>
                <a:path extrusionOk="0" h="3449" w="2911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3709325" y="3253300"/>
              <a:ext cx="4150" cy="7950"/>
            </a:xfrm>
            <a:custGeom>
              <a:rect b="b" l="l" r="r" t="t"/>
              <a:pathLst>
                <a:path extrusionOk="0" h="318" w="166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3681375" y="3244325"/>
              <a:ext cx="4875" cy="8650"/>
            </a:xfrm>
            <a:custGeom>
              <a:rect b="b" l="l" r="r" t="t"/>
              <a:pathLst>
                <a:path extrusionOk="0" h="346" w="195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3610715" y="2944549"/>
            <a:ext cx="838057" cy="1059895"/>
            <a:chOff x="331200" y="2441000"/>
            <a:chExt cx="144500" cy="182750"/>
          </a:xfrm>
        </p:grpSpPr>
        <p:sp>
          <p:nvSpPr>
            <p:cNvPr id="346" name="Google Shape;346;p39"/>
            <p:cNvSpPr/>
            <p:nvPr/>
          </p:nvSpPr>
          <p:spPr>
            <a:xfrm>
              <a:off x="369125" y="2573750"/>
              <a:ext cx="86225" cy="50000"/>
            </a:xfrm>
            <a:custGeom>
              <a:rect b="b" l="l" r="r" t="t"/>
              <a:pathLst>
                <a:path extrusionOk="0" h="2000" w="3449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331200" y="2441000"/>
              <a:ext cx="144500" cy="150350"/>
            </a:xfrm>
            <a:custGeom>
              <a:rect b="b" l="l" r="r" t="t"/>
              <a:pathLst>
                <a:path extrusionOk="0" h="6014" w="578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353" name="Google Shape;353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360" name="Google Shape;360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365" name="Google Shape;365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369" name="Google Shape;369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375" name="Google Shape;375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379" name="Google Shape;379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384" name="Google Shape;384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390" name="Google Shape;390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397" name="Google Shape;397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00" name="Google Shape;400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04" name="Google Shape;404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11" name="Google Shape;411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17" name="Google Shape;417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21" name="Google Shape;421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22" name="Google Shape;422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2" name="Google Shape;432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39" name="Google Shape;439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44" name="Google Shape;444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50" name="Google Shape;450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57" name="Google Shape;457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62" name="Google Shape;462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67" name="Google Shape;467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2" name="Google Shape;472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3" name="Google Shape;47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3" name="Google Shape;483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4" name="Google Shape;484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8" name="Google Shape;48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8" name="Google Shape;498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99" name="Google Shape;499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3" name="Google Shape;503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504" name="Google Shape;50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4" name="Google Shape;514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515" name="Google Shape;515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523" name="Google Shape;523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528" name="Google Shape;528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533" name="Google Shape;533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539" name="Google Shape;539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546" name="Google Shape;546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550" name="Google Shape;550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556" name="Google Shape;556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563" name="Google Shape;563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567" name="Google Shape;567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572" name="Google Shape;572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579" name="Google Shape;579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587" name="Google Shape;587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592" name="Google Shape;592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596" name="Google Shape;596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600" name="Google Shape;600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605" name="Google Shape;605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610" name="Google Shape;610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616" name="Google Shape;616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623" name="Google Shape;623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631" name="Google Shape;631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644" name="Google Shape;644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649" name="Google Shape;649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653" name="Google Shape;653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660" name="Google Shape;660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669" name="Google Shape;669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682" name="Google Shape;682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695" name="Google Shape;695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708" name="Google Shape;708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715" name="Google Shape;715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731" name="Google Shape;731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737" name="Google Shape;737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738" name="Google Shape;738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742" name="Google Shape;742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746" name="Google Shape;746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50" name="Google Shape;750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3" name="Google Shape;753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754" name="Google Shape;754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763" name="Google Shape;763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788" name="Google Shape;788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789" name="Google Shape;78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1" name="Google Shape;791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792" name="Google Shape;79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4" name="Google Shape;794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97" name="Google Shape;797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4294967295" type="ctrTitle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BUH!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52" name="Google Shape;52;p14"/>
          <p:cNvSpPr txBox="1"/>
          <p:nvPr>
            <p:ph idx="4294967295" type="subTitle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I am the Great Pumpkin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I am here because I love to give a fright. </a:t>
            </a:r>
            <a:endParaRPr sz="2400">
              <a:solidFill>
                <a:srgbClr val="B9CBE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You can find me at @halloween</a:t>
            </a:r>
            <a:endParaRPr b="1" sz="2400"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1"/>
          <p:cNvSpPr txBox="1"/>
          <p:nvPr/>
        </p:nvSpPr>
        <p:spPr>
          <a:xfrm>
            <a:off x="808100" y="959163"/>
            <a:ext cx="7327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You can use any emoji as an icon!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803" name="Google Shape;803;p41"/>
          <p:cNvSpPr txBox="1"/>
          <p:nvPr/>
        </p:nvSpPr>
        <p:spPr>
          <a:xfrm>
            <a:off x="808100" y="2419138"/>
            <a:ext cx="73275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😨😰😱😈👿💀☠️🤡👹👺👻👽👾🤖🧡💚🖤🕵️👸🧙🧚🧛🧜🧝🧞🧟🕴️🐈‍🦄🦇🦉🕷️🕸️🥀🍫🍬🍭🏚️🌃🛸🌕🌚🌩️⚡🎃🔮🎭🕯️🗡️⛓️🩸⚰️⚱️</a:t>
            </a:r>
            <a:endParaRPr sz="2000">
              <a:solidFill>
                <a:srgbClr val="FFFFFF"/>
              </a:solidFill>
              <a:highlight>
                <a:srgbClr val="593094"/>
              </a:highlight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0" name="Google Shape;810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1" name="Google Shape;811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2" name="Google Shape;812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3" name="Google Shape;813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4" name="Google Shape;814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15" name="Google Shape;815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7" name="Google Shape;817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18" name="Google Shape;818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0" name="Google Shape;820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1" name="Google Shape;821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Dreadful Transition Headline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208375" y="2009400"/>
            <a:ext cx="4727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</a:t>
            </a:r>
            <a:r>
              <a:rPr lang="en">
                <a:solidFill>
                  <a:srgbClr val="FF9900"/>
                </a:solidFill>
              </a:rPr>
              <a:t>frightful</a:t>
            </a:r>
            <a:r>
              <a:rPr lang="en"/>
              <a:t> thoughts from the reader”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Here you have a list of items. Nice bullets, ah?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And some bloodcurdling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3512653" y="559600"/>
            <a:ext cx="2118694" cy="2352983"/>
          </a:xfrm>
          <a:custGeom>
            <a:rect b="b" l="l" r="r" t="t"/>
            <a:pathLst>
              <a:path extrusionOk="0" h="8317" w="7489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8"/>
          <p:cNvSpPr txBox="1"/>
          <p:nvPr>
            <p:ph idx="4294967295" type="ctrTitle"/>
          </p:nvPr>
        </p:nvSpPr>
        <p:spPr>
          <a:xfrm>
            <a:off x="685800" y="21929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MACABRE CONCEPT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76" name="Google Shape;76;p18"/>
          <p:cNvSpPr txBox="1"/>
          <p:nvPr>
            <p:ph idx="4294967295" type="subTitle"/>
          </p:nvPr>
        </p:nvSpPr>
        <p:spPr>
          <a:xfrm>
            <a:off x="2636450" y="3259150"/>
            <a:ext cx="3871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CBEF"/>
                </a:solidFill>
              </a:rPr>
              <a:t>Bring the fear of your audience over a key concept using icons or illustrations</a:t>
            </a:r>
            <a:endParaRPr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ghosts and vampire skin, the color produced by the combination of all the colors of the visible spectrum.</a:t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bats, witch clothes, and of enchanted cats.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Orange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pumpkins. The colour orange is named after the appearance of the ripe orange fruit.</a:t>
            </a:r>
            <a:endParaRPr/>
          </a:p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dusk before the dark night comes.  Is the color most often associated with royalty, magic, and mystery.</a:t>
            </a:r>
            <a:endParaRPr/>
          </a:p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lloween2017">
  <a:themeElements>
    <a:clrScheme name="Custom 347">
      <a:dk1>
        <a:srgbClr val="000000"/>
      </a:dk1>
      <a:lt1>
        <a:srgbClr val="FFFFFF"/>
      </a:lt1>
      <a:dk2>
        <a:srgbClr val="666985"/>
      </a:dk2>
      <a:lt2>
        <a:srgbClr val="DDDEE9"/>
      </a:lt2>
      <a:accent1>
        <a:srgbClr val="F37700"/>
      </a:accent1>
      <a:accent2>
        <a:srgbClr val="FF9900"/>
      </a:accent2>
      <a:accent3>
        <a:srgbClr val="FFCC00"/>
      </a:accent3>
      <a:accent4>
        <a:srgbClr val="6D83B1"/>
      </a:accent4>
      <a:accent5>
        <a:srgbClr val="89A3D6"/>
      </a:accent5>
      <a:accent6>
        <a:srgbClr val="B9CBE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