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Inter"/>
      <p:regular r:id="rId35"/>
      <p:bold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Inter-Regular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719D4E-53CC-4E25-962C-B67CF48B1E4C}">
  <a:tblStyle styleId="{BD719D4E-53CC-4E25-962C-B67CF48B1E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Inter-Regular-bold.fntdata"/><Relationship Id="rId41" Type="http://schemas.openxmlformats.org/officeDocument/2006/relationships/font" Target="fonts/Inter-Regular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Inter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Inter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d9ad39b82_2_4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d9ad39b82_2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LANK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275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4127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4127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4127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4127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4127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4127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4127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4127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2"/>
                </a:solidFill>
              </a:rPr>
              <a:t>“</a:t>
            </a:r>
            <a:endParaRPr b="1" sz="9600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2625824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2625823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rect b="b" l="l" r="r" t="t"/>
            <a:pathLst>
              <a:path extrusionOk="0" h="2976439" w="1219200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inter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1037875" y="1044813"/>
            <a:ext cx="2908800" cy="12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 picture is worth a thousand words</a:t>
            </a:r>
            <a:endParaRPr sz="29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037875" y="2448988"/>
            <a:ext cx="2908800" cy="16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11111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4294967295" type="title"/>
          </p:nvPr>
        </p:nvSpPr>
        <p:spPr>
          <a:xfrm>
            <a:off x="657225" y="3995100"/>
            <a:ext cx="4754100" cy="81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chemeClr val="lt1"/>
                </a:solidFill>
              </a:rPr>
              <a:t>Want big impact?</a:t>
            </a:r>
            <a:endParaRPr b="0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802943" y="1679450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573240" y="25791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2032647" y="2579151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187400" y="34788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877893" y="34788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4728000" y="34788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6418493" y="3478853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Lorem Ipsum</a:t>
            </a:r>
            <a:endParaRPr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158" name="Google Shape;158;p23"/>
          <p:cNvCxnSpPr>
            <a:stCxn id="151" idx="2"/>
            <a:endCxn id="152" idx="0"/>
          </p:cNvCxnSpPr>
          <p:nvPr/>
        </p:nvCxnSpPr>
        <p:spPr>
          <a:xfrm flipH="1" rot="-5400000">
            <a:off x="5228543" y="14654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23"/>
          <p:cNvCxnSpPr>
            <a:stCxn id="153" idx="0"/>
            <a:endCxn id="151" idx="2"/>
          </p:cNvCxnSpPr>
          <p:nvPr/>
        </p:nvCxnSpPr>
        <p:spPr>
          <a:xfrm rot="-5400000">
            <a:off x="3458247" y="146540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23"/>
          <p:cNvCxnSpPr>
            <a:stCxn id="153" idx="2"/>
            <a:endCxn id="155" idx="0"/>
          </p:cNvCxnSpPr>
          <p:nvPr/>
        </p:nvCxnSpPr>
        <p:spPr>
          <a:xfrm flipH="1" rot="-5400000">
            <a:off x="2995647" y="282770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3"/>
          <p:cNvCxnSpPr>
            <a:stCxn id="154" idx="0"/>
            <a:endCxn id="153" idx="2"/>
          </p:cNvCxnSpPr>
          <p:nvPr/>
        </p:nvCxnSpPr>
        <p:spPr>
          <a:xfrm rot="-5400000">
            <a:off x="2150400" y="28277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3"/>
          <p:cNvCxnSpPr>
            <a:stCxn id="152" idx="2"/>
            <a:endCxn id="157" idx="0"/>
          </p:cNvCxnSpPr>
          <p:nvPr/>
        </p:nvCxnSpPr>
        <p:spPr>
          <a:xfrm flipH="1" rot="-5400000">
            <a:off x="6536390" y="28275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3"/>
          <p:cNvCxnSpPr>
            <a:stCxn id="156" idx="0"/>
            <a:endCxn id="152" idx="2"/>
          </p:cNvCxnSpPr>
          <p:nvPr/>
        </p:nvCxnSpPr>
        <p:spPr>
          <a:xfrm rot="-5400000">
            <a:off x="5691000" y="28277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1037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{BD719D4E-53CC-4E25-962C-B67CF48B1E4C}</a:tableStyleId>
              </a:tblPr>
              <a:tblGrid>
                <a:gridCol w="1767075"/>
                <a:gridCol w="1767075"/>
                <a:gridCol w="1767075"/>
                <a:gridCol w="1767075"/>
              </a:tblGrid>
              <a:tr h="4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54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Yellow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7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  <a:tr h="754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Blue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30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3460"/>
                      </a:srgbClr>
                    </a:solidFill>
                  </a:tcPr>
                </a:tc>
              </a:tr>
              <a:tr h="754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Orange</a:t>
                      </a:r>
                      <a:endParaRPr sz="1100">
                        <a:solidFill>
                          <a:schemeClr val="accent2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24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Inter-Regular"/>
                          <a:ea typeface="Inter-Regular"/>
                          <a:cs typeface="Inter-Regular"/>
                          <a:sym typeface="Inter-Regular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Inter-Regular"/>
                        <a:ea typeface="Inter-Regular"/>
                        <a:cs typeface="Inter-Regular"/>
                        <a:sym typeface="Inter-Regular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2D1">
                        <a:alpha val="1563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 txBox="1"/>
          <p:nvPr>
            <p:ph idx="4294967295" type="title"/>
          </p:nvPr>
        </p:nvSpPr>
        <p:spPr>
          <a:xfrm>
            <a:off x="1037875" y="5312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985850" y="1906700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our office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5"/>
          <p:cNvSpPr txBox="1"/>
          <p:nvPr>
            <p:ph idx="4294967295" type="body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1"/>
                </a:solidFill>
              </a:rPr>
              <a:t>Find more maps at </a:t>
            </a:r>
            <a:r>
              <a:rPr lang="en" sz="9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accent1"/>
              </a:solidFill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1173925" y="2109200"/>
            <a:ext cx="126900" cy="217958"/>
            <a:chOff x="1400350" y="1633625"/>
            <a:chExt cx="126900" cy="217958"/>
          </a:xfrm>
        </p:grpSpPr>
        <p:cxnSp>
          <p:nvCxnSpPr>
            <p:cNvPr id="181" name="Google Shape;181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82" name="Google Shape;182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2814400" y="3701125"/>
            <a:ext cx="126900" cy="217958"/>
            <a:chOff x="1400350" y="1633625"/>
            <a:chExt cx="126900" cy="217958"/>
          </a:xfrm>
        </p:grpSpPr>
        <p:cxnSp>
          <p:nvCxnSpPr>
            <p:cNvPr id="184" name="Google Shape;184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85" name="Google Shape;185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3888725" y="1855975"/>
            <a:ext cx="126900" cy="217958"/>
            <a:chOff x="1400350" y="1633625"/>
            <a:chExt cx="126900" cy="217958"/>
          </a:xfrm>
        </p:grpSpPr>
        <p:cxnSp>
          <p:nvCxnSpPr>
            <p:cNvPr id="187" name="Google Shape;187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88" name="Google Shape;188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25"/>
          <p:cNvGrpSpPr/>
          <p:nvPr/>
        </p:nvGrpSpPr>
        <p:grpSpPr>
          <a:xfrm>
            <a:off x="6718000" y="2372300"/>
            <a:ext cx="126900" cy="217958"/>
            <a:chOff x="1400350" y="1633625"/>
            <a:chExt cx="126900" cy="217958"/>
          </a:xfrm>
        </p:grpSpPr>
        <p:cxnSp>
          <p:nvCxnSpPr>
            <p:cNvPr id="190" name="Google Shape;190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91" name="Google Shape;191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25"/>
          <p:cNvGrpSpPr/>
          <p:nvPr/>
        </p:nvGrpSpPr>
        <p:grpSpPr>
          <a:xfrm>
            <a:off x="4614075" y="3993185"/>
            <a:ext cx="126900" cy="217958"/>
            <a:chOff x="1400350" y="1633625"/>
            <a:chExt cx="126900" cy="217958"/>
          </a:xfrm>
        </p:grpSpPr>
        <p:cxnSp>
          <p:nvCxnSpPr>
            <p:cNvPr id="193" name="Google Shape;193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94" name="Google Shape;194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5"/>
          <p:cNvGrpSpPr/>
          <p:nvPr/>
        </p:nvGrpSpPr>
        <p:grpSpPr>
          <a:xfrm>
            <a:off x="7394825" y="4108550"/>
            <a:ext cx="126900" cy="217958"/>
            <a:chOff x="1400350" y="1633625"/>
            <a:chExt cx="126900" cy="217958"/>
          </a:xfrm>
        </p:grpSpPr>
        <p:cxnSp>
          <p:nvCxnSpPr>
            <p:cNvPr id="196" name="Google Shape;196;p25"/>
            <p:cNvCxnSpPr/>
            <p:nvPr/>
          </p:nvCxnSpPr>
          <p:spPr>
            <a:xfrm>
              <a:off x="1463800" y="1633625"/>
              <a:ext cx="0" cy="186000"/>
            </a:xfrm>
            <a:prstGeom prst="straightConnector1">
              <a:avLst/>
            </a:prstGeom>
            <a:noFill/>
            <a:ln cap="rnd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97" name="Google Shape;197;p25"/>
            <p:cNvSpPr/>
            <p:nvPr/>
          </p:nvSpPr>
          <p:spPr>
            <a:xfrm>
              <a:off x="1400350" y="1794883"/>
              <a:ext cx="126900" cy="56700"/>
            </a:xfrm>
            <a:prstGeom prst="ellipse">
              <a:avLst/>
            </a:pr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4294967295" type="ctrTitle"/>
          </p:nvPr>
        </p:nvSpPr>
        <p:spPr>
          <a:xfrm>
            <a:off x="1037875" y="1583350"/>
            <a:ext cx="7068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03" name="Google Shape;203;p26"/>
          <p:cNvSpPr txBox="1"/>
          <p:nvPr>
            <p:ph idx="4294967295" type="subTitle"/>
          </p:nvPr>
        </p:nvSpPr>
        <p:spPr>
          <a:xfrm>
            <a:off x="1037875" y="2840054"/>
            <a:ext cx="70683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4294967295" type="ctrTitle"/>
          </p:nvPr>
        </p:nvSpPr>
        <p:spPr>
          <a:xfrm>
            <a:off x="1037875" y="648000"/>
            <a:ext cx="70683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10" name="Google Shape;210;p27"/>
          <p:cNvSpPr txBox="1"/>
          <p:nvPr>
            <p:ph idx="4294967295" type="subTitle"/>
          </p:nvPr>
        </p:nvSpPr>
        <p:spPr>
          <a:xfrm>
            <a:off x="1037875" y="1411307"/>
            <a:ext cx="70683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11" name="Google Shape;211;p27"/>
          <p:cNvSpPr txBox="1"/>
          <p:nvPr>
            <p:ph idx="4294967295" type="ctrTitle"/>
          </p:nvPr>
        </p:nvSpPr>
        <p:spPr>
          <a:xfrm>
            <a:off x="1037875" y="3276894"/>
            <a:ext cx="70683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100%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 txBox="1"/>
          <p:nvPr>
            <p:ph idx="4294967295" type="subTitle"/>
          </p:nvPr>
        </p:nvSpPr>
        <p:spPr>
          <a:xfrm>
            <a:off x="1037875" y="4040201"/>
            <a:ext cx="70683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13" name="Google Shape;213;p27"/>
          <p:cNvSpPr txBox="1"/>
          <p:nvPr>
            <p:ph idx="4294967295" type="ctrTitle"/>
          </p:nvPr>
        </p:nvSpPr>
        <p:spPr>
          <a:xfrm>
            <a:off x="1037875" y="1962447"/>
            <a:ext cx="70683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</a:rPr>
              <a:t>185,244 users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214" name="Google Shape;214;p27"/>
          <p:cNvSpPr txBox="1"/>
          <p:nvPr>
            <p:ph idx="4294967295" type="subTitle"/>
          </p:nvPr>
        </p:nvSpPr>
        <p:spPr>
          <a:xfrm>
            <a:off x="1037875" y="2725754"/>
            <a:ext cx="70683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4294967295"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2" name="Google Shape;222;p28"/>
          <p:cNvGrpSpPr/>
          <p:nvPr/>
        </p:nvGrpSpPr>
        <p:grpSpPr>
          <a:xfrm>
            <a:off x="323513" y="2291600"/>
            <a:ext cx="2952125" cy="1289700"/>
            <a:chOff x="323513" y="1986800"/>
            <a:chExt cx="2952125" cy="1289700"/>
          </a:xfrm>
        </p:grpSpPr>
        <p:sp>
          <p:nvSpPr>
            <p:cNvPr id="223" name="Google Shape;223;p28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4" name="Google Shape;224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25" name="Google Shape;225;p28"/>
          <p:cNvGrpSpPr/>
          <p:nvPr/>
        </p:nvGrpSpPr>
        <p:grpSpPr>
          <a:xfrm>
            <a:off x="5209838" y="1365150"/>
            <a:ext cx="3610650" cy="1289700"/>
            <a:chOff x="5209838" y="1060350"/>
            <a:chExt cx="3610650" cy="1289700"/>
          </a:xfrm>
        </p:grpSpPr>
        <p:sp>
          <p:nvSpPr>
            <p:cNvPr id="226" name="Google Shape;226;p2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27" name="Google Shape;227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28" name="Google Shape;228;p28"/>
          <p:cNvGrpSpPr/>
          <p:nvPr/>
        </p:nvGrpSpPr>
        <p:grpSpPr>
          <a:xfrm>
            <a:off x="5209838" y="3325250"/>
            <a:ext cx="3610650" cy="1289700"/>
            <a:chOff x="5209838" y="3020450"/>
            <a:chExt cx="3610650" cy="1289700"/>
          </a:xfrm>
        </p:grpSpPr>
        <p:sp>
          <p:nvSpPr>
            <p:cNvPr id="229" name="Google Shape;229;p28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Vestibulum congue tempus</a:t>
              </a:r>
              <a:endParaRPr b="1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230" name="Google Shape;230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31" name="Google Shape;231;p28"/>
          <p:cNvGrpSpPr/>
          <p:nvPr/>
        </p:nvGrpSpPr>
        <p:grpSpPr>
          <a:xfrm>
            <a:off x="2662213" y="1033263"/>
            <a:ext cx="3814835" cy="3790597"/>
            <a:chOff x="2662213" y="676344"/>
            <a:chExt cx="3814835" cy="3790597"/>
          </a:xfrm>
        </p:grpSpPr>
        <p:sp>
          <p:nvSpPr>
            <p:cNvPr id="232" name="Google Shape;232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36" name="Google Shape;236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chemeClr val="dk1">
                    <a:alpha val="4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39" name="Google Shape;239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rotWithShape="0" algn="bl">
                  <a:schemeClr val="dk1">
                    <a:alpha val="4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42" name="Google Shape;242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rotWithShape="0" algn="bl">
                  <a:schemeClr val="dk1">
                    <a:alpha val="43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" name="Google Shape;244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03 </a:t>
              </a:r>
              <a:endParaRPr b="1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01 </a:t>
              </a:r>
              <a:endParaRPr b="1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02 </a:t>
              </a:r>
              <a:endParaRPr b="1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1037875" y="1353950"/>
            <a:ext cx="2191800" cy="15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29"/>
          <p:cNvSpPr txBox="1"/>
          <p:nvPr>
            <p:ph idx="2" type="body"/>
          </p:nvPr>
        </p:nvSpPr>
        <p:spPr>
          <a:xfrm>
            <a:off x="3460025" y="1353950"/>
            <a:ext cx="2191800" cy="15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29"/>
          <p:cNvSpPr txBox="1"/>
          <p:nvPr>
            <p:ph idx="3" type="body"/>
          </p:nvPr>
        </p:nvSpPr>
        <p:spPr>
          <a:xfrm>
            <a:off x="5882176" y="1353950"/>
            <a:ext cx="2191800" cy="15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1037875" y="2954150"/>
            <a:ext cx="2191800" cy="15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7" name="Google Shape;257;p29"/>
          <p:cNvSpPr txBox="1"/>
          <p:nvPr>
            <p:ph idx="2" type="body"/>
          </p:nvPr>
        </p:nvSpPr>
        <p:spPr>
          <a:xfrm>
            <a:off x="3460025" y="2954150"/>
            <a:ext cx="2191800" cy="15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8" name="Google Shape;258;p29"/>
          <p:cNvSpPr txBox="1"/>
          <p:nvPr>
            <p:ph idx="3" type="body"/>
          </p:nvPr>
        </p:nvSpPr>
        <p:spPr>
          <a:xfrm>
            <a:off x="5882176" y="2954150"/>
            <a:ext cx="2191800" cy="15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75" y="598675"/>
            <a:ext cx="6731524" cy="342266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1037875" y="4177700"/>
            <a:ext cx="70683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1037850" y="3829725"/>
            <a:ext cx="7068300" cy="6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This template is free to use under </a:t>
            </a:r>
            <a:r>
              <a:rPr lang="en" sz="1200" u="sng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idx="4294967295" type="body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Mobile</a:t>
            </a: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1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73" name="Google Shape;27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74" name="Google Shape;274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32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84" name="Google Shape;284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285" name="Google Shape;285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32"/>
          <p:cNvSpPr txBox="1"/>
          <p:nvPr>
            <p:ph idx="4294967295" type="body"/>
          </p:nvPr>
        </p:nvSpPr>
        <p:spPr>
          <a:xfrm>
            <a:off x="1037875" y="373650"/>
            <a:ext cx="35211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Tablet</a:t>
            </a: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>
            <a:off x="44353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Place your screenshot here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33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6" name="Google Shape;296;p33"/>
          <p:cNvGrpSpPr/>
          <p:nvPr/>
        </p:nvGrpSpPr>
        <p:grpSpPr>
          <a:xfrm>
            <a:off x="3930474" y="1241129"/>
            <a:ext cx="4542205" cy="2661224"/>
            <a:chOff x="1177450" y="241631"/>
            <a:chExt cx="6173152" cy="3616776"/>
          </a:xfrm>
        </p:grpSpPr>
        <p:sp>
          <p:nvSpPr>
            <p:cNvPr id="297" name="Google Shape;297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C18">
                <a:alpha val="217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33"/>
          <p:cNvSpPr txBox="1"/>
          <p:nvPr>
            <p:ph idx="4294967295" type="body"/>
          </p:nvPr>
        </p:nvSpPr>
        <p:spPr>
          <a:xfrm>
            <a:off x="1037875" y="373650"/>
            <a:ext cx="28926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Desktop</a:t>
            </a:r>
            <a:r>
              <a:rPr lang="en" sz="2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 project</a:t>
            </a:r>
            <a:endParaRPr sz="2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b="0" l="13033" r="12788" t="15318"/>
          <a:stretch/>
        </p:blipFill>
        <p:spPr>
          <a:xfrm>
            <a:off x="6146325" y="0"/>
            <a:ext cx="299767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4"/>
          <p:cNvSpPr txBox="1"/>
          <p:nvPr>
            <p:ph idx="4294967295" type="ctrTitle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308" name="Google Shape;308;p34"/>
          <p:cNvSpPr txBox="1"/>
          <p:nvPr>
            <p:ph idx="4294967295" type="subTitle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Any questions?</a:t>
            </a:r>
            <a:endParaRPr sz="36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user@mail.me</a:t>
            </a:r>
            <a:endParaRPr/>
          </a:p>
        </p:txBody>
      </p:sp>
      <p:sp>
        <p:nvSpPr>
          <p:cNvPr id="309" name="Google Shape;309;p3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16" name="Google Shape;316;p35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Titles: Inter Semibold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Body copy: Inter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https://www.fontsquirrel.com/fonts/inter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36"/>
          <p:cNvSpPr txBox="1"/>
          <p:nvPr/>
        </p:nvSpPr>
        <p:spPr>
          <a:xfrm>
            <a:off x="1037875" y="4104575"/>
            <a:ext cx="7068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30" name="Google Shape;330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1" name="Google Shape;331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37" name="Google Shape;337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38" name="Google Shape;338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0" name="Google Shape;340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1" name="Google Shape;341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43" name="Google Shape;343;p3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5" name="Google Shape;345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46" name="Google Shape;346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49" name="Google Shape;349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0" name="Google Shape;350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54" name="Google Shape;354;p3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55" name="Google Shape;355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56" name="Google Shape;356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77" name="Google Shape;377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79" name="Google Shape;379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0" name="Google Shape;380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3" name="Google Shape;383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84" name="Google Shape;384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87" name="Google Shape;387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88" name="Google Shape;388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92" name="Google Shape;392;p3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3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96" name="Google Shape;396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97" name="Google Shape;397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99" name="Google Shape;399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0" name="Google Shape;40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2" name="Google Shape;402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03" name="Google Shape;403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06" name="Google Shape;406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08" name="Google Shape;408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09" name="Google Shape;409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14" name="Google Shape;414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17" name="Google Shape;417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20" name="Google Shape;420;p3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1" name="Google Shape;421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22" name="Google Shape;422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24" name="Google Shape;424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25" name="Google Shape;425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0" name="Google Shape;430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1" name="Google Shape;431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34" name="Google Shape;434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0" name="Google Shape;440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46" name="Google Shape;446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0" name="Google Shape;450;p3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53" name="Google Shape;453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4" name="Google Shape;454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" name="Google Shape;456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7" name="Google Shape;457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" name="Google Shape;459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0" name="Google Shape;460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" name="Google Shape;462;p3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64" name="Google Shape;464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" name="Google Shape;466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67" name="Google Shape;467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2" name="Google Shape;472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73" name="Google Shape;473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77" name="Google Shape;477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78" name="Google Shape;478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1" name="Google Shape;481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83" name="Google Shape;483;p3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84" name="Google Shape;484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85" name="Google Shape;485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87" name="Google Shape;487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88" name="Google Shape;488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3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3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93" name="Google Shape;493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94" name="Google Shape;494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97" name="Google Shape;497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1" name="Google Shape;501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02" name="Google Shape;502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06" name="Google Shape;506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8" name="Google Shape;508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09" name="Google Shape;509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2" name="Google Shape;512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13" name="Google Shape;513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8" name="Google Shape;518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19" name="Google Shape;519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1" name="Google Shape;521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22" name="Google Shape;522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27" name="Google Shape;527;p3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28" name="Google Shape;528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29" name="Google Shape;529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1" name="Google Shape;531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32" name="Google Shape;532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36" name="Google Shape;536;p3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37" name="Google Shape;537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38" name="Google Shape;538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41" name="Google Shape;541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42" name="Google Shape;542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5" name="Google Shape;545;p3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8" name="Google Shape;548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49" name="Google Shape;549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2" name="Google Shape;552;p3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3" name="Google Shape;553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54" name="Google Shape;554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57" name="Google Shape;557;p3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8" name="Google Shape;558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59" name="Google Shape;559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4" name="Google Shape;564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65" name="Google Shape;565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8" name="Google Shape;568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69" name="Google Shape;569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2" name="Google Shape;572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73" name="Google Shape;573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79" name="Google Shape;579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4" name="Google Shape;584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85" name="Google Shape;585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87" name="Google Shape;587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88" name="Google Shape;588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94" name="Google Shape;594;p3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95" name="Google Shape;595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96" name="Google Shape;596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01" name="Google Shape;601;p37"/>
          <p:cNvGrpSpPr/>
          <p:nvPr/>
        </p:nvGrpSpPr>
        <p:grpSpPr>
          <a:xfrm>
            <a:off x="6283418" y="2029999"/>
            <a:ext cx="432570" cy="421334"/>
            <a:chOff x="5926225" y="921350"/>
            <a:chExt cx="517800" cy="504350"/>
          </a:xfrm>
        </p:grpSpPr>
        <p:sp>
          <p:nvSpPr>
            <p:cNvPr id="602" name="Google Shape;602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4" name="Google Shape;604;p37"/>
          <p:cNvSpPr/>
          <p:nvPr/>
        </p:nvSpPr>
        <p:spPr>
          <a:xfrm>
            <a:off x="6477338" y="2266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7"/>
          <p:cNvGrpSpPr/>
          <p:nvPr/>
        </p:nvGrpSpPr>
        <p:grpSpPr>
          <a:xfrm>
            <a:off x="7168405" y="2009379"/>
            <a:ext cx="432570" cy="421334"/>
            <a:chOff x="5926225" y="921350"/>
            <a:chExt cx="517800" cy="504350"/>
          </a:xfrm>
        </p:grpSpPr>
        <p:sp>
          <p:nvSpPr>
            <p:cNvPr id="606" name="Google Shape;606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8" name="Google Shape;608;p37"/>
          <p:cNvSpPr/>
          <p:nvPr/>
        </p:nvSpPr>
        <p:spPr>
          <a:xfrm>
            <a:off x="7362326" y="2245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7"/>
          <p:cNvGrpSpPr/>
          <p:nvPr/>
        </p:nvGrpSpPr>
        <p:grpSpPr>
          <a:xfrm>
            <a:off x="6283685" y="2758421"/>
            <a:ext cx="1075937" cy="1047989"/>
            <a:chOff x="5926225" y="921350"/>
            <a:chExt cx="517800" cy="504350"/>
          </a:xfrm>
        </p:grpSpPr>
        <p:sp>
          <p:nvSpPr>
            <p:cNvPr id="610" name="Google Shape;610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accent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7"/>
          <p:cNvSpPr/>
          <p:nvPr/>
        </p:nvSpPr>
        <p:spPr>
          <a:xfrm>
            <a:off x="6765998" y="3345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37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0" name="Google Shape;620;p3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27" name="Google Shape;627;p3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32" name="Google Shape;632;p3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36" name="Google Shape;636;p3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42" name="Google Shape;642;p3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46" name="Google Shape;646;p3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1" name="Google Shape;651;p3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57" name="Google Shape;657;p3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64" name="Google Shape;664;p3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67" name="Google Shape;667;p3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1" name="Google Shape;671;p3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78" name="Google Shape;678;p3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84" name="Google Shape;68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88" name="Google Shape;68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89" name="Google Shape;68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9" name="Google Shape;699;p3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06" name="Google Shape;706;p3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1" name="Google Shape;711;p3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17" name="Google Shape;717;p3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24" name="Google Shape;724;p3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29" name="Google Shape;729;p3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34" name="Google Shape;734;p3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9" name="Google Shape;73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0" name="Google Shape;74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0" name="Google Shape;75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1" name="Google Shape;751;p3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4" name="Google Shape;75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55" name="Google Shape;75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5" name="Google Shape;76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66" name="Google Shape;766;p3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0" name="Google Shape;77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1" name="Google Shape;77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1" name="Google Shape;78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82" name="Google Shape;782;p3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9" name="Google Shape;78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0" name="Google Shape;79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4" name="Google Shape;79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95" name="Google Shape;795;p3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0" name="Google Shape;80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06" name="Google Shape;80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13" name="Google Shape;813;p3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6" name="Google Shape;81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17" name="Google Shape;817;p3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23" name="Google Shape;823;p3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0" name="Google Shape;830;p3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34" name="Google Shape;834;p3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39" name="Google Shape;839;p3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46" name="Google Shape;846;p3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54" name="Google Shape;854;p3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59" name="Google Shape;859;p3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63" name="Google Shape;863;p3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6" name="Google Shape;86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67" name="Google Shape;867;p3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72" name="Google Shape;872;p3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77" name="Google Shape;877;p3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83" name="Google Shape;883;p3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0" name="Google Shape;890;p3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898" name="Google Shape;898;p3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1" name="Google Shape;911;p3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16" name="Google Shape;916;p3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0" name="Google Shape;920;p3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27" name="Google Shape;92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36" name="Google Shape;93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49" name="Google Shape;94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62" name="Google Shape;96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75" name="Google Shape;975;p3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82" name="Google Shape;98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998" name="Google Shape;998;p3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03" name="Google Shape;100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04" name="Google Shape;100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7" name="Google Shape;100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08" name="Google Shape;100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12" name="Google Shape;101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16" name="Google Shape;101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9" name="Google Shape;1019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0" name="Google Shape;1020;p3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29" name="Google Shape;1029;p3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54" name="Google Shape;105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55" name="Google Shape;105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7" name="Google Shape;105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58" name="Google Shape;105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0" name="Google Shape;106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1" name="Google Shape;106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3" name="Google Shape;1063;p3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64" name="Google Shape;1064;p3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Inter"/>
                <a:ea typeface="Inter"/>
                <a:cs typeface="Inter"/>
                <a:sym typeface="Inter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0" name="Google Shape;10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71" name="Google Shape;1071;p3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2" name="Google Shape;1072;p39"/>
          <p:cNvSpPr txBox="1"/>
          <p:nvPr>
            <p:ph idx="4294967295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9" name="Google Shape;107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0" name="Google Shape;108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1" name="Google Shape;108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3" name="Google Shape;108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84" name="Google Shape;108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6" name="Google Shape;108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87" name="Google Shape;108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89" name="Google Shape;108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0" name="Google Shape;109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9597" r="2837" t="0"/>
          <a:stretch/>
        </p:blipFill>
        <p:spPr>
          <a:xfrm>
            <a:off x="6146325" y="0"/>
            <a:ext cx="29976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4294967295" type="ctrTitle"/>
          </p:nvPr>
        </p:nvSpPr>
        <p:spPr>
          <a:xfrm>
            <a:off x="1037875" y="974563"/>
            <a:ext cx="5889600" cy="9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Hello!</a:t>
            </a:r>
            <a:endParaRPr sz="6800"/>
          </a:p>
        </p:txBody>
      </p:sp>
      <p:sp>
        <p:nvSpPr>
          <p:cNvPr id="73" name="Google Shape;73;p14"/>
          <p:cNvSpPr txBox="1"/>
          <p:nvPr>
            <p:ph idx="4294967295" type="subTitle"/>
          </p:nvPr>
        </p:nvSpPr>
        <p:spPr>
          <a:xfrm>
            <a:off x="1037875" y="1983735"/>
            <a:ext cx="5889600" cy="21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I am Jayden Smith</a:t>
            </a:r>
            <a:endParaRPr sz="360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1.Transition Headline</a:t>
            </a:r>
            <a:endParaRPr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4294967295" type="ctrTitle"/>
          </p:nvPr>
        </p:nvSpPr>
        <p:spPr>
          <a:xfrm>
            <a:off x="1037875" y="946275"/>
            <a:ext cx="4671600" cy="190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chemeClr val="lt1"/>
                </a:solidFill>
              </a:rPr>
              <a:t>Big </a:t>
            </a:r>
            <a:r>
              <a:rPr lang="en" sz="6800">
                <a:solidFill>
                  <a:schemeClr val="lt1"/>
                </a:solidFill>
              </a:rPr>
              <a:t>c</a:t>
            </a:r>
            <a:r>
              <a:rPr lang="en" sz="6800">
                <a:solidFill>
                  <a:schemeClr val="lt1"/>
                </a:solidFill>
              </a:rPr>
              <a:t>oncept</a:t>
            </a:r>
            <a:endParaRPr sz="6800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/>
          <p:nvPr>
            <p:ph idx="4294967295" type="subTitle"/>
          </p:nvPr>
        </p:nvSpPr>
        <p:spPr>
          <a:xfrm>
            <a:off x="1037875" y="2831025"/>
            <a:ext cx="4671600" cy="13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Bring the attention of your audience over a key concept using icons or illustrations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377418" y="3486944"/>
            <a:ext cx="323741" cy="30911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8"/>
          <p:cNvGrpSpPr/>
          <p:nvPr/>
        </p:nvGrpSpPr>
        <p:grpSpPr>
          <a:xfrm>
            <a:off x="6975558" y="1751133"/>
            <a:ext cx="1387013" cy="1387384"/>
            <a:chOff x="6654650" y="3665275"/>
            <a:chExt cx="409100" cy="409125"/>
          </a:xfrm>
        </p:grpSpPr>
        <p:sp>
          <p:nvSpPr>
            <p:cNvPr id="102" name="Google Shape;102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04" name="Google Shape;104;p18"/>
          <p:cNvGrpSpPr/>
          <p:nvPr/>
        </p:nvGrpSpPr>
        <p:grpSpPr>
          <a:xfrm rot="1056976">
            <a:off x="5638910" y="2841838"/>
            <a:ext cx="916363" cy="916472"/>
            <a:chOff x="570875" y="4322250"/>
            <a:chExt cx="443300" cy="443325"/>
          </a:xfrm>
        </p:grpSpPr>
        <p:sp>
          <p:nvSpPr>
            <p:cNvPr id="105" name="Google Shape;105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109" name="Google Shape;109;p18"/>
          <p:cNvSpPr/>
          <p:nvPr/>
        </p:nvSpPr>
        <p:spPr>
          <a:xfrm rot="2466773">
            <a:off x="5741699" y="2019882"/>
            <a:ext cx="449798" cy="42948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 rot="-1609367">
            <a:off x="6399536" y="2290128"/>
            <a:ext cx="323700" cy="30907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2926420">
            <a:off x="8362263" y="2534988"/>
            <a:ext cx="242429" cy="23147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 rot="-1609361">
            <a:off x="7353476" y="984336"/>
            <a:ext cx="218402" cy="20853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1037825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4803623" y="1353950"/>
            <a:ext cx="3302400" cy="31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037875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3460026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9" name="Google Shape;129;p20"/>
          <p:cNvSpPr txBox="1"/>
          <p:nvPr>
            <p:ph idx="3" type="body"/>
          </p:nvPr>
        </p:nvSpPr>
        <p:spPr>
          <a:xfrm>
            <a:off x="5882177" y="1353950"/>
            <a:ext cx="2191800" cy="303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