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Homemade Appl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DE80C6-74EC-432B-986B-83848D18D8DE}">
  <a:tblStyle styleId="{41DE80C6-74EC-432B-986B-83848D18D8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omemadeAppl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7551936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755193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7551936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e7551936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7551936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e7551936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e7551936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e7551936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e7551936_1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e7551936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e7551936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e7551936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e7551936_1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e7551936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e7551936_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e7551936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e7551936_1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e7551936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e7551936_1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e7551936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e7551936_1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e7551936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7551936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755193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e7551936_1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e7551936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7551936_1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7551936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e7551936_1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e7551936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e7551936_1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e7551936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7551936_1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e7551936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e7551936_1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e7551936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a258abf9_0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a258abf9_0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7c5c0880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7c5c088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4716d4b6e_3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4716d4b6e_3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3d695f715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3d695f71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e7551936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e7551936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7551936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7551936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7551936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7551936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7551936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e755193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e7551936_1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e755193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7551936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7551936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e7551936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e7551936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purple" type="title">
  <p:cSld name="TITLE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purple" type="tx">
  <p:cSld name="TITLE_AND_BODY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hot">
  <p:cSld name="TITLE_AND_BODY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2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- cold">
  <p:cSld name="TITLE_AND_BOD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purple" type="twoColTx">
  <p:cSld name="TITLE_AND_TWO_COLUMNS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hot">
  <p:cSld name="TITLE_AND_TWO_COLUMNS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- cold">
  <p:cSld name="TITLE_AND_TWO_COLUMNS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purple">
  <p:cSld name="TITLE_AND_TWO_COLUMNS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2" name="Google Shape;92;p17"/>
          <p:cNvSpPr txBox="1"/>
          <p:nvPr>
            <p:ph idx="3" type="body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hot">
  <p:cSld name="TITLE_AND_TWO_COLUMNS_1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0" name="Google Shape;100;p18"/>
          <p:cNvSpPr txBox="1"/>
          <p:nvPr>
            <p:ph idx="3" type="body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 - cold">
  <p:cSld name="TITLE_AND_TWO_COLUMNS_1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3" type="body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purple" type="titleOnly">
  <p:cSld name="TITLE_ONLY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hot">
  <p:cSld name="TITLE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hot">
  <p:cSld name="TITLE_ONLY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old">
  <p:cSld name="TITLE_ONL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694177" y="366125"/>
            <a:ext cx="290583" cy="252494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purple">
  <p:cSld name="CAPTION_ONLY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hot">
  <p:cSld name="CAPTION_ONLY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cold">
  <p:cSld name="CAPTION_ONLY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purple" type="blank">
  <p:cSld name="BLANK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ot">
  <p:cSld name="BLANK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d">
  <p:cSld name="BLANK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old">
  <p:cSld name="TITLE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purple">
  <p:cSld name="TITLE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hot">
  <p:cSld name="TITLE_1_2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6"/>
          <p:cNvSpPr txBox="1"/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- cold">
  <p:cSld name="TITLE_1_2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purple">
  <p:cSld name="TITLE_1_1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700006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hot">
  <p:cSld name="TITLE_1_1_1">
    <p:bg>
      <p:bgPr>
        <a:gradFill>
          <a:gsLst>
            <a:gs pos="0">
              <a:srgbClr val="FFA400"/>
            </a:gs>
            <a:gs pos="100000">
              <a:srgbClr val="BA0068"/>
            </a:gs>
          </a:gsLst>
          <a:lin ang="2700006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cold">
  <p:cSld name="TITLE_1_1_1_1">
    <p:bg>
      <p:bgPr>
        <a:gradFill>
          <a:gsLst>
            <a:gs pos="0">
              <a:srgbClr val="00D6B5"/>
            </a:gs>
            <a:gs pos="100000">
              <a:srgbClr val="172495"/>
            </a:gs>
          </a:gsLst>
          <a:lin ang="2700006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90C98"/>
            </a:gs>
            <a:gs pos="100000">
              <a:srgbClr val="3A1394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s://unsplash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aleway" TargetMode="External"/><Relationship Id="rId4" Type="http://schemas.openxmlformats.org/officeDocument/2006/relationships/hyperlink" Target="https://www.fontsquirrel.com/fonts/homemade-appl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 rotWithShape="1">
          <a:blip r:embed="rId3">
            <a:alphaModFix amt="21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>
            <p:ph type="ctrTitle"/>
          </p:nvPr>
        </p:nvSpPr>
        <p:spPr>
          <a:xfrm>
            <a:off x="685800" y="3143081"/>
            <a:ext cx="637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presentation</a:t>
            </a:r>
            <a:r>
              <a:rPr lang="en"/>
              <a:t>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worth</a:t>
            </a:r>
            <a:r>
              <a:rPr lang="en"/>
              <a:t> A THOUSAND WORDS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5361150" y="807950"/>
            <a:ext cx="3064800" cy="43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224" name="Google Shape;224;p39"/>
          <p:cNvPicPr preferRelativeResize="0"/>
          <p:nvPr/>
        </p:nvPicPr>
        <p:blipFill rotWithShape="1">
          <a:blip r:embed="rId3">
            <a:alphaModFix/>
          </a:blip>
          <a:srcRect b="0" l="10210" r="10210" t="0"/>
          <a:stretch/>
        </p:blipFill>
        <p:spPr>
          <a:xfrm>
            <a:off x="0" y="807938"/>
            <a:ext cx="4592877" cy="433556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0"/>
          <p:cNvSpPr txBox="1"/>
          <p:nvPr>
            <p:ph idx="4294967295" type="body"/>
          </p:nvPr>
        </p:nvSpPr>
        <p:spPr>
          <a:xfrm>
            <a:off x="2653650" y="1226700"/>
            <a:ext cx="3836700" cy="2690100"/>
          </a:xfrm>
          <a:prstGeom prst="rect">
            <a:avLst/>
          </a:prstGeom>
          <a:solidFill>
            <a:srgbClr val="20124D">
              <a:alpha val="2154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BIG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image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32" name="Google Shape;232;p4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3209806" y="1490595"/>
            <a:ext cx="2686800" cy="2605500"/>
          </a:xfrm>
          <a:prstGeom prst="ellipse">
            <a:avLst/>
          </a:prstGeom>
          <a:solidFill>
            <a:srgbClr val="1C4587">
              <a:alpha val="3538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786187" y="1490595"/>
            <a:ext cx="2686800" cy="2605500"/>
          </a:xfrm>
          <a:prstGeom prst="ellipse">
            <a:avLst/>
          </a:prstGeom>
          <a:solidFill>
            <a:srgbClr val="1C4587">
              <a:alpha val="3538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41"/>
          <p:cNvSpPr/>
          <p:nvPr/>
        </p:nvSpPr>
        <p:spPr>
          <a:xfrm>
            <a:off x="5671000" y="1490595"/>
            <a:ext cx="2686800" cy="2605500"/>
          </a:xfrm>
          <a:prstGeom prst="ellipse">
            <a:avLst/>
          </a:prstGeom>
          <a:solidFill>
            <a:srgbClr val="1C4587">
              <a:alpha val="3538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41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ideas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41" name="Google Shape;241;p4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Google Shape;246;p42"/>
          <p:cNvGraphicFramePr/>
          <p:nvPr/>
        </p:nvGraphicFramePr>
        <p:xfrm>
          <a:off x="952500" y="1850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{41DE80C6-74EC-432B-986B-83848D18D8DE}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Homemade Apple"/>
                          <a:ea typeface="Homemade Apple"/>
                          <a:cs typeface="Homemade Apple"/>
                          <a:sym typeface="Homemade Apple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Homemade Apple"/>
                        <a:ea typeface="Homemade Apple"/>
                        <a:cs typeface="Homemade Apple"/>
                        <a:sym typeface="Homemade App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Homemade Apple"/>
                          <a:ea typeface="Homemade Apple"/>
                          <a:cs typeface="Homemade Apple"/>
                          <a:sym typeface="Homemade Apple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Homemade Apple"/>
                        <a:ea typeface="Homemade Apple"/>
                        <a:cs typeface="Homemade Apple"/>
                        <a:sym typeface="Homemade App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Homemade Apple"/>
                          <a:ea typeface="Homemade Apple"/>
                          <a:cs typeface="Homemade Apple"/>
                          <a:sym typeface="Homemade Apple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Homemade Apple"/>
                        <a:ea typeface="Homemade Apple"/>
                        <a:cs typeface="Homemade Apple"/>
                        <a:sym typeface="Homemade App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1130">
                        <a:alpha val="176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42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compare</a:t>
            </a:r>
            <a:r>
              <a:rPr lang="en"/>
              <a:t> DATA</a:t>
            </a:r>
            <a:endParaRPr/>
          </a:p>
        </p:txBody>
      </p:sp>
      <p:sp>
        <p:nvSpPr>
          <p:cNvPr id="248" name="Google Shape;248;p4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20124D">
              <a:alpha val="2154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3"/>
          <p:cNvSpPr/>
          <p:nvPr/>
        </p:nvSpPr>
        <p:spPr>
          <a:xfrm>
            <a:off x="2273550" y="2035125"/>
            <a:ext cx="548700" cy="312600"/>
          </a:xfrm>
          <a:prstGeom prst="wedgeRectCallout">
            <a:avLst>
              <a:gd fmla="val -71505" name="adj1"/>
              <a:gd fmla="val -31040" name="adj2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our office</a:t>
            </a:r>
            <a:endParaRPr sz="800">
              <a:solidFill>
                <a:schemeClr val="accent1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55" name="Google Shape;255;p43"/>
          <p:cNvSpPr/>
          <p:nvPr/>
        </p:nvSpPr>
        <p:spPr>
          <a:xfrm rot="8328025">
            <a:off x="1188827" y="2132228"/>
            <a:ext cx="118418" cy="118418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57" name="Google Shape;257;p43"/>
          <p:cNvSpPr/>
          <p:nvPr/>
        </p:nvSpPr>
        <p:spPr>
          <a:xfrm rot="8328025">
            <a:off x="2768295" y="3799711"/>
            <a:ext cx="118418" cy="118418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3"/>
          <p:cNvSpPr/>
          <p:nvPr/>
        </p:nvSpPr>
        <p:spPr>
          <a:xfrm rot="8328025">
            <a:off x="4637494" y="4055091"/>
            <a:ext cx="118418" cy="118418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/>
          <p:nvPr/>
        </p:nvSpPr>
        <p:spPr>
          <a:xfrm rot="8328025">
            <a:off x="3904219" y="1935491"/>
            <a:ext cx="118418" cy="118418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3"/>
          <p:cNvSpPr/>
          <p:nvPr/>
        </p:nvSpPr>
        <p:spPr>
          <a:xfrm rot="8328025">
            <a:off x="7429166" y="4118291"/>
            <a:ext cx="118418" cy="118418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3"/>
          <p:cNvSpPr/>
          <p:nvPr/>
        </p:nvSpPr>
        <p:spPr>
          <a:xfrm rot="8328025">
            <a:off x="6706384" y="2453002"/>
            <a:ext cx="118418" cy="118418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/>
          <p:nvPr/>
        </p:nvSpPr>
        <p:spPr>
          <a:xfrm>
            <a:off x="0" y="12525"/>
            <a:ext cx="9144000" cy="2856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4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/>
              <a:t>89,526,124</a:t>
            </a:r>
            <a:endParaRPr b="1" sz="7200"/>
          </a:p>
        </p:txBody>
      </p:sp>
      <p:sp>
        <p:nvSpPr>
          <p:cNvPr id="269" name="Google Shape;269;p44"/>
          <p:cNvSpPr txBox="1"/>
          <p:nvPr>
            <p:ph idx="4294967295" type="subTitle"/>
          </p:nvPr>
        </p:nvSpPr>
        <p:spPr>
          <a:xfrm>
            <a:off x="2385750" y="2954363"/>
            <a:ext cx="437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proud</a:t>
            </a:r>
            <a:r>
              <a:rPr lang="en"/>
              <a:t>?</a:t>
            </a:r>
            <a:endParaRPr/>
          </a:p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/>
          <p:nvPr/>
        </p:nvSpPr>
        <p:spPr>
          <a:xfrm>
            <a:off x="0" y="0"/>
            <a:ext cx="6152700" cy="5143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5"/>
          <p:cNvSpPr txBox="1"/>
          <p:nvPr>
            <p:ph idx="4294967295" type="ctrTitle"/>
          </p:nvPr>
        </p:nvSpPr>
        <p:spPr>
          <a:xfrm>
            <a:off x="381000" y="876600"/>
            <a:ext cx="5536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89,526,124$</a:t>
            </a:r>
            <a:endParaRPr b="1" sz="6000"/>
          </a:p>
        </p:txBody>
      </p:sp>
      <p:sp>
        <p:nvSpPr>
          <p:cNvPr id="277" name="Google Shape;277;p45"/>
          <p:cNvSpPr txBox="1"/>
          <p:nvPr>
            <p:ph idx="4294967295" type="subTitle"/>
          </p:nvPr>
        </p:nvSpPr>
        <p:spPr>
          <a:xfrm>
            <a:off x="6436475" y="797250"/>
            <a:ext cx="2140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</a:t>
            </a:r>
            <a:r>
              <a:rPr lang="en" sz="2400">
                <a:latin typeface="Homemade Apple"/>
                <a:ea typeface="Homemade Apple"/>
                <a:cs typeface="Homemade Apple"/>
                <a:sym typeface="Homemade Apple"/>
              </a:rPr>
              <a:t>money</a:t>
            </a:r>
            <a:endParaRPr sz="240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78" name="Google Shape;278;p45"/>
          <p:cNvSpPr txBox="1"/>
          <p:nvPr>
            <p:ph idx="4294967295" type="ctrTitle"/>
          </p:nvPr>
        </p:nvSpPr>
        <p:spPr>
          <a:xfrm>
            <a:off x="381000" y="3505500"/>
            <a:ext cx="5536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100%</a:t>
            </a:r>
            <a:endParaRPr b="1" sz="6000"/>
          </a:p>
        </p:txBody>
      </p:sp>
      <p:sp>
        <p:nvSpPr>
          <p:cNvPr id="279" name="Google Shape;279;p45"/>
          <p:cNvSpPr txBox="1"/>
          <p:nvPr>
            <p:ph idx="4294967295" type="subTitle"/>
          </p:nvPr>
        </p:nvSpPr>
        <p:spPr>
          <a:xfrm>
            <a:off x="6436475" y="3426150"/>
            <a:ext cx="2140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</a:t>
            </a:r>
            <a:r>
              <a:rPr lang="en" sz="2400">
                <a:latin typeface="Homemade Apple"/>
                <a:ea typeface="Homemade Apple"/>
                <a:cs typeface="Homemade Apple"/>
                <a:sym typeface="Homemade Apple"/>
              </a:rPr>
              <a:t>success!</a:t>
            </a:r>
            <a:endParaRPr sz="240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80" name="Google Shape;280;p45"/>
          <p:cNvSpPr txBox="1"/>
          <p:nvPr>
            <p:ph idx="4294967295" type="ctrTitle"/>
          </p:nvPr>
        </p:nvSpPr>
        <p:spPr>
          <a:xfrm>
            <a:off x="381000" y="2191050"/>
            <a:ext cx="5536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185,244 users</a:t>
            </a:r>
            <a:endParaRPr b="1" sz="6000"/>
          </a:p>
        </p:txBody>
      </p:sp>
      <p:sp>
        <p:nvSpPr>
          <p:cNvPr id="281" name="Google Shape;281;p45"/>
          <p:cNvSpPr txBox="1"/>
          <p:nvPr>
            <p:ph idx="4294967295" type="subTitle"/>
          </p:nvPr>
        </p:nvSpPr>
        <p:spPr>
          <a:xfrm>
            <a:off x="6436475" y="2111700"/>
            <a:ext cx="2140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</a:t>
            </a:r>
            <a:r>
              <a:rPr lang="en" sz="2400">
                <a:latin typeface="Homemade Apple"/>
                <a:ea typeface="Homemade Apple"/>
                <a:cs typeface="Homemade Apple"/>
                <a:sym typeface="Homemade Apple"/>
              </a:rPr>
              <a:t>users</a:t>
            </a:r>
            <a:endParaRPr sz="240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82" name="Google Shape;282;p4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/>
          <p:nvPr/>
        </p:nvSpPr>
        <p:spPr>
          <a:xfrm>
            <a:off x="16225" y="2667713"/>
            <a:ext cx="9135900" cy="379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6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easy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cxnSp>
        <p:nvCxnSpPr>
          <p:cNvPr id="289" name="Google Shape;289;p46"/>
          <p:cNvCxnSpPr/>
          <p:nvPr/>
        </p:nvCxnSpPr>
        <p:spPr>
          <a:xfrm>
            <a:off x="4050" y="2857500"/>
            <a:ext cx="9135900" cy="0"/>
          </a:xfrm>
          <a:prstGeom prst="straightConnector1">
            <a:avLst/>
          </a:prstGeom>
          <a:noFill/>
          <a:ln cap="rnd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6"/>
          <p:cNvCxnSpPr/>
          <p:nvPr/>
        </p:nvCxnSpPr>
        <p:spPr>
          <a:xfrm rot="10800000">
            <a:off x="2201688" y="1988095"/>
            <a:ext cx="0" cy="86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1" name="Google Shape;291;p46"/>
          <p:cNvCxnSpPr/>
          <p:nvPr/>
        </p:nvCxnSpPr>
        <p:spPr>
          <a:xfrm rot="10800000">
            <a:off x="6942313" y="1988095"/>
            <a:ext cx="0" cy="86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2" name="Google Shape;292;p46"/>
          <p:cNvCxnSpPr/>
          <p:nvPr/>
        </p:nvCxnSpPr>
        <p:spPr>
          <a:xfrm rot="10800000">
            <a:off x="4571994" y="2857495"/>
            <a:ext cx="0" cy="8694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3" name="Google Shape;293;p46"/>
          <p:cNvSpPr txBox="1"/>
          <p:nvPr/>
        </p:nvSpPr>
        <p:spPr>
          <a:xfrm>
            <a:off x="1046550" y="1645200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3416850" y="3850950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5787175" y="1645200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concepts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962700" y="1409700"/>
            <a:ext cx="24198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3" name="Google Shape;303;p47"/>
          <p:cNvSpPr txBox="1"/>
          <p:nvPr>
            <p:ph idx="2" type="body"/>
          </p:nvPr>
        </p:nvSpPr>
        <p:spPr>
          <a:xfrm>
            <a:off x="3506539" y="1409700"/>
            <a:ext cx="24198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4" name="Google Shape;304;p47"/>
          <p:cNvSpPr txBox="1"/>
          <p:nvPr>
            <p:ph idx="3" type="body"/>
          </p:nvPr>
        </p:nvSpPr>
        <p:spPr>
          <a:xfrm>
            <a:off x="6050378" y="1409700"/>
            <a:ext cx="24198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5" name="Google Shape;305;p47"/>
          <p:cNvSpPr/>
          <p:nvPr/>
        </p:nvSpPr>
        <p:spPr>
          <a:xfrm>
            <a:off x="1071200" y="1239786"/>
            <a:ext cx="310059" cy="275188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/>
          <p:nvPr/>
        </p:nvSpPr>
        <p:spPr>
          <a:xfrm>
            <a:off x="1080676" y="3097581"/>
            <a:ext cx="291103" cy="272402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/>
          <p:nvPr/>
        </p:nvSpPr>
        <p:spPr>
          <a:xfrm>
            <a:off x="3615392" y="3082823"/>
            <a:ext cx="319091" cy="260437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7"/>
          <p:cNvSpPr/>
          <p:nvPr/>
        </p:nvSpPr>
        <p:spPr>
          <a:xfrm>
            <a:off x="6130964" y="3078226"/>
            <a:ext cx="293366" cy="311099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/>
          <p:nvPr/>
        </p:nvSpPr>
        <p:spPr>
          <a:xfrm>
            <a:off x="3578054" y="1205475"/>
            <a:ext cx="356112" cy="31706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7"/>
          <p:cNvSpPr/>
          <p:nvPr/>
        </p:nvSpPr>
        <p:spPr>
          <a:xfrm>
            <a:off x="6130969" y="1227816"/>
            <a:ext cx="347525" cy="29911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962700" y="3246400"/>
            <a:ext cx="24198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3" name="Google Shape;313;p47"/>
          <p:cNvSpPr txBox="1"/>
          <p:nvPr>
            <p:ph idx="2" type="body"/>
          </p:nvPr>
        </p:nvSpPr>
        <p:spPr>
          <a:xfrm>
            <a:off x="3506539" y="3246400"/>
            <a:ext cx="24198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4" name="Google Shape;314;p47"/>
          <p:cNvSpPr txBox="1"/>
          <p:nvPr>
            <p:ph idx="3" type="body"/>
          </p:nvPr>
        </p:nvSpPr>
        <p:spPr>
          <a:xfrm>
            <a:off x="6050378" y="3246400"/>
            <a:ext cx="24198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675" y="114300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use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457200" y="1145513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EDIT IN GOOGLE SLIDES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Click on the button under the presentation preview that says "Use as Google Slides Theme".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You will get a copy of this document on your Google Drive and will be able to edit, add or delete slides.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You have to be signed in to your Google account.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744975" y="1145513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EDIT IN POWERPOINT®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457200" y="3390825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/>
          <p:nvPr/>
        </p:nvSpPr>
        <p:spPr>
          <a:xfrm>
            <a:off x="0" y="3072206"/>
            <a:ext cx="9110400" cy="20712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9"/>
          <p:cNvSpPr txBox="1"/>
          <p:nvPr>
            <p:ph idx="4294967295" type="body"/>
          </p:nvPr>
        </p:nvSpPr>
        <p:spPr>
          <a:xfrm>
            <a:off x="457200" y="3384638"/>
            <a:ext cx="41019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project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9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30" name="Google Shape;330;p49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31" name="Google Shape;331;p49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9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9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9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/>
          <p:nvPr/>
        </p:nvSpPr>
        <p:spPr>
          <a:xfrm>
            <a:off x="0" y="3072206"/>
            <a:ext cx="9110400" cy="20712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0"/>
          <p:cNvSpPr txBox="1"/>
          <p:nvPr>
            <p:ph idx="4294967295" type="body"/>
          </p:nvPr>
        </p:nvSpPr>
        <p:spPr>
          <a:xfrm>
            <a:off x="457200" y="3384638"/>
            <a:ext cx="41019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project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41" name="Google Shape;341;p50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0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43" name="Google Shape;343;p50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44" name="Google Shape;344;p50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0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/>
          <p:nvPr/>
        </p:nvSpPr>
        <p:spPr>
          <a:xfrm>
            <a:off x="0" y="3072206"/>
            <a:ext cx="9110400" cy="20712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1"/>
          <p:cNvSpPr txBox="1"/>
          <p:nvPr>
            <p:ph idx="4294967295" type="body"/>
          </p:nvPr>
        </p:nvSpPr>
        <p:spPr>
          <a:xfrm>
            <a:off x="457200" y="3384638"/>
            <a:ext cx="41019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project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54" name="Google Shape;354;p51"/>
          <p:cNvSpPr/>
          <p:nvPr/>
        </p:nvSpPr>
        <p:spPr>
          <a:xfrm>
            <a:off x="3970796" y="656001"/>
            <a:ext cx="4193400" cy="2475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3783024" y="481100"/>
            <a:ext cx="4568731" cy="329300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2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 txBox="1"/>
          <p:nvPr>
            <p:ph idx="4294967295" type="ctrTitle"/>
          </p:nvPr>
        </p:nvSpPr>
        <p:spPr>
          <a:xfrm>
            <a:off x="685800" y="440344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omemade Apple"/>
                <a:ea typeface="Homemade Apple"/>
                <a:cs typeface="Homemade Apple"/>
                <a:sym typeface="Homemade Apple"/>
              </a:rPr>
              <a:t>thanks!</a:t>
            </a:r>
            <a:endParaRPr sz="600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363" name="Google Shape;363;p52"/>
          <p:cNvSpPr txBox="1"/>
          <p:nvPr>
            <p:ph idx="4294967295" type="subTitle"/>
          </p:nvPr>
        </p:nvSpPr>
        <p:spPr>
          <a:xfrm>
            <a:off x="685800" y="1354163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64" name="Google Shape;364;p52"/>
          <p:cNvSpPr txBox="1"/>
          <p:nvPr>
            <p:ph idx="4294967295" type="body"/>
          </p:nvPr>
        </p:nvSpPr>
        <p:spPr>
          <a:xfrm>
            <a:off x="685800" y="229295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1" name="Google Shape;371;p53"/>
          <p:cNvSpPr txBox="1"/>
          <p:nvPr>
            <p:ph idx="1" type="body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▹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▹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2" name="Google Shape;372;p5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1115250" y="1236825"/>
            <a:ext cx="7494900" cy="22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presentations uses the following typographies and colors: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▹"/>
            </a:pPr>
            <a:r>
              <a:rPr lang="en" sz="1800">
                <a:solidFill>
                  <a:srgbClr val="FFFFFF"/>
                </a:solidFill>
              </a:rPr>
              <a:t>Titles &amp; text: </a:t>
            </a:r>
            <a:r>
              <a:rPr b="1" lang="en" sz="1800">
                <a:solidFill>
                  <a:srgbClr val="FFFFFF"/>
                </a:solidFill>
              </a:rPr>
              <a:t>Raleway</a:t>
            </a:r>
            <a:endParaRPr b="1"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▹"/>
            </a:pPr>
            <a:r>
              <a:rPr lang="en" sz="1800">
                <a:solidFill>
                  <a:srgbClr val="FFFFFF"/>
                </a:solidFill>
              </a:rPr>
              <a:t>Handwritten font: </a:t>
            </a:r>
            <a:r>
              <a:rPr b="1" lang="en" sz="1800">
                <a:solidFill>
                  <a:srgbClr val="FFFFFF"/>
                </a:solidFill>
              </a:rPr>
              <a:t>Homemade Apple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these pages: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https://www.fontsquirrel.com/fonts/raleway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https://www.fontsquirrel.com/fonts/homemade-apple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316275" y="44002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5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5"/>
          <p:cNvSpPr txBox="1"/>
          <p:nvPr/>
        </p:nvSpPr>
        <p:spPr>
          <a:xfrm>
            <a:off x="6248575" y="3223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7" name="Google Shape;387;p55"/>
          <p:cNvSpPr/>
          <p:nvPr/>
        </p:nvSpPr>
        <p:spPr>
          <a:xfrm>
            <a:off x="277965" y="28221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5"/>
          <p:cNvSpPr/>
          <p:nvPr/>
        </p:nvSpPr>
        <p:spPr>
          <a:xfrm>
            <a:off x="852801" y="34921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5"/>
          <p:cNvSpPr/>
          <p:nvPr/>
        </p:nvSpPr>
        <p:spPr>
          <a:xfrm>
            <a:off x="1445208" y="35026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5"/>
          <p:cNvSpPr/>
          <p:nvPr/>
        </p:nvSpPr>
        <p:spPr>
          <a:xfrm>
            <a:off x="2071095" y="34124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5"/>
          <p:cNvSpPr/>
          <p:nvPr/>
        </p:nvSpPr>
        <p:spPr>
          <a:xfrm>
            <a:off x="2678363" y="33805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5"/>
          <p:cNvSpPr/>
          <p:nvPr/>
        </p:nvSpPr>
        <p:spPr>
          <a:xfrm>
            <a:off x="3190980" y="33378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5"/>
          <p:cNvSpPr/>
          <p:nvPr/>
        </p:nvSpPr>
        <p:spPr>
          <a:xfrm>
            <a:off x="3808913" y="31197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5"/>
          <p:cNvSpPr/>
          <p:nvPr/>
        </p:nvSpPr>
        <p:spPr>
          <a:xfrm>
            <a:off x="4367795" y="33857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5"/>
          <p:cNvSpPr/>
          <p:nvPr/>
        </p:nvSpPr>
        <p:spPr>
          <a:xfrm>
            <a:off x="4977729" y="34495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5"/>
          <p:cNvSpPr/>
          <p:nvPr/>
        </p:nvSpPr>
        <p:spPr>
          <a:xfrm>
            <a:off x="5571185" y="33645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5"/>
          <p:cNvSpPr/>
          <p:nvPr/>
        </p:nvSpPr>
        <p:spPr>
          <a:xfrm>
            <a:off x="282226" y="87566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5"/>
          <p:cNvSpPr/>
          <p:nvPr/>
        </p:nvSpPr>
        <p:spPr>
          <a:xfrm>
            <a:off x="869825" y="87566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5"/>
          <p:cNvSpPr/>
          <p:nvPr/>
        </p:nvSpPr>
        <p:spPr>
          <a:xfrm>
            <a:off x="1447327" y="94426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5"/>
          <p:cNvSpPr/>
          <p:nvPr/>
        </p:nvSpPr>
        <p:spPr>
          <a:xfrm>
            <a:off x="2034402" y="91129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5"/>
          <p:cNvSpPr/>
          <p:nvPr/>
        </p:nvSpPr>
        <p:spPr>
          <a:xfrm>
            <a:off x="2624667" y="93629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5"/>
          <p:cNvSpPr/>
          <p:nvPr/>
        </p:nvSpPr>
        <p:spPr>
          <a:xfrm>
            <a:off x="3218647" y="93629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5"/>
          <p:cNvSpPr/>
          <p:nvPr/>
        </p:nvSpPr>
        <p:spPr>
          <a:xfrm>
            <a:off x="3815818" y="94000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5"/>
          <p:cNvSpPr/>
          <p:nvPr/>
        </p:nvSpPr>
        <p:spPr>
          <a:xfrm>
            <a:off x="4384820" y="92138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5"/>
          <p:cNvSpPr/>
          <p:nvPr/>
        </p:nvSpPr>
        <p:spPr>
          <a:xfrm>
            <a:off x="4934129" y="88097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5"/>
          <p:cNvSpPr/>
          <p:nvPr/>
        </p:nvSpPr>
        <p:spPr>
          <a:xfrm>
            <a:off x="5532896" y="89693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5"/>
          <p:cNvSpPr/>
          <p:nvPr/>
        </p:nvSpPr>
        <p:spPr>
          <a:xfrm>
            <a:off x="252963" y="154834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5"/>
          <p:cNvSpPr/>
          <p:nvPr/>
        </p:nvSpPr>
        <p:spPr>
          <a:xfrm>
            <a:off x="842704" y="149198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5"/>
          <p:cNvSpPr/>
          <p:nvPr/>
        </p:nvSpPr>
        <p:spPr>
          <a:xfrm>
            <a:off x="1445732" y="151005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5"/>
          <p:cNvSpPr/>
          <p:nvPr/>
        </p:nvSpPr>
        <p:spPr>
          <a:xfrm>
            <a:off x="2029616" y="149836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5"/>
          <p:cNvSpPr/>
          <p:nvPr/>
        </p:nvSpPr>
        <p:spPr>
          <a:xfrm>
            <a:off x="2629978" y="151060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5"/>
          <p:cNvSpPr/>
          <p:nvPr/>
        </p:nvSpPr>
        <p:spPr>
          <a:xfrm>
            <a:off x="3234055" y="146752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5"/>
          <p:cNvSpPr/>
          <p:nvPr/>
        </p:nvSpPr>
        <p:spPr>
          <a:xfrm>
            <a:off x="3777530" y="155739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5"/>
          <p:cNvSpPr/>
          <p:nvPr/>
        </p:nvSpPr>
        <p:spPr>
          <a:xfrm>
            <a:off x="4382678" y="149996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5"/>
          <p:cNvSpPr/>
          <p:nvPr/>
        </p:nvSpPr>
        <p:spPr>
          <a:xfrm>
            <a:off x="4969227" y="148507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5"/>
          <p:cNvSpPr/>
          <p:nvPr/>
        </p:nvSpPr>
        <p:spPr>
          <a:xfrm>
            <a:off x="5538753" y="149677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5"/>
          <p:cNvSpPr/>
          <p:nvPr/>
        </p:nvSpPr>
        <p:spPr>
          <a:xfrm>
            <a:off x="301895" y="210244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5"/>
          <p:cNvSpPr/>
          <p:nvPr/>
        </p:nvSpPr>
        <p:spPr>
          <a:xfrm>
            <a:off x="875136" y="210298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1469663" y="210298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"/>
          <p:cNvSpPr/>
          <p:nvPr/>
        </p:nvSpPr>
        <p:spPr>
          <a:xfrm>
            <a:off x="2052475" y="210298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5"/>
          <p:cNvSpPr/>
          <p:nvPr/>
        </p:nvSpPr>
        <p:spPr>
          <a:xfrm>
            <a:off x="2720367" y="204874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5"/>
          <p:cNvSpPr/>
          <p:nvPr/>
        </p:nvSpPr>
        <p:spPr>
          <a:xfrm>
            <a:off x="3319156" y="205193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5"/>
          <p:cNvSpPr/>
          <p:nvPr/>
        </p:nvSpPr>
        <p:spPr>
          <a:xfrm>
            <a:off x="3912065" y="210244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5"/>
          <p:cNvSpPr/>
          <p:nvPr/>
        </p:nvSpPr>
        <p:spPr>
          <a:xfrm>
            <a:off x="4402368" y="209765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5"/>
          <p:cNvSpPr/>
          <p:nvPr/>
        </p:nvSpPr>
        <p:spPr>
          <a:xfrm>
            <a:off x="4975609" y="210722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5"/>
          <p:cNvSpPr/>
          <p:nvPr/>
        </p:nvSpPr>
        <p:spPr>
          <a:xfrm>
            <a:off x="5570114" y="204820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5"/>
          <p:cNvSpPr/>
          <p:nvPr/>
        </p:nvSpPr>
        <p:spPr>
          <a:xfrm>
            <a:off x="400284" y="265229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5"/>
          <p:cNvSpPr/>
          <p:nvPr/>
        </p:nvSpPr>
        <p:spPr>
          <a:xfrm>
            <a:off x="913425" y="263634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5"/>
          <p:cNvSpPr/>
          <p:nvPr/>
        </p:nvSpPr>
        <p:spPr>
          <a:xfrm>
            <a:off x="1461139" y="263634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5"/>
          <p:cNvSpPr/>
          <p:nvPr/>
        </p:nvSpPr>
        <p:spPr>
          <a:xfrm>
            <a:off x="2592213" y="271451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2013116" y="266399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5"/>
          <p:cNvSpPr/>
          <p:nvPr/>
        </p:nvSpPr>
        <p:spPr>
          <a:xfrm>
            <a:off x="3210671" y="267411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5"/>
          <p:cNvSpPr/>
          <p:nvPr/>
        </p:nvSpPr>
        <p:spPr>
          <a:xfrm>
            <a:off x="3796674" y="2677300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5"/>
          <p:cNvSpPr/>
          <p:nvPr/>
        </p:nvSpPr>
        <p:spPr>
          <a:xfrm>
            <a:off x="4332172" y="2677300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5"/>
          <p:cNvSpPr/>
          <p:nvPr/>
        </p:nvSpPr>
        <p:spPr>
          <a:xfrm>
            <a:off x="5012302" y="266134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5"/>
          <p:cNvSpPr/>
          <p:nvPr/>
        </p:nvSpPr>
        <p:spPr>
          <a:xfrm>
            <a:off x="5602568" y="268208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5"/>
          <p:cNvSpPr/>
          <p:nvPr/>
        </p:nvSpPr>
        <p:spPr>
          <a:xfrm>
            <a:off x="264677" y="329042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5"/>
          <p:cNvSpPr/>
          <p:nvPr/>
        </p:nvSpPr>
        <p:spPr>
          <a:xfrm>
            <a:off x="848015" y="331488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5"/>
          <p:cNvSpPr/>
          <p:nvPr/>
        </p:nvSpPr>
        <p:spPr>
          <a:xfrm>
            <a:off x="1447327" y="330318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5"/>
          <p:cNvSpPr/>
          <p:nvPr/>
        </p:nvSpPr>
        <p:spPr>
          <a:xfrm>
            <a:off x="2032260" y="329521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5"/>
          <p:cNvSpPr/>
          <p:nvPr/>
        </p:nvSpPr>
        <p:spPr>
          <a:xfrm>
            <a:off x="2640621" y="326968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5"/>
          <p:cNvSpPr/>
          <p:nvPr/>
        </p:nvSpPr>
        <p:spPr>
          <a:xfrm>
            <a:off x="3196312" y="331435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5"/>
          <p:cNvSpPr/>
          <p:nvPr/>
        </p:nvSpPr>
        <p:spPr>
          <a:xfrm>
            <a:off x="3784982" y="331435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5"/>
          <p:cNvSpPr/>
          <p:nvPr/>
        </p:nvSpPr>
        <p:spPr>
          <a:xfrm>
            <a:off x="4383224" y="328563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5"/>
          <p:cNvSpPr/>
          <p:nvPr/>
        </p:nvSpPr>
        <p:spPr>
          <a:xfrm>
            <a:off x="4951132" y="324523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55"/>
          <p:cNvSpPr/>
          <p:nvPr/>
        </p:nvSpPr>
        <p:spPr>
          <a:xfrm>
            <a:off x="5569065" y="326916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5"/>
          <p:cNvSpPr/>
          <p:nvPr/>
        </p:nvSpPr>
        <p:spPr>
          <a:xfrm>
            <a:off x="258820" y="384133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5"/>
          <p:cNvSpPr/>
          <p:nvPr/>
        </p:nvSpPr>
        <p:spPr>
          <a:xfrm>
            <a:off x="828346" y="390567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5"/>
          <p:cNvSpPr/>
          <p:nvPr/>
        </p:nvSpPr>
        <p:spPr>
          <a:xfrm>
            <a:off x="1518573" y="381420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5"/>
          <p:cNvSpPr/>
          <p:nvPr/>
        </p:nvSpPr>
        <p:spPr>
          <a:xfrm>
            <a:off x="2069500" y="385621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5"/>
          <p:cNvSpPr/>
          <p:nvPr/>
        </p:nvSpPr>
        <p:spPr>
          <a:xfrm>
            <a:off x="2632644" y="388707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5"/>
          <p:cNvSpPr/>
          <p:nvPr/>
        </p:nvSpPr>
        <p:spPr>
          <a:xfrm>
            <a:off x="3218101" y="385888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5"/>
          <p:cNvSpPr/>
          <p:nvPr/>
        </p:nvSpPr>
        <p:spPr>
          <a:xfrm>
            <a:off x="3804127" y="385409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5"/>
          <p:cNvSpPr/>
          <p:nvPr/>
        </p:nvSpPr>
        <p:spPr>
          <a:xfrm>
            <a:off x="4363533" y="385780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5"/>
          <p:cNvSpPr/>
          <p:nvPr/>
        </p:nvSpPr>
        <p:spPr>
          <a:xfrm>
            <a:off x="4969227" y="385037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5"/>
          <p:cNvSpPr/>
          <p:nvPr/>
        </p:nvSpPr>
        <p:spPr>
          <a:xfrm>
            <a:off x="5566399" y="383228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5"/>
          <p:cNvSpPr/>
          <p:nvPr/>
        </p:nvSpPr>
        <p:spPr>
          <a:xfrm>
            <a:off x="230650" y="449648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5"/>
          <p:cNvSpPr/>
          <p:nvPr/>
        </p:nvSpPr>
        <p:spPr>
          <a:xfrm>
            <a:off x="858133" y="442573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5"/>
          <p:cNvSpPr/>
          <p:nvPr/>
        </p:nvSpPr>
        <p:spPr>
          <a:xfrm>
            <a:off x="1430849" y="440287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5"/>
          <p:cNvSpPr/>
          <p:nvPr/>
        </p:nvSpPr>
        <p:spPr>
          <a:xfrm>
            <a:off x="2039713" y="443957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5"/>
          <p:cNvSpPr/>
          <p:nvPr/>
        </p:nvSpPr>
        <p:spPr>
          <a:xfrm>
            <a:off x="2590093" y="444064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5"/>
          <p:cNvSpPr/>
          <p:nvPr/>
        </p:nvSpPr>
        <p:spPr>
          <a:xfrm>
            <a:off x="3227673" y="440873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5"/>
          <p:cNvSpPr/>
          <p:nvPr/>
        </p:nvSpPr>
        <p:spPr>
          <a:xfrm>
            <a:off x="3742432" y="440395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5"/>
          <p:cNvSpPr/>
          <p:nvPr/>
        </p:nvSpPr>
        <p:spPr>
          <a:xfrm>
            <a:off x="4336412" y="439702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5"/>
          <p:cNvSpPr/>
          <p:nvPr/>
        </p:nvSpPr>
        <p:spPr>
          <a:xfrm>
            <a:off x="4946346" y="450817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5"/>
          <p:cNvSpPr/>
          <p:nvPr/>
        </p:nvSpPr>
        <p:spPr>
          <a:xfrm>
            <a:off x="5591925" y="446243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6350992" y="188785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5"/>
          <p:cNvSpPr/>
          <p:nvPr/>
        </p:nvSpPr>
        <p:spPr>
          <a:xfrm>
            <a:off x="7244612" y="188784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5"/>
          <p:cNvSpPr/>
          <p:nvPr/>
        </p:nvSpPr>
        <p:spPr>
          <a:xfrm>
            <a:off x="6535708" y="209870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5"/>
          <p:cNvSpPr/>
          <p:nvPr/>
        </p:nvSpPr>
        <p:spPr>
          <a:xfrm>
            <a:off x="7689847" y="239610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56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476" name="Google Shape;476;p56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56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56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56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56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483" name="Google Shape;483;p56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56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56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488" name="Google Shape;488;p56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1" name="Google Shape;491;p56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492" name="Google Shape;492;p56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6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56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56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6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56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498" name="Google Shape;498;p56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6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6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56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502" name="Google Shape;502;p56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6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56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507" name="Google Shape;507;p56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56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56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56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56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p56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513" name="Google Shape;513;p56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6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56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56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p56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520" name="Google Shape;520;p56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6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Google Shape;522;p56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523" name="Google Shape;523;p56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6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6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6" name="Google Shape;526;p56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527" name="Google Shape;527;p56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6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6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6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56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56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3" name="Google Shape;533;p56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534" name="Google Shape;534;p56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56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6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6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6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56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540" name="Google Shape;540;p56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56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56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56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544" name="Google Shape;544;p56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45" name="Google Shape;545;p56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56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56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56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6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6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6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6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6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56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5" name="Google Shape;555;p56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6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6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6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6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6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56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562" name="Google Shape;562;p56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6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6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6" name="Google Shape;566;p56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567" name="Google Shape;567;p56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56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56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56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56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573" name="Google Shape;573;p56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6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6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9" name="Google Shape;579;p56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580" name="Google Shape;580;p56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56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56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56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585" name="Google Shape;585;p56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56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590" name="Google Shape;590;p56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56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5" name="Google Shape;595;p56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596" name="Google Shape;596;p5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5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5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5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5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6" name="Google Shape;606;p56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607" name="Google Shape;607;p56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56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56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0" name="Google Shape;610;p56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611" name="Google Shape;611;p5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5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5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5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5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5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5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5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5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5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56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622" name="Google Shape;622;p56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6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6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6" name="Google Shape;626;p56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627" name="Google Shape;627;p56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56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56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56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56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56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56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56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56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56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7" name="Google Shape;637;p56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638" name="Google Shape;638;p56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56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56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56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56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56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56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56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646" name="Google Shape;646;p56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56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651" name="Google Shape;651;p56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p56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656" name="Google Shape;656;p56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1" name="Google Shape;661;p56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662" name="Google Shape;662;p56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56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6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6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6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6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56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669" name="Google Shape;669;p56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56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56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56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673" name="Google Shape;673;p56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56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56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56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56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56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679" name="Google Shape;679;p56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56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56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6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56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56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56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686" name="Google Shape;686;p56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56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6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56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690" name="Google Shape;690;p56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6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6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56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56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695" name="Google Shape;695;p56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6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6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6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6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56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56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702" name="Google Shape;702;p56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56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6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56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710" name="Google Shape;710;p56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56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56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56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4" name="Google Shape;714;p56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715" name="Google Shape;715;p56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56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56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56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719" name="Google Shape;719;p56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6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2" name="Google Shape;722;p56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723" name="Google Shape;723;p56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56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6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56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56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728" name="Google Shape;728;p56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6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6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56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56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733" name="Google Shape;733;p56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56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56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56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56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56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739" name="Google Shape;739;p56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56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56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56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56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56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746" name="Google Shape;746;p56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56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3" name="Google Shape;753;p56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754" name="Google Shape;754;p56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56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767" name="Google Shape;767;p56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56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56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772" name="Google Shape;772;p56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56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56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776" name="Google Shape;776;p56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56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56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2" name="Google Shape;782;p56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783" name="Google Shape;783;p56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56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56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56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56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56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56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56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792" name="Google Shape;792;p56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56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56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56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56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56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56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56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805" name="Google Shape;805;p56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56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818" name="Google Shape;818;p56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56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56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56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56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56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56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6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56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56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56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56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0" name="Google Shape;830;p56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831" name="Google Shape;831;p56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56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56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6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56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56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56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838" name="Google Shape;838;p56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56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56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56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56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56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56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6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56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6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6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6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6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56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854" name="Google Shape;854;p56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6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56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860" name="Google Shape;860;p56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861" name="Google Shape;861;p56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56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56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56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865" name="Google Shape;865;p56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56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56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8" name="Google Shape;868;p56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869" name="Google Shape;869;p56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56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56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56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873" name="Google Shape;873;p56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56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56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6" name="Google Shape;876;p56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877" name="Google Shape;877;p56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5" name="Google Shape;885;p56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886" name="Google Shape;886;p56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56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911" name="Google Shape;911;p56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912" name="Google Shape;912;p5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5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4" name="Google Shape;914;p56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915" name="Google Shape;915;p5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5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7" name="Google Shape;917;p56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918" name="Google Shape;918;p56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56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20" name="Google Shape;920;p56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21" name="Google Shape;921;p5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7"/>
          <p:cNvSpPr txBox="1"/>
          <p:nvPr/>
        </p:nvSpPr>
        <p:spPr>
          <a:xfrm>
            <a:off x="2316250" y="9714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7" name="Google Shape;927;p57"/>
          <p:cNvSpPr txBox="1"/>
          <p:nvPr/>
        </p:nvSpPr>
        <p:spPr>
          <a:xfrm>
            <a:off x="9605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6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8" name="Google Shape;928;p57"/>
          <p:cNvSpPr txBox="1"/>
          <p:nvPr/>
        </p:nvSpPr>
        <p:spPr>
          <a:xfrm>
            <a:off x="801375" y="11566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/>
              <a:t>😉</a:t>
            </a:r>
            <a:endParaRPr sz="9600"/>
          </a:p>
        </p:txBody>
      </p:sp>
      <p:sp>
        <p:nvSpPr>
          <p:cNvPr id="929" name="Google Shape;929;p5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Google Shape;934;p5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58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36" name="Google Shape;936;p58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937" name="Google Shape;937;p58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938" name="Google Shape;938;p58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39" name="Google Shape;939;p58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40" name="Google Shape;940;p58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941" name="Google Shape;941;p58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2" name="Google Shape;942;p58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43" name="Google Shape;943;p58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944" name="Google Shape;944;p58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5" name="Google Shape;945;p58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946" name="Google Shape;946;p58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947" name="Google Shape;947;p58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948" name="Google Shape;948;p58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 amt="14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>
            <p:ph idx="4294967295" type="ctrTitle"/>
          </p:nvPr>
        </p:nvSpPr>
        <p:spPr>
          <a:xfrm>
            <a:off x="685800" y="440344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Homemade Apple"/>
                <a:ea typeface="Homemade Apple"/>
                <a:cs typeface="Homemade Apple"/>
                <a:sym typeface="Homemade Apple"/>
              </a:rPr>
              <a:t>Hello!</a:t>
            </a:r>
            <a:endParaRPr sz="600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68" name="Google Shape;168;p32"/>
          <p:cNvSpPr txBox="1"/>
          <p:nvPr>
            <p:ph idx="4294967295" type="subTitle"/>
          </p:nvPr>
        </p:nvSpPr>
        <p:spPr>
          <a:xfrm>
            <a:off x="685800" y="1354163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169" name="Google Shape;169;p32"/>
          <p:cNvSpPr txBox="1"/>
          <p:nvPr>
            <p:ph idx="4294967295" type="body"/>
          </p:nvPr>
        </p:nvSpPr>
        <p:spPr>
          <a:xfrm>
            <a:off x="685800" y="229295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685800" y="1349719"/>
            <a:ext cx="58788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761250" y="663650"/>
            <a:ext cx="499264" cy="454458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84" name="Google Shape;184;p3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title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/>
          <p:nvPr/>
        </p:nvSpPr>
        <p:spPr>
          <a:xfrm>
            <a:off x="2668050" y="12525"/>
            <a:ext cx="3807900" cy="28947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>
            <p:ph idx="4294967295" type="ctrTitle"/>
          </p:nvPr>
        </p:nvSpPr>
        <p:spPr>
          <a:xfrm>
            <a:off x="685800" y="1836994"/>
            <a:ext cx="77724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Homemade Apple"/>
                <a:ea typeface="Homemade Apple"/>
                <a:cs typeface="Homemade Apple"/>
                <a:sym typeface="Homemade Apple"/>
              </a:rPr>
              <a:t>big concept</a:t>
            </a:r>
            <a:endParaRPr sz="400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98" name="Google Shape;198;p36"/>
          <p:cNvSpPr txBox="1"/>
          <p:nvPr>
            <p:ph idx="4294967295" type="subTitle"/>
          </p:nvPr>
        </p:nvSpPr>
        <p:spPr>
          <a:xfrm>
            <a:off x="2667900" y="3135994"/>
            <a:ext cx="3807900" cy="1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99" name="Google Shape;199;p36"/>
          <p:cNvSpPr/>
          <p:nvPr/>
        </p:nvSpPr>
        <p:spPr>
          <a:xfrm>
            <a:off x="4090475" y="789525"/>
            <a:ext cx="1191907" cy="109600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6" name="Google Shape;206;p37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 content</a:t>
            </a:r>
            <a:endParaRPr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7" name="Google Shape;207;p37"/>
          <p:cNvSpPr txBox="1"/>
          <p:nvPr>
            <p:ph idx="2" type="body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08" name="Google Shape;208;p3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two</a:t>
            </a:r>
            <a:r>
              <a:rPr lang="en"/>
              <a:t> OR </a:t>
            </a:r>
            <a:r>
              <a:rPr lang="en">
                <a:latin typeface="Homemade Apple"/>
                <a:ea typeface="Homemade Apple"/>
                <a:cs typeface="Homemade Apple"/>
                <a:sym typeface="Homemade Apple"/>
              </a:rPr>
              <a:t>three </a:t>
            </a:r>
            <a:r>
              <a:rPr lang="en"/>
              <a:t>COLUMNS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15" name="Google Shape;215;p38"/>
          <p:cNvSpPr txBox="1"/>
          <p:nvPr>
            <p:ph idx="2" type="body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16" name="Google Shape;216;p38"/>
          <p:cNvSpPr txBox="1"/>
          <p:nvPr>
            <p:ph idx="3" type="body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DDE1E9"/>
      </a:lt2>
      <a:accent1>
        <a:srgbClr val="A90C98"/>
      </a:accent1>
      <a:accent2>
        <a:srgbClr val="3A1394"/>
      </a:accent2>
      <a:accent3>
        <a:srgbClr val="00D6B5"/>
      </a:accent3>
      <a:accent4>
        <a:srgbClr val="172495"/>
      </a:accent4>
      <a:accent5>
        <a:srgbClr val="FFA400"/>
      </a:accent5>
      <a:accent6>
        <a:srgbClr val="BA006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