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Titillium Web"/>
      <p:regular r:id="rId39"/>
      <p:bold r:id="rId40"/>
      <p:italic r:id="rId41"/>
      <p:boldItalic r:id="rId42"/>
    </p:embeddedFont>
    <p:embeddedFont>
      <p:font typeface="Chivo Light"/>
      <p:regular r:id="rId43"/>
      <p:bold r:id="rId44"/>
      <p:italic r:id="rId45"/>
      <p:boldItalic r:id="rId46"/>
    </p:embeddedFont>
    <p:embeddedFont>
      <p:font typeface="Titillium Web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E08D46-DE78-4E9E-A265-AEF9F6595613}">
  <a:tblStyle styleId="{7DE08D46-DE78-4E9E-A265-AEF9F65956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bold.fntdata"/><Relationship Id="rId42" Type="http://schemas.openxmlformats.org/officeDocument/2006/relationships/font" Target="fonts/TitilliumWeb-boldItalic.fntdata"/><Relationship Id="rId41" Type="http://schemas.openxmlformats.org/officeDocument/2006/relationships/font" Target="fonts/TitilliumWeb-italic.fntdata"/><Relationship Id="rId44" Type="http://schemas.openxmlformats.org/officeDocument/2006/relationships/font" Target="fonts/ChivoLight-bold.fntdata"/><Relationship Id="rId43" Type="http://schemas.openxmlformats.org/officeDocument/2006/relationships/font" Target="fonts/ChivoLight-regular.fntdata"/><Relationship Id="rId46" Type="http://schemas.openxmlformats.org/officeDocument/2006/relationships/font" Target="fonts/ChivoLight-boldItalic.fntdata"/><Relationship Id="rId45" Type="http://schemas.openxmlformats.org/officeDocument/2006/relationships/font" Target="fonts/Chiv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itilliumWebLight-bold.fntdata"/><Relationship Id="rId47" Type="http://schemas.openxmlformats.org/officeDocument/2006/relationships/font" Target="fonts/TitilliumWebLight-regular.fntdata"/><Relationship Id="rId49" Type="http://schemas.openxmlformats.org/officeDocument/2006/relationships/font" Target="fonts/TitilliumWeb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ontserrat-regular.fntdata"/><Relationship Id="rId34" Type="http://schemas.openxmlformats.org/officeDocument/2006/relationships/slide" Target="slides/slide29.xml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TitilliumWeb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TitilliumWeb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8515f24e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8515f24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65b14e3574_6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65b14e3574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titilliu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fmla="val 102572" name="hf"/>
              <a:gd fmla="val 105210" name="vf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57225" y="3172125"/>
            <a:ext cx="4754100" cy="13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849863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868829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Dolor nec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87812" y="2029862"/>
            <a:ext cx="2827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Ipsum dolor amet dolor   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57188" y="2029862"/>
            <a:ext cx="2380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458123" y="2341000"/>
            <a:ext cx="7257489" cy="674450"/>
            <a:chOff x="943723" y="3098500"/>
            <a:chExt cx="7257489" cy="674450"/>
          </a:xfrm>
        </p:grpSpPr>
        <p:sp>
          <p:nvSpPr>
            <p:cNvPr id="151" name="Google Shape;151;p22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458123" y="3026300"/>
            <a:ext cx="7257489" cy="674450"/>
            <a:chOff x="943723" y="3783775"/>
            <a:chExt cx="7257489" cy="674450"/>
          </a:xfrm>
        </p:grpSpPr>
        <p:sp>
          <p:nvSpPr>
            <p:cNvPr id="162" name="Google Shape;162;p22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458123" y="3711550"/>
            <a:ext cx="7257489" cy="674450"/>
            <a:chOff x="943723" y="4469050"/>
            <a:chExt cx="7257489" cy="674450"/>
          </a:xfrm>
        </p:grpSpPr>
        <p:sp>
          <p:nvSpPr>
            <p:cNvPr id="173" name="Google Shape;173;p22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457200" y="1802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{7DE08D46-DE78-4E9E-A265-AEF9F6595613}</a:tableStyleId>
              </a:tblPr>
              <a:tblGrid>
                <a:gridCol w="1506375"/>
                <a:gridCol w="1506375"/>
                <a:gridCol w="1506375"/>
                <a:gridCol w="1506375"/>
              </a:tblGrid>
              <a:tr h="68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DFFB1"/>
          </a:solidFill>
          <a:ln>
            <a:noFill/>
          </a:ln>
          <a:effectLst>
            <a:outerShdw blurRad="57150" rotWithShape="0" algn="bl" dir="5400000" dist="19050">
              <a:srgbClr val="07376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473125"/>
            <a:ext cx="6025500" cy="51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1985850" y="1830500"/>
            <a:ext cx="68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4"/>
          <p:cNvSpPr/>
          <p:nvPr/>
        </p:nvSpPr>
        <p:spPr>
          <a:xfrm rot="10800000">
            <a:off x="1155750" y="2156500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2818775" y="37824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 rot="10800000">
            <a:off x="3879375" y="1970100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 rot="10800000">
            <a:off x="4597100" y="40687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rot="10800000">
            <a:off x="6751300" y="24510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rot="10800000">
            <a:off x="7422675" y="41418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DFFB1"/>
                </a:solidFill>
              </a:rPr>
              <a:t>89,526,124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209" name="Google Shape;209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7DFFB1"/>
                </a:solidFill>
              </a:rPr>
              <a:t>$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7DFFB1"/>
                </a:solidFill>
              </a:rPr>
              <a:t>%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9" name="Google Shape;219;p26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7DFFB1"/>
                </a:solidFill>
              </a:rPr>
              <a:t>users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20" name="Google Shape;220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599586" cy="1384500"/>
            <a:chOff x="4908100" y="889950"/>
            <a:chExt cx="3599586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457200" y="815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457200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2544152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/>
          <p:nvPr>
            <p:ph idx="3" type="body"/>
          </p:nvPr>
        </p:nvSpPr>
        <p:spPr>
          <a:xfrm>
            <a:off x="4631103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457200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8"/>
          <p:cNvSpPr txBox="1"/>
          <p:nvPr>
            <p:ph idx="2" type="body"/>
          </p:nvPr>
        </p:nvSpPr>
        <p:spPr>
          <a:xfrm>
            <a:off x="2544152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8"/>
          <p:cNvSpPr txBox="1"/>
          <p:nvPr>
            <p:ph idx="3" type="body"/>
          </p:nvPr>
        </p:nvSpPr>
        <p:spPr>
          <a:xfrm>
            <a:off x="4631103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659450"/>
            <a:ext cx="6138202" cy="34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6" name="Google Shape;276;p30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MOBILE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9" name="Google Shape;279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90" name="Google Shape;290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31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TABLET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4024150" y="837038"/>
            <a:ext cx="4456494" cy="34694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2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DESKTOP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09" name="Google Shape;309;p33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/>
              <a:t>ou can find me at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7DFFB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7DFFB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7DFFB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7DFFB1"/>
              </a:solidFill>
            </a:endParaRPr>
          </a:p>
        </p:txBody>
      </p:sp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5"/>
          <p:cNvSpPr txBox="1"/>
          <p:nvPr>
            <p:ph idx="1" type="body"/>
          </p:nvPr>
        </p:nvSpPr>
        <p:spPr>
          <a:xfrm>
            <a:off x="457200" y="1428750"/>
            <a:ext cx="6025500" cy="23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Titillium Web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Titillium Web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7DFFB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https://www.fontsquirrel.com/fonts/titillium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57200" y="4019250"/>
            <a:ext cx="6025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30" name="Google Shape;330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45" name="Google Shape;345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51" name="Google Shape;351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59" name="Google Shape;359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65" name="Google Shape;365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73" name="Google Shape;373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82" name="Google Shape;382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85" name="Google Shape;38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88" name="Google Shape;388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92" name="Google Shape;392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00" name="Google Shape;400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07" name="Google Shape;407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13" name="Google Shape;413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16" name="Google Shape;416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22" name="Google Shape;422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25" name="Google Shape;425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33" name="Google Shape;433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39" name="Google Shape;439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48" name="Google Shape;448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53" name="Google Shape;453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58" name="Google Shape;458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63" name="Google Shape;463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6" name="Google Shape;466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69" name="Google Shape;469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73" name="Google Shape;473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76" name="Google Shape;476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87" name="Google Shape;487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91" name="Google Shape;491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94" name="Google Shape;494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99" name="Google Shape;499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04" name="Google Shape;504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11" name="Google Shape;511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21" name="Google Shape;521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25" name="Google Shape;525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29" name="Google Shape;529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35" name="Google Shape;535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38" name="Google Shape;538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46" name="Google Shape;546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53" name="Google Shape;553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56" name="Google Shape;556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65" name="Google Shape;565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74" name="Google Shape;574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77" name="Google Shape;577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84" name="Google Shape;584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92" name="Google Shape;592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96" name="Google Shape;596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03" name="Google Shape;603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07" name="Google Shape;607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11" name="Google Shape;611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17" name="Google Shape;617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45" name="Google Shape;645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69" name="Google Shape;669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84" name="Google Shape;684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88" name="Google Shape;688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95" name="Google Shape;695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04" name="Google Shape;704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08" name="Google Shape;708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14" name="Google Shape;714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22" name="Google Shape;722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29" name="Google Shape;729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9" name="Google Shape;739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51" name="Google Shape;751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57" name="Google Shape;757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6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765" name="Google Shape;76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6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768" name="Google Shape;768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771" name="Google Shape;771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36"/>
          <p:cNvSpPr/>
          <p:nvPr/>
        </p:nvSpPr>
        <p:spPr>
          <a:xfrm>
            <a:off x="7436055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6552218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6837753" y="3478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7DFFB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7" name="Google Shape;777;p36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SlidesCarnival icons are editable shapes. </a:t>
            </a:r>
            <a:br>
              <a:rPr lang="en" sz="1000"/>
            </a:br>
            <a:br>
              <a:rPr lang="en" sz="1000"/>
            </a:br>
            <a:r>
              <a:rPr lang="en" sz="1000"/>
              <a:t>This means that you can:</a:t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Resize them without losing quality.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fill color and opacity.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line color, width and style.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Isn’t that nice? :)</a:t>
            </a:r>
            <a:br>
              <a:rPr lang="en" sz="1000"/>
            </a:br>
            <a:br>
              <a:rPr lang="en" sz="1000"/>
            </a:br>
            <a:r>
              <a:rPr lang="en" sz="1000"/>
              <a:t>Examples:</a:t>
            </a: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83" name="Google Shape;783;p3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90" name="Google Shape;790;p3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3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95" name="Google Shape;795;p3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99" name="Google Shape;799;p3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3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05" name="Google Shape;805;p3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09" name="Google Shape;809;p3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14" name="Google Shape;814;p3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9" name="Google Shape;819;p3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20" name="Google Shape;820;p3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3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27" name="Google Shape;827;p3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30" name="Google Shape;830;p3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34" name="Google Shape;834;p3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0" name="Google Shape;840;p3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41" name="Google Shape;841;p3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3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47" name="Google Shape;847;p3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3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51" name="Google Shape;851;p3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52" name="Google Shape;852;p3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2" name="Google Shape;862;p3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69" name="Google Shape;869;p3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74" name="Google Shape;874;p3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80" name="Google Shape;880;p3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3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87" name="Google Shape;887;p3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3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92" name="Google Shape;892;p3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3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97" name="Google Shape;897;p3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2" name="Google Shape;902;p3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03" name="Google Shape;903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3" name="Google Shape;913;p3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14" name="Google Shape;914;p3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7" name="Google Shape;917;p3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18" name="Google Shape;918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8" name="Google Shape;928;p3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29" name="Google Shape;929;p3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3" name="Google Shape;933;p3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34" name="Google Shape;934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4" name="Google Shape;944;p3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45" name="Google Shape;945;p3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3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53" name="Google Shape;953;p3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58" name="Google Shape;958;p3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3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63" name="Google Shape;963;p3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8" name="Google Shape;968;p3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69" name="Google Shape;969;p3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76" name="Google Shape;976;p3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3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80" name="Google Shape;980;p3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86" name="Google Shape;986;p3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3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93" name="Google Shape;993;p3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3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97" name="Google Shape;997;p3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1" name="Google Shape;1001;p3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02" name="Google Shape;1002;p3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3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09" name="Google Shape;1009;p3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3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17" name="Google Shape;1017;p3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3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22" name="Google Shape;1022;p3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26" name="Google Shape;1026;p3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3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30" name="Google Shape;1030;p3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3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35" name="Google Shape;1035;p3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3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40" name="Google Shape;1040;p3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3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46" name="Google Shape;1046;p3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3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53" name="Google Shape;1053;p3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61" name="Google Shape;1061;p3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3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74" name="Google Shape;1074;p3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3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79" name="Google Shape;1079;p3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83" name="Google Shape;1083;p3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90" name="Google Shape;1090;p3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3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99" name="Google Shape;1099;p3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3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12" name="Google Shape;1112;p3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3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25" name="Google Shape;1125;p3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3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38" name="Google Shape;1138;p3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45" name="Google Shape;1145;p3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61" name="Google Shape;1161;p3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67" name="Google Shape;1167;p3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68" name="Google Shape;1168;p3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1" name="Google Shape;1171;p3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72" name="Google Shape;1172;p3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5" name="Google Shape;1175;p3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76" name="Google Shape;1176;p3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9" name="Google Shape;1179;p3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80" name="Google Shape;1180;p3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3" name="Google Shape;1183;p3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84" name="Google Shape;1184;p3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93" name="Google Shape;1193;p3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3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18" name="Google Shape;1218;p3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19" name="Google Shape;1219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1" name="Google Shape;1221;p3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22" name="Google Shape;1222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4" name="Google Shape;1224;p3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25" name="Google Shape;1225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7" name="Google Shape;1227;p37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28" name="Google Shape;1228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4" name="Google Shape;1234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7DFFB1"/>
                </a:solidFill>
              </a:rPr>
              <a:t>😉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1235" name="Google Shape;1235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6" name="Google Shape;1236;p38"/>
          <p:cNvSpPr txBox="1"/>
          <p:nvPr>
            <p:ph idx="1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43" name="Google Shape;1243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44" name="Google Shape;1244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45" name="Google Shape;1245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48" name="Google Shape;1248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0" name="Google Shape;1250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51" name="Google Shape;1251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3" name="Google Shape;1253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54" name="Google Shape;1254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9" name="Google Shape;69;p13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ctrTitle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 CAN ALSO SPLIT YOUR CONTENT</a:t>
            </a:r>
            <a:endParaRPr sz="2800"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