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B5A1FA-66D1-41F4-96D1-210E8FCB58EE}">
  <a:tblStyle styleId="{06B5A1FA-66D1-41F4-96D1-210E8FCB58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6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19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8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061351b_17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061351b_1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851dafd4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851dafd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4616f3966_184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4616f3966_18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73d5cce05c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73d5cce0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/>
          <p:nvPr>
            <p:ph idx="1" type="body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/>
          <p:nvPr>
            <p:ph idx="4294967295" type="title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fmla="val 100000" name="adj"/>
              </a:avLst>
            </a:pr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flipH="1" rot="5400000">
              <a:off x="3109874" y="2754999"/>
              <a:ext cx="1365300" cy="1365300"/>
            </a:xfrm>
            <a:prstGeom prst="teardrop">
              <a:avLst>
                <a:gd fmla="val 10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fmla="val 100000" name="adj"/>
              </a:avLst>
            </a:pr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fmla="val 100000" name="adj"/>
              </a:avLst>
            </a:pr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 txBox="1"/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cap="flat" cmpd="sng" w="76200">
            <a:solidFill>
              <a:srgbClr val="7F7F7F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3632411" y="1824888"/>
            <a:ext cx="840300" cy="8415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632411" y="2666172"/>
            <a:ext cx="840300" cy="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4472916" y="1824888"/>
            <a:ext cx="841500" cy="84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4472916" y="2666172"/>
            <a:ext cx="841500" cy="840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1" anchor="ctr" bIns="45700" lIns="91425" spcFirstLastPara="1" rIns="91425" wrap="square" tIns="1005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b="0" i="0" sz="10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Google Shape;590;p25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5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p25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b="1" lang="en" sz="9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http://slidemodel.com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b="0" i="0" sz="11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b="0" i="0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b="0" i="0" sz="11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614" name="Google Shape;614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b="0" i="0" sz="11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b="0" i="0" sz="1800" u="none" cap="none" strike="noStrike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617" name="Google Shape;617;p2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b="0" i="0" sz="11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b="0" i="0" sz="1800" u="none" cap="none" strike="noStrike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620" name="Google Shape;620;p25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24" name="Google Shape;624;p25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29" name="Google Shape;629;p25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33" name="Google Shape;633;p2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36" name="Google Shape;636;p2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647" name="Google Shape;647;p26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{06B5A1FA-66D1-41F4-96D1-210E8FCB58EE}</a:tableStyleId>
              </a:tblPr>
              <a:tblGrid>
                <a:gridCol w="1524800"/>
                <a:gridCol w="1524800"/>
                <a:gridCol w="1524800"/>
                <a:gridCol w="1524800"/>
              </a:tblGrid>
              <a:tr h="5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"/>
          <p:cNvSpPr/>
          <p:nvPr/>
        </p:nvSpPr>
        <p:spPr>
          <a:xfrm>
            <a:off x="807244" y="790176"/>
            <a:ext cx="7529513" cy="358689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 txBox="1"/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6" name="Google Shape;656;p27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8" name="Google Shape;668;p28"/>
          <p:cNvSpPr txBox="1"/>
          <p:nvPr>
            <p:ph idx="4294967295" type="subTitle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69" name="Google Shape;669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/>
          <p:nvPr>
            <p:ph idx="4294967295" type="ctrTitle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5" name="Google Shape;675;p29"/>
          <p:cNvSpPr txBox="1"/>
          <p:nvPr>
            <p:ph idx="4294967295" type="subTitle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76" name="Google Shape;676;p29"/>
          <p:cNvSpPr txBox="1"/>
          <p:nvPr>
            <p:ph idx="4294967295" type="ctrTitle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7" name="Google Shape;677;p29"/>
          <p:cNvSpPr txBox="1"/>
          <p:nvPr>
            <p:ph idx="4294967295" type="subTitle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78" name="Google Shape;678;p29"/>
          <p:cNvSpPr txBox="1"/>
          <p:nvPr>
            <p:ph idx="4294967295" type="ctrTitle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9" name="Google Shape;679;p29"/>
          <p:cNvSpPr txBox="1"/>
          <p:nvPr>
            <p:ph idx="4294967295" type="subTitle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80" name="Google Shape;680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86" name="Google Shape;686;p30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fmla="val 30129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95" name="Google Shape;695;p31"/>
          <p:cNvSpPr txBox="1"/>
          <p:nvPr>
            <p:ph idx="1" type="body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6" name="Google Shape;696;p31"/>
          <p:cNvSpPr txBox="1"/>
          <p:nvPr>
            <p:ph idx="2" type="body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97" name="Google Shape;697;p31"/>
          <p:cNvSpPr txBox="1"/>
          <p:nvPr>
            <p:ph idx="3" type="body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98" name="Google Shape;698;p31"/>
          <p:cNvSpPr txBox="1"/>
          <p:nvPr>
            <p:ph idx="1" type="body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9" name="Google Shape;699;p31"/>
          <p:cNvSpPr txBox="1"/>
          <p:nvPr>
            <p:ph idx="2" type="body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700" name="Google Shape;700;p31"/>
          <p:cNvSpPr txBox="1"/>
          <p:nvPr>
            <p:ph idx="3" type="body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701" name="Google Shape;701;p31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702" name="Google Shape;702;p3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1"/>
          <p:cNvSpPr/>
          <p:nvPr/>
        </p:nvSpPr>
        <p:spPr>
          <a:xfrm>
            <a:off x="637248" y="3095965"/>
            <a:ext cx="414053" cy="43653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709" name="Google Shape;709;p3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31"/>
          <p:cNvSpPr/>
          <p:nvPr/>
        </p:nvSpPr>
        <p:spPr>
          <a:xfrm>
            <a:off x="6170551" y="3095965"/>
            <a:ext cx="464307" cy="4642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31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713" name="Google Shape;713;p3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31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717" name="Google Shape;717;p3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EF6"/>
                </a:solidFill>
              </a:rPr>
              <a:t>You can copy&amp;paste graphs from </a:t>
            </a:r>
            <a:r>
              <a:rPr b="1" lang="en" u="sng">
                <a:solidFill>
                  <a:srgbClr val="00CEF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3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3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36" name="Google Shape;736;p33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7" name="Google Shape;737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4" name="Google Shape;744;p34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45" name="Google Shape;745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5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5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53" name="Google Shape;753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/>
          <p:nvPr/>
        </p:nvSpPr>
        <p:spPr>
          <a:xfrm>
            <a:off x="4073423" y="1047226"/>
            <a:ext cx="4632560" cy="360650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4267277" y="1238744"/>
            <a:ext cx="4244700" cy="27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6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61" name="Google Shape;761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67" name="Google Shape;767;p37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768" name="Google Shape;768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74" name="Google Shape;774;p3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75" name="Google Shape;775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81" name="Google Shape;781;p39"/>
          <p:cNvSpPr txBox="1"/>
          <p:nvPr>
            <p:ph idx="1" type="body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b="1" lang="en" sz="1400"/>
              <a:t>Oswald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3468B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Sky blue </a:t>
            </a:r>
            <a:r>
              <a:rPr b="1" lang="en" sz="1400">
                <a:solidFill>
                  <a:srgbClr val="00CEF6"/>
                </a:solidFill>
              </a:rPr>
              <a:t>#00cef6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Bright green </a:t>
            </a:r>
            <a:r>
              <a:rPr b="1" lang="en" sz="1400">
                <a:solidFill>
                  <a:srgbClr val="AFF000"/>
                </a:solidFill>
              </a:rPr>
              <a:t>#aff000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Blue  </a:t>
            </a:r>
            <a:r>
              <a:rPr b="1" lang="en" sz="1400">
                <a:solidFill>
                  <a:srgbClr val="3C78D8"/>
                </a:solidFill>
              </a:rPr>
              <a:t>#3c78d8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Dark blue  </a:t>
            </a:r>
            <a:r>
              <a:rPr b="1" lang="en" sz="1400">
                <a:solidFill>
                  <a:srgbClr val="28324A"/>
                </a:solidFill>
              </a:rPr>
              <a:t>#28324a</a:t>
            </a:r>
            <a:endParaRPr b="1" sz="1400">
              <a:solidFill>
                <a:srgbClr val="28324A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3" name="Google Shape;783;p3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89" name="Google Shape;789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96" name="Google Shape;796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99" name="Google Shape;799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04" name="Google Shape;804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08" name="Google Shape;808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14" name="Google Shape;814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35" name="Google Shape;835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38" name="Google Shape;838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42" name="Google Shape;842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46" name="Google Shape;846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55" name="Google Shape;855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58" name="Google Shape;858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61" name="Google Shape;861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64" name="Google Shape;864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67" name="Google Shape;867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72" name="Google Shape;872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75" name="Google Shape;875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80" name="Google Shape;880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83" name="Google Shape;883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89" name="Google Shape;889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92" name="Google Shape;892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98" name="Google Shape;898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04" name="Google Shape;904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1" name="Google Shape;911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12" name="Google Shape;912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15" name="Google Shape;915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18" name="Google Shape;918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22" name="Google Shape;922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25" name="Google Shape;925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31" name="Google Shape;931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36" name="Google Shape;936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39" name="Google Shape;939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43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46" name="Google Shape;946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1" name="Google Shape;951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52" name="Google Shape;952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55" name="Google Shape;955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60" name="Google Shape;960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64" name="Google Shape;964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67" name="Google Shape;967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71" name="Google Shape;971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77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80" name="Google Shape;980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6" name="Google Shape;986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87" name="Google Shape;987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90" name="Google Shape;990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96" name="Google Shape;996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00" name="Google Shape;1000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07" name="Google Shape;1007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12" name="Google Shape;1012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17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23" name="Google Shape;1023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27" name="Google Shape;1027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31" name="Google Shape;1031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37" name="Google Shape;1037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43" name="Google Shape;1043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46" name="Google Shape;1046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54" name="Google Shape;1054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60" name="Google Shape;106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3" name="Google Shape;1063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64" name="Google Shape;1064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6" name="Google Shape;1066;p40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7" name="Google Shape;1067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68" name="Google Shape;1068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40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2" name="Google Shape;1072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‹#›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78" name="Google Shape;1078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85" name="Google Shape;1085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90" name="Google Shape;1090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94" name="Google Shape;1094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00" name="Google Shape;1100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04" name="Google Shape;1104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09" name="Google Shape;1109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15" name="Google Shape;1115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22" name="Google Shape;1122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25" name="Google Shape;1125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29" name="Google Shape;1129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36" name="Google Shape;1136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42" name="Google Shape;1142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46" name="Google Shape;1146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47" name="Google Shape;1147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7" name="Google Shape;1157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64" name="Google Shape;1164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69" name="Google Shape;1169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75" name="Google Shape;1175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82" name="Google Shape;1182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87" name="Google Shape;1187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92" name="Google Shape;1192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7" name="Google Shape;1197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98" name="Google Shape;119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8" name="Google Shape;1208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09" name="Google Shape;1209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2" name="Google Shape;1212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13" name="Google Shape;121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3" name="Google Shape;1223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24" name="Google Shape;1224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8" name="Google Shape;1228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29" name="Google Shape;1229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9" name="Google Shape;1239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40" name="Google Shape;1240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48" name="Google Shape;1248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53" name="Google Shape;1253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58" name="Google Shape;1258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64" name="Google Shape;1264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71" name="Google Shape;1271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75" name="Google Shape;1275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81" name="Google Shape;1281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88" name="Google Shape;1288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92" name="Google Shape;1292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97" name="Google Shape;1297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04" name="Google Shape;1304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12" name="Google Shape;1312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17" name="Google Shape;1317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21" name="Google Shape;1321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25" name="Google Shape;1325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30" name="Google Shape;1330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35" name="Google Shape;1335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41" name="Google Shape;1341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48" name="Google Shape;1348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56" name="Google Shape;1356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69" name="Google Shape;1369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74" name="Google Shape;1374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78" name="Google Shape;1378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85" name="Google Shape;1385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94" name="Google Shape;1394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07" name="Google Shape;1407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20" name="Google Shape;1420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33" name="Google Shape;1433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9" name="Google Shape;1439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40" name="Google Shape;1440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5" name="Google Shape;1455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56" name="Google Shape;1456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1" name="Google Shape;1461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62" name="Google Shape;1462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63" name="Google Shape;1463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67" name="Google Shape;1467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71" name="Google Shape;1471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" name="Google Shape;1474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75" name="Google Shape;1475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8" name="Google Shape;1478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79" name="Google Shape;1479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88" name="Google Shape;1488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13" name="Google Shape;1513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14" name="Google Shape;1514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6" name="Google Shape;1516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17" name="Google Shape;1517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9" name="Google Shape;1519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20" name="Google Shape;1520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22" name="Google Shape;1522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23" name="Google Shape;1523;p4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480" name="Google Shape;480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42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9" name="Google Shape;1529;p42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0" name="Google Shape;1530;p42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  <p:sp>
        <p:nvSpPr>
          <p:cNvPr id="1531" name="Google Shape;1531;p4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‹#›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38" name="Google Shape;1538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39" name="Google Shape;1539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40" name="Google Shape;1540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41" name="Google Shape;1541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42" name="Google Shape;1542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43" name="Google Shape;1543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44" name="Google Shape;1544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45" name="Google Shape;1545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46" name="Google Shape;1546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47" name="Google Shape;1547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48" name="Google Shape;1548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49" name="Google Shape;1549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0" name="Google Shape;1550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551" name="Google Shape;1551;p4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94" name="Google Shape;494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01" name="Google Shape;50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507" name="Google Shape;507;p19"/>
          <p:cNvSpPr txBox="1"/>
          <p:nvPr>
            <p:ph idx="4294967295" type="subTitle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