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1" r:id="rId2"/>
  </p:sldMasterIdLst>
  <p:notesMasterIdLst>
    <p:notesMasterId r:id="rId6"/>
  </p:notesMasterIdLst>
  <p:sldIdLst>
    <p:sldId id="256" r:id="rId3"/>
    <p:sldId id="257" r:id="rId4"/>
    <p:sldId id="258" r:id="rId5"/>
  </p:sldIdLst>
  <p:sldSz cx="9144000" cy="5143500" type="screen16x9"/>
  <p:notesSz cx="6858000" cy="9144000"/>
  <p:custDataLst>
    <p:tags r:id="rId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02"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a06c02825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a06c02825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06c028257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06c028257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fld id="{D7E2C728-AFC5-43F6-9AF5-E1D67C4656FF}" type="slidenum">
              <a:rPr lang="en-US" smtClean="0"/>
              <a:t>‹#›</a:t>
            </a:fld>
            <a:endParaRPr lang="en-US"/>
          </a:p>
        </p:txBody>
      </p:sp>
    </p:spTree>
    <p:extLst>
      <p:ext uri="{BB962C8B-B14F-4D97-AF65-F5344CB8AC3E}">
        <p14:creationId xmlns:p14="http://schemas.microsoft.com/office/powerpoint/2010/main" val="67088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7EC5-6D81-4A7B-A5D3-1F072E346358}"/>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ACEA8A3-41E5-4748-847B-7483CBB349B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B48B941-6824-4C05-9F28-0E4F7C4957C6}"/>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E8AE1036-D24C-4B09-B7A4-2568F5E4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83DEF-D4F2-40E6-A414-61F0C2C6109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46702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297F-13FD-4737-B985-83CA98637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BFCDA-226F-43E0-9021-B16CC2E6B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E54FF1-2DEA-47ED-8EC2-42F0FD9A5BB1}"/>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17217FE0-E622-4335-A589-48B5E970F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E4BAD-2472-4715-8D98-4D262BBEF6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53299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5B09-9275-481F-9230-DAAC5CA13B5B}"/>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EDE1DD9A-0F72-4D5D-9C9B-87256E39E43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872BF-E2AF-4291-884B-646AE9DAC2C9}"/>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BFD45A7B-C604-4CBD-8676-38A87CE3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891E9B-D809-4BC3-9AB9-0991EA2AB0B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274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EECF9-89D6-4778-BE19-20B91CA94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F963D-D467-4F2F-B83D-40C3A6E3AB0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288100-7CBF-460E-ACCA-E5E45A3183F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4ABD7A-5D18-4F87-BDCC-27B1098049F5}"/>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6" name="Footer Placeholder 5">
            <a:extLst>
              <a:ext uri="{FF2B5EF4-FFF2-40B4-BE49-F238E27FC236}">
                <a16:creationId xmlns:a16="http://schemas.microsoft.com/office/drawing/2014/main" id="{F7259BDD-EACB-4C3B-89D4-9D67D48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5350C1-D78C-4344-A15B-D0104A35E9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433796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0D72-3580-4891-AD92-987340A90059}"/>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857663-38F4-440E-807A-A0F49A766BA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FDC0B-AB97-4881-A4D7-F17D56926C8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F9ACB5-A4C9-4D4D-BA2C-136FF174350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E665DD6-DC4A-43E7-A2AB-F735F410EB76}"/>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27B2AA-0C24-4074-97DD-F4584EAEC94B}"/>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8" name="Footer Placeholder 7">
            <a:extLst>
              <a:ext uri="{FF2B5EF4-FFF2-40B4-BE49-F238E27FC236}">
                <a16:creationId xmlns:a16="http://schemas.microsoft.com/office/drawing/2014/main" id="{3105D62A-4A9B-4778-89E9-71CD356FF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DA6C32-98AF-4179-B5C3-82D7A7EF28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80238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9B79-A8C5-4EAB-BD5B-C0A041F2C8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47B4B7-A093-4199-AC05-8472ED9D8021}"/>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4" name="Footer Placeholder 3">
            <a:extLst>
              <a:ext uri="{FF2B5EF4-FFF2-40B4-BE49-F238E27FC236}">
                <a16:creationId xmlns:a16="http://schemas.microsoft.com/office/drawing/2014/main" id="{0632F322-8217-4BAA-A616-2A8F293ED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42BC1-3038-4A08-9607-1AC25F0609D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91690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78201-A6D8-47C0-9CF9-DBB1DDE593D8}"/>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3" name="Footer Placeholder 2">
            <a:extLst>
              <a:ext uri="{FF2B5EF4-FFF2-40B4-BE49-F238E27FC236}">
                <a16:creationId xmlns:a16="http://schemas.microsoft.com/office/drawing/2014/main" id="{C97355F0-7A48-440B-9FA4-0D41AAF9F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FD1708-49DC-4B8D-903A-E5D88268D1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368118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640-4893-453C-A886-0160B27CF70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E1E228A-DBAB-45D4-AF4A-463AF2EC34F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4718B4-C0AD-4223-B2FF-1F8924E1E9B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645ED1F-2ADF-4D13-87BE-BC5F8B6FC6AC}"/>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6" name="Footer Placeholder 5">
            <a:extLst>
              <a:ext uri="{FF2B5EF4-FFF2-40B4-BE49-F238E27FC236}">
                <a16:creationId xmlns:a16="http://schemas.microsoft.com/office/drawing/2014/main" id="{EC9518EB-86C2-4308-912B-DBDC9A55B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035FD7-4B18-47CA-96EE-C961E9B6D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29875029"/>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CFADB-2F8F-4AEE-A5F6-43F96052035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A63B05C-A4AC-4500-BA1A-69E82D0EE5E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a:extLst>
              <a:ext uri="{FF2B5EF4-FFF2-40B4-BE49-F238E27FC236}">
                <a16:creationId xmlns:a16="http://schemas.microsoft.com/office/drawing/2014/main" id="{5CDD5F0F-7EED-4B7A-8A32-4EE33D91398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7899E7A-ED2A-4BCB-8581-0DA6C12CF261}"/>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6" name="Footer Placeholder 5">
            <a:extLst>
              <a:ext uri="{FF2B5EF4-FFF2-40B4-BE49-F238E27FC236}">
                <a16:creationId xmlns:a16="http://schemas.microsoft.com/office/drawing/2014/main" id="{33581423-2019-4B52-822D-100E6D89C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5D702-FCDC-421C-9EFC-302C8DA4532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708280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2496-DD39-49C8-BB97-8A448D5559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9C1EB8-E96C-4569-86EE-FCAA67F31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F5774-E23B-46DF-BB52-0F14076CEA3D}"/>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F4396FC6-EF3F-4429-AFAB-8CD81BAB7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2FA3C-62AB-4AFC-AF99-99EFD3F2F8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16712995"/>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315F31-4871-431B-834C-A6BDC539E507}"/>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721BBE-C73E-4EF7-BB24-A9FA2A462E5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3741F-EAAE-4162-8BBF-3B4F5DB9C394}"/>
              </a:ext>
            </a:extLst>
          </p:cNvPr>
          <p:cNvSpPr>
            <a:spLocks noGrp="1"/>
          </p:cNvSpPr>
          <p:nvPr>
            <p:ph type="dt" sz="half" idx="10"/>
          </p:nvPr>
        </p:nvSpPr>
        <p:spPr/>
        <p:txBody>
          <a:body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45DAFC50-F884-445B-9E61-E5A2CAD05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8FF67-DD84-4A58-89BE-EA5053842B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85304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60" r:id="rId10"/>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16376-0473-4C1B-B6EC-33DDB5A5A7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8B121D-5C03-483D-BBBF-63E7E3DD97F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B57886-FA3E-46D7-99D3-C81CDDE235D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6449D82-6253-4D71-BD62-972315CC1FC8}" type="datetimeFigureOut">
              <a:rPr lang="en-US" smtClean="0"/>
              <a:t>10/13/2020</a:t>
            </a:fld>
            <a:endParaRPr lang="en-US"/>
          </a:p>
        </p:txBody>
      </p:sp>
      <p:sp>
        <p:nvSpPr>
          <p:cNvPr id="5" name="Footer Placeholder 4">
            <a:extLst>
              <a:ext uri="{FF2B5EF4-FFF2-40B4-BE49-F238E27FC236}">
                <a16:creationId xmlns:a16="http://schemas.microsoft.com/office/drawing/2014/main" id="{E21D4242-F4C5-4247-8D80-33E4B38786E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2A0FAE-A205-4A6D-8EA2-A9DD5C44F019}"/>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73709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wershow.com/relay.php?pid=9504482&amp;url=https%3A%2F%2Fnareshit.com%2Freactjs-online-training%2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www.powershow.com/relay.php?pid=9504482&amp;url=https%3A%2F%2Fnareshit.com%2Freactjs-online-training%2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powershow.com/view0/9106e2-Y2NjN/ReactJS_VS_React_Native/?p=ppt-tr"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t>ReactJS VS React Native</a:t>
            </a:r>
            <a:endParaRPr b="1"/>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chemeClr val="hlink"/>
                </a:solidFill>
                <a:hlinkClick r:id="rId3"/>
              </a:rPr>
              <a:t>Naresh I Technologies</a:t>
            </a:r>
            <a:endParaRPr b="1"/>
          </a:p>
        </p:txBody>
      </p:sp>
      <p:pic>
        <p:nvPicPr>
          <p:cNvPr id="61" name="Google Shape;61;p13">
            <a:hlinkClick r:id="rId3"/>
          </p:cNvPr>
          <p:cNvPicPr preferRelativeResize="0"/>
          <p:nvPr/>
        </p:nvPicPr>
        <p:blipFill>
          <a:blip r:embed="rId4">
            <a:alphaModFix/>
          </a:blip>
          <a:stretch>
            <a:fillRect/>
          </a:stretch>
        </p:blipFill>
        <p:spPr>
          <a:xfrm>
            <a:off x="6431213" y="3226888"/>
            <a:ext cx="2543175" cy="180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600" b="1">
                <a:solidFill>
                  <a:srgbClr val="000000"/>
                </a:solidFill>
                <a:latin typeface="Arial"/>
                <a:ea typeface="Arial"/>
                <a:cs typeface="Arial"/>
                <a:sym typeface="Arial"/>
              </a:rPr>
              <a:t>Which Is The Better Option?</a:t>
            </a:r>
            <a:endParaRPr sz="2600" b="1">
              <a:solidFill>
                <a:srgbClr val="000000"/>
              </a:solidFill>
              <a:latin typeface="Arial"/>
              <a:ea typeface="Arial"/>
              <a:cs typeface="Arial"/>
              <a:sym typeface="Arial"/>
            </a:endParaRPr>
          </a:p>
          <a:p>
            <a:pPr marL="0" lvl="0" indent="0" algn="l" rtl="0">
              <a:spcBef>
                <a:spcPts val="0"/>
              </a:spcBef>
              <a:spcAft>
                <a:spcPts val="0"/>
              </a:spcAft>
              <a:buNone/>
            </a:pPr>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000000"/>
                </a:solidFill>
                <a:latin typeface="Arial"/>
                <a:ea typeface="Arial"/>
                <a:cs typeface="Arial"/>
                <a:sym typeface="Arial"/>
              </a:rPr>
              <a:t>Both are open sourced by Facebook.</a:t>
            </a:r>
            <a:endParaRPr sz="1500">
              <a:solidFill>
                <a:srgbClr val="000000"/>
              </a:solidFill>
              <a:latin typeface="Arial"/>
              <a:ea typeface="Arial"/>
              <a:cs typeface="Arial"/>
              <a:sym typeface="Arial"/>
            </a:endParaRPr>
          </a:p>
          <a:p>
            <a:pPr marL="0" lvl="0" indent="0" algn="l" rtl="0">
              <a:spcBef>
                <a:spcPts val="0"/>
              </a:spcBef>
              <a:spcAft>
                <a:spcPts val="0"/>
              </a:spcAft>
              <a:buNone/>
            </a:pPr>
            <a:r>
              <a:rPr lang="en" sz="1500">
                <a:solidFill>
                  <a:srgbClr val="000000"/>
                </a:solidFill>
                <a:latin typeface="Arial"/>
                <a:ea typeface="Arial"/>
                <a:cs typeface="Arial"/>
                <a:sym typeface="Arial"/>
              </a:rPr>
              <a:t>In general the concept is the same. You write JSX on both platforms. The only difference is that the rendering mechanism that React uses is different from each other.</a:t>
            </a:r>
            <a:endParaRPr sz="1500">
              <a:solidFill>
                <a:srgbClr val="000000"/>
              </a:solidFill>
              <a:latin typeface="Arial"/>
              <a:ea typeface="Arial"/>
              <a:cs typeface="Arial"/>
              <a:sym typeface="Arial"/>
            </a:endParaRPr>
          </a:p>
          <a:p>
            <a:pPr marL="0" lvl="0" indent="0" algn="l" rtl="0">
              <a:spcBef>
                <a:spcPts val="0"/>
              </a:spcBef>
              <a:spcAft>
                <a:spcPts val="0"/>
              </a:spcAft>
              <a:buNone/>
            </a:pPr>
            <a:r>
              <a:rPr lang="en" sz="1500">
                <a:solidFill>
                  <a:srgbClr val="000000"/>
                </a:solidFill>
                <a:latin typeface="Arial"/>
                <a:ea typeface="Arial"/>
                <a:cs typeface="Arial"/>
                <a:sym typeface="Arial"/>
              </a:rPr>
              <a:t>React JS uses react-dom implementation to render the components to the DOM. This library is actually way larger than React JS itself. React Native has their own implementation of rendering components for native platforms. </a:t>
            </a:r>
            <a:endParaRPr sz="1500">
              <a:solidFill>
                <a:srgbClr val="000000"/>
              </a:solidFill>
              <a:latin typeface="Arial"/>
              <a:ea typeface="Arial"/>
              <a:cs typeface="Arial"/>
              <a:sym typeface="Arial"/>
            </a:endParaRPr>
          </a:p>
          <a:p>
            <a:pPr marL="457200" lvl="0" indent="-323850" algn="l" rtl="0">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Both have their own rendering mechanism</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React Native has a flexbox way of styling instead of regular CSS for the web</a:t>
            </a:r>
            <a:endParaRPr sz="150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React Native has to be compiled to native code where ReactJS can be used directly in the DOM</a:t>
            </a:r>
            <a:endParaRPr sz="1500">
              <a:solidFill>
                <a:srgbClr val="000000"/>
              </a:solidFill>
              <a:latin typeface="Arial"/>
              <a:ea typeface="Arial"/>
              <a:cs typeface="Arial"/>
              <a:sym typeface="Arial"/>
            </a:endParaRPr>
          </a:p>
          <a:p>
            <a:pPr marL="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1200"/>
              </a:spcBef>
              <a:spcAft>
                <a:spcPts val="0"/>
              </a:spcAft>
              <a:buNone/>
            </a:pPr>
            <a:r>
              <a:rPr lang="en" sz="1500" u="sng">
                <a:solidFill>
                  <a:schemeClr val="hlink"/>
                </a:solidFill>
                <a:latin typeface="Arial"/>
                <a:ea typeface="Arial"/>
                <a:cs typeface="Arial"/>
                <a:sym typeface="Arial"/>
                <a:hlinkClick r:id="rId3"/>
              </a:rPr>
              <a:t>ReactJS Online Training- ReactJS Online Course</a:t>
            </a:r>
            <a:endParaRPr sz="1500">
              <a:solidFill>
                <a:srgbClr val="000000"/>
              </a:solidFill>
              <a:latin typeface="Arial"/>
              <a:ea typeface="Arial"/>
              <a:cs typeface="Arial"/>
              <a:sym typeface="Arial"/>
            </a:endParaRPr>
          </a:p>
          <a:p>
            <a:pPr marL="457200" lvl="0" indent="0" algn="l" rtl="0">
              <a:spcBef>
                <a:spcPts val="1200"/>
              </a:spcBef>
              <a:spcAft>
                <a:spcPts val="0"/>
              </a:spcAft>
              <a:buNone/>
            </a:pPr>
            <a:endParaRPr sz="1500">
              <a:solidFill>
                <a:srgbClr val="000000"/>
              </a:solidFill>
              <a:latin typeface="Arial"/>
              <a:ea typeface="Arial"/>
              <a:cs typeface="Arial"/>
              <a:sym typeface="Arial"/>
            </a:endParaRPr>
          </a:p>
          <a:p>
            <a:pPr marL="0" lvl="0" indent="0" algn="l" rtl="0">
              <a:spcBef>
                <a:spcPts val="1200"/>
              </a:spcBef>
              <a:spcAft>
                <a:spcPts val="1600"/>
              </a:spcAft>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C69169-3D54-4E41-81C3-E56CB08C062B}"/>
              </a:ext>
            </a:extLst>
          </p:cNvPr>
          <p:cNvSpPr>
            <a:spLocks noGrp="1"/>
          </p:cNvSpPr>
          <p:nvPr>
            <p:ph type="title"/>
          </p:nvPr>
        </p:nvSpPr>
        <p:spPr>
          <a:xfrm>
            <a:off x="623888" y="1582616"/>
            <a:ext cx="7886700" cy="1125140"/>
          </a:xfrm>
        </p:spPr>
        <p:txBody>
          <a:bodyPr/>
          <a:lstStyle/>
          <a:p>
            <a:pPr algn="ctr"/>
            <a:r>
              <a:rPr lang="en-US" dirty="0"/>
              <a:t>Interesting, right?</a:t>
            </a:r>
          </a:p>
        </p:txBody>
      </p:sp>
      <p:sp>
        <p:nvSpPr>
          <p:cNvPr id="5" name="Text Placeholder 4">
            <a:extLst>
              <a:ext uri="{FF2B5EF4-FFF2-40B4-BE49-F238E27FC236}">
                <a16:creationId xmlns:a16="http://schemas.microsoft.com/office/drawing/2014/main" id="{E6421781-E17A-42C3-A6A2-40EB54C22B11}"/>
              </a:ext>
            </a:extLst>
          </p:cNvPr>
          <p:cNvSpPr>
            <a:spLocks noGrp="1"/>
          </p:cNvSpPr>
          <p:nvPr>
            <p:ph type="body" idx="1"/>
          </p:nvPr>
        </p:nvSpPr>
        <p:spPr>
          <a:xfrm>
            <a:off x="565220" y="2879527"/>
            <a:ext cx="7945367" cy="1125140"/>
          </a:xfrm>
        </p:spPr>
        <p:txBody>
          <a:bodyPr>
            <a:normAutofit/>
          </a:bodyPr>
          <a:lstStyle/>
          <a:p>
            <a:r>
              <a:rPr lang="en-US" dirty="0"/>
              <a:t>This is just a sneak preview of the full presentation. We hope you like it! To see the rest of it, just </a:t>
            </a:r>
            <a:r>
              <a:rPr lang="en-US" u="sng" dirty="0">
                <a:hlinkClick r:id="rId2"/>
              </a:rPr>
              <a:t>click here to view it in full on PowerShow.com</a:t>
            </a:r>
            <a:r>
              <a:rPr lang="en-US" u="sng" dirty="0"/>
              <a:t>.</a:t>
            </a:r>
            <a:r>
              <a:rPr lang="en-US" dirty="0"/>
              <a:t> Then, if you’d like, you can also log in to PowerShow.com to download the entire presentation for free. </a:t>
            </a:r>
          </a:p>
        </p:txBody>
      </p:sp>
    </p:spTree>
    <p:extLst>
      <p:ext uri="{BB962C8B-B14F-4D97-AF65-F5344CB8AC3E}">
        <p14:creationId xmlns:p14="http://schemas.microsoft.com/office/powerpoint/2010/main" val="1908859059"/>
      </p:ext>
    </p:extLst>
  </p:cSld>
  <p:clrMapOvr>
    <a:masterClrMapping/>
  </p:clrMapOvr>
  <mc:AlternateContent xmlns:mc="http://schemas.openxmlformats.org/markup-compatibility/2006">
    <mc:Choice xmlns:p14="http://schemas.microsoft.com/office/powerpoint/2010/main" Requires="p14">
      <p:transition spd="slow" p14:dur="2000">
        <p:sndAc>
          <p:endSnd/>
        </p:sndAc>
      </p:transition>
    </mc:Choice>
    <mc:Fallback>
      <p:transition spd="slow">
        <p:sndAc>
          <p:endSnd/>
        </p:sndAc>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LAYERS_CUSTOMIZATION_2" val="UEsDBBQAAgAIAJMGl1BrXzME1QIAAPcHAAAPAAAAbm9uZS9wbGF5ZXIueG1spVVbb9owFH6mUv9D5PfaMLStQqHVVAntYa0qdbe3yCQm8erYnu2Qsl+/Y+cCSYFtGhLIOTnfd26fD/HtSymiLTOWK7lEMzxFEZOpyrjMl+jL59XVNbq9ubyItaA7ZiKeLZFUkqEoYzY1XDvAPVJXLNGBAQMpirThynC3A9op0PZB5lN0eTEBF2mXqHBOLwip6xpzCwiZWyUqT2JxqkqiDbNMOmZIkwGKOuzC/RkN31JJ4naa2QOkdv8euCXpOV4sH5DUc6xMTt5MpzPy/f7TU1qwkl5xaR2VKfQLmjgJXVzT9PleZZVg1tsmcZPkE3POJxFsk9gt+OxaRtakS9Q4JCWzlubMYiFzRHq/jrMjaDCdNaEySyTd8pz62hLbeoUR7UlsoYxLK9ein9lurajJkt5+4B+TIxnHG0Ft0fLZQS2B/5m3xQS/xD8fzSVUVK0FtwW8OoTsrceLIMOocRl6HBT7AIpdeRIUGfaz4oZl4fFrr/vpDDWxZCVEyA7bOgUbnFY0dcrs7gABgm3Fgnt94EYfOIA8PBwe4PDYTWZPgroqN4y6yrCuRZN4yzOmHqgxYU43Gyosi8nI2oLJEB2TptZ2OvtJxIUrxdu/GIr3G83khz03kgD4z4l8BI6+H1xm7GXF4bVjJXTUMWi1t2GnBfbh9unYal0eXKCBaa9+GAnUEDlqcgb3PaOOkr2dnIKujaot6KLSGqT/muL1+z4vMk5sNJh+GjE5sgjitLJOlfxXGPVgQ7hFmOkZ8V5eRKc+HeiD5j3k/fQcorkIMKFkkFJ3LTbnsHAttpzVTx3FVWvAGpbWkd3mT6OF5k2P/nZ128gbEt1YxnuLuUo3Xp18Kz3yydiGVsLdHdYyXJYBOqr1+J48xvUNdKrqJ/6LRTXP/F/hbA4NjgrG8wJk8+56fsAgVErFMHwwnYq4UbLrA8YkPDW/YRLdRm4V0ojrhJDiVv5w/A1QSwMEFAACAAgAsBtNUVytsfihAwAA7wwAABgAAABub25lL2NvbW1vbl9tZXNzYWdlcy5sbmetV11zmzoQfe9M/4OGmb7dpr1v98Ehg0HJ1RgjCjhO+qJRQHE0BeQicOr76+9KOK7dNoM/8sIYydo9u+fsrhhd/ahKtBKNlqq+dP6++OwgUeeqkPXi0pll1x//cZBueV3wUtXi0qmVg67c9+9GJa8XHV8I+P3+HUKjSmgNr9o1bz/fkSwunXjMPN/HaUrGIWbeLCCURV6SeBmhEQu9MQ4d1+sKqVDNm4a3AGb0aWNh2GAcevc4YamPwagxTTOWzuKYJhkOHDd7EkjLqiutXSQ1qlWLdLdcqqYVBZI1auEvPM/Bg3yQpWzXqFKFOAJCOiERA/c2vs0yCUl2z6Y0wI6La/5QAoy8EaJGjeCFaM7xEdFk6oUb44HU51u/JQH+Ayu3shCnsTL3Mgwgk0kP3E8wLARsTrJ/HdcHkCb3z7J9QjJdNqA3JFa87HqSNooccjf2/AnLKPPimI1nWfYT95jn34ZO+zTKEhqy2ItwyCJ8lzmueR53Lk7wreOa5+C5WZLgCLQZQq4ZSa1QfTqNQ2yFeq869MRXArUKraR4trIUdSsb4LYEIsxGrmCh7gapDejUg7QnOM0S4htKHTdVTbP+q1d71z6pBtxpVPTyKaxPw4PZXzZCg+ueDWUqBOqmUBWX9cWQa4gRyjH20nROk8CIvwU9crTkWj+rptiLb9fRkGES+RRS6Gc7xk11bw0DRgndq2lE3g4bA5SezcyGkTmJAjpnmRWCIaPqdAsJr5alaIVFK00oPLdZeRCPCpgpBV/1WQPvlqbBBE2hRrwbzMb0DjQAoqPHnKATx6WTY07c4xQCwunQmci7JTd9+YM6X6TzIs2cGyWU602nNMytpOo0rBg2QUA2en1xnJsUf5mBYogXvlIBvdWXNr2QK+hxQLZoBh1BUfo4INEN+zIjX9m1R0LbgX6lma/tSODFite5AGJz3mmB1rBXyMLuGYlZ/987+R/i7aYgP2xqOQrw3Ydj8eyV/yvq420rqmU75NokbAP/FBSmnF6FcEjop/nfTuw3YWZnxp/Nz95d4hiOBkGcmanD2XpTJFYpB3dJK5TT2+POzNprYxnJQrjuRGBwsb3LlbKScJM4wOZsik1GU2g2ffPZi2SuurKwwirlN9uAYDB1lfh9Gj42qrKrJdcvie0b4NU5KPrgkt5pfMRU3GrjYH52pHE6S+lsbDGnjF5fw0R6fBw6kRGI/U0uJLwvtkpVsPQL0u2btp8mo087Xyr/A1BLAwQUAAIACACwG01RtrL3yKUAAACCAQAAKQAAAG5vbmUvcGxheWJhY2tfYW5kX25hdmlnYXRpb25fc2V0dGluZ3MueG1sdZDBCoMwEETvfoV/UOg5BHoubYX6AyuOEoiJZFfBv28iakubHnfezC47iiFiXM+6KEtFk/inUBAtYYI6vedEmWZcnBlIjHdRFvDmy5GUsN6PVQDDyYp0R5aj/0ffj1eWlmMR7/YMyQdqM0Cfc4GVpJCj2fSrVi8jdBcQD3yJyQdHjcUVS+MptPfDsH38F6ds/GwacPMtNKf2HjOCOn2oRaxs7/0FUEsDBBQAAgAIALAbTVFmijtBLQMAAMcOAAAiAAAAbm9uZS9mbGFzaF9wdWJsaXNoaW5nX3NldHRpbmdzLnhtbOWXbU/bMBCAv/dXWJn4uAakTZpQWsT6IlWDgkhh8Am5sduccOzML+3Kr985bkvZyhbeJLZVqprYd8+d787nOjn4Xggy49qAkq1or7kbES4zxUBOW9H5qP/+U0SMpZJRoSRvRVJF5KDdSEo3FmDylFuLooYgRpr90rai3NpyP47n83kTTKn9rBLOIt80M1XEpeaGS8t1XAq6wB+7KLmJloQaAPwWSi7V2o0GIUkgHSvmBCfAWtEQne0LavIoDhJjmt1MtXKSdZRQmujpuBW9260+K5lA6ULBpQ+HaeOgH7b7lDHwDlCRwi0nOYdpjp5isObAbO6fYi+dxL8yKnJYM/WMjsLFS7uE44RyOuNLYzhCraVZjvrWtCdUGJ7Em0MrMfAhpJmFGXp2px78nTghUleWStu21Q4RPw2uKPEDmGSiNowt38lYCYxt5RSWSTHmbEgLHqKd3oDso9BeRCa0ALFoRScllySlEpMLlgrI1rrGjY0FWyW1v5Q+1EAFOZeA1cfJcRrdWQ+LynKqDd/0ajVjfGSz9lflBCML5YiAG06sIhhdV+BTzslmCshEq6IaxRKxxAhAizPgc84OqlAtgQ8ZukIThUNNLMVScBssfHNwS8Z8ojRyOZ1h4eI4mMBvPgpcUmPuoHTl4056NOj2rgfDbu9yxy+QshmV2SPhWE68KO2r8OmCSGVXehiOjDrDq6QwYNVcnbU1n56GdUVjnl8oG/f4Bgon6Evi1wHZQL9iyl/HymMS/0cPapvN6aza6H7zVmjc4oApCUycyLAlgVx2wBrAjEqipFgQmmFTNr5tzEA5gyOhQQS0ebqHQR/LtHqbwgybpNKM698j2UJio8z6Shc+mYz4868VdTsjjNmod3bYGQ0uBqOr61HvchROo7V6vLV7JrFv6tt7vD803mKLPz3rXdSJ/BCDUCtDvbQW7qSO1MmXOlJn4Uw63TiParmAPWYa9gx2GQEFYBG8oYp5zr+CUG0vXDF/zYb5B1b/9v4S1l5/2jsefD456v7vu+C5cQhvqztTfO9ek8RbL0B+pgAJBV6r/KG4vjW1P37YTeLtU40G0u5fPtuNH1BLAwQUAAIACACwG01RfqYJshUBAADUAgAAHAAAAG5vbmUvZmxhc2hfc2tpbl9zZXR0aW5ncy54bWyNktFOgzAUhu99CoL3oItGTVgT5+KNUZdsL3CAA2lWekh7IOHt7QobqCNbr9r//z8OPaeJ3UsdtGisJL0M70NxEwRJRorMFpmlLu1BOWqBzJdh2jCTjjLSjJojTaYCFYrbd7+S2CcvUeRqXssUkOFY5nHxvFpfhQw1HlZP67eXOaCGEqMUsn1pqNG5y9/5NckP22lDEvu7O9AwbRkMCzYNJvF47n0LLb5qWQG7PjuD0Q7Jc07PKKJ6Y9C6dnlTFKCsI/7p4y9sFHSnj9kjcMaZQ3ayQrE4h3inxzS0svTqrqtRFAZdkT9in0QNqcIP7FICk3+dIsPdZ+2edndsKvykHIU99PLbzTOJJ6qfzTgJt3evWfwAUEsDBBQAAgAIALAbTVF3Y7XsJwMAAG8OAAAhAAAAbm9uZS9odG1sX3B1Ymxpc2hpbmdfc2V0dGluZ3MueG1s3VdtT9swEP7eX2Fl4uMa9m1CbRHri1ZtFEQKg0/Ijd3mhGNnfklXfv3OcVsKKywwKtAqVU3OvufOz50f163DX7kgJdcGlGxHn5r7EeEyVQzkrB2djwcfP0fEWCoZFUrydiRVRA47jVbhJgJMlnBrcaohCCPNQWHbUWZtcRDH8/m8CabQflQJZxHfNFOVx4XmhkvLdVwIusAfuyi4iZYINQDwmyu5dOs0GoS0AtKxYk5wAqwdjTDZrzYXURwmTGh6M9PKSdZVQmmiZ5N29GG/+qzmBJAe5Fx6NkwHjd5sDyhj4ONTkcAtJxmHWYaJIldzYDbzT7Gf3Yr/xKiQw5Kpx+gqXLu0S3AcUE6nfBkMLdRammbob01nSoXhrXjTtJoGnkGaWigxszv3kO/UCZG4olDadqx2CPHAuEKJH4FpTdVGsOU7mSiB1FZJYZfkE85GNMeeOB3IiExpDmLRjk4KLklCJVYULBWQrj2MmxgLtqrkYDn7SAMV5FwCthwnx0l0FzMsJc2oNnwzl9WI8XymnR/KCUYWyhEBN5xYRZBTl+NTxskm8WSqVV5ZBTWWGAEYsQQ+5+ywImgJ+FigKwyRO/TE/isEtyHCTwe3ZMKnSiMupyV2K9rBBPzms4ALaswdKF3luJd8H/b618NRr3+55xdIWUll+kxwbCKeF3Yn+HRBpLIrP6Qjpc7wqigMWDVWZ23Nl5dh3cdY51eqxj18A7kT9DXh14RsQO+w5LuJ8pzC/zWD2mEzWlYb3W/eChq3OGBJAiYOpKhWIJe6VwMwpZIoKRaEpijFxstGCcoZtASBCNDm5RkGf2zT6m0GJYqk0ozrpyHZQqJQpgOlc19MRvyh14563TFyNu6fHXXHw4vh+Op63L8chzNo7R5vVc9W7KV8u7L7o+KhsE/eTtlPz/oXdQgf4dprFaaf1II7qTPr5FudWWfhKDrdOIZqpYDSMgtbBcVFQA5Y+3fUKFv/AsCTnRJ665Ub5R1sj/9+1VtrbbbJAkl4Dt5p1/pQm4Ckfzz8cvK9t1MmoB4Vb9sK/8pEeFtdieJ715ZWvPV+00D7/Utip/EbUEsDBBQAAgAIALAbTVF83j/HZwAAAOUAAAAaAAAAbm9uZS9odG1sX3NraW5fc2V0dGluZ3MuanOr5lIAAqUcJQUrhWowG8xPKi0pyc/TS87PK0nNK9HLyy/KTQSrUVJ2AwMlHZyK88tSiwgoTUtMTkUx1NTIwskFp0qEiSZO5i7OlsjqChLTU/WSEpOz04vyS/NSIMoMwEAJrKqWqxYAUEsDBBQAAgAIALAbTVG8fTX3SgAAAEkAAAAXAAAAbm9uZS9sb2NhbF9zZXR0aW5ncy54bWyzsa/IzVEoSy0qzszPs1Uy1DNQUkjNS85PycxLt1UKDXHTtVBSKC5JzEtJzMnPS7VVystXUrC347LJyU9OzAlOLSkBKizWt+MCAFBLAQIAABQAAgAIAJMGl1BrXzME1QIAAPcHAAAPAAAAAAAAAAEAAAAAAAAAAABub25lL3BsYXllci54bWxQSwECAAAUAAIACACwG01RXK2x+KEDAADvDAAAGAAAAAAAAAABAAAAAAACAwAAbm9uZS9jb21tb25fbWVzc2FnZXMubG5nUEsBAgAAFAACAAgAsBtNUbay98ilAAAAggEAACkAAAAAAAAAAQAAAAAA2QYAAG5vbmUvcGxheWJhY2tfYW5kX25hdmlnYXRpb25fc2V0dGluZ3MueG1sUEsBAgAAFAACAAgAsBtNUWaKO0EtAwAAxw4AACIAAAAAAAAAAQAAAAAAxQcAAG5vbmUvZmxhc2hfcHVibGlzaGluZ19zZXR0aW5ncy54bWxQSwECAAAUAAIACACwG01RfqYJshUBAADUAgAAHAAAAAAAAAABAAAAAAAyCwAAbm9uZS9mbGFzaF9za2luX3NldHRpbmdzLnhtbFBLAQIAABQAAgAIALAbTVF3Y7XsJwMAAG8OAAAhAAAAAAAAAAEAAAAAAIEMAABub25lL2h0bWxfcHVibGlzaGluZ19zZXR0aW5ncy54bWxQSwECAAAUAAIACACwG01RfN4/x2cAAADlAAAAGgAAAAAAAAABAAAAAADnDwAAbm9uZS9odG1sX3NraW5fc2V0dGluZ3MuanNQSwECAAAUAAIACACwG01RvH0190oAAABJAAAAFwAAAAAAAAABAAAAAACGEAAAbm9uZS9sb2NhbF9zZXR0aW5ncy54bWxQSwUGAAAAAAgACABQAgAABREAAAAA"/>
  <p:tag name="ISPRING_LMS_API_VERSION" val="SCORM 2004 (2nd edition)"/>
  <p:tag name="ISPRING_ULTRA_SCORM_COURCE_TITLE" val="9504482"/>
  <p:tag name="ISPRING_ULTRA_SCORM_COURSE_ID" val="C13AE06E-792B-4589-A6FD-121B966FE699"/>
  <p:tag name="ISPRING_CMI5_LAUNCH_METHOD" val="any window"/>
  <p:tag name="ISPRING_SCORM_ENDPOINT" val="&lt;endpoint&gt;&lt;enable&gt;0&lt;/enable&gt;&lt;lrs&gt;http://&lt;/lrs&gt;&lt;auth&gt;0&lt;/auth&gt;&lt;login&gt;&lt;/login&gt;&lt;password&gt;&lt;/password&gt;&lt;key&gt;&lt;/key&gt;&lt;name&gt;&lt;/name&gt;&lt;email&gt;&lt;/email&gt;&lt;/endpoint&gt;&#10;"/>
  <p:tag name="ISPRINGCLOUDFOLDERID" val="1"/>
  <p:tag name="ISPRINGONLINEFOLDERID" val="1"/>
  <p:tag name="ISPRING_OUTPUT_FOLDER" val="[[&quot;\uFFFDC\uFFFD\uFFFD{933E314C-AC01-41FE-82DB-8CC702BF6D15}&quot;,&quot;C:\\Program Files (x86)\\PowerPlugs\\PreProcessor\\Presentations\\9504482&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none&quot;},&quot;advancedSettings&quot;:{&quot;enableTextAllocation&quot;:&quot;T_TRUE&quot;,&quot;viewingFromLocalDrive&quot;:&quot;T_TRUE&quot;,&quot;contentScale&quot;:75,&quot;contentScaleMode&quot;:&quot;ORIGINAL_SIZ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SLIDES" val="0"/>
  <p:tag name="ISPRING_SCORM_RATE_QUIZZES" val="0"/>
  <p:tag name="ISPRING_SCORM_PASSING_SCORE" val="0.000000"/>
  <p:tag name="ISPRING_CURRENT_PLAYER_ID" val="none"/>
  <p:tag name="ISPRING_PRESENTATION_TITLE" val="9504482"/>
  <p:tag name="ISPRING_FIRST_PUBLISH" val="1"/>
</p:tagLst>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uncatedFinal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Words>
  <Application>Microsoft Office PowerPoint</Application>
  <PresentationFormat>On-screen Show (16:9)</PresentationFormat>
  <Paragraphs>13</Paragraphs>
  <Slides>3</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Proxima Nova</vt:lpstr>
      <vt:lpstr>Spearmint</vt:lpstr>
      <vt:lpstr>TruncatedFinalSlide</vt:lpstr>
      <vt:lpstr>ReactJS VS React Native</vt:lpstr>
      <vt:lpstr>Which Is The Better Option? </vt:lpstr>
      <vt:lpstr>Interesting, 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9504482</dc:title>
  <cp:lastModifiedBy>Libeesh VK</cp:lastModifiedBy>
  <cp:revision>7</cp:revision>
  <dcterms:modified xsi:type="dcterms:W3CDTF">2020-10-13T10:29:47Z</dcterms:modified>
</cp:coreProperties>
</file>