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iriam Libre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Work Sans"/>
      <p:regular r:id="rId43"/>
      <p:bold r:id="rId44"/>
      <p:italic r:id="rId45"/>
      <p:boldItalic r:id="rId46"/>
    </p:embeddedFont>
    <p:embeddedFont>
      <p:font typeface="Barlow Light"/>
      <p:regular r:id="rId47"/>
      <p:bold r:id="rId48"/>
      <p:italic r:id="rId49"/>
      <p:boldItalic r:id="rId50"/>
    </p:embeddedFont>
    <p:embeddedFont>
      <p:font typeface="Barlow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34B298-41F0-4D2B-A2F2-F09AB8D418CE}">
  <a:tblStyle styleId="{BB34B298-41F0-4D2B-A2F2-F09AB8D418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WorkSans-bold.fntdata"/><Relationship Id="rId43" Type="http://schemas.openxmlformats.org/officeDocument/2006/relationships/font" Target="fonts/WorkSans-regular.fntdata"/><Relationship Id="rId46" Type="http://schemas.openxmlformats.org/officeDocument/2006/relationships/font" Target="fonts/WorkSans-boldItalic.fntdata"/><Relationship Id="rId45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Light-bold.fntdata"/><Relationship Id="rId47" Type="http://schemas.openxmlformats.org/officeDocument/2006/relationships/font" Target="fonts/BarlowLight-regular.fntdata"/><Relationship Id="rId49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MiriamLibre-regular.fntdata"/><Relationship Id="rId36" Type="http://schemas.openxmlformats.org/officeDocument/2006/relationships/slide" Target="slides/slide31.xml"/><Relationship Id="rId39" Type="http://schemas.openxmlformats.org/officeDocument/2006/relationships/font" Target="fonts/Montserrat-regular.fntdata"/><Relationship Id="rId38" Type="http://schemas.openxmlformats.org/officeDocument/2006/relationships/font" Target="fonts/MiriamLibre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-regular.fntdata"/><Relationship Id="rId50" Type="http://schemas.openxmlformats.org/officeDocument/2006/relationships/font" Target="fonts/BarlowLight-boldItalic.fntdata"/><Relationship Id="rId53" Type="http://schemas.openxmlformats.org/officeDocument/2006/relationships/font" Target="fonts/Barlow-italic.fntdata"/><Relationship Id="rId52" Type="http://schemas.openxmlformats.org/officeDocument/2006/relationships/font" Target="fonts/Barlow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Barl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1c607c5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1c607c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2f940aa05_1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2f940aa05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6fcd8ad78a_1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6fcd8ad78a_1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MichalSahar/Miriam-Libre/tree/master/fonts/otf" TargetMode="External"/><Relationship Id="rId4" Type="http://schemas.openxmlformats.org/officeDocument/2006/relationships/hyperlink" Target="https://www.fontsquirrel.com/fonts/barlow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idx="4294967295" type="title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17" name="Google Shape;317;p22"/>
          <p:cNvSpPr txBox="1"/>
          <p:nvPr>
            <p:ph idx="4294967295" type="body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18" name="Google Shape;318;p2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"/>
          <p:cNvSpPr txBox="1"/>
          <p:nvPr>
            <p:ph idx="4294967295" type="title"/>
          </p:nvPr>
        </p:nvSpPr>
        <p:spPr>
          <a:xfrm>
            <a:off x="500400" y="510775"/>
            <a:ext cx="8143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5809600" cy="49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337" name="Google Shape;337;p2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1512597" y="1850439"/>
            <a:ext cx="2993400" cy="2302200"/>
          </a:xfrm>
          <a:prstGeom prst="triangle">
            <a:avLst>
              <a:gd fmla="val 50000" name="adj"/>
            </a:avLst>
          </a:prstGeom>
          <a:solidFill>
            <a:srgbClr val="A5B0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 txBox="1"/>
          <p:nvPr/>
        </p:nvSpPr>
        <p:spPr>
          <a:xfrm>
            <a:off x="2178452" y="3079599"/>
            <a:ext cx="1662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Vestibulum nec congue tempus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340" name="Google Shape;340;p25"/>
          <p:cNvGrpSpPr/>
          <p:nvPr/>
        </p:nvGrpSpPr>
        <p:grpSpPr>
          <a:xfrm>
            <a:off x="2004287" y="3804234"/>
            <a:ext cx="2821514" cy="908741"/>
            <a:chOff x="3698064" y="3159725"/>
            <a:chExt cx="2449869" cy="789043"/>
          </a:xfrm>
        </p:grpSpPr>
        <p:sp>
          <p:nvSpPr>
            <p:cNvPr id="341" name="Google Shape;341;p25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2" name="Google Shape;342;p25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6463BD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02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4" name="Google Shape;344;p25"/>
          <p:cNvGrpSpPr/>
          <p:nvPr/>
        </p:nvGrpSpPr>
        <p:grpSpPr>
          <a:xfrm>
            <a:off x="1238486" y="1922339"/>
            <a:ext cx="1439155" cy="2533181"/>
            <a:chOff x="3033133" y="1525710"/>
            <a:chExt cx="1249592" cy="2199515"/>
          </a:xfrm>
        </p:grpSpPr>
        <p:sp>
          <p:nvSpPr>
            <p:cNvPr id="345" name="Google Shape;345;p25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8184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6" name="Google Shape;346;p25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8184D9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03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348" name="Google Shape;348;p25"/>
          <p:cNvGrpSpPr/>
          <p:nvPr/>
        </p:nvGrpSpPr>
        <p:grpSpPr>
          <a:xfrm>
            <a:off x="2684532" y="1545030"/>
            <a:ext cx="2035553" cy="2144463"/>
            <a:chOff x="4288708" y="1198100"/>
            <a:chExt cx="1767434" cy="1861998"/>
          </a:xfrm>
        </p:grpSpPr>
        <p:sp>
          <p:nvSpPr>
            <p:cNvPr id="349" name="Google Shape;349;p25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4F4A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4F4A9E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01</a:t>
              </a:r>
              <a:endParaRPr sz="12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  <p:sp>
          <p:nvSpPr>
            <p:cNvPr id="351" name="Google Shape;351;p25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Barlow Light"/>
                  <a:ea typeface="Barlow Light"/>
                  <a:cs typeface="Barlow Light"/>
                  <a:sym typeface="Barlow Light"/>
                </a:rPr>
                <a:t>Vestibulum nec congue tempus</a:t>
              </a:r>
              <a:endParaRPr sz="800"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57" name="Google Shape;357;p26"/>
          <p:cNvGraphicFramePr/>
          <p:nvPr/>
        </p:nvGraphicFramePr>
        <p:xfrm>
          <a:off x="593650" y="16482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{BB34B298-41F0-4D2B-A2F2-F09AB8D418CE}</a:tableStyleId>
              </a:tblPr>
              <a:tblGrid>
                <a:gridCol w="1228125"/>
                <a:gridCol w="1228125"/>
                <a:gridCol w="1228125"/>
                <a:gridCol w="1228125"/>
              </a:tblGrid>
              <a:tr h="72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Yellow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7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Blue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30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Orange</a:t>
                      </a:r>
                      <a:endParaRPr sz="11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24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16</a:t>
                      </a:r>
                      <a:endParaRPr sz="1800"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A5B0FE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B0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/>
          <p:nvPr/>
        </p:nvSpPr>
        <p:spPr>
          <a:xfrm>
            <a:off x="514725" y="8663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 txBox="1"/>
          <p:nvPr>
            <p:ph idx="4294967295" type="title"/>
          </p:nvPr>
        </p:nvSpPr>
        <p:spPr>
          <a:xfrm>
            <a:off x="239225" y="228125"/>
            <a:ext cx="86721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MAPS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65" name="Google Shape;365;p27"/>
          <p:cNvSpPr/>
          <p:nvPr/>
        </p:nvSpPr>
        <p:spPr>
          <a:xfrm>
            <a:off x="1985850" y="1754300"/>
            <a:ext cx="726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our office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27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27"/>
          <p:cNvSpPr/>
          <p:nvPr/>
        </p:nvSpPr>
        <p:spPr>
          <a:xfrm>
            <a:off x="1016750" y="21172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2712150" y="36691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7"/>
          <p:cNvSpPr/>
          <p:nvPr/>
        </p:nvSpPr>
        <p:spPr>
          <a:xfrm>
            <a:off x="4323900" y="401287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7"/>
          <p:cNvSpPr/>
          <p:nvPr/>
        </p:nvSpPr>
        <p:spPr>
          <a:xfrm rot="10800000">
            <a:off x="7538500" y="4148425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7"/>
          <p:cNvSpPr/>
          <p:nvPr/>
        </p:nvSpPr>
        <p:spPr>
          <a:xfrm rot="10800000">
            <a:off x="6781800" y="241090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 rot="10800000">
            <a:off x="3943800" y="1881460"/>
            <a:ext cx="2319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378" name="Google Shape;378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79" name="Google Shape;379;p28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idx="4294967295" type="ctrTitle"/>
          </p:nvPr>
        </p:nvSpPr>
        <p:spPr>
          <a:xfrm>
            <a:off x="3552600" y="648000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89,526,124$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5" name="Google Shape;385;p29"/>
          <p:cNvSpPr txBox="1"/>
          <p:nvPr>
            <p:ph idx="4294967295" type="subTitle"/>
          </p:nvPr>
        </p:nvSpPr>
        <p:spPr>
          <a:xfrm>
            <a:off x="3552600" y="1182708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86" name="Google Shape;386;p29"/>
          <p:cNvSpPr txBox="1"/>
          <p:nvPr>
            <p:ph idx="4294967295" type="ctrTitle"/>
          </p:nvPr>
        </p:nvSpPr>
        <p:spPr>
          <a:xfrm>
            <a:off x="3552600" y="3276893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7" name="Google Shape;387;p29"/>
          <p:cNvSpPr txBox="1"/>
          <p:nvPr>
            <p:ph idx="4294967295" type="subTitle"/>
          </p:nvPr>
        </p:nvSpPr>
        <p:spPr>
          <a:xfrm>
            <a:off x="3552600" y="3811601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88" name="Google Shape;388;p29"/>
          <p:cNvSpPr txBox="1"/>
          <p:nvPr>
            <p:ph idx="4294967295" type="ctrTitle"/>
          </p:nvPr>
        </p:nvSpPr>
        <p:spPr>
          <a:xfrm>
            <a:off x="3552600" y="1962447"/>
            <a:ext cx="4905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185,244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89" name="Google Shape;389;p29"/>
          <p:cNvSpPr txBox="1"/>
          <p:nvPr>
            <p:ph idx="4294967295" type="subTitle"/>
          </p:nvPr>
        </p:nvSpPr>
        <p:spPr>
          <a:xfrm>
            <a:off x="3552600" y="2497155"/>
            <a:ext cx="4905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0" name="Google Shape;390;p2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1" name="Google Shape;391;p29"/>
          <p:cNvGrpSpPr/>
          <p:nvPr/>
        </p:nvGrpSpPr>
        <p:grpSpPr>
          <a:xfrm flipH="1">
            <a:off x="125036" y="2932502"/>
            <a:ext cx="2792552" cy="2221397"/>
            <a:chOff x="9925050" y="4203700"/>
            <a:chExt cx="2267050" cy="1803375"/>
          </a:xfrm>
        </p:grpSpPr>
        <p:sp>
          <p:nvSpPr>
            <p:cNvPr id="392" name="Google Shape;392;p29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09" name="Google Shape;409;p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first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30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second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last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19" name="Google Shape;419;p31"/>
          <p:cNvSpPr txBox="1"/>
          <p:nvPr>
            <p:ph idx="2" type="body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0" name="Google Shape;420;p31"/>
          <p:cNvSpPr txBox="1"/>
          <p:nvPr>
            <p:ph idx="3" type="body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1" name="Google Shape;421;p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23" name="Google Shape;423;p31"/>
          <p:cNvSpPr txBox="1"/>
          <p:nvPr>
            <p:ph idx="2" type="body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24" name="Google Shape;424;p31"/>
          <p:cNvSpPr txBox="1"/>
          <p:nvPr>
            <p:ph idx="3" type="body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46" name="Google Shape;246;p14"/>
          <p:cNvSpPr txBox="1"/>
          <p:nvPr>
            <p:ph idx="2" type="body"/>
          </p:nvPr>
        </p:nvSpPr>
        <p:spPr>
          <a:xfrm>
            <a:off x="3101651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EDIT IN POWERPOINT®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"Download as PowerPoint template"</a:t>
            </a:r>
            <a:r>
              <a:rPr lang="en" sz="1200">
                <a:solidFill>
                  <a:srgbClr val="000000"/>
                </a:solidFill>
              </a:rPr>
              <a:t>. You will get a .pptx file that you can edit in PowerPoint.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F4A9E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000000"/>
                </a:solidFill>
              </a:rPr>
              <a:t>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57200" y="1519900"/>
            <a:ext cx="2494200" cy="23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EDIT IN GOOGLE SLIDES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000000"/>
                </a:solidFill>
              </a:rPr>
              <a:t>"Use as Google Slides Theme"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</a:rPr>
              <a:t>You have to be signed in to your Google account.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8" name="Google Shape;248;p14"/>
          <p:cNvSpPr txBox="1"/>
          <p:nvPr>
            <p:ph idx="2" type="body"/>
          </p:nvPr>
        </p:nvSpPr>
        <p:spPr>
          <a:xfrm>
            <a:off x="457200" y="3905925"/>
            <a:ext cx="51387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F4A9E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4F4A9E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F4A9E"/>
                </a:solidFill>
              </a:rPr>
              <a:t>This template is free to use under </a:t>
            </a:r>
            <a:r>
              <a:rPr lang="en" sz="1200" u="sng">
                <a:solidFill>
                  <a:srgbClr val="4F4A9E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4F4A9E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</a:endParaRPr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/>
          <p:nvPr/>
        </p:nvSpPr>
        <p:spPr>
          <a:xfrm>
            <a:off x="581914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ANDROID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31" name="Google Shape;431;p32"/>
          <p:cNvSpPr/>
          <p:nvPr/>
        </p:nvSpPr>
        <p:spPr>
          <a:xfrm>
            <a:off x="59124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3" name="Google Shape;433;p32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34" name="Google Shape;434;p3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/>
          <p:nvPr/>
        </p:nvSpPr>
        <p:spPr>
          <a:xfrm>
            <a:off x="592489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60618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47" name="Google Shape;447;p3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670220" y="2692244"/>
            <a:ext cx="936061" cy="2451262"/>
            <a:chOff x="7556500" y="3806825"/>
            <a:chExt cx="838313" cy="2195488"/>
          </a:xfrm>
        </p:grpSpPr>
        <p:sp>
          <p:nvSpPr>
            <p:cNvPr id="449" name="Google Shape;449;p33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6" name="Google Shape;456;p33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iPHONE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4"/>
          <p:cNvSpPr/>
          <p:nvPr/>
        </p:nvSpPr>
        <p:spPr>
          <a:xfrm>
            <a:off x="5416948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4"/>
          <p:cNvSpPr/>
          <p:nvPr/>
        </p:nvSpPr>
        <p:spPr>
          <a:xfrm>
            <a:off x="561005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63" name="Google Shape;463;p3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4"/>
          <p:cNvSpPr txBox="1"/>
          <p:nvPr>
            <p:ph idx="4294967295" type="body"/>
          </p:nvPr>
        </p:nvSpPr>
        <p:spPr>
          <a:xfrm>
            <a:off x="485850" y="671150"/>
            <a:ext cx="3609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TABLET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1485915" y="2681443"/>
            <a:ext cx="1609462" cy="2485587"/>
            <a:chOff x="6545263" y="855663"/>
            <a:chExt cx="1469962" cy="2270150"/>
          </a:xfrm>
        </p:grpSpPr>
        <p:sp>
          <p:nvSpPr>
            <p:cNvPr id="466" name="Google Shape;466;p34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A5B0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35"/>
          <p:cNvSpPr txBox="1"/>
          <p:nvPr>
            <p:ph idx="4294967295" type="body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DESKTOP</a:t>
            </a:r>
            <a:r>
              <a:rPr lang="en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 PROJECT</a:t>
            </a:r>
            <a:endParaRPr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485" name="Google Shape;485;p36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486" name="Google Shape;486;p3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92" name="Google Shape;492;p3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6463BD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400"/>
              <a:t>Photographs by </a:t>
            </a:r>
            <a:r>
              <a:rPr lang="en" sz="2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6463BD"/>
              </a:solidFill>
            </a:endParaRPr>
          </a:p>
        </p:txBody>
      </p:sp>
      <p:sp>
        <p:nvSpPr>
          <p:cNvPr id="493" name="Google Shape;493;p3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9" name="Google Shape;499;p38"/>
          <p:cNvSpPr txBox="1"/>
          <p:nvPr>
            <p:ph idx="1" type="body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Miriam Libre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Barlow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https://github.com/MichalSahar/Miriam-Libre/tree/master/fonts/otf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463BD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https://www.fontsquirrel.com/fonts/barlow</a:t>
            </a:r>
            <a:endParaRPr sz="1400">
              <a:solidFill>
                <a:srgbClr val="6463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Indigo </a:t>
            </a:r>
            <a:r>
              <a:rPr b="1" lang="en" sz="1400">
                <a:solidFill>
                  <a:srgbClr val="A5B0FE"/>
                </a:solidFill>
              </a:rPr>
              <a:t>#a5b0fe</a:t>
            </a:r>
            <a:endParaRPr b="1" sz="1400">
              <a:solidFill>
                <a:srgbClr val="A5B0FE"/>
              </a:solidFill>
            </a:endParaRPr>
          </a:p>
        </p:txBody>
      </p:sp>
      <p:sp>
        <p:nvSpPr>
          <p:cNvPr id="500" name="Google Shape;500;p38"/>
          <p:cNvSpPr txBox="1"/>
          <p:nvPr/>
        </p:nvSpPr>
        <p:spPr>
          <a:xfrm>
            <a:off x="316275" y="4324050"/>
            <a:ext cx="527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F4A9E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4A9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01" name="Google Shape;501;p38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39"/>
          <p:cNvSpPr txBox="1"/>
          <p:nvPr>
            <p:ph idx="4294967295" type="title"/>
          </p:nvPr>
        </p:nvSpPr>
        <p:spPr>
          <a:xfrm>
            <a:off x="241900" y="228125"/>
            <a:ext cx="86694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EXTRA GRAPHICS</a:t>
            </a:r>
            <a:endParaRPr sz="2400">
              <a:solidFill>
                <a:srgbClr val="000000"/>
              </a:solidFill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 rot="10800000">
            <a:off x="5141199" y="1272662"/>
            <a:ext cx="1047339" cy="1438885"/>
            <a:chOff x="0" y="855663"/>
            <a:chExt cx="1652475" cy="2270250"/>
          </a:xfrm>
        </p:grpSpPr>
        <p:sp>
          <p:nvSpPr>
            <p:cNvPr id="509" name="Google Shape;509;p39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06235" y="3017102"/>
            <a:ext cx="983079" cy="1564615"/>
            <a:chOff x="715963" y="3538538"/>
            <a:chExt cx="1551087" cy="2468625"/>
          </a:xfrm>
        </p:grpSpPr>
        <p:sp>
          <p:nvSpPr>
            <p:cNvPr id="519" name="Google Shape;519;p39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39"/>
          <p:cNvGrpSpPr/>
          <p:nvPr/>
        </p:nvGrpSpPr>
        <p:grpSpPr>
          <a:xfrm>
            <a:off x="724990" y="3401518"/>
            <a:ext cx="1362282" cy="1180199"/>
            <a:chOff x="3305175" y="4144963"/>
            <a:chExt cx="2149388" cy="1862100"/>
          </a:xfrm>
        </p:grpSpPr>
        <p:sp>
          <p:nvSpPr>
            <p:cNvPr id="531" name="Google Shape;531;p39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9"/>
          <p:cNvGrpSpPr/>
          <p:nvPr/>
        </p:nvGrpSpPr>
        <p:grpSpPr>
          <a:xfrm rot="10800000">
            <a:off x="3049043" y="1161145"/>
            <a:ext cx="1193271" cy="1550402"/>
            <a:chOff x="3357563" y="850900"/>
            <a:chExt cx="1882725" cy="2446200"/>
          </a:xfrm>
        </p:grpSpPr>
        <p:sp>
          <p:nvSpPr>
            <p:cNvPr id="541" name="Google Shape;541;p39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39"/>
          <p:cNvGrpSpPr/>
          <p:nvPr/>
        </p:nvGrpSpPr>
        <p:grpSpPr>
          <a:xfrm rot="10800000">
            <a:off x="662076" y="1272726"/>
            <a:ext cx="1488099" cy="1438821"/>
            <a:chOff x="6545263" y="855663"/>
            <a:chExt cx="2347900" cy="2270150"/>
          </a:xfrm>
        </p:grpSpPr>
        <p:sp>
          <p:nvSpPr>
            <p:cNvPr id="555" name="Google Shape;555;p39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5108276" y="3190217"/>
            <a:ext cx="1097789" cy="1391500"/>
            <a:chOff x="6662738" y="3806825"/>
            <a:chExt cx="1732075" cy="2195488"/>
          </a:xfrm>
        </p:grpSpPr>
        <p:sp>
          <p:nvSpPr>
            <p:cNvPr id="569" name="Google Shape;569;p39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 flipH="1" rot="10800000">
            <a:off x="7087421" y="1599747"/>
            <a:ext cx="1436785" cy="1111812"/>
            <a:chOff x="9598025" y="882650"/>
            <a:chExt cx="2266938" cy="1754200"/>
          </a:xfrm>
        </p:grpSpPr>
        <p:sp>
          <p:nvSpPr>
            <p:cNvPr id="588" name="Google Shape;588;p39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7225029" y="3438757"/>
            <a:ext cx="1436856" cy="1142979"/>
            <a:chOff x="9925050" y="4203700"/>
            <a:chExt cx="2267050" cy="1803375"/>
          </a:xfrm>
        </p:grpSpPr>
        <p:sp>
          <p:nvSpPr>
            <p:cNvPr id="593" name="Google Shape;593;p39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0FE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6096175" y="5406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SlidesCarnival icons are editable shapes.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This means that you can: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Resize them without losing quality.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Barlow Light"/>
              <a:buChar char="●"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Change line color, width and style.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Isn’t that nice? :)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arlow Light"/>
                <a:ea typeface="Barlow Light"/>
                <a:cs typeface="Barlow Light"/>
                <a:sym typeface="Barlow Light"/>
              </a:rPr>
              <a:t>Examples: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610" name="Google Shape;610;p40"/>
          <p:cNvGrpSpPr/>
          <p:nvPr/>
        </p:nvGrpSpPr>
        <p:grpSpPr>
          <a:xfrm>
            <a:off x="604182" y="540331"/>
            <a:ext cx="310551" cy="405092"/>
            <a:chOff x="590250" y="244200"/>
            <a:chExt cx="407975" cy="532175"/>
          </a:xfrm>
        </p:grpSpPr>
        <p:sp>
          <p:nvSpPr>
            <p:cNvPr id="611" name="Google Shape;611;p40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40"/>
          <p:cNvGrpSpPr/>
          <p:nvPr/>
        </p:nvGrpSpPr>
        <p:grpSpPr>
          <a:xfrm>
            <a:off x="1104728" y="600124"/>
            <a:ext cx="337440" cy="280883"/>
            <a:chOff x="1247825" y="322750"/>
            <a:chExt cx="443300" cy="369000"/>
          </a:xfrm>
        </p:grpSpPr>
        <p:sp>
          <p:nvSpPr>
            <p:cNvPr id="626" name="Google Shape;626;p40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0"/>
          <p:cNvGrpSpPr/>
          <p:nvPr/>
        </p:nvGrpSpPr>
        <p:grpSpPr>
          <a:xfrm>
            <a:off x="1623829" y="598734"/>
            <a:ext cx="322597" cy="283661"/>
            <a:chOff x="1929775" y="320925"/>
            <a:chExt cx="423800" cy="372650"/>
          </a:xfrm>
        </p:grpSpPr>
        <p:sp>
          <p:nvSpPr>
            <p:cNvPr id="632" name="Google Shape;632;p40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2164700" y="588535"/>
            <a:ext cx="264193" cy="304061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0"/>
          <p:cNvSpPr/>
          <p:nvPr/>
        </p:nvSpPr>
        <p:spPr>
          <a:xfrm>
            <a:off x="2694458" y="589468"/>
            <a:ext cx="228036" cy="302196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3679335" y="566745"/>
            <a:ext cx="304994" cy="347621"/>
            <a:chOff x="4630125" y="278900"/>
            <a:chExt cx="400675" cy="456675"/>
          </a:xfrm>
        </p:grpSpPr>
        <p:sp>
          <p:nvSpPr>
            <p:cNvPr id="640" name="Google Shape;640;p40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40"/>
          <p:cNvSpPr/>
          <p:nvPr/>
        </p:nvSpPr>
        <p:spPr>
          <a:xfrm>
            <a:off x="4168770" y="588078"/>
            <a:ext cx="349486" cy="304975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40"/>
          <p:cNvGrpSpPr/>
          <p:nvPr/>
        </p:nvGrpSpPr>
        <p:grpSpPr>
          <a:xfrm>
            <a:off x="608826" y="1061734"/>
            <a:ext cx="310532" cy="378678"/>
            <a:chOff x="596350" y="929175"/>
            <a:chExt cx="407950" cy="497475"/>
          </a:xfrm>
        </p:grpSpPr>
        <p:sp>
          <p:nvSpPr>
            <p:cNvPr id="646" name="Google Shape;646;p4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40"/>
          <p:cNvGrpSpPr/>
          <p:nvPr/>
        </p:nvGrpSpPr>
        <p:grpSpPr>
          <a:xfrm>
            <a:off x="1627064" y="1116902"/>
            <a:ext cx="316126" cy="270683"/>
            <a:chOff x="1934025" y="1001650"/>
            <a:chExt cx="415300" cy="355600"/>
          </a:xfrm>
        </p:grpSpPr>
        <p:sp>
          <p:nvSpPr>
            <p:cNvPr id="654" name="Google Shape;654;p40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40"/>
          <p:cNvSpPr/>
          <p:nvPr/>
        </p:nvSpPr>
        <p:spPr>
          <a:xfrm>
            <a:off x="2137830" y="1094183"/>
            <a:ext cx="317953" cy="31610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2649966" y="1109940"/>
            <a:ext cx="317040" cy="284594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3166269" y="1112261"/>
            <a:ext cx="307772" cy="27995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688148" y="1115040"/>
            <a:ext cx="287372" cy="2743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40"/>
          <p:cNvGrpSpPr/>
          <p:nvPr/>
        </p:nvGrpSpPr>
        <p:grpSpPr>
          <a:xfrm>
            <a:off x="4184981" y="1096502"/>
            <a:ext cx="317040" cy="317497"/>
            <a:chOff x="5294400" y="974850"/>
            <a:chExt cx="416500" cy="417100"/>
          </a:xfrm>
        </p:grpSpPr>
        <p:sp>
          <p:nvSpPr>
            <p:cNvPr id="663" name="Google Shape;663;p4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4658657" y="1060821"/>
            <a:ext cx="393046" cy="382846"/>
            <a:chOff x="5916675" y="927975"/>
            <a:chExt cx="516350" cy="502950"/>
          </a:xfrm>
        </p:grpSpPr>
        <p:sp>
          <p:nvSpPr>
            <p:cNvPr id="666" name="Google Shape;666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584715" y="1648962"/>
            <a:ext cx="354110" cy="239169"/>
            <a:chOff x="564675" y="1700625"/>
            <a:chExt cx="465200" cy="314200"/>
          </a:xfrm>
        </p:grpSpPr>
        <p:sp>
          <p:nvSpPr>
            <p:cNvPr id="669" name="Google Shape;669;p40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1096393" y="1590559"/>
            <a:ext cx="354110" cy="346708"/>
            <a:chOff x="1236875" y="1623900"/>
            <a:chExt cx="465200" cy="455475"/>
          </a:xfrm>
        </p:grpSpPr>
        <p:sp>
          <p:nvSpPr>
            <p:cNvPr id="673" name="Google Shape;673;p40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40"/>
          <p:cNvGrpSpPr/>
          <p:nvPr/>
        </p:nvGrpSpPr>
        <p:grpSpPr>
          <a:xfrm>
            <a:off x="1619185" y="1597981"/>
            <a:ext cx="331883" cy="331864"/>
            <a:chOff x="1923675" y="1633650"/>
            <a:chExt cx="436000" cy="435975"/>
          </a:xfrm>
        </p:grpSpPr>
        <p:sp>
          <p:nvSpPr>
            <p:cNvPr id="681" name="Google Shape;681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0"/>
          <p:cNvGrpSpPr/>
          <p:nvPr/>
        </p:nvGrpSpPr>
        <p:grpSpPr>
          <a:xfrm>
            <a:off x="2129475" y="1596591"/>
            <a:ext cx="334643" cy="334643"/>
            <a:chOff x="2594050" y="1631825"/>
            <a:chExt cx="439625" cy="439625"/>
          </a:xfrm>
        </p:grpSpPr>
        <p:sp>
          <p:nvSpPr>
            <p:cNvPr id="688" name="Google Shape;688;p4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40"/>
          <p:cNvSpPr/>
          <p:nvPr/>
        </p:nvSpPr>
        <p:spPr>
          <a:xfrm>
            <a:off x="2655979" y="1611420"/>
            <a:ext cx="304994" cy="304994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3184346" y="1571567"/>
            <a:ext cx="271615" cy="384691"/>
            <a:chOff x="3979850" y="1598950"/>
            <a:chExt cx="356825" cy="505375"/>
          </a:xfrm>
        </p:grpSpPr>
        <p:sp>
          <p:nvSpPr>
            <p:cNvPr id="694" name="Google Shape;694;p40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40"/>
          <p:cNvGrpSpPr/>
          <p:nvPr/>
        </p:nvGrpSpPr>
        <p:grpSpPr>
          <a:xfrm>
            <a:off x="3652921" y="1654062"/>
            <a:ext cx="357821" cy="219701"/>
            <a:chOff x="4595425" y="1707325"/>
            <a:chExt cx="470075" cy="288625"/>
          </a:xfrm>
        </p:grpSpPr>
        <p:sp>
          <p:nvSpPr>
            <p:cNvPr id="697" name="Google Shape;697;p40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0"/>
          <p:cNvGrpSpPr/>
          <p:nvPr/>
        </p:nvGrpSpPr>
        <p:grpSpPr>
          <a:xfrm>
            <a:off x="4181746" y="1600302"/>
            <a:ext cx="323529" cy="327221"/>
            <a:chOff x="5290150" y="1636700"/>
            <a:chExt cx="425025" cy="429875"/>
          </a:xfrm>
        </p:grpSpPr>
        <p:sp>
          <p:nvSpPr>
            <p:cNvPr id="703" name="Google Shape;703;p40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4692492" y="1590559"/>
            <a:ext cx="325375" cy="341151"/>
            <a:chOff x="5961125" y="1623900"/>
            <a:chExt cx="427450" cy="448175"/>
          </a:xfrm>
        </p:grpSpPr>
        <p:sp>
          <p:nvSpPr>
            <p:cNvPr id="706" name="Google Shape;706;p4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5193038" y="1599370"/>
            <a:ext cx="347621" cy="329086"/>
            <a:chOff x="6618700" y="1635475"/>
            <a:chExt cx="456675" cy="432325"/>
          </a:xfrm>
        </p:grpSpPr>
        <p:sp>
          <p:nvSpPr>
            <p:cNvPr id="714" name="Google Shape;714;p40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0"/>
          <p:cNvGrpSpPr/>
          <p:nvPr/>
        </p:nvGrpSpPr>
        <p:grpSpPr>
          <a:xfrm>
            <a:off x="624107" y="2127738"/>
            <a:ext cx="275326" cy="295707"/>
            <a:chOff x="616425" y="2329600"/>
            <a:chExt cx="361700" cy="388475"/>
          </a:xfrm>
        </p:grpSpPr>
        <p:sp>
          <p:nvSpPr>
            <p:cNvPr id="720" name="Google Shape;720;p4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1128383" y="2130516"/>
            <a:ext cx="290150" cy="290150"/>
            <a:chOff x="1278900" y="2333250"/>
            <a:chExt cx="381175" cy="381175"/>
          </a:xfrm>
        </p:grpSpPr>
        <p:sp>
          <p:nvSpPr>
            <p:cNvPr id="729" name="Google Shape;729;p40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40"/>
          <p:cNvGrpSpPr/>
          <p:nvPr/>
        </p:nvGrpSpPr>
        <p:grpSpPr>
          <a:xfrm>
            <a:off x="1640042" y="2130516"/>
            <a:ext cx="290169" cy="290150"/>
            <a:chOff x="1951075" y="2333250"/>
            <a:chExt cx="381200" cy="381175"/>
          </a:xfrm>
        </p:grpSpPr>
        <p:sp>
          <p:nvSpPr>
            <p:cNvPr id="734" name="Google Shape;734;p40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2151721" y="2130516"/>
            <a:ext cx="290150" cy="290150"/>
            <a:chOff x="2623275" y="2333250"/>
            <a:chExt cx="381175" cy="381175"/>
          </a:xfrm>
        </p:grpSpPr>
        <p:sp>
          <p:nvSpPr>
            <p:cNvPr id="739" name="Google Shape;739;p4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0"/>
          <p:cNvGrpSpPr/>
          <p:nvPr/>
        </p:nvGrpSpPr>
        <p:grpSpPr>
          <a:xfrm>
            <a:off x="2731070" y="2080467"/>
            <a:ext cx="154809" cy="386556"/>
            <a:chOff x="3384375" y="2267500"/>
            <a:chExt cx="203375" cy="507825"/>
          </a:xfrm>
        </p:grpSpPr>
        <p:sp>
          <p:nvSpPr>
            <p:cNvPr id="744" name="Google Shape;744;p40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40"/>
          <p:cNvGrpSpPr/>
          <p:nvPr/>
        </p:nvGrpSpPr>
        <p:grpSpPr>
          <a:xfrm>
            <a:off x="3768319" y="2129584"/>
            <a:ext cx="127006" cy="288305"/>
            <a:chOff x="4747025" y="2332025"/>
            <a:chExt cx="166850" cy="378750"/>
          </a:xfrm>
        </p:grpSpPr>
        <p:sp>
          <p:nvSpPr>
            <p:cNvPr id="747" name="Google Shape;747;p40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0"/>
          <p:cNvGrpSpPr/>
          <p:nvPr/>
        </p:nvGrpSpPr>
        <p:grpSpPr>
          <a:xfrm>
            <a:off x="3254338" y="2082313"/>
            <a:ext cx="131631" cy="382846"/>
            <a:chOff x="4071800" y="2269925"/>
            <a:chExt cx="172925" cy="502950"/>
          </a:xfrm>
        </p:grpSpPr>
        <p:sp>
          <p:nvSpPr>
            <p:cNvPr id="750" name="Google Shape;750;p40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40"/>
          <p:cNvSpPr/>
          <p:nvPr/>
        </p:nvSpPr>
        <p:spPr>
          <a:xfrm>
            <a:off x="4198438" y="2122644"/>
            <a:ext cx="290150" cy="305907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4701303" y="2128194"/>
            <a:ext cx="313329" cy="294794"/>
            <a:chOff x="5972700" y="2330200"/>
            <a:chExt cx="411625" cy="387275"/>
          </a:xfrm>
        </p:grpSpPr>
        <p:sp>
          <p:nvSpPr>
            <p:cNvPr id="754" name="Google Shape;754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0"/>
          <p:cNvGrpSpPr/>
          <p:nvPr/>
        </p:nvGrpSpPr>
        <p:grpSpPr>
          <a:xfrm>
            <a:off x="712177" y="2606494"/>
            <a:ext cx="99203" cy="361532"/>
            <a:chOff x="732125" y="2958550"/>
            <a:chExt cx="130325" cy="474950"/>
          </a:xfrm>
        </p:grpSpPr>
        <p:sp>
          <p:nvSpPr>
            <p:cNvPr id="757" name="Google Shape;757;p40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40"/>
          <p:cNvSpPr/>
          <p:nvPr/>
        </p:nvSpPr>
        <p:spPr>
          <a:xfrm>
            <a:off x="1633097" y="2592134"/>
            <a:ext cx="304061" cy="390267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1160810" y="2592134"/>
            <a:ext cx="225277" cy="390267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40"/>
          <p:cNvGrpSpPr/>
          <p:nvPr/>
        </p:nvGrpSpPr>
        <p:grpSpPr>
          <a:xfrm>
            <a:off x="2121140" y="2618084"/>
            <a:ext cx="351332" cy="332797"/>
            <a:chOff x="2583100" y="2973775"/>
            <a:chExt cx="461550" cy="437200"/>
          </a:xfrm>
        </p:grpSpPr>
        <p:sp>
          <p:nvSpPr>
            <p:cNvPr id="768" name="Google Shape;768;p40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0" name="Google Shape;770;p40"/>
          <p:cNvSpPr/>
          <p:nvPr/>
        </p:nvSpPr>
        <p:spPr>
          <a:xfrm>
            <a:off x="3670526" y="2625970"/>
            <a:ext cx="322597" cy="322597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40"/>
          <p:cNvGrpSpPr/>
          <p:nvPr/>
        </p:nvGrpSpPr>
        <p:grpSpPr>
          <a:xfrm>
            <a:off x="4149300" y="2643584"/>
            <a:ext cx="393978" cy="292929"/>
            <a:chOff x="5247525" y="3007275"/>
            <a:chExt cx="517575" cy="384825"/>
          </a:xfrm>
        </p:grpSpPr>
        <p:sp>
          <p:nvSpPr>
            <p:cNvPr id="772" name="Google Shape;772;p4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0"/>
          <p:cNvGrpSpPr/>
          <p:nvPr/>
        </p:nvGrpSpPr>
        <p:grpSpPr>
          <a:xfrm>
            <a:off x="3163032" y="2626895"/>
            <a:ext cx="310532" cy="317040"/>
            <a:chOff x="3951850" y="2985350"/>
            <a:chExt cx="407950" cy="416500"/>
          </a:xfrm>
        </p:grpSpPr>
        <p:sp>
          <p:nvSpPr>
            <p:cNvPr id="775" name="Google Shape;775;p4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587969" y="3160819"/>
            <a:ext cx="359667" cy="276239"/>
            <a:chOff x="568950" y="3686775"/>
            <a:chExt cx="472500" cy="362900"/>
          </a:xfrm>
        </p:grpSpPr>
        <p:sp>
          <p:nvSpPr>
            <p:cNvPr id="780" name="Google Shape;780;p40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40"/>
          <p:cNvSpPr/>
          <p:nvPr/>
        </p:nvSpPr>
        <p:spPr>
          <a:xfrm>
            <a:off x="4732819" y="2611145"/>
            <a:ext cx="244726" cy="352264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4" name="Google Shape;784;p40"/>
          <p:cNvGrpSpPr/>
          <p:nvPr/>
        </p:nvGrpSpPr>
        <p:grpSpPr>
          <a:xfrm>
            <a:off x="1102426" y="3183998"/>
            <a:ext cx="342064" cy="229901"/>
            <a:chOff x="1244800" y="3717225"/>
            <a:chExt cx="449375" cy="302025"/>
          </a:xfrm>
        </p:grpSpPr>
        <p:sp>
          <p:nvSpPr>
            <p:cNvPr id="785" name="Google Shape;785;p40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618729" y="3166376"/>
            <a:ext cx="332797" cy="260026"/>
            <a:chOff x="1923075" y="3694075"/>
            <a:chExt cx="437200" cy="341600"/>
          </a:xfrm>
        </p:grpSpPr>
        <p:sp>
          <p:nvSpPr>
            <p:cNvPr id="792" name="Google Shape;792;p40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2133642" y="3162209"/>
            <a:ext cx="326307" cy="267904"/>
            <a:chOff x="2599525" y="3688600"/>
            <a:chExt cx="428675" cy="351950"/>
          </a:xfrm>
        </p:grpSpPr>
        <p:sp>
          <p:nvSpPr>
            <p:cNvPr id="802" name="Google Shape;802;p40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2661078" y="3143673"/>
            <a:ext cx="302215" cy="298029"/>
            <a:chOff x="3292425" y="3664250"/>
            <a:chExt cx="397025" cy="391525"/>
          </a:xfrm>
        </p:grpSpPr>
        <p:sp>
          <p:nvSpPr>
            <p:cNvPr id="806" name="Google Shape;806;p40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Google Shape;809;p40"/>
          <p:cNvGrpSpPr/>
          <p:nvPr/>
        </p:nvGrpSpPr>
        <p:grpSpPr>
          <a:xfrm>
            <a:off x="3148189" y="3182133"/>
            <a:ext cx="334662" cy="242880"/>
            <a:chOff x="3932350" y="3714775"/>
            <a:chExt cx="439650" cy="319075"/>
          </a:xfrm>
        </p:grpSpPr>
        <p:sp>
          <p:nvSpPr>
            <p:cNvPr id="810" name="Google Shape;810;p40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0"/>
          <p:cNvGrpSpPr/>
          <p:nvPr/>
        </p:nvGrpSpPr>
        <p:grpSpPr>
          <a:xfrm>
            <a:off x="3659867" y="3182133"/>
            <a:ext cx="334643" cy="242880"/>
            <a:chOff x="4604550" y="3714775"/>
            <a:chExt cx="439625" cy="319075"/>
          </a:xfrm>
        </p:grpSpPr>
        <p:sp>
          <p:nvSpPr>
            <p:cNvPr id="816" name="Google Shape;816;p40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4183592" y="3157108"/>
            <a:ext cx="319818" cy="284137"/>
            <a:chOff x="5292575" y="3681900"/>
            <a:chExt cx="420150" cy="373275"/>
          </a:xfrm>
        </p:grpSpPr>
        <p:sp>
          <p:nvSpPr>
            <p:cNvPr id="819" name="Google Shape;819;p40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40"/>
          <p:cNvGrpSpPr/>
          <p:nvPr/>
        </p:nvGrpSpPr>
        <p:grpSpPr>
          <a:xfrm>
            <a:off x="4677192" y="3120951"/>
            <a:ext cx="355975" cy="355975"/>
            <a:chOff x="5941025" y="3634400"/>
            <a:chExt cx="467650" cy="467650"/>
          </a:xfrm>
        </p:grpSpPr>
        <p:sp>
          <p:nvSpPr>
            <p:cNvPr id="827" name="Google Shape;827;p4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0"/>
          <p:cNvGrpSpPr/>
          <p:nvPr/>
        </p:nvGrpSpPr>
        <p:grpSpPr>
          <a:xfrm>
            <a:off x="5211593" y="3143673"/>
            <a:ext cx="310532" cy="310551"/>
            <a:chOff x="6643075" y="3664250"/>
            <a:chExt cx="407950" cy="407975"/>
          </a:xfrm>
        </p:grpSpPr>
        <p:sp>
          <p:nvSpPr>
            <p:cNvPr id="834" name="Google Shape;834;p4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40"/>
          <p:cNvGrpSpPr/>
          <p:nvPr/>
        </p:nvGrpSpPr>
        <p:grpSpPr>
          <a:xfrm>
            <a:off x="593525" y="3642373"/>
            <a:ext cx="336507" cy="336488"/>
            <a:chOff x="576250" y="4319400"/>
            <a:chExt cx="442075" cy="442050"/>
          </a:xfrm>
        </p:grpSpPr>
        <p:sp>
          <p:nvSpPr>
            <p:cNvPr id="837" name="Google Shape;837;p4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40"/>
          <p:cNvSpPr/>
          <p:nvPr/>
        </p:nvSpPr>
        <p:spPr>
          <a:xfrm>
            <a:off x="1091294" y="3707734"/>
            <a:ext cx="364310" cy="205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0"/>
          <p:cNvSpPr/>
          <p:nvPr/>
        </p:nvSpPr>
        <p:spPr>
          <a:xfrm>
            <a:off x="3165812" y="3656276"/>
            <a:ext cx="308686" cy="30870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0"/>
          <p:cNvSpPr/>
          <p:nvPr/>
        </p:nvSpPr>
        <p:spPr>
          <a:xfrm>
            <a:off x="2654133" y="3675744"/>
            <a:ext cx="308686" cy="269769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0"/>
          <p:cNvSpPr/>
          <p:nvPr/>
        </p:nvSpPr>
        <p:spPr>
          <a:xfrm>
            <a:off x="3676102" y="3654887"/>
            <a:ext cx="311464" cy="31148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40"/>
          <p:cNvGrpSpPr/>
          <p:nvPr/>
        </p:nvGrpSpPr>
        <p:grpSpPr>
          <a:xfrm>
            <a:off x="4165057" y="3659520"/>
            <a:ext cx="356889" cy="294794"/>
            <a:chOff x="5268225" y="4341925"/>
            <a:chExt cx="468850" cy="387275"/>
          </a:xfrm>
        </p:grpSpPr>
        <p:sp>
          <p:nvSpPr>
            <p:cNvPr id="846" name="Google Shape;846;p40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40"/>
          <p:cNvGrpSpPr/>
          <p:nvPr/>
        </p:nvGrpSpPr>
        <p:grpSpPr>
          <a:xfrm>
            <a:off x="4694814" y="3650252"/>
            <a:ext cx="320732" cy="320732"/>
            <a:chOff x="5964175" y="4329750"/>
            <a:chExt cx="421350" cy="421350"/>
          </a:xfrm>
        </p:grpSpPr>
        <p:sp>
          <p:nvSpPr>
            <p:cNvPr id="855" name="Google Shape;855;p40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04728" y="4161931"/>
            <a:ext cx="337440" cy="326307"/>
            <a:chOff x="1247825" y="5001950"/>
            <a:chExt cx="443300" cy="428675"/>
          </a:xfrm>
        </p:grpSpPr>
        <p:sp>
          <p:nvSpPr>
            <p:cNvPr id="858" name="Google Shape;858;p40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1646531" y="4145698"/>
            <a:ext cx="277191" cy="353197"/>
            <a:chOff x="1959600" y="4980625"/>
            <a:chExt cx="364150" cy="464000"/>
          </a:xfrm>
        </p:grpSpPr>
        <p:sp>
          <p:nvSpPr>
            <p:cNvPr id="865" name="Google Shape;865;p40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2137829" y="4159152"/>
            <a:ext cx="317953" cy="326764"/>
            <a:chOff x="2605025" y="4998300"/>
            <a:chExt cx="417700" cy="429275"/>
          </a:xfrm>
        </p:grpSpPr>
        <p:sp>
          <p:nvSpPr>
            <p:cNvPr id="873" name="Google Shape;873;p40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0"/>
          <p:cNvGrpSpPr/>
          <p:nvPr/>
        </p:nvGrpSpPr>
        <p:grpSpPr>
          <a:xfrm>
            <a:off x="2618451" y="4161931"/>
            <a:ext cx="380067" cy="316564"/>
            <a:chOff x="3236425" y="5001950"/>
            <a:chExt cx="499300" cy="415875"/>
          </a:xfrm>
        </p:grpSpPr>
        <p:sp>
          <p:nvSpPr>
            <p:cNvPr id="877" name="Google Shape;877;p40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0"/>
          <p:cNvGrpSpPr/>
          <p:nvPr/>
        </p:nvGrpSpPr>
        <p:grpSpPr>
          <a:xfrm>
            <a:off x="3175535" y="4145698"/>
            <a:ext cx="289237" cy="344386"/>
            <a:chOff x="3968275" y="4980625"/>
            <a:chExt cx="379975" cy="452425"/>
          </a:xfrm>
        </p:grpSpPr>
        <p:sp>
          <p:nvSpPr>
            <p:cNvPr id="884" name="Google Shape;884;p40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0"/>
          <p:cNvGrpSpPr/>
          <p:nvPr/>
        </p:nvGrpSpPr>
        <p:grpSpPr>
          <a:xfrm>
            <a:off x="4674871" y="4222636"/>
            <a:ext cx="366175" cy="199320"/>
            <a:chOff x="5937975" y="5081700"/>
            <a:chExt cx="481050" cy="261850"/>
          </a:xfrm>
        </p:grpSpPr>
        <p:sp>
          <p:nvSpPr>
            <p:cNvPr id="888" name="Google Shape;888;p40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0"/>
          <p:cNvGrpSpPr/>
          <p:nvPr/>
        </p:nvGrpSpPr>
        <p:grpSpPr>
          <a:xfrm>
            <a:off x="5234752" y="4184177"/>
            <a:ext cx="262804" cy="302196"/>
            <a:chOff x="6673500" y="5031175"/>
            <a:chExt cx="345250" cy="397000"/>
          </a:xfrm>
        </p:grpSpPr>
        <p:sp>
          <p:nvSpPr>
            <p:cNvPr id="892" name="Google Shape;892;p40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3144497" y="583891"/>
            <a:ext cx="351332" cy="313329"/>
            <a:chOff x="3927500" y="301425"/>
            <a:chExt cx="461550" cy="411625"/>
          </a:xfrm>
        </p:grpSpPr>
        <p:sp>
          <p:nvSpPr>
            <p:cNvPr id="898" name="Google Shape;898;p40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5216217" y="589923"/>
            <a:ext cx="301283" cy="301283"/>
            <a:chOff x="6649150" y="309350"/>
            <a:chExt cx="395800" cy="395800"/>
          </a:xfrm>
        </p:grpSpPr>
        <p:sp>
          <p:nvSpPr>
            <p:cNvPr id="926" name="Google Shape;926;p40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0"/>
          <p:cNvGrpSpPr/>
          <p:nvPr/>
        </p:nvGrpSpPr>
        <p:grpSpPr>
          <a:xfrm>
            <a:off x="4702217" y="596869"/>
            <a:ext cx="305926" cy="289694"/>
            <a:chOff x="5973900" y="318475"/>
            <a:chExt cx="401900" cy="380575"/>
          </a:xfrm>
        </p:grpSpPr>
        <p:sp>
          <p:nvSpPr>
            <p:cNvPr id="950" name="Google Shape;950;p40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40"/>
          <p:cNvGrpSpPr/>
          <p:nvPr/>
        </p:nvGrpSpPr>
        <p:grpSpPr>
          <a:xfrm>
            <a:off x="1120504" y="1061734"/>
            <a:ext cx="310532" cy="378678"/>
            <a:chOff x="1268550" y="929175"/>
            <a:chExt cx="407950" cy="497475"/>
          </a:xfrm>
        </p:grpSpPr>
        <p:sp>
          <p:nvSpPr>
            <p:cNvPr id="965" name="Google Shape;965;p40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40"/>
          <p:cNvGrpSpPr/>
          <p:nvPr/>
        </p:nvGrpSpPr>
        <p:grpSpPr>
          <a:xfrm>
            <a:off x="5183314" y="1076102"/>
            <a:ext cx="367089" cy="352264"/>
            <a:chOff x="6605925" y="948050"/>
            <a:chExt cx="482250" cy="462775"/>
          </a:xfrm>
        </p:grpSpPr>
        <p:sp>
          <p:nvSpPr>
            <p:cNvPr id="969" name="Google Shape;969;p40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5269063" y="2119384"/>
            <a:ext cx="195590" cy="310094"/>
            <a:chOff x="6718575" y="2318625"/>
            <a:chExt cx="256950" cy="407375"/>
          </a:xfrm>
        </p:grpSpPr>
        <p:sp>
          <p:nvSpPr>
            <p:cNvPr id="976" name="Google Shape;976;p4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0"/>
          <p:cNvGrpSpPr/>
          <p:nvPr/>
        </p:nvGrpSpPr>
        <p:grpSpPr>
          <a:xfrm>
            <a:off x="2643932" y="2687144"/>
            <a:ext cx="329086" cy="200253"/>
            <a:chOff x="3269900" y="3064500"/>
            <a:chExt cx="432325" cy="263075"/>
          </a:xfrm>
        </p:grpSpPr>
        <p:sp>
          <p:nvSpPr>
            <p:cNvPr id="985" name="Google Shape;985;p40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5246798" y="2625962"/>
            <a:ext cx="240102" cy="337440"/>
            <a:chOff x="6689325" y="2984125"/>
            <a:chExt cx="315425" cy="443300"/>
          </a:xfrm>
        </p:grpSpPr>
        <p:sp>
          <p:nvSpPr>
            <p:cNvPr id="989" name="Google Shape;989;p40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1668321" y="3617349"/>
            <a:ext cx="232223" cy="375424"/>
            <a:chOff x="1988225" y="4286525"/>
            <a:chExt cx="305075" cy="493200"/>
          </a:xfrm>
        </p:grpSpPr>
        <p:sp>
          <p:nvSpPr>
            <p:cNvPr id="995" name="Google Shape;995;p40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0"/>
          <p:cNvGrpSpPr/>
          <p:nvPr/>
        </p:nvGrpSpPr>
        <p:grpSpPr>
          <a:xfrm>
            <a:off x="2160988" y="3643763"/>
            <a:ext cx="280426" cy="355043"/>
            <a:chOff x="2635450" y="4321225"/>
            <a:chExt cx="368400" cy="466425"/>
          </a:xfrm>
        </p:grpSpPr>
        <p:sp>
          <p:nvSpPr>
            <p:cNvPr id="1003" name="Google Shape;1003;p40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5211593" y="3634952"/>
            <a:ext cx="310532" cy="347621"/>
            <a:chOff x="6643075" y="4309650"/>
            <a:chExt cx="407950" cy="456675"/>
          </a:xfrm>
        </p:grpSpPr>
        <p:sp>
          <p:nvSpPr>
            <p:cNvPr id="1010" name="Google Shape;1010;p40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40"/>
          <p:cNvGrpSpPr/>
          <p:nvPr/>
        </p:nvGrpSpPr>
        <p:grpSpPr>
          <a:xfrm>
            <a:off x="4138643" y="4125774"/>
            <a:ext cx="409735" cy="393046"/>
            <a:chOff x="5233525" y="4954450"/>
            <a:chExt cx="538275" cy="516350"/>
          </a:xfrm>
        </p:grpSpPr>
        <p:sp>
          <p:nvSpPr>
            <p:cNvPr id="1020" name="Google Shape;1020;p4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1" name="Google Shape;1031;p40"/>
          <p:cNvGrpSpPr/>
          <p:nvPr/>
        </p:nvGrpSpPr>
        <p:grpSpPr>
          <a:xfrm>
            <a:off x="3623254" y="4132720"/>
            <a:ext cx="417157" cy="379154"/>
            <a:chOff x="4556450" y="4963575"/>
            <a:chExt cx="548025" cy="498100"/>
          </a:xfrm>
        </p:grpSpPr>
        <p:sp>
          <p:nvSpPr>
            <p:cNvPr id="1032" name="Google Shape;1032;p4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40"/>
          <p:cNvGrpSpPr/>
          <p:nvPr/>
        </p:nvGrpSpPr>
        <p:grpSpPr>
          <a:xfrm>
            <a:off x="559690" y="4214758"/>
            <a:ext cx="403246" cy="222955"/>
            <a:chOff x="531800" y="5071350"/>
            <a:chExt cx="529750" cy="292900"/>
          </a:xfrm>
        </p:grpSpPr>
        <p:sp>
          <p:nvSpPr>
            <p:cNvPr id="1038" name="Google Shape;1038;p40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40"/>
          <p:cNvGrpSpPr/>
          <p:nvPr/>
        </p:nvGrpSpPr>
        <p:grpSpPr>
          <a:xfrm>
            <a:off x="7091494" y="2032000"/>
            <a:ext cx="433992" cy="422729"/>
            <a:chOff x="5916675" y="927975"/>
            <a:chExt cx="516350" cy="502950"/>
          </a:xfrm>
        </p:grpSpPr>
        <p:sp>
          <p:nvSpPr>
            <p:cNvPr id="1046" name="Google Shape;1046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0"/>
          <p:cNvGrpSpPr/>
          <p:nvPr/>
        </p:nvGrpSpPr>
        <p:grpSpPr>
          <a:xfrm>
            <a:off x="6207514" y="2737902"/>
            <a:ext cx="1079481" cy="1051467"/>
            <a:chOff x="5916675" y="927975"/>
            <a:chExt cx="516350" cy="502950"/>
          </a:xfrm>
        </p:grpSpPr>
        <p:sp>
          <p:nvSpPr>
            <p:cNvPr id="1049" name="Google Shape;1049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40"/>
          <p:cNvGrpSpPr/>
          <p:nvPr/>
        </p:nvGrpSpPr>
        <p:grpSpPr>
          <a:xfrm>
            <a:off x="6207657" y="2032000"/>
            <a:ext cx="433992" cy="422729"/>
            <a:chOff x="5916675" y="927975"/>
            <a:chExt cx="516350" cy="502950"/>
          </a:xfrm>
        </p:grpSpPr>
        <p:sp>
          <p:nvSpPr>
            <p:cNvPr id="1052" name="Google Shape;1052;p40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4" name="Google Shape;1054;p40"/>
          <p:cNvSpPr/>
          <p:nvPr/>
        </p:nvSpPr>
        <p:spPr>
          <a:xfrm>
            <a:off x="7283655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0"/>
          <p:cNvSpPr/>
          <p:nvPr/>
        </p:nvSpPr>
        <p:spPr>
          <a:xfrm>
            <a:off x="6399818" y="22683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0"/>
          <p:cNvSpPr/>
          <p:nvPr/>
        </p:nvSpPr>
        <p:spPr>
          <a:xfrm>
            <a:off x="6685353" y="33259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41"/>
          <p:cNvGrpSpPr/>
          <p:nvPr/>
        </p:nvGrpSpPr>
        <p:grpSpPr>
          <a:xfrm>
            <a:off x="3058888" y="1397727"/>
            <a:ext cx="445718" cy="445753"/>
            <a:chOff x="3706812" y="1035050"/>
            <a:chExt cx="4792662" cy="4787899"/>
          </a:xfrm>
        </p:grpSpPr>
        <p:sp>
          <p:nvSpPr>
            <p:cNvPr id="1063" name="Google Shape;1063;p4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41"/>
          <p:cNvGrpSpPr/>
          <p:nvPr/>
        </p:nvGrpSpPr>
        <p:grpSpPr>
          <a:xfrm>
            <a:off x="1779393" y="1397757"/>
            <a:ext cx="443331" cy="445437"/>
            <a:chOff x="1400175" y="1220787"/>
            <a:chExt cx="4473575" cy="4476750"/>
          </a:xfrm>
        </p:grpSpPr>
        <p:sp>
          <p:nvSpPr>
            <p:cNvPr id="1070" name="Google Shape;1070;p4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41"/>
          <p:cNvGrpSpPr/>
          <p:nvPr/>
        </p:nvGrpSpPr>
        <p:grpSpPr>
          <a:xfrm>
            <a:off x="1138046" y="1397771"/>
            <a:ext cx="446045" cy="445465"/>
            <a:chOff x="1649412" y="927100"/>
            <a:chExt cx="5011737" cy="5016500"/>
          </a:xfrm>
        </p:grpSpPr>
        <p:sp>
          <p:nvSpPr>
            <p:cNvPr id="1075" name="Google Shape;1075;p4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41"/>
          <p:cNvGrpSpPr/>
          <p:nvPr/>
        </p:nvGrpSpPr>
        <p:grpSpPr>
          <a:xfrm>
            <a:off x="2418397" y="1398024"/>
            <a:ext cx="444870" cy="445286"/>
            <a:chOff x="1301750" y="920750"/>
            <a:chExt cx="5095875" cy="5100637"/>
          </a:xfrm>
        </p:grpSpPr>
        <p:sp>
          <p:nvSpPr>
            <p:cNvPr id="1079" name="Google Shape;1079;p4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41"/>
          <p:cNvGrpSpPr/>
          <p:nvPr/>
        </p:nvGrpSpPr>
        <p:grpSpPr>
          <a:xfrm>
            <a:off x="4341570" y="1397933"/>
            <a:ext cx="445621" cy="445591"/>
            <a:chOff x="5732756" y="2682276"/>
            <a:chExt cx="719905" cy="719856"/>
          </a:xfrm>
        </p:grpSpPr>
        <p:sp>
          <p:nvSpPr>
            <p:cNvPr id="1085" name="Google Shape;1085;p4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1"/>
          <p:cNvGrpSpPr/>
          <p:nvPr/>
        </p:nvGrpSpPr>
        <p:grpSpPr>
          <a:xfrm>
            <a:off x="4982887" y="1397927"/>
            <a:ext cx="445627" cy="445604"/>
            <a:chOff x="6768809" y="2682265"/>
            <a:chExt cx="719915" cy="719877"/>
          </a:xfrm>
        </p:grpSpPr>
        <p:sp>
          <p:nvSpPr>
            <p:cNvPr id="1089" name="Google Shape;1089;p4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3" name="Google Shape;1093;p41"/>
          <p:cNvGrpSpPr/>
          <p:nvPr/>
        </p:nvGrpSpPr>
        <p:grpSpPr>
          <a:xfrm>
            <a:off x="5624209" y="1397956"/>
            <a:ext cx="445753" cy="445545"/>
            <a:chOff x="7804870" y="2682313"/>
            <a:chExt cx="720118" cy="719782"/>
          </a:xfrm>
        </p:grpSpPr>
        <p:sp>
          <p:nvSpPr>
            <p:cNvPr id="1094" name="Google Shape;1094;p4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9" name="Google Shape;1099;p41"/>
          <p:cNvGrpSpPr/>
          <p:nvPr/>
        </p:nvGrpSpPr>
        <p:grpSpPr>
          <a:xfrm>
            <a:off x="6265657" y="1397725"/>
            <a:ext cx="446293" cy="446006"/>
            <a:chOff x="8841135" y="2681940"/>
            <a:chExt cx="720990" cy="720527"/>
          </a:xfrm>
        </p:grpSpPr>
        <p:sp>
          <p:nvSpPr>
            <p:cNvPr id="1100" name="Google Shape;1100;p4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6" name="Google Shape;1106;p41"/>
          <p:cNvGrpSpPr/>
          <p:nvPr/>
        </p:nvGrpSpPr>
        <p:grpSpPr>
          <a:xfrm>
            <a:off x="3699655" y="1397657"/>
            <a:ext cx="445260" cy="445260"/>
            <a:chOff x="4103687" y="1439862"/>
            <a:chExt cx="3986212" cy="3986211"/>
          </a:xfrm>
        </p:grpSpPr>
        <p:sp>
          <p:nvSpPr>
            <p:cNvPr id="1107" name="Google Shape;1107;p4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1"/>
          <p:cNvGrpSpPr/>
          <p:nvPr/>
        </p:nvGrpSpPr>
        <p:grpSpPr>
          <a:xfrm>
            <a:off x="6907645" y="1397961"/>
            <a:ext cx="445803" cy="445535"/>
            <a:chOff x="9878272" y="2682320"/>
            <a:chExt cx="720199" cy="719767"/>
          </a:xfrm>
        </p:grpSpPr>
        <p:sp>
          <p:nvSpPr>
            <p:cNvPr id="1110" name="Google Shape;1110;p4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1"/>
          <p:cNvGrpSpPr/>
          <p:nvPr/>
        </p:nvGrpSpPr>
        <p:grpSpPr>
          <a:xfrm>
            <a:off x="7549143" y="1397878"/>
            <a:ext cx="445700" cy="445701"/>
            <a:chOff x="10914618" y="2682187"/>
            <a:chExt cx="720033" cy="720033"/>
          </a:xfrm>
        </p:grpSpPr>
        <p:sp>
          <p:nvSpPr>
            <p:cNvPr id="1114" name="Google Shape;1114;p4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1"/>
          <p:cNvGrpSpPr/>
          <p:nvPr/>
        </p:nvGrpSpPr>
        <p:grpSpPr>
          <a:xfrm>
            <a:off x="1772664" y="690657"/>
            <a:ext cx="361521" cy="445816"/>
            <a:chOff x="1582665" y="1011072"/>
            <a:chExt cx="584040" cy="720220"/>
          </a:xfrm>
        </p:grpSpPr>
        <p:sp>
          <p:nvSpPr>
            <p:cNvPr id="1121" name="Google Shape;1121;p4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6" name="Google Shape;1126;p41"/>
          <p:cNvGrpSpPr/>
          <p:nvPr/>
        </p:nvGrpSpPr>
        <p:grpSpPr>
          <a:xfrm>
            <a:off x="2374048" y="690678"/>
            <a:ext cx="379481" cy="445796"/>
            <a:chOff x="2554206" y="1011105"/>
            <a:chExt cx="613055" cy="720187"/>
          </a:xfrm>
        </p:grpSpPr>
        <p:sp>
          <p:nvSpPr>
            <p:cNvPr id="1127" name="Google Shape;1127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41"/>
          <p:cNvGrpSpPr/>
          <p:nvPr/>
        </p:nvGrpSpPr>
        <p:grpSpPr>
          <a:xfrm>
            <a:off x="6922223" y="645018"/>
            <a:ext cx="460705" cy="491455"/>
            <a:chOff x="9901824" y="937343"/>
            <a:chExt cx="744273" cy="793950"/>
          </a:xfrm>
        </p:grpSpPr>
        <p:grpSp>
          <p:nvGrpSpPr>
            <p:cNvPr id="1131" name="Google Shape;1131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32" name="Google Shape;1132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2" name="Google Shape;1142;p4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1"/>
          <p:cNvGrpSpPr/>
          <p:nvPr/>
        </p:nvGrpSpPr>
        <p:grpSpPr>
          <a:xfrm>
            <a:off x="2993392" y="690844"/>
            <a:ext cx="369868" cy="445629"/>
            <a:chOff x="3554761" y="1011374"/>
            <a:chExt cx="597525" cy="719918"/>
          </a:xfrm>
        </p:grpSpPr>
        <p:sp>
          <p:nvSpPr>
            <p:cNvPr id="1149" name="Google Shape;1149;p4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3" name="Google Shape;1153;p41"/>
          <p:cNvGrpSpPr/>
          <p:nvPr/>
        </p:nvGrpSpPr>
        <p:grpSpPr>
          <a:xfrm>
            <a:off x="3603122" y="690632"/>
            <a:ext cx="370755" cy="445841"/>
            <a:chOff x="4539787" y="1011032"/>
            <a:chExt cx="598958" cy="720261"/>
          </a:xfrm>
        </p:grpSpPr>
        <p:sp>
          <p:nvSpPr>
            <p:cNvPr id="1154" name="Google Shape;1154;p4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9" name="Google Shape;1159;p41"/>
          <p:cNvGrpSpPr/>
          <p:nvPr/>
        </p:nvGrpSpPr>
        <p:grpSpPr>
          <a:xfrm>
            <a:off x="4213740" y="690740"/>
            <a:ext cx="366917" cy="445733"/>
            <a:chOff x="5526246" y="1011207"/>
            <a:chExt cx="592758" cy="720086"/>
          </a:xfrm>
        </p:grpSpPr>
        <p:sp>
          <p:nvSpPr>
            <p:cNvPr id="1160" name="Google Shape;1160;p4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41"/>
          <p:cNvGrpSpPr/>
          <p:nvPr/>
        </p:nvGrpSpPr>
        <p:grpSpPr>
          <a:xfrm>
            <a:off x="1168508" y="690734"/>
            <a:ext cx="364294" cy="445740"/>
            <a:chOff x="606645" y="1011196"/>
            <a:chExt cx="588520" cy="720096"/>
          </a:xfrm>
        </p:grpSpPr>
        <p:sp>
          <p:nvSpPr>
            <p:cNvPr id="1167" name="Google Shape;1167;p4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1"/>
          <p:cNvGrpSpPr/>
          <p:nvPr/>
        </p:nvGrpSpPr>
        <p:grpSpPr>
          <a:xfrm>
            <a:off x="7622791" y="690711"/>
            <a:ext cx="298405" cy="445762"/>
            <a:chOff x="11033597" y="1011159"/>
            <a:chExt cx="482075" cy="720133"/>
          </a:xfrm>
        </p:grpSpPr>
        <p:sp>
          <p:nvSpPr>
            <p:cNvPr id="1172" name="Google Shape;1172;p4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6" name="Google Shape;1176;p41"/>
          <p:cNvGrpSpPr/>
          <p:nvPr/>
        </p:nvGrpSpPr>
        <p:grpSpPr>
          <a:xfrm>
            <a:off x="6221656" y="645018"/>
            <a:ext cx="460705" cy="491455"/>
            <a:chOff x="8770051" y="937343"/>
            <a:chExt cx="744273" cy="793950"/>
          </a:xfrm>
        </p:grpSpPr>
        <p:sp>
          <p:nvSpPr>
            <p:cNvPr id="1177" name="Google Shape;1177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2" name="Google Shape;1182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83" name="Google Shape;1183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3" name="Google Shape;1193;p41"/>
          <p:cNvGrpSpPr/>
          <p:nvPr/>
        </p:nvGrpSpPr>
        <p:grpSpPr>
          <a:xfrm>
            <a:off x="4820520" y="645018"/>
            <a:ext cx="460705" cy="491455"/>
            <a:chOff x="6506504" y="937343"/>
            <a:chExt cx="744273" cy="793950"/>
          </a:xfrm>
        </p:grpSpPr>
        <p:sp>
          <p:nvSpPr>
            <p:cNvPr id="1194" name="Google Shape;1194;p4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97" name="Google Shape;1197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98" name="Google Shape;1198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08" name="Google Shape;1208;p41"/>
          <p:cNvGrpSpPr/>
          <p:nvPr/>
        </p:nvGrpSpPr>
        <p:grpSpPr>
          <a:xfrm>
            <a:off x="5521088" y="645018"/>
            <a:ext cx="460705" cy="491455"/>
            <a:chOff x="7638277" y="937343"/>
            <a:chExt cx="744273" cy="793950"/>
          </a:xfrm>
        </p:grpSpPr>
        <p:sp>
          <p:nvSpPr>
            <p:cNvPr id="1209" name="Google Shape;1209;p4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3" name="Google Shape;1213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214" name="Google Shape;1214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24" name="Google Shape;1224;p41"/>
          <p:cNvGrpSpPr/>
          <p:nvPr/>
        </p:nvGrpSpPr>
        <p:grpSpPr>
          <a:xfrm>
            <a:off x="3061198" y="2834573"/>
            <a:ext cx="445779" cy="400764"/>
            <a:chOff x="3778727" y="4460423"/>
            <a:chExt cx="720160" cy="647438"/>
          </a:xfrm>
        </p:grpSpPr>
        <p:sp>
          <p:nvSpPr>
            <p:cNvPr id="1225" name="Google Shape;1225;p4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1"/>
          <p:cNvGrpSpPr/>
          <p:nvPr/>
        </p:nvGrpSpPr>
        <p:grpSpPr>
          <a:xfrm>
            <a:off x="1138083" y="2819648"/>
            <a:ext cx="445680" cy="430613"/>
            <a:chOff x="557494" y="4436312"/>
            <a:chExt cx="720000" cy="695660"/>
          </a:xfrm>
        </p:grpSpPr>
        <p:sp>
          <p:nvSpPr>
            <p:cNvPr id="1233" name="Google Shape;1233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1"/>
          <p:cNvGrpSpPr/>
          <p:nvPr/>
        </p:nvGrpSpPr>
        <p:grpSpPr>
          <a:xfrm>
            <a:off x="4343305" y="2812059"/>
            <a:ext cx="445833" cy="445792"/>
            <a:chOff x="5926265" y="4424051"/>
            <a:chExt cx="720246" cy="720181"/>
          </a:xfrm>
        </p:grpSpPr>
        <p:sp>
          <p:nvSpPr>
            <p:cNvPr id="1238" name="Google Shape;1238;p4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41"/>
          <p:cNvGrpSpPr/>
          <p:nvPr/>
        </p:nvGrpSpPr>
        <p:grpSpPr>
          <a:xfrm>
            <a:off x="1779066" y="2831613"/>
            <a:ext cx="445680" cy="406684"/>
            <a:chOff x="1631150" y="4455641"/>
            <a:chExt cx="720000" cy="657002"/>
          </a:xfrm>
        </p:grpSpPr>
        <p:sp>
          <p:nvSpPr>
            <p:cNvPr id="1243" name="Google Shape;1243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1"/>
          <p:cNvGrpSpPr/>
          <p:nvPr/>
        </p:nvGrpSpPr>
        <p:grpSpPr>
          <a:xfrm>
            <a:off x="2420095" y="2831029"/>
            <a:ext cx="445680" cy="407853"/>
            <a:chOff x="2704878" y="4454697"/>
            <a:chExt cx="720000" cy="658889"/>
          </a:xfrm>
        </p:grpSpPr>
        <p:sp>
          <p:nvSpPr>
            <p:cNvPr id="1249" name="Google Shape;1249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1"/>
          <p:cNvGrpSpPr/>
          <p:nvPr/>
        </p:nvGrpSpPr>
        <p:grpSpPr>
          <a:xfrm>
            <a:off x="3702366" y="2832987"/>
            <a:ext cx="445549" cy="403935"/>
            <a:chOff x="4852681" y="4457861"/>
            <a:chExt cx="719788" cy="652561"/>
          </a:xfrm>
        </p:grpSpPr>
        <p:sp>
          <p:nvSpPr>
            <p:cNvPr id="1256" name="Google Shape;1256;p4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41"/>
          <p:cNvGrpSpPr/>
          <p:nvPr/>
        </p:nvGrpSpPr>
        <p:grpSpPr>
          <a:xfrm>
            <a:off x="4984527" y="2823424"/>
            <a:ext cx="445818" cy="423063"/>
            <a:chOff x="7000306" y="4442411"/>
            <a:chExt cx="720224" cy="683463"/>
          </a:xfrm>
        </p:grpSpPr>
        <p:sp>
          <p:nvSpPr>
            <p:cNvPr id="1260" name="Google Shape;1260;p4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1"/>
          <p:cNvGrpSpPr/>
          <p:nvPr/>
        </p:nvGrpSpPr>
        <p:grpSpPr>
          <a:xfrm>
            <a:off x="5625735" y="2821221"/>
            <a:ext cx="445779" cy="427468"/>
            <a:chOff x="8074325" y="4438852"/>
            <a:chExt cx="720160" cy="690579"/>
          </a:xfrm>
        </p:grpSpPr>
        <p:sp>
          <p:nvSpPr>
            <p:cNvPr id="1266" name="Google Shape;1266;p4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2" name="Google Shape;1272;p41"/>
          <p:cNvGrpSpPr/>
          <p:nvPr/>
        </p:nvGrpSpPr>
        <p:grpSpPr>
          <a:xfrm>
            <a:off x="6908080" y="2835170"/>
            <a:ext cx="445629" cy="399565"/>
            <a:chOff x="9878975" y="4425243"/>
            <a:chExt cx="719918" cy="645502"/>
          </a:xfrm>
        </p:grpSpPr>
        <p:sp>
          <p:nvSpPr>
            <p:cNvPr id="1273" name="Google Shape;1273;p4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1"/>
          <p:cNvGrpSpPr/>
          <p:nvPr/>
        </p:nvGrpSpPr>
        <p:grpSpPr>
          <a:xfrm>
            <a:off x="7549097" y="2823971"/>
            <a:ext cx="445785" cy="421964"/>
            <a:chOff x="10914544" y="4407150"/>
            <a:chExt cx="720170" cy="681687"/>
          </a:xfrm>
        </p:grpSpPr>
        <p:sp>
          <p:nvSpPr>
            <p:cNvPr id="1277" name="Google Shape;1277;p4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41"/>
          <p:cNvGrpSpPr/>
          <p:nvPr/>
        </p:nvGrpSpPr>
        <p:grpSpPr>
          <a:xfrm>
            <a:off x="6266887" y="2832085"/>
            <a:ext cx="445805" cy="405735"/>
            <a:chOff x="8843122" y="4420259"/>
            <a:chExt cx="720202" cy="655469"/>
          </a:xfrm>
        </p:grpSpPr>
        <p:sp>
          <p:nvSpPr>
            <p:cNvPr id="1282" name="Google Shape;1282;p4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1"/>
          <p:cNvGrpSpPr/>
          <p:nvPr/>
        </p:nvGrpSpPr>
        <p:grpSpPr>
          <a:xfrm>
            <a:off x="3069757" y="2130647"/>
            <a:ext cx="445812" cy="394518"/>
            <a:chOff x="1510757" y="3225422"/>
            <a:chExt cx="720214" cy="637347"/>
          </a:xfrm>
        </p:grpSpPr>
        <p:sp>
          <p:nvSpPr>
            <p:cNvPr id="1289" name="Google Shape;1289;p4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1"/>
          <p:cNvGrpSpPr/>
          <p:nvPr/>
        </p:nvGrpSpPr>
        <p:grpSpPr>
          <a:xfrm>
            <a:off x="3761148" y="2148167"/>
            <a:ext cx="445767" cy="359478"/>
            <a:chOff x="2595501" y="3253725"/>
            <a:chExt cx="720141" cy="580739"/>
          </a:xfrm>
        </p:grpSpPr>
        <p:sp>
          <p:nvSpPr>
            <p:cNvPr id="1297" name="Google Shape;1297;p4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41"/>
          <p:cNvGrpSpPr/>
          <p:nvPr/>
        </p:nvGrpSpPr>
        <p:grpSpPr>
          <a:xfrm>
            <a:off x="5143819" y="2105135"/>
            <a:ext cx="443879" cy="445541"/>
            <a:chOff x="4764809" y="3184208"/>
            <a:chExt cx="717090" cy="719775"/>
          </a:xfrm>
        </p:grpSpPr>
        <p:sp>
          <p:nvSpPr>
            <p:cNvPr id="1302" name="Google Shape;1302;p4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5" name="Google Shape;1305;p41"/>
          <p:cNvGrpSpPr/>
          <p:nvPr/>
        </p:nvGrpSpPr>
        <p:grpSpPr>
          <a:xfrm>
            <a:off x="4452495" y="2134100"/>
            <a:ext cx="445746" cy="387612"/>
            <a:chOff x="3680173" y="3231000"/>
            <a:chExt cx="720106" cy="626190"/>
          </a:xfrm>
        </p:grpSpPr>
        <p:sp>
          <p:nvSpPr>
            <p:cNvPr id="1306" name="Google Shape;1306;p4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41"/>
          <p:cNvGrpSpPr/>
          <p:nvPr/>
        </p:nvGrpSpPr>
        <p:grpSpPr>
          <a:xfrm>
            <a:off x="6524582" y="2105096"/>
            <a:ext cx="443283" cy="445620"/>
            <a:chOff x="6931035" y="3184144"/>
            <a:chExt cx="716128" cy="719903"/>
          </a:xfrm>
        </p:grpSpPr>
        <p:sp>
          <p:nvSpPr>
            <p:cNvPr id="1310" name="Google Shape;1310;p4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1"/>
          <p:cNvGrpSpPr/>
          <p:nvPr/>
        </p:nvGrpSpPr>
        <p:grpSpPr>
          <a:xfrm>
            <a:off x="5833276" y="2105048"/>
            <a:ext cx="445727" cy="445714"/>
            <a:chOff x="5846429" y="3184067"/>
            <a:chExt cx="720076" cy="720055"/>
          </a:xfrm>
        </p:grpSpPr>
        <p:sp>
          <p:nvSpPr>
            <p:cNvPr id="1315" name="Google Shape;1315;p4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1"/>
          <p:cNvGrpSpPr/>
          <p:nvPr/>
        </p:nvGrpSpPr>
        <p:grpSpPr>
          <a:xfrm>
            <a:off x="2520481" y="2104993"/>
            <a:ext cx="303698" cy="445825"/>
            <a:chOff x="655600" y="3183978"/>
            <a:chExt cx="490627" cy="720234"/>
          </a:xfrm>
        </p:grpSpPr>
        <p:sp>
          <p:nvSpPr>
            <p:cNvPr id="1320" name="Google Shape;1320;p4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5" name="Google Shape;1325;p41"/>
          <p:cNvGrpSpPr/>
          <p:nvPr/>
        </p:nvGrpSpPr>
        <p:grpSpPr>
          <a:xfrm>
            <a:off x="7213443" y="2105109"/>
            <a:ext cx="189785" cy="445592"/>
            <a:chOff x="8011692" y="3184166"/>
            <a:chExt cx="306600" cy="719859"/>
          </a:xfrm>
        </p:grpSpPr>
        <p:sp>
          <p:nvSpPr>
            <p:cNvPr id="1326" name="Google Shape;1326;p4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1"/>
          <p:cNvGrpSpPr/>
          <p:nvPr/>
        </p:nvGrpSpPr>
        <p:grpSpPr>
          <a:xfrm>
            <a:off x="7648230" y="2104859"/>
            <a:ext cx="246199" cy="445516"/>
            <a:chOff x="4556125" y="630237"/>
            <a:chExt cx="3081338" cy="5568950"/>
          </a:xfrm>
        </p:grpSpPr>
        <p:sp>
          <p:nvSpPr>
            <p:cNvPr id="1333" name="Google Shape;1333;p4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1"/>
          <p:cNvGrpSpPr/>
          <p:nvPr/>
        </p:nvGrpSpPr>
        <p:grpSpPr>
          <a:xfrm>
            <a:off x="1829253" y="2105059"/>
            <a:ext cx="445768" cy="445697"/>
            <a:chOff x="1674084" y="3214987"/>
            <a:chExt cx="720142" cy="720027"/>
          </a:xfrm>
        </p:grpSpPr>
        <p:sp>
          <p:nvSpPr>
            <p:cNvPr id="1341" name="Google Shape;1341;p4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41"/>
          <p:cNvGrpSpPr/>
          <p:nvPr/>
        </p:nvGrpSpPr>
        <p:grpSpPr>
          <a:xfrm>
            <a:off x="1138094" y="2105021"/>
            <a:ext cx="445578" cy="445773"/>
            <a:chOff x="557511" y="3214925"/>
            <a:chExt cx="719836" cy="720150"/>
          </a:xfrm>
        </p:grpSpPr>
        <p:sp>
          <p:nvSpPr>
            <p:cNvPr id="1354" name="Google Shape;1354;p4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1"/>
          <p:cNvGrpSpPr/>
          <p:nvPr/>
        </p:nvGrpSpPr>
        <p:grpSpPr>
          <a:xfrm>
            <a:off x="1081977" y="3541356"/>
            <a:ext cx="445905" cy="400522"/>
            <a:chOff x="1147762" y="1131887"/>
            <a:chExt cx="5137150" cy="4619626"/>
          </a:xfrm>
        </p:grpSpPr>
        <p:sp>
          <p:nvSpPr>
            <p:cNvPr id="1359" name="Google Shape;1359;p4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41"/>
          <p:cNvGrpSpPr/>
          <p:nvPr/>
        </p:nvGrpSpPr>
        <p:grpSpPr>
          <a:xfrm>
            <a:off x="1879306" y="3535010"/>
            <a:ext cx="445901" cy="413282"/>
            <a:chOff x="1570037" y="1341437"/>
            <a:chExt cx="4943475" cy="4576762"/>
          </a:xfrm>
        </p:grpSpPr>
        <p:sp>
          <p:nvSpPr>
            <p:cNvPr id="1363" name="Google Shape;1363;p4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1"/>
          <p:cNvGrpSpPr/>
          <p:nvPr/>
        </p:nvGrpSpPr>
        <p:grpSpPr>
          <a:xfrm>
            <a:off x="4364629" y="3519111"/>
            <a:ext cx="441332" cy="445721"/>
            <a:chOff x="5770007" y="5489899"/>
            <a:chExt cx="712976" cy="720067"/>
          </a:xfrm>
        </p:grpSpPr>
        <p:sp>
          <p:nvSpPr>
            <p:cNvPr id="1370" name="Google Shape;1370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1"/>
          <p:cNvGrpSpPr/>
          <p:nvPr/>
        </p:nvGrpSpPr>
        <p:grpSpPr>
          <a:xfrm>
            <a:off x="5157420" y="3541581"/>
            <a:ext cx="445651" cy="400824"/>
            <a:chOff x="7050768" y="5526199"/>
            <a:chExt cx="719953" cy="647534"/>
          </a:xfrm>
        </p:grpSpPr>
        <p:sp>
          <p:nvSpPr>
            <p:cNvPr id="1379" name="Google Shape;1379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1"/>
          <p:cNvGrpSpPr/>
          <p:nvPr/>
        </p:nvGrpSpPr>
        <p:grpSpPr>
          <a:xfrm>
            <a:off x="6751936" y="3541651"/>
            <a:ext cx="445681" cy="400651"/>
            <a:chOff x="9626723" y="5526313"/>
            <a:chExt cx="720002" cy="647256"/>
          </a:xfrm>
        </p:grpSpPr>
        <p:sp>
          <p:nvSpPr>
            <p:cNvPr id="1392" name="Google Shape;1392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549176" y="3519088"/>
            <a:ext cx="445582" cy="445743"/>
            <a:chOff x="10914672" y="5489861"/>
            <a:chExt cx="719842" cy="720102"/>
          </a:xfrm>
        </p:grpSpPr>
        <p:sp>
          <p:nvSpPr>
            <p:cNvPr id="1405" name="Google Shape;1405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4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1"/>
          <p:cNvGrpSpPr/>
          <p:nvPr/>
        </p:nvGrpSpPr>
        <p:grpSpPr>
          <a:xfrm>
            <a:off x="5954636" y="3529352"/>
            <a:ext cx="445821" cy="425246"/>
            <a:chOff x="8338678" y="5506443"/>
            <a:chExt cx="720227" cy="686988"/>
          </a:xfrm>
        </p:grpSpPr>
        <p:sp>
          <p:nvSpPr>
            <p:cNvPr id="1418" name="Google Shape;1418;p4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41"/>
          <p:cNvGrpSpPr/>
          <p:nvPr/>
        </p:nvGrpSpPr>
        <p:grpSpPr>
          <a:xfrm>
            <a:off x="2676293" y="3583942"/>
            <a:ext cx="1336824" cy="316035"/>
            <a:chOff x="3042485" y="5594633"/>
            <a:chExt cx="2159652" cy="510557"/>
          </a:xfrm>
        </p:grpSpPr>
        <p:sp>
          <p:nvSpPr>
            <p:cNvPr id="1425" name="Google Shape;1425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1"/>
          <p:cNvGrpSpPr/>
          <p:nvPr/>
        </p:nvGrpSpPr>
        <p:grpSpPr>
          <a:xfrm>
            <a:off x="1879183" y="4227478"/>
            <a:ext cx="445738" cy="442950"/>
            <a:chOff x="1442627" y="5710929"/>
            <a:chExt cx="594318" cy="590600"/>
          </a:xfrm>
        </p:grpSpPr>
        <p:sp>
          <p:nvSpPr>
            <p:cNvPr id="1441" name="Google Shape;1441;p4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41"/>
          <p:cNvGrpSpPr/>
          <p:nvPr/>
        </p:nvGrpSpPr>
        <p:grpSpPr>
          <a:xfrm>
            <a:off x="6788033" y="4226058"/>
            <a:ext cx="373053" cy="445791"/>
            <a:chOff x="8095060" y="5664590"/>
            <a:chExt cx="497404" cy="594389"/>
          </a:xfrm>
        </p:grpSpPr>
        <p:grpSp>
          <p:nvGrpSpPr>
            <p:cNvPr id="1447" name="Google Shape;1447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48" name="Google Shape;1448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1" name="Google Shape;1451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52" name="Google Shape;1452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5" name="Google Shape;1455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56" name="Google Shape;1456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9" name="Google Shape;1459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60" name="Google Shape;1460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63" name="Google Shape;1463;p41"/>
          <p:cNvGrpSpPr/>
          <p:nvPr/>
        </p:nvGrpSpPr>
        <p:grpSpPr>
          <a:xfrm>
            <a:off x="2870825" y="4226086"/>
            <a:ext cx="557162" cy="445734"/>
            <a:chOff x="4607809" y="5664627"/>
            <a:chExt cx="742883" cy="594312"/>
          </a:xfrm>
        </p:grpSpPr>
        <p:sp>
          <p:nvSpPr>
            <p:cNvPr id="1464" name="Google Shape;1464;p4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2" name="Google Shape;1472;p41"/>
          <p:cNvGrpSpPr/>
          <p:nvPr/>
        </p:nvGrpSpPr>
        <p:grpSpPr>
          <a:xfrm>
            <a:off x="3973890" y="4226143"/>
            <a:ext cx="1079865" cy="445620"/>
            <a:chOff x="2571250" y="5664711"/>
            <a:chExt cx="1439820" cy="594160"/>
          </a:xfrm>
        </p:grpSpPr>
        <p:sp>
          <p:nvSpPr>
            <p:cNvPr id="1473" name="Google Shape;1473;p4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7" name="Google Shape;1497;p41"/>
          <p:cNvGrpSpPr/>
          <p:nvPr/>
        </p:nvGrpSpPr>
        <p:grpSpPr>
          <a:xfrm>
            <a:off x="5599659" y="4225935"/>
            <a:ext cx="642470" cy="446036"/>
            <a:chOff x="6332670" y="5663946"/>
            <a:chExt cx="856627" cy="594715"/>
          </a:xfrm>
        </p:grpSpPr>
        <p:grpSp>
          <p:nvGrpSpPr>
            <p:cNvPr id="1498" name="Google Shape;1498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99" name="Google Shape;1499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1" name="Google Shape;1501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502" name="Google Shape;1502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4" name="Google Shape;1504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505" name="Google Shape;1505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7" name="Google Shape;1507;p4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508" name="Google Shape;1508;p4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idx="4294967295" type="ctrTitle"/>
          </p:nvPr>
        </p:nvSpPr>
        <p:spPr>
          <a:xfrm>
            <a:off x="685800" y="440350"/>
            <a:ext cx="3297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255" name="Google Shape;255;p15"/>
          <p:cNvSpPr txBox="1"/>
          <p:nvPr>
            <p:ph idx="4294967295" type="subTitle"/>
          </p:nvPr>
        </p:nvSpPr>
        <p:spPr>
          <a:xfrm>
            <a:off x="685800" y="1639975"/>
            <a:ext cx="32973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5B0FE"/>
                </a:solidFill>
              </a:rPr>
              <a:t>I am Jayden Smith</a:t>
            </a:r>
            <a:endParaRPr sz="3000">
              <a:solidFill>
                <a:srgbClr val="A5B0FE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5B0FE"/>
        </a:solidFill>
      </p:bgPr>
    </p:bg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2"/>
          <p:cNvSpPr txBox="1"/>
          <p:nvPr/>
        </p:nvSpPr>
        <p:spPr>
          <a:xfrm>
            <a:off x="22400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Now you can use any emoji as an icon!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And of course it resizes without losing quality and you can change the color.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How? Follow Google instructions </a:t>
            </a:r>
            <a:r>
              <a:rPr lang="en" u="sng"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https://twitter.com/googledocs/status/730087240156643328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4" name="Google Shape;1514;p42"/>
          <p:cNvSpPr txBox="1"/>
          <p:nvPr/>
        </p:nvSpPr>
        <p:spPr>
          <a:xfrm>
            <a:off x="8843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Barlow Light"/>
                <a:ea typeface="Barlow Light"/>
                <a:cs typeface="Barlow Light"/>
                <a:sym typeface="Barlow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5" name="Google Shape;1515;p42"/>
          <p:cNvSpPr txBox="1"/>
          <p:nvPr/>
        </p:nvSpPr>
        <p:spPr>
          <a:xfrm>
            <a:off x="7251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  <a:latin typeface="Barlow Light"/>
                <a:ea typeface="Barlow Light"/>
                <a:cs typeface="Barlow Light"/>
                <a:sym typeface="Barlow Light"/>
              </a:rPr>
              <a:t>😉</a:t>
            </a:r>
            <a:endParaRPr sz="9600">
              <a:solidFill>
                <a:schemeClr val="accent6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516" name="Google Shape;1516;p4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1" name="Google Shape;1521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2" name="Google Shape;1522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23" name="Google Shape;1523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524" name="Google Shape;1524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525" name="Google Shape;1525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27" name="Google Shape;1527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28" name="Google Shape;1528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29" name="Google Shape;1529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0" name="Google Shape;1530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31" name="Google Shape;1531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2" name="Google Shape;1532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33" name="Google Shape;1533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34" name="Google Shape;1534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35" name="Google Shape;1535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536" name="Google Shape;1536;p43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63" name="Google Shape;263;p1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69" name="Google Shape;269;p17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75" name="Google Shape;275;p18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idx="4294967295" type="ctrTitle"/>
          </p:nvPr>
        </p:nvSpPr>
        <p:spPr>
          <a:xfrm>
            <a:off x="454550" y="1583350"/>
            <a:ext cx="222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BIG </a:t>
            </a:r>
            <a:r>
              <a:rPr lang="en" sz="3600"/>
              <a:t>CONCEPT</a:t>
            </a:r>
            <a:endParaRPr sz="3600"/>
          </a:p>
        </p:txBody>
      </p:sp>
      <p:sp>
        <p:nvSpPr>
          <p:cNvPr id="281" name="Google Shape;281;p19"/>
          <p:cNvSpPr txBox="1"/>
          <p:nvPr>
            <p:ph idx="4294967295" type="subTitle"/>
          </p:nvPr>
        </p:nvSpPr>
        <p:spPr>
          <a:xfrm>
            <a:off x="454550" y="2725750"/>
            <a:ext cx="222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282" name="Google Shape;282;p19"/>
          <p:cNvGrpSpPr/>
          <p:nvPr/>
        </p:nvGrpSpPr>
        <p:grpSpPr>
          <a:xfrm>
            <a:off x="4989430" y="480048"/>
            <a:ext cx="2688023" cy="2687984"/>
            <a:chOff x="6643075" y="3664250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4831103" y="3518436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4346385" y="1101027"/>
            <a:ext cx="420148" cy="40117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055299" y="2311116"/>
            <a:ext cx="255414" cy="24398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00" name="Google Shape;300;p2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01" name="Google Shape;301;p20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08" name="Google Shape;308;p21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09" name="Google Shape;309;p21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10" name="Google Shape;310;p21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