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Cabin Condensed SemiBold"/>
      <p:regular r:id="rId37"/>
      <p:bold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News Cycle"/>
      <p:regular r:id="rId43"/>
      <p:bold r:id="rId44"/>
    </p:embeddedFont>
    <p:embeddedFont>
      <p:font typeface="Encode Sans Semi Condensed"/>
      <p:regular r:id="rId45"/>
      <p:bold r:id="rId46"/>
    </p:embeddedFont>
    <p:embeddedFont>
      <p:font typeface="Cabin Condensed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E1BB8A-7CC8-4B13-931B-F616FCB5946A}">
  <a:tblStyle styleId="{32E1BB8A-7CC8-4B13-931B-F616FCB594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NewsCycle-bold.fntdata"/><Relationship Id="rId21" Type="http://schemas.openxmlformats.org/officeDocument/2006/relationships/slide" Target="slides/slide16.xml"/><Relationship Id="rId43" Type="http://schemas.openxmlformats.org/officeDocument/2006/relationships/font" Target="fonts/NewsCycle-regular.fntdata"/><Relationship Id="rId24" Type="http://schemas.openxmlformats.org/officeDocument/2006/relationships/slide" Target="slides/slide19.xml"/><Relationship Id="rId46" Type="http://schemas.openxmlformats.org/officeDocument/2006/relationships/font" Target="fonts/EncodeSansSemiCondensed-bold.fntdata"/><Relationship Id="rId23" Type="http://schemas.openxmlformats.org/officeDocument/2006/relationships/slide" Target="slides/slide18.xml"/><Relationship Id="rId45" Type="http://schemas.openxmlformats.org/officeDocument/2006/relationships/font" Target="fonts/EncodeSansSemiCondense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CabinCondensed-bold.fntdata"/><Relationship Id="rId25" Type="http://schemas.openxmlformats.org/officeDocument/2006/relationships/slide" Target="slides/slide20.xml"/><Relationship Id="rId47" Type="http://schemas.openxmlformats.org/officeDocument/2006/relationships/font" Target="fonts/CabinCondensed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abinCondensedSemiBold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CabinCondensedSemi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699d6a28d_0_4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699d6a28d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699d6a28d_0_4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9699d6a28d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968370c0fa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968370c0f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77ac4a4f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77ac4a4f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855300" y="1991825"/>
            <a:ext cx="46458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11016" t="18360"/>
          <a:stretch/>
        </p:blipFill>
        <p:spPr>
          <a:xfrm>
            <a:off x="5446725" y="1315225"/>
            <a:ext cx="3697275" cy="3399574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">
  <p:cSld name="BLANK_1">
    <p:bg>
      <p:bgPr>
        <a:solidFill>
          <a:schemeClr val="accen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chemeClr val="accen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3"/>
          <p:cNvGrpSpPr/>
          <p:nvPr/>
        </p:nvGrpSpPr>
        <p:grpSpPr>
          <a:xfrm>
            <a:off x="-7278" y="-25"/>
            <a:ext cx="9154509" cy="5147262"/>
            <a:chOff x="2415126" y="2459954"/>
            <a:chExt cx="3373193" cy="1897678"/>
          </a:xfrm>
        </p:grpSpPr>
        <p:sp>
          <p:nvSpPr>
            <p:cNvPr id="103" name="Google Shape;103;p13"/>
            <p:cNvSpPr/>
            <p:nvPr/>
          </p:nvSpPr>
          <p:spPr>
            <a:xfrm>
              <a:off x="2415126" y="2459954"/>
              <a:ext cx="1233400" cy="1897678"/>
            </a:xfrm>
            <a:custGeom>
              <a:rect b="b" l="l" r="r" t="t"/>
              <a:pathLst>
                <a:path extrusionOk="0" h="1897678" w="1233400">
                  <a:moveTo>
                    <a:pt x="636027" y="948839"/>
                  </a:moveTo>
                  <a:cubicBezTo>
                    <a:pt x="636027" y="530634"/>
                    <a:pt x="880128" y="169454"/>
                    <a:pt x="1233609" y="0"/>
                  </a:cubicBezTo>
                  <a:lnTo>
                    <a:pt x="0" y="0"/>
                  </a:lnTo>
                  <a:lnTo>
                    <a:pt x="0" y="1897679"/>
                  </a:lnTo>
                  <a:lnTo>
                    <a:pt x="1233609" y="1897679"/>
                  </a:lnTo>
                  <a:cubicBezTo>
                    <a:pt x="880128" y="1728225"/>
                    <a:pt x="636027" y="1367045"/>
                    <a:pt x="636027" y="948839"/>
                  </a:cubicBezTo>
                  <a:close/>
                </a:path>
              </a:pathLst>
            </a:custGeom>
            <a:solidFill>
              <a:srgbClr val="FFFFFF">
                <a:alpha val="687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556676" y="2459954"/>
              <a:ext cx="1231643" cy="1897678"/>
            </a:xfrm>
            <a:custGeom>
              <a:rect b="b" l="l" r="r" t="t"/>
              <a:pathLst>
                <a:path extrusionOk="0" h="1897678" w="1231643">
                  <a:moveTo>
                    <a:pt x="0" y="0"/>
                  </a:moveTo>
                  <a:cubicBezTo>
                    <a:pt x="353481" y="169454"/>
                    <a:pt x="597582" y="530634"/>
                    <a:pt x="597582" y="948839"/>
                  </a:cubicBezTo>
                  <a:cubicBezTo>
                    <a:pt x="597582" y="1367045"/>
                    <a:pt x="353481" y="1728225"/>
                    <a:pt x="0" y="1897679"/>
                  </a:cubicBezTo>
                  <a:lnTo>
                    <a:pt x="1231852" y="1897679"/>
                  </a:lnTo>
                  <a:lnTo>
                    <a:pt x="1231852" y="0"/>
                  </a:lnTo>
                  <a:close/>
                </a:path>
              </a:pathLst>
            </a:custGeom>
            <a:solidFill>
              <a:srgbClr val="FFFFFF">
                <a:alpha val="6872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939450" y="2129900"/>
            <a:ext cx="4775400" cy="51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939450" y="2663225"/>
            <a:ext cx="4775400" cy="35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3660" t="0"/>
          <a:stretch/>
        </p:blipFill>
        <p:spPr>
          <a:xfrm>
            <a:off x="6164275" y="1132750"/>
            <a:ext cx="2979725" cy="3505851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10000"/>
              </a:schemeClr>
            </a:outerShdw>
          </a:effectLst>
        </p:spPr>
      </p:pic>
      <p:sp>
        <p:nvSpPr>
          <p:cNvPr id="20" name="Google Shape;20;p3"/>
          <p:cNvSpPr/>
          <p:nvPr/>
        </p:nvSpPr>
        <p:spPr>
          <a:xfrm rot="10800000">
            <a:off x="-143577" y="2091150"/>
            <a:ext cx="961200" cy="9612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l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55300" y="705650"/>
            <a:ext cx="4938000" cy="393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3200">
                <a:solidFill>
                  <a:schemeClr val="accent2"/>
                </a:solidFill>
              </a:defRPr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3200">
                <a:solidFill>
                  <a:schemeClr val="accent2"/>
                </a:solidFill>
              </a:defRPr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●"/>
              <a:defRPr sz="3200">
                <a:solidFill>
                  <a:schemeClr val="accent2"/>
                </a:solidFill>
              </a:defRPr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3200">
                <a:solidFill>
                  <a:schemeClr val="accent2"/>
                </a:solidFill>
              </a:defRPr>
            </a:lvl8pPr>
            <a:lvl9pPr indent="-4318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3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-56075" y="707300"/>
            <a:ext cx="63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rPr>
              <a:t>“</a:t>
            </a:r>
            <a:endParaRPr b="1" sz="7200">
              <a:solidFill>
                <a:schemeClr val="l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3175" t="0"/>
          <a:stretch/>
        </p:blipFill>
        <p:spPr>
          <a:xfrm>
            <a:off x="5757150" y="1132750"/>
            <a:ext cx="3386850" cy="3505851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34" name="Google Shape;34;p5"/>
            <p:cNvSpPr/>
            <p:nvPr/>
          </p:nvSpPr>
          <p:spPr>
            <a:xfrm>
              <a:off x="8081532" y="13971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7938657" y="1463779"/>
              <a:ext cx="323850" cy="390525"/>
            </a:xfrm>
            <a:custGeom>
              <a:rect b="b" l="l" r="r" t="t"/>
              <a:pathLst>
                <a:path extrusionOk="0" h="390525" w="32385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55300" y="1353950"/>
            <a:ext cx="4197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2931" t="0"/>
          <a:stretch/>
        </p:blipFill>
        <p:spPr>
          <a:xfrm>
            <a:off x="5091525" y="1132750"/>
            <a:ext cx="4052474" cy="3505851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5143900" y="225900"/>
            <a:ext cx="4691700" cy="46917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44" name="Google Shape;44;p6"/>
            <p:cNvSpPr/>
            <p:nvPr/>
          </p:nvSpPr>
          <p:spPr>
            <a:xfrm>
              <a:off x="8081532" y="13971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7938657" y="1463779"/>
              <a:ext cx="323850" cy="390525"/>
            </a:xfrm>
            <a:custGeom>
              <a:rect b="b" l="l" r="r" t="t"/>
              <a:pathLst>
                <a:path extrusionOk="0" h="390525" w="32385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855300" y="659450"/>
            <a:ext cx="40890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55300" y="1677000"/>
            <a:ext cx="4089000" cy="271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•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54" name="Google Shape;54;p7"/>
            <p:cNvSpPr/>
            <p:nvPr/>
          </p:nvSpPr>
          <p:spPr>
            <a:xfrm>
              <a:off x="8081532" y="13971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7938657" y="1463779"/>
              <a:ext cx="323850" cy="390525"/>
            </a:xfrm>
            <a:custGeom>
              <a:rect b="b" l="l" r="r" t="t"/>
              <a:pathLst>
                <a:path extrusionOk="0" h="390525" w="32385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855275" y="1353950"/>
            <a:ext cx="22506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3421480" y="1353950"/>
            <a:ext cx="22506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 b="0" l="1587" r="1587" t="0"/>
          <a:stretch/>
        </p:blipFill>
        <p:spPr>
          <a:xfrm>
            <a:off x="5757150" y="1132750"/>
            <a:ext cx="3386850" cy="3505847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8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66" name="Google Shape;66;p8"/>
            <p:cNvSpPr/>
            <p:nvPr/>
          </p:nvSpPr>
          <p:spPr>
            <a:xfrm>
              <a:off x="8081532" y="13971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7938657" y="1463779"/>
              <a:ext cx="323850" cy="390525"/>
            </a:xfrm>
            <a:custGeom>
              <a:rect b="b" l="l" r="r" t="t"/>
              <a:pathLst>
                <a:path extrusionOk="0" h="390525" w="32385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8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855300" y="1353950"/>
            <a:ext cx="16065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0" name="Google Shape;70;p8"/>
          <p:cNvSpPr txBox="1"/>
          <p:nvPr>
            <p:ph idx="2" type="body"/>
          </p:nvPr>
        </p:nvSpPr>
        <p:spPr>
          <a:xfrm>
            <a:off x="2630611" y="1353950"/>
            <a:ext cx="16065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1" name="Google Shape;71;p8"/>
          <p:cNvSpPr txBox="1"/>
          <p:nvPr>
            <p:ph idx="3" type="body"/>
          </p:nvPr>
        </p:nvSpPr>
        <p:spPr>
          <a:xfrm>
            <a:off x="4405922" y="1353950"/>
            <a:ext cx="16065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2">
            <a:alphaModFix/>
          </a:blip>
          <a:srcRect b="0" l="0" r="3660" t="0"/>
          <a:stretch/>
        </p:blipFill>
        <p:spPr>
          <a:xfrm>
            <a:off x="6164275" y="1132750"/>
            <a:ext cx="2979725" cy="3505851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79" name="Google Shape;79;p9"/>
            <p:cNvSpPr/>
            <p:nvPr/>
          </p:nvSpPr>
          <p:spPr>
            <a:xfrm>
              <a:off x="8081532" y="13971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7938657" y="1463779"/>
              <a:ext cx="323850" cy="390525"/>
            </a:xfrm>
            <a:custGeom>
              <a:rect b="b" l="l" r="r" t="t"/>
              <a:pathLst>
                <a:path extrusionOk="0" h="390525" w="32385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9"/>
          <p:cNvPicPr preferRelativeResize="0"/>
          <p:nvPr/>
        </p:nvPicPr>
        <p:blipFill rotWithShape="1">
          <a:blip r:embed="rId2">
            <a:alphaModFix/>
          </a:blip>
          <a:srcRect b="0" l="0" r="1351" t="0"/>
          <a:stretch/>
        </p:blipFill>
        <p:spPr>
          <a:xfrm>
            <a:off x="5247875" y="1132750"/>
            <a:ext cx="3896126" cy="350585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st="28575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 rot="10800000">
            <a:off x="-112168" y="4127525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855300" y="4362163"/>
            <a:ext cx="7433400" cy="2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0" name="Google Shape;90;p10"/>
          <p:cNvGrpSpPr/>
          <p:nvPr/>
        </p:nvGrpSpPr>
        <p:grpSpPr>
          <a:xfrm>
            <a:off x="145809" y="4337986"/>
            <a:ext cx="232524" cy="328270"/>
            <a:chOff x="7938657" y="1397104"/>
            <a:chExt cx="323850" cy="457200"/>
          </a:xfrm>
        </p:grpSpPr>
        <p:sp>
          <p:nvSpPr>
            <p:cNvPr id="91" name="Google Shape;91;p10"/>
            <p:cNvSpPr/>
            <p:nvPr/>
          </p:nvSpPr>
          <p:spPr>
            <a:xfrm>
              <a:off x="8081532" y="13971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7938657" y="1463779"/>
              <a:ext cx="323850" cy="390525"/>
            </a:xfrm>
            <a:custGeom>
              <a:rect b="b" l="l" r="r" t="t"/>
              <a:pathLst>
                <a:path extrusionOk="0" h="390525" w="32385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353948"/>
            <a:ext cx="48441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s://www.humaaans.com/" TargetMode="External"/><Relationship Id="rId5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1001fonts.com/cabin-condensed-font.html" TargetMode="External"/><Relationship Id="rId4" Type="http://schemas.openxmlformats.org/officeDocument/2006/relationships/hyperlink" Target="https://www.fontsquirrel.com/fonts/news-cycl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reliefweb.int/report/world/humanitarian-and-country-icons-2018" TargetMode="External"/><Relationship Id="rId4" Type="http://schemas.openxmlformats.org/officeDocument/2006/relationships/hyperlink" Target="https://creativecommons.org/publicdomain/zero/1.0/" TargetMode="External"/><Relationship Id="rId5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witter.com/googledocs/status/730087240156643328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ctrTitle"/>
          </p:nvPr>
        </p:nvSpPr>
        <p:spPr>
          <a:xfrm>
            <a:off x="855300" y="1991825"/>
            <a:ext cx="46458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855300" y="1353950"/>
            <a:ext cx="16065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92" name="Google Shape;192;p23"/>
          <p:cNvSpPr txBox="1"/>
          <p:nvPr>
            <p:ph idx="2" type="body"/>
          </p:nvPr>
        </p:nvSpPr>
        <p:spPr>
          <a:xfrm>
            <a:off x="2630611" y="1353950"/>
            <a:ext cx="16065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93" name="Google Shape;193;p23"/>
          <p:cNvSpPr txBox="1"/>
          <p:nvPr>
            <p:ph idx="3" type="body"/>
          </p:nvPr>
        </p:nvSpPr>
        <p:spPr>
          <a:xfrm>
            <a:off x="4405922" y="1353950"/>
            <a:ext cx="16065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idx="4294967295" type="title"/>
          </p:nvPr>
        </p:nvSpPr>
        <p:spPr>
          <a:xfrm>
            <a:off x="2141550" y="2297400"/>
            <a:ext cx="4556100" cy="54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WANT BIG IMPACT?</a:t>
            </a:r>
            <a:endParaRPr b="0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USE BIG IMAGE.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7" name="Google Shape;207;p25"/>
          <p:cNvGrpSpPr/>
          <p:nvPr/>
        </p:nvGrpSpPr>
        <p:grpSpPr>
          <a:xfrm>
            <a:off x="1209750" y="1625425"/>
            <a:ext cx="3175200" cy="3175200"/>
            <a:chOff x="2820225" y="891450"/>
            <a:chExt cx="3175200" cy="3175200"/>
          </a:xfrm>
        </p:grpSpPr>
        <p:sp>
          <p:nvSpPr>
            <p:cNvPr id="208" name="Google Shape;208;p25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3012680" name="adj2"/>
                <a:gd fmla="val 6939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5"/>
          <p:cNvGrpSpPr/>
          <p:nvPr/>
        </p:nvGrpSpPr>
        <p:grpSpPr>
          <a:xfrm>
            <a:off x="3519900" y="3156650"/>
            <a:ext cx="1332300" cy="914700"/>
            <a:chOff x="5130375" y="2422675"/>
            <a:chExt cx="1332300" cy="914700"/>
          </a:xfrm>
        </p:grpSpPr>
        <p:sp>
          <p:nvSpPr>
            <p:cNvPr id="211" name="Google Shape;211;p25"/>
            <p:cNvSpPr/>
            <p:nvPr/>
          </p:nvSpPr>
          <p:spPr>
            <a:xfrm>
              <a:off x="5130375" y="2707675"/>
              <a:ext cx="1332300" cy="62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News Cycle"/>
                  <a:ea typeface="News Cycle"/>
                  <a:cs typeface="News Cycle"/>
                  <a:sym typeface="News Cycle"/>
                </a:rPr>
                <a:t>Vestibulum congue tempus</a:t>
              </a:r>
              <a:endParaRPr sz="17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51303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News Cycle"/>
                  <a:ea typeface="News Cycle"/>
                  <a:cs typeface="News Cycle"/>
                  <a:sym typeface="News Cycle"/>
                </a:rPr>
                <a:t>Lorem ipsum</a:t>
              </a:r>
              <a:endParaRPr sz="11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  <p:grpSp>
        <p:nvGrpSpPr>
          <p:cNvPr id="213" name="Google Shape;213;p25"/>
          <p:cNvGrpSpPr/>
          <p:nvPr/>
        </p:nvGrpSpPr>
        <p:grpSpPr>
          <a:xfrm>
            <a:off x="2187600" y="1443225"/>
            <a:ext cx="1332300" cy="914700"/>
            <a:chOff x="3798075" y="709250"/>
            <a:chExt cx="1332300" cy="914700"/>
          </a:xfrm>
        </p:grpSpPr>
        <p:sp>
          <p:nvSpPr>
            <p:cNvPr id="214" name="Google Shape;214;p25"/>
            <p:cNvSpPr/>
            <p:nvPr/>
          </p:nvSpPr>
          <p:spPr>
            <a:xfrm>
              <a:off x="3798075" y="994250"/>
              <a:ext cx="1332300" cy="62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News Cycle"/>
                  <a:ea typeface="News Cycle"/>
                  <a:cs typeface="News Cycle"/>
                  <a:sym typeface="News Cycle"/>
                </a:rPr>
                <a:t>Vestibulum congue tempus</a:t>
              </a:r>
              <a:endParaRPr sz="17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3798075" y="709250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News Cycle"/>
                  <a:ea typeface="News Cycle"/>
                  <a:cs typeface="News Cycle"/>
                  <a:sym typeface="News Cycle"/>
                </a:rPr>
                <a:t>Lorem ipsum</a:t>
              </a:r>
              <a:endParaRPr sz="11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  <p:grpSp>
        <p:nvGrpSpPr>
          <p:cNvPr id="216" name="Google Shape;216;p25"/>
          <p:cNvGrpSpPr/>
          <p:nvPr/>
        </p:nvGrpSpPr>
        <p:grpSpPr>
          <a:xfrm>
            <a:off x="855300" y="3156650"/>
            <a:ext cx="1332300" cy="914700"/>
            <a:chOff x="2465775" y="2422675"/>
            <a:chExt cx="1332300" cy="914700"/>
          </a:xfrm>
        </p:grpSpPr>
        <p:sp>
          <p:nvSpPr>
            <p:cNvPr id="217" name="Google Shape;217;p25"/>
            <p:cNvSpPr/>
            <p:nvPr/>
          </p:nvSpPr>
          <p:spPr>
            <a:xfrm>
              <a:off x="2465775" y="2707675"/>
              <a:ext cx="1332300" cy="629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News Cycle"/>
                  <a:ea typeface="News Cycle"/>
                  <a:cs typeface="News Cycle"/>
                  <a:sym typeface="News Cycle"/>
                </a:rPr>
                <a:t>Vestibulum congue tempus</a:t>
              </a:r>
              <a:endParaRPr sz="17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2465775" y="2422675"/>
              <a:ext cx="1332300" cy="285000"/>
            </a:xfrm>
            <a:prstGeom prst="round1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News Cycle"/>
                  <a:ea typeface="News Cycle"/>
                  <a:cs typeface="News Cycle"/>
                  <a:sym typeface="News Cycle"/>
                </a:rPr>
                <a:t>Lorem ipsum</a:t>
              </a:r>
              <a:endParaRPr sz="11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24" name="Google Shape;224;p26"/>
          <p:cNvGraphicFramePr/>
          <p:nvPr/>
        </p:nvGraphicFramePr>
        <p:xfrm>
          <a:off x="855300" y="1826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{32E1BB8A-7CC8-4B13-931B-F616FCB5946A}</a:tableStyleId>
              </a:tblPr>
              <a:tblGrid>
                <a:gridCol w="1032575"/>
                <a:gridCol w="1032575"/>
                <a:gridCol w="1032575"/>
                <a:gridCol w="1032575"/>
              </a:tblGrid>
              <a:tr h="39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A</a:t>
                      </a:r>
                      <a:endParaRPr sz="1100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B</a:t>
                      </a:r>
                      <a:endParaRPr sz="1100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C</a:t>
                      </a:r>
                      <a:endParaRPr sz="1100">
                        <a:solidFill>
                          <a:schemeClr val="lt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96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10</a:t>
                      </a:r>
                      <a:endParaRPr sz="16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20</a:t>
                      </a:r>
                      <a:endParaRPr sz="16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7</a:t>
                      </a:r>
                      <a:endParaRPr sz="16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6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30</a:t>
                      </a:r>
                      <a:endParaRPr sz="16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15</a:t>
                      </a:r>
                      <a:endParaRPr sz="16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10</a:t>
                      </a:r>
                      <a:endParaRPr sz="16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6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5</a:t>
                      </a:r>
                      <a:endParaRPr sz="16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24</a:t>
                      </a:r>
                      <a:endParaRPr sz="16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News Cycle"/>
                          <a:ea typeface="News Cycle"/>
                          <a:cs typeface="News Cycle"/>
                          <a:sym typeface="News Cycle"/>
                        </a:rPr>
                        <a:t>16</a:t>
                      </a:r>
                      <a:endParaRPr sz="1600">
                        <a:solidFill>
                          <a:schemeClr val="dk1"/>
                        </a:solidFill>
                        <a:latin typeface="News Cycle"/>
                        <a:ea typeface="News Cycle"/>
                        <a:cs typeface="News Cycle"/>
                        <a:sym typeface="News Cyc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5" name="Google Shape;225;p26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/>
          <p:nvPr/>
        </p:nvSpPr>
        <p:spPr>
          <a:xfrm>
            <a:off x="652850" y="6377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 txBox="1"/>
          <p:nvPr>
            <p:ph idx="4294967295" type="title"/>
          </p:nvPr>
        </p:nvSpPr>
        <p:spPr>
          <a:xfrm>
            <a:off x="304800" y="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MAPS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2158975" y="1594075"/>
            <a:ext cx="5616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rPr>
              <a:t>our office</a:t>
            </a:r>
            <a:endParaRPr sz="800">
              <a:solidFill>
                <a:schemeClr val="l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233" name="Google Shape;233;p27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34" name="Google Shape;234;p27"/>
          <p:cNvSpPr txBox="1"/>
          <p:nvPr>
            <p:ph idx="4294967295" type="body"/>
          </p:nvPr>
        </p:nvSpPr>
        <p:spPr>
          <a:xfrm>
            <a:off x="457200" y="4717000"/>
            <a:ext cx="77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</a:rPr>
              <a:t>Find more maps at </a:t>
            </a:r>
            <a:r>
              <a:rPr lang="en" sz="900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slidescarnival.com/extra-free-resources-icons-and-maps</a:t>
            </a:r>
            <a:endParaRPr sz="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2"/>
              </a:solidFill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1298900" y="1938650"/>
            <a:ext cx="109800" cy="109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3066850" y="3519200"/>
            <a:ext cx="109800" cy="109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4033475" y="1686775"/>
            <a:ext cx="109800" cy="109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>
            <a:off x="4806250" y="3856325"/>
            <a:ext cx="109800" cy="109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6906900" y="2231600"/>
            <a:ext cx="109800" cy="109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>
            <a:off x="7527900" y="3902600"/>
            <a:ext cx="109800" cy="109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/>
          <p:nvPr/>
        </p:nvSpPr>
        <p:spPr>
          <a:xfrm rot="10800000">
            <a:off x="-263073" y="1680900"/>
            <a:ext cx="1781700" cy="17817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260348" y="2145101"/>
            <a:ext cx="735233" cy="853819"/>
          </a:xfrm>
          <a:custGeom>
            <a:rect b="b" l="l" r="r" t="t"/>
            <a:pathLst>
              <a:path extrusionOk="0" h="457199" w="393699">
                <a:moveTo>
                  <a:pt x="393700" y="423863"/>
                </a:moveTo>
                <a:cubicBezTo>
                  <a:pt x="393700" y="442274"/>
                  <a:pt x="379012" y="457200"/>
                  <a:pt x="360893" y="457200"/>
                </a:cubicBezTo>
                <a:cubicBezTo>
                  <a:pt x="360893" y="457200"/>
                  <a:pt x="360892" y="457200"/>
                  <a:pt x="360892" y="457200"/>
                </a:cubicBezTo>
                <a:lnTo>
                  <a:pt x="32808" y="457200"/>
                </a:lnTo>
                <a:cubicBezTo>
                  <a:pt x="14689" y="457200"/>
                  <a:pt x="0" y="442274"/>
                  <a:pt x="0" y="423863"/>
                </a:cubicBezTo>
                <a:cubicBezTo>
                  <a:pt x="0" y="405451"/>
                  <a:pt x="14689" y="390525"/>
                  <a:pt x="32808" y="390525"/>
                </a:cubicBezTo>
                <a:lnTo>
                  <a:pt x="273534" y="390525"/>
                </a:lnTo>
                <a:cubicBezTo>
                  <a:pt x="324697" y="333222"/>
                  <a:pt x="322668" y="245222"/>
                  <a:pt x="268921" y="190416"/>
                </a:cubicBezTo>
                <a:lnTo>
                  <a:pt x="302058" y="156744"/>
                </a:lnTo>
                <a:cubicBezTo>
                  <a:pt x="362964" y="218855"/>
                  <a:pt x="374997" y="314887"/>
                  <a:pt x="331351" y="390525"/>
                </a:cubicBezTo>
                <a:lnTo>
                  <a:pt x="360892" y="390525"/>
                </a:lnTo>
                <a:cubicBezTo>
                  <a:pt x="379011" y="390525"/>
                  <a:pt x="393700" y="405450"/>
                  <a:pt x="393700" y="423862"/>
                </a:cubicBezTo>
                <a:cubicBezTo>
                  <a:pt x="393700" y="423862"/>
                  <a:pt x="393700" y="423863"/>
                  <a:pt x="393700" y="423863"/>
                </a:cubicBezTo>
                <a:close/>
                <a:moveTo>
                  <a:pt x="200910" y="237469"/>
                </a:moveTo>
                <a:lnTo>
                  <a:pt x="346673" y="89355"/>
                </a:lnTo>
                <a:cubicBezTo>
                  <a:pt x="352046" y="83896"/>
                  <a:pt x="352046" y="75044"/>
                  <a:pt x="346673" y="69585"/>
                </a:cubicBezTo>
                <a:lnTo>
                  <a:pt x="304297" y="26526"/>
                </a:lnTo>
                <a:cubicBezTo>
                  <a:pt x="298925" y="21067"/>
                  <a:pt x="290214" y="21067"/>
                  <a:pt x="284841" y="26526"/>
                </a:cubicBezTo>
                <a:lnTo>
                  <a:pt x="139078" y="174640"/>
                </a:lnTo>
                <a:cubicBezTo>
                  <a:pt x="133706" y="180100"/>
                  <a:pt x="133706" y="188951"/>
                  <a:pt x="139078" y="194410"/>
                </a:cubicBezTo>
                <a:lnTo>
                  <a:pt x="181454" y="237469"/>
                </a:lnTo>
                <a:cubicBezTo>
                  <a:pt x="186827" y="242928"/>
                  <a:pt x="195538" y="242928"/>
                  <a:pt x="200910" y="237469"/>
                </a:cubicBezTo>
                <a:close/>
                <a:moveTo>
                  <a:pt x="368660" y="44780"/>
                </a:moveTo>
                <a:lnTo>
                  <a:pt x="368660" y="44780"/>
                </a:lnTo>
                <a:cubicBezTo>
                  <a:pt x="374151" y="39200"/>
                  <a:pt x="374151" y="30154"/>
                  <a:pt x="368660" y="24574"/>
                </a:cubicBezTo>
                <a:lnTo>
                  <a:pt x="348594" y="4185"/>
                </a:lnTo>
                <a:cubicBezTo>
                  <a:pt x="343103" y="-1395"/>
                  <a:pt x="334200" y="-1395"/>
                  <a:pt x="328710" y="4185"/>
                </a:cubicBezTo>
                <a:lnTo>
                  <a:pt x="328710" y="4185"/>
                </a:lnTo>
                <a:cubicBezTo>
                  <a:pt x="323218" y="9764"/>
                  <a:pt x="323218" y="18811"/>
                  <a:pt x="328710" y="24390"/>
                </a:cubicBezTo>
                <a:lnTo>
                  <a:pt x="348775" y="44780"/>
                </a:lnTo>
                <a:cubicBezTo>
                  <a:pt x="354266" y="50359"/>
                  <a:pt x="363169" y="50359"/>
                  <a:pt x="368660" y="44780"/>
                </a:cubicBezTo>
                <a:close/>
                <a:moveTo>
                  <a:pt x="156555" y="260306"/>
                </a:moveTo>
                <a:lnTo>
                  <a:pt x="156555" y="260306"/>
                </a:lnTo>
                <a:cubicBezTo>
                  <a:pt x="162046" y="254726"/>
                  <a:pt x="162046" y="245680"/>
                  <a:pt x="156555" y="240100"/>
                </a:cubicBezTo>
                <a:lnTo>
                  <a:pt x="136489" y="219711"/>
                </a:lnTo>
                <a:cubicBezTo>
                  <a:pt x="130998" y="214132"/>
                  <a:pt x="122095" y="214132"/>
                  <a:pt x="116604" y="219711"/>
                </a:cubicBezTo>
                <a:lnTo>
                  <a:pt x="116604" y="219711"/>
                </a:lnTo>
                <a:cubicBezTo>
                  <a:pt x="111113" y="225290"/>
                  <a:pt x="111113" y="234337"/>
                  <a:pt x="116604" y="239917"/>
                </a:cubicBezTo>
                <a:lnTo>
                  <a:pt x="136670" y="260306"/>
                </a:lnTo>
                <a:cubicBezTo>
                  <a:pt x="142161" y="265885"/>
                  <a:pt x="151064" y="265885"/>
                  <a:pt x="156555" y="260306"/>
                </a:cubicBezTo>
                <a:close/>
                <a:moveTo>
                  <a:pt x="196850" y="357188"/>
                </a:moveTo>
                <a:lnTo>
                  <a:pt x="196850" y="357188"/>
                </a:lnTo>
                <a:cubicBezTo>
                  <a:pt x="196850" y="349297"/>
                  <a:pt x="190555" y="342900"/>
                  <a:pt x="182789" y="342900"/>
                </a:cubicBezTo>
                <a:lnTo>
                  <a:pt x="14061" y="342900"/>
                </a:lnTo>
                <a:cubicBezTo>
                  <a:pt x="6295" y="342900"/>
                  <a:pt x="0" y="349297"/>
                  <a:pt x="0" y="357188"/>
                </a:cubicBezTo>
                <a:lnTo>
                  <a:pt x="0" y="357188"/>
                </a:lnTo>
                <a:cubicBezTo>
                  <a:pt x="0" y="365078"/>
                  <a:pt x="6295" y="371475"/>
                  <a:pt x="14061" y="371475"/>
                </a:cubicBezTo>
                <a:lnTo>
                  <a:pt x="182789" y="371475"/>
                </a:lnTo>
                <a:cubicBezTo>
                  <a:pt x="190555" y="371475"/>
                  <a:pt x="196850" y="365078"/>
                  <a:pt x="196850" y="35718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 txBox="1"/>
          <p:nvPr>
            <p:ph idx="4294967295" type="ctrTitle"/>
          </p:nvPr>
        </p:nvSpPr>
        <p:spPr>
          <a:xfrm>
            <a:off x="1602625" y="1696200"/>
            <a:ext cx="5913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49" name="Google Shape;249;p28"/>
          <p:cNvSpPr txBox="1"/>
          <p:nvPr>
            <p:ph idx="4294967295" type="subTitle"/>
          </p:nvPr>
        </p:nvSpPr>
        <p:spPr>
          <a:xfrm>
            <a:off x="1602625" y="2952900"/>
            <a:ext cx="5913000" cy="49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idx="4294967295" type="ctrTitle"/>
          </p:nvPr>
        </p:nvSpPr>
        <p:spPr>
          <a:xfrm>
            <a:off x="855300" y="800400"/>
            <a:ext cx="743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89,526,124$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255" name="Google Shape;255;p29"/>
          <p:cNvSpPr txBox="1"/>
          <p:nvPr>
            <p:ph idx="4294967295" type="subTitle"/>
          </p:nvPr>
        </p:nvSpPr>
        <p:spPr>
          <a:xfrm>
            <a:off x="855300" y="1487508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56" name="Google Shape;256;p29"/>
          <p:cNvSpPr txBox="1"/>
          <p:nvPr>
            <p:ph idx="4294967295" type="ctrTitle"/>
          </p:nvPr>
        </p:nvSpPr>
        <p:spPr>
          <a:xfrm>
            <a:off x="855300" y="3429293"/>
            <a:ext cx="743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100%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257" name="Google Shape;257;p29"/>
          <p:cNvSpPr txBox="1"/>
          <p:nvPr>
            <p:ph idx="4294967295" type="subTitle"/>
          </p:nvPr>
        </p:nvSpPr>
        <p:spPr>
          <a:xfrm>
            <a:off x="855300" y="4116401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58" name="Google Shape;258;p29"/>
          <p:cNvSpPr txBox="1"/>
          <p:nvPr>
            <p:ph idx="4294967295" type="ctrTitle"/>
          </p:nvPr>
        </p:nvSpPr>
        <p:spPr>
          <a:xfrm>
            <a:off x="855300" y="2114847"/>
            <a:ext cx="7433400" cy="89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185,244 users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259" name="Google Shape;259;p29"/>
          <p:cNvSpPr txBox="1"/>
          <p:nvPr>
            <p:ph idx="4294967295" type="subTitle"/>
          </p:nvPr>
        </p:nvSpPr>
        <p:spPr>
          <a:xfrm>
            <a:off x="855300" y="2801955"/>
            <a:ext cx="7433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60" name="Google Shape;260;p29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29"/>
          <p:cNvSpPr/>
          <p:nvPr/>
        </p:nvSpPr>
        <p:spPr>
          <a:xfrm rot="10800000">
            <a:off x="-112168" y="8731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 rot="10800000">
            <a:off x="-112168" y="218760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 rot="10800000">
            <a:off x="-112168" y="3502050"/>
            <a:ext cx="749400" cy="749400"/>
          </a:xfrm>
          <a:prstGeom prst="chord">
            <a:avLst>
              <a:gd fmla="val 2700000" name="adj1"/>
              <a:gd fmla="val 1890027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29"/>
          <p:cNvGrpSpPr/>
          <p:nvPr/>
        </p:nvGrpSpPr>
        <p:grpSpPr>
          <a:xfrm>
            <a:off x="121428" y="3735658"/>
            <a:ext cx="282184" cy="282184"/>
            <a:chOff x="6845399" y="3630764"/>
            <a:chExt cx="457200" cy="457200"/>
          </a:xfrm>
        </p:grpSpPr>
        <p:sp>
          <p:nvSpPr>
            <p:cNvPr id="265" name="Google Shape;265;p29"/>
            <p:cNvSpPr/>
            <p:nvPr/>
          </p:nvSpPr>
          <p:spPr>
            <a:xfrm>
              <a:off x="6845399" y="3706725"/>
              <a:ext cx="304800" cy="381238"/>
            </a:xfrm>
            <a:custGeom>
              <a:rect b="b" l="l" r="r" t="t"/>
              <a:pathLst>
                <a:path extrusionOk="0" h="381238" w="304800">
                  <a:moveTo>
                    <a:pt x="158115" y="2143"/>
                  </a:moveTo>
                  <a:cubicBezTo>
                    <a:pt x="154305" y="-714"/>
                    <a:pt x="149543" y="-714"/>
                    <a:pt x="145733" y="2143"/>
                  </a:cubicBezTo>
                  <a:lnTo>
                    <a:pt x="2858" y="121206"/>
                  </a:lnTo>
                  <a:cubicBezTo>
                    <a:pt x="953" y="123111"/>
                    <a:pt x="0" y="125968"/>
                    <a:pt x="0" y="128826"/>
                  </a:cubicBezTo>
                  <a:lnTo>
                    <a:pt x="0" y="381238"/>
                  </a:lnTo>
                  <a:lnTo>
                    <a:pt x="304800" y="381238"/>
                  </a:lnTo>
                  <a:lnTo>
                    <a:pt x="304800" y="128826"/>
                  </a:lnTo>
                  <a:cubicBezTo>
                    <a:pt x="304800" y="125968"/>
                    <a:pt x="303848" y="123111"/>
                    <a:pt x="300990" y="121206"/>
                  </a:cubicBezTo>
                  <a:lnTo>
                    <a:pt x="158115" y="2143"/>
                  </a:lnTo>
                  <a:close/>
                  <a:moveTo>
                    <a:pt x="219075" y="238363"/>
                  </a:moveTo>
                  <a:lnTo>
                    <a:pt x="180975" y="238363"/>
                  </a:lnTo>
                  <a:lnTo>
                    <a:pt x="180975" y="276463"/>
                  </a:lnTo>
                  <a:cubicBezTo>
                    <a:pt x="180975" y="284083"/>
                    <a:pt x="178118" y="291703"/>
                    <a:pt x="172403" y="296466"/>
                  </a:cubicBezTo>
                  <a:cubicBezTo>
                    <a:pt x="167640" y="302181"/>
                    <a:pt x="160020" y="305038"/>
                    <a:pt x="152400" y="305038"/>
                  </a:cubicBezTo>
                  <a:cubicBezTo>
                    <a:pt x="136208" y="305038"/>
                    <a:pt x="123825" y="292656"/>
                    <a:pt x="123825" y="276463"/>
                  </a:cubicBezTo>
                  <a:lnTo>
                    <a:pt x="123825" y="238363"/>
                  </a:lnTo>
                  <a:lnTo>
                    <a:pt x="85725" y="238363"/>
                  </a:lnTo>
                  <a:cubicBezTo>
                    <a:pt x="78105" y="238363"/>
                    <a:pt x="70485" y="235506"/>
                    <a:pt x="65723" y="229791"/>
                  </a:cubicBezTo>
                  <a:cubicBezTo>
                    <a:pt x="60008" y="225028"/>
                    <a:pt x="57150" y="217408"/>
                    <a:pt x="57150" y="209788"/>
                  </a:cubicBezTo>
                  <a:cubicBezTo>
                    <a:pt x="57150" y="193596"/>
                    <a:pt x="69533" y="181213"/>
                    <a:pt x="85725" y="181213"/>
                  </a:cubicBezTo>
                  <a:lnTo>
                    <a:pt x="123825" y="181213"/>
                  </a:lnTo>
                  <a:lnTo>
                    <a:pt x="123825" y="143113"/>
                  </a:lnTo>
                  <a:cubicBezTo>
                    <a:pt x="123825" y="135493"/>
                    <a:pt x="126683" y="127873"/>
                    <a:pt x="132398" y="123111"/>
                  </a:cubicBezTo>
                  <a:cubicBezTo>
                    <a:pt x="138113" y="118348"/>
                    <a:pt x="144780" y="114538"/>
                    <a:pt x="152400" y="114538"/>
                  </a:cubicBezTo>
                  <a:cubicBezTo>
                    <a:pt x="168593" y="114538"/>
                    <a:pt x="180975" y="126921"/>
                    <a:pt x="180975" y="143113"/>
                  </a:cubicBezTo>
                  <a:lnTo>
                    <a:pt x="180975" y="181213"/>
                  </a:lnTo>
                  <a:lnTo>
                    <a:pt x="219075" y="181213"/>
                  </a:lnTo>
                  <a:cubicBezTo>
                    <a:pt x="226695" y="181213"/>
                    <a:pt x="234315" y="184071"/>
                    <a:pt x="239078" y="189786"/>
                  </a:cubicBezTo>
                  <a:cubicBezTo>
                    <a:pt x="243840" y="195501"/>
                    <a:pt x="247650" y="202168"/>
                    <a:pt x="247650" y="209788"/>
                  </a:cubicBezTo>
                  <a:cubicBezTo>
                    <a:pt x="247650" y="225981"/>
                    <a:pt x="235268" y="238363"/>
                    <a:pt x="219075" y="2383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7169249" y="3630764"/>
              <a:ext cx="133350" cy="457200"/>
            </a:xfrm>
            <a:custGeom>
              <a:rect b="b" l="l" r="r" t="t"/>
              <a:pathLst>
                <a:path extrusionOk="0" h="457200" w="133350">
                  <a:moveTo>
                    <a:pt x="28575" y="19050"/>
                  </a:moveTo>
                  <a:lnTo>
                    <a:pt x="28575" y="14288"/>
                  </a:lnTo>
                  <a:cubicBezTo>
                    <a:pt x="28575" y="6668"/>
                    <a:pt x="21907" y="0"/>
                    <a:pt x="14288" y="0"/>
                  </a:cubicBezTo>
                  <a:cubicBezTo>
                    <a:pt x="6668" y="0"/>
                    <a:pt x="0" y="6668"/>
                    <a:pt x="0" y="14288"/>
                  </a:cubicBezTo>
                  <a:lnTo>
                    <a:pt x="0" y="457200"/>
                  </a:lnTo>
                  <a:lnTo>
                    <a:pt x="28575" y="457200"/>
                  </a:lnTo>
                  <a:lnTo>
                    <a:pt x="28575" y="95250"/>
                  </a:lnTo>
                  <a:lnTo>
                    <a:pt x="133350" y="95250"/>
                  </a:lnTo>
                  <a:lnTo>
                    <a:pt x="133350" y="19050"/>
                  </a:lnTo>
                  <a:lnTo>
                    <a:pt x="28575" y="1905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p29"/>
          <p:cNvGrpSpPr/>
          <p:nvPr/>
        </p:nvGrpSpPr>
        <p:grpSpPr>
          <a:xfrm>
            <a:off x="145232" y="2421208"/>
            <a:ext cx="282184" cy="282184"/>
            <a:chOff x="9616808" y="1369287"/>
            <a:chExt cx="457200" cy="457200"/>
          </a:xfrm>
        </p:grpSpPr>
        <p:sp>
          <p:nvSpPr>
            <p:cNvPr id="268" name="Google Shape;268;p29"/>
            <p:cNvSpPr/>
            <p:nvPr/>
          </p:nvSpPr>
          <p:spPr>
            <a:xfrm>
              <a:off x="9759628" y="1464537"/>
              <a:ext cx="171538" cy="200025"/>
            </a:xfrm>
            <a:custGeom>
              <a:rect b="b" l="l" r="r" t="t"/>
              <a:pathLst>
                <a:path extrusionOk="0" h="200025" w="171538">
                  <a:moveTo>
                    <a:pt x="123880" y="185738"/>
                  </a:moveTo>
                  <a:lnTo>
                    <a:pt x="123880" y="114300"/>
                  </a:lnTo>
                  <a:lnTo>
                    <a:pt x="123880" y="95250"/>
                  </a:lnTo>
                  <a:lnTo>
                    <a:pt x="123880" y="41053"/>
                  </a:lnTo>
                  <a:cubicBezTo>
                    <a:pt x="134167" y="49054"/>
                    <a:pt x="141215" y="60293"/>
                    <a:pt x="143025" y="73343"/>
                  </a:cubicBezTo>
                  <a:cubicBezTo>
                    <a:pt x="144073" y="80581"/>
                    <a:pt x="150169" y="85725"/>
                    <a:pt x="157217" y="85725"/>
                  </a:cubicBezTo>
                  <a:cubicBezTo>
                    <a:pt x="157884" y="85725"/>
                    <a:pt x="158551" y="85725"/>
                    <a:pt x="159217" y="85630"/>
                  </a:cubicBezTo>
                  <a:cubicBezTo>
                    <a:pt x="167028" y="84487"/>
                    <a:pt x="172457" y="77343"/>
                    <a:pt x="171409" y="69532"/>
                  </a:cubicBezTo>
                  <a:cubicBezTo>
                    <a:pt x="165694" y="29242"/>
                    <a:pt x="129690" y="0"/>
                    <a:pt x="85780" y="0"/>
                  </a:cubicBezTo>
                  <a:cubicBezTo>
                    <a:pt x="41869" y="0"/>
                    <a:pt x="5865" y="29242"/>
                    <a:pt x="150" y="69437"/>
                  </a:cubicBezTo>
                  <a:cubicBezTo>
                    <a:pt x="-993" y="77248"/>
                    <a:pt x="4531" y="84487"/>
                    <a:pt x="12342" y="85534"/>
                  </a:cubicBezTo>
                  <a:cubicBezTo>
                    <a:pt x="20152" y="86678"/>
                    <a:pt x="27391" y="81153"/>
                    <a:pt x="28439" y="73343"/>
                  </a:cubicBezTo>
                  <a:cubicBezTo>
                    <a:pt x="30249" y="60293"/>
                    <a:pt x="37297" y="48959"/>
                    <a:pt x="47584" y="41053"/>
                  </a:cubicBezTo>
                  <a:lnTo>
                    <a:pt x="47584" y="95250"/>
                  </a:lnTo>
                  <a:lnTo>
                    <a:pt x="47584" y="114300"/>
                  </a:lnTo>
                  <a:lnTo>
                    <a:pt x="47584" y="185738"/>
                  </a:lnTo>
                  <a:cubicBezTo>
                    <a:pt x="47584" y="193643"/>
                    <a:pt x="53966" y="200025"/>
                    <a:pt x="61872" y="200025"/>
                  </a:cubicBezTo>
                  <a:cubicBezTo>
                    <a:pt x="69778" y="200025"/>
                    <a:pt x="76159" y="193643"/>
                    <a:pt x="76159" y="185738"/>
                  </a:cubicBezTo>
                  <a:lnTo>
                    <a:pt x="76159" y="114300"/>
                  </a:lnTo>
                  <a:lnTo>
                    <a:pt x="95209" y="114300"/>
                  </a:lnTo>
                  <a:lnTo>
                    <a:pt x="95209" y="185738"/>
                  </a:lnTo>
                  <a:cubicBezTo>
                    <a:pt x="95209" y="193643"/>
                    <a:pt x="101591" y="200025"/>
                    <a:pt x="109497" y="200025"/>
                  </a:cubicBezTo>
                  <a:cubicBezTo>
                    <a:pt x="117403" y="200025"/>
                    <a:pt x="123880" y="193643"/>
                    <a:pt x="123880" y="1857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9807308" y="136928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9616808" y="1464537"/>
              <a:ext cx="200025" cy="361950"/>
            </a:xfrm>
            <a:custGeom>
              <a:rect b="b" l="l" r="r" t="t"/>
              <a:pathLst>
                <a:path extrusionOk="0" h="361950" w="200025">
                  <a:moveTo>
                    <a:pt x="110109" y="148781"/>
                  </a:moveTo>
                  <a:cubicBezTo>
                    <a:pt x="102394" y="140875"/>
                    <a:pt x="89821" y="140875"/>
                    <a:pt x="82010" y="148781"/>
                  </a:cubicBezTo>
                  <a:cubicBezTo>
                    <a:pt x="74200" y="156686"/>
                    <a:pt x="74295" y="169450"/>
                    <a:pt x="82010" y="177356"/>
                  </a:cubicBezTo>
                  <a:lnTo>
                    <a:pt x="118205" y="212122"/>
                  </a:lnTo>
                  <a:cubicBezTo>
                    <a:pt x="122682" y="216694"/>
                    <a:pt x="122682" y="224123"/>
                    <a:pt x="118205" y="228791"/>
                  </a:cubicBezTo>
                  <a:cubicBezTo>
                    <a:pt x="113728" y="233363"/>
                    <a:pt x="106394" y="233363"/>
                    <a:pt x="101822" y="228791"/>
                  </a:cubicBezTo>
                  <a:lnTo>
                    <a:pt x="57150" y="180975"/>
                  </a:lnTo>
                  <a:lnTo>
                    <a:pt x="57150" y="28575"/>
                  </a:lnTo>
                  <a:cubicBezTo>
                    <a:pt x="57150" y="12764"/>
                    <a:pt x="44101" y="0"/>
                    <a:pt x="28575" y="0"/>
                  </a:cubicBezTo>
                  <a:cubicBezTo>
                    <a:pt x="13049" y="0"/>
                    <a:pt x="0" y="12764"/>
                    <a:pt x="0" y="28575"/>
                  </a:cubicBezTo>
                  <a:lnTo>
                    <a:pt x="0" y="194310"/>
                  </a:lnTo>
                  <a:cubicBezTo>
                    <a:pt x="0" y="201930"/>
                    <a:pt x="2953" y="209169"/>
                    <a:pt x="8287" y="214503"/>
                  </a:cubicBezTo>
                  <a:lnTo>
                    <a:pt x="114300" y="323850"/>
                  </a:lnTo>
                  <a:lnTo>
                    <a:pt x="114300" y="361950"/>
                  </a:lnTo>
                  <a:lnTo>
                    <a:pt x="200025" y="361950"/>
                  </a:lnTo>
                  <a:lnTo>
                    <a:pt x="200025" y="266700"/>
                  </a:lnTo>
                  <a:cubicBezTo>
                    <a:pt x="200025" y="247650"/>
                    <a:pt x="195072" y="233172"/>
                    <a:pt x="182594" y="220504"/>
                  </a:cubicBezTo>
                  <a:lnTo>
                    <a:pt x="110109" y="1487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9873983" y="1464537"/>
              <a:ext cx="200025" cy="361950"/>
            </a:xfrm>
            <a:custGeom>
              <a:rect b="b" l="l" r="r" t="t"/>
              <a:pathLst>
                <a:path extrusionOk="0" h="361950" w="200025">
                  <a:moveTo>
                    <a:pt x="171450" y="0"/>
                  </a:moveTo>
                  <a:cubicBezTo>
                    <a:pt x="155924" y="0"/>
                    <a:pt x="142875" y="12764"/>
                    <a:pt x="142875" y="28575"/>
                  </a:cubicBezTo>
                  <a:lnTo>
                    <a:pt x="142875" y="180975"/>
                  </a:lnTo>
                  <a:lnTo>
                    <a:pt x="98203" y="228791"/>
                  </a:lnTo>
                  <a:cubicBezTo>
                    <a:pt x="93726" y="233363"/>
                    <a:pt x="86392" y="233363"/>
                    <a:pt x="81820" y="228791"/>
                  </a:cubicBezTo>
                  <a:cubicBezTo>
                    <a:pt x="77343" y="224219"/>
                    <a:pt x="77343" y="216789"/>
                    <a:pt x="81820" y="212122"/>
                  </a:cubicBezTo>
                  <a:lnTo>
                    <a:pt x="118015" y="177356"/>
                  </a:lnTo>
                  <a:cubicBezTo>
                    <a:pt x="125730" y="169450"/>
                    <a:pt x="125730" y="156686"/>
                    <a:pt x="118015" y="148781"/>
                  </a:cubicBezTo>
                  <a:cubicBezTo>
                    <a:pt x="110300" y="140875"/>
                    <a:pt x="97726" y="140875"/>
                    <a:pt x="89916" y="148781"/>
                  </a:cubicBezTo>
                  <a:lnTo>
                    <a:pt x="17431" y="220504"/>
                  </a:lnTo>
                  <a:cubicBezTo>
                    <a:pt x="4953" y="233172"/>
                    <a:pt x="0" y="247650"/>
                    <a:pt x="0" y="266700"/>
                  </a:cubicBezTo>
                  <a:lnTo>
                    <a:pt x="0" y="361950"/>
                  </a:lnTo>
                  <a:lnTo>
                    <a:pt x="85725" y="361950"/>
                  </a:lnTo>
                  <a:lnTo>
                    <a:pt x="85725" y="323850"/>
                  </a:lnTo>
                  <a:lnTo>
                    <a:pt x="191738" y="214503"/>
                  </a:lnTo>
                  <a:cubicBezTo>
                    <a:pt x="197072" y="209169"/>
                    <a:pt x="200025" y="201930"/>
                    <a:pt x="200025" y="194310"/>
                  </a:cubicBezTo>
                  <a:lnTo>
                    <a:pt x="200025" y="28575"/>
                  </a:lnTo>
                  <a:cubicBezTo>
                    <a:pt x="200025" y="12764"/>
                    <a:pt x="186976" y="0"/>
                    <a:pt x="171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p29"/>
          <p:cNvGrpSpPr/>
          <p:nvPr/>
        </p:nvGrpSpPr>
        <p:grpSpPr>
          <a:xfrm>
            <a:off x="145314" y="1106758"/>
            <a:ext cx="282036" cy="282183"/>
            <a:chOff x="9681285" y="2939573"/>
            <a:chExt cx="456961" cy="457199"/>
          </a:xfrm>
        </p:grpSpPr>
        <p:sp>
          <p:nvSpPr>
            <p:cNvPr id="273" name="Google Shape;273;p29"/>
            <p:cNvSpPr/>
            <p:nvPr/>
          </p:nvSpPr>
          <p:spPr>
            <a:xfrm>
              <a:off x="9681285" y="2939573"/>
              <a:ext cx="323373" cy="323850"/>
            </a:xfrm>
            <a:custGeom>
              <a:rect b="b" l="l" r="r" t="t"/>
              <a:pathLst>
                <a:path extrusionOk="0" h="323850" w="323373">
                  <a:moveTo>
                    <a:pt x="299799" y="138113"/>
                  </a:moveTo>
                  <a:cubicBezTo>
                    <a:pt x="331232" y="106680"/>
                    <a:pt x="331232" y="55245"/>
                    <a:pt x="299799" y="23813"/>
                  </a:cubicBezTo>
                  <a:cubicBezTo>
                    <a:pt x="283607" y="7620"/>
                    <a:pt x="263604" y="0"/>
                    <a:pt x="242649" y="0"/>
                  </a:cubicBezTo>
                  <a:cubicBezTo>
                    <a:pt x="221694" y="0"/>
                    <a:pt x="201692" y="7620"/>
                    <a:pt x="185499" y="23813"/>
                  </a:cubicBezTo>
                  <a:lnTo>
                    <a:pt x="104537" y="104775"/>
                  </a:lnTo>
                  <a:lnTo>
                    <a:pt x="23574" y="185738"/>
                  </a:lnTo>
                  <a:cubicBezTo>
                    <a:pt x="-7858" y="217170"/>
                    <a:pt x="-7858" y="268605"/>
                    <a:pt x="23574" y="300038"/>
                  </a:cubicBezTo>
                  <a:cubicBezTo>
                    <a:pt x="39767" y="316230"/>
                    <a:pt x="59769" y="323850"/>
                    <a:pt x="80724" y="323850"/>
                  </a:cubicBezTo>
                  <a:cubicBezTo>
                    <a:pt x="101679" y="323850"/>
                    <a:pt x="121682" y="316230"/>
                    <a:pt x="137874" y="300038"/>
                  </a:cubicBezTo>
                  <a:lnTo>
                    <a:pt x="218837" y="219075"/>
                  </a:lnTo>
                  <a:lnTo>
                    <a:pt x="299799" y="138113"/>
                  </a:lnTo>
                  <a:close/>
                  <a:moveTo>
                    <a:pt x="124539" y="124778"/>
                  </a:moveTo>
                  <a:lnTo>
                    <a:pt x="205502" y="43815"/>
                  </a:lnTo>
                  <a:cubicBezTo>
                    <a:pt x="215027" y="34290"/>
                    <a:pt x="228362" y="28575"/>
                    <a:pt x="242649" y="28575"/>
                  </a:cubicBezTo>
                  <a:cubicBezTo>
                    <a:pt x="256937" y="28575"/>
                    <a:pt x="269319" y="34290"/>
                    <a:pt x="279797" y="43815"/>
                  </a:cubicBezTo>
                  <a:cubicBezTo>
                    <a:pt x="299799" y="64770"/>
                    <a:pt x="299799" y="97155"/>
                    <a:pt x="279797" y="118110"/>
                  </a:cubicBezTo>
                  <a:lnTo>
                    <a:pt x="198834" y="199073"/>
                  </a:lnTo>
                  <a:lnTo>
                    <a:pt x="124539" y="1247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9890597" y="3149123"/>
              <a:ext cx="196214" cy="197167"/>
            </a:xfrm>
            <a:custGeom>
              <a:rect b="b" l="l" r="r" t="t"/>
              <a:pathLst>
                <a:path extrusionOk="0" h="197167" w="196214">
                  <a:moveTo>
                    <a:pt x="123825" y="0"/>
                  </a:moveTo>
                  <a:cubicBezTo>
                    <a:pt x="55245" y="0"/>
                    <a:pt x="0" y="55245"/>
                    <a:pt x="0" y="123825"/>
                  </a:cubicBezTo>
                  <a:cubicBezTo>
                    <a:pt x="0" y="151448"/>
                    <a:pt x="8572" y="176213"/>
                    <a:pt x="23813" y="197168"/>
                  </a:cubicBezTo>
                  <a:lnTo>
                    <a:pt x="196215" y="24765"/>
                  </a:lnTo>
                  <a:cubicBezTo>
                    <a:pt x="176213" y="8572"/>
                    <a:pt x="151448" y="0"/>
                    <a:pt x="123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9941079" y="3199605"/>
              <a:ext cx="197167" cy="197167"/>
            </a:xfrm>
            <a:custGeom>
              <a:rect b="b" l="l" r="r" t="t"/>
              <a:pathLst>
                <a:path extrusionOk="0" h="197167" w="197167">
                  <a:moveTo>
                    <a:pt x="173355" y="0"/>
                  </a:moveTo>
                  <a:lnTo>
                    <a:pt x="0" y="173355"/>
                  </a:lnTo>
                  <a:cubicBezTo>
                    <a:pt x="20003" y="188595"/>
                    <a:pt x="45720" y="197168"/>
                    <a:pt x="73343" y="197168"/>
                  </a:cubicBezTo>
                  <a:cubicBezTo>
                    <a:pt x="141923" y="197168"/>
                    <a:pt x="197168" y="141923"/>
                    <a:pt x="197168" y="73343"/>
                  </a:cubicBezTo>
                  <a:cubicBezTo>
                    <a:pt x="197168" y="45720"/>
                    <a:pt x="188595" y="20955"/>
                    <a:pt x="173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81" name="Google Shape;281;p30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2" name="Google Shape;282;p30"/>
          <p:cNvGrpSpPr/>
          <p:nvPr/>
        </p:nvGrpSpPr>
        <p:grpSpPr>
          <a:xfrm>
            <a:off x="855320" y="1639817"/>
            <a:ext cx="4650680" cy="731700"/>
            <a:chOff x="710674" y="1323164"/>
            <a:chExt cx="7300911" cy="731700"/>
          </a:xfrm>
        </p:grpSpPr>
        <p:sp>
          <p:nvSpPr>
            <p:cNvPr id="283" name="Google Shape;283;p30"/>
            <p:cNvSpPr txBox="1"/>
            <p:nvPr/>
          </p:nvSpPr>
          <p:spPr>
            <a:xfrm>
              <a:off x="710674" y="1373350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accent2"/>
                  </a:solidFill>
                  <a:latin typeface="News Cycle"/>
                  <a:ea typeface="News Cycle"/>
                  <a:cs typeface="News Cycle"/>
                  <a:sym typeface="News Cycle"/>
                </a:rPr>
                <a:t>Lorem </a:t>
              </a:r>
              <a:endParaRPr sz="3600">
                <a:solidFill>
                  <a:schemeClr val="accent2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2789785" y="1323164"/>
              <a:ext cx="5221800" cy="73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85" name="Google Shape;285;p30"/>
            <p:cNvSpPr txBox="1"/>
            <p:nvPr/>
          </p:nvSpPr>
          <p:spPr>
            <a:xfrm>
              <a:off x="2914389" y="1407440"/>
              <a:ext cx="47658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News Cycle"/>
                  <a:ea typeface="News Cycle"/>
                  <a:cs typeface="News Cycle"/>
                  <a:sym typeface="News Cycle"/>
                </a:rPr>
                <a:t>Lorem ipsum dolor sit amet, consectetur adipiscing elit. Duis sit amet odio vel purus bibendum luctus.</a:t>
              </a:r>
              <a:endParaRPr sz="12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  <p:grpSp>
        <p:nvGrpSpPr>
          <p:cNvPr id="286" name="Google Shape;286;p30"/>
          <p:cNvGrpSpPr/>
          <p:nvPr/>
        </p:nvGrpSpPr>
        <p:grpSpPr>
          <a:xfrm>
            <a:off x="855321" y="2524178"/>
            <a:ext cx="4420406" cy="731700"/>
            <a:chOff x="710675" y="2207525"/>
            <a:chExt cx="6939412" cy="731700"/>
          </a:xfrm>
        </p:grpSpPr>
        <p:sp>
          <p:nvSpPr>
            <p:cNvPr id="287" name="Google Shape;287;p30"/>
            <p:cNvSpPr txBox="1"/>
            <p:nvPr/>
          </p:nvSpPr>
          <p:spPr>
            <a:xfrm>
              <a:off x="710675" y="2257725"/>
              <a:ext cx="20046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accent1"/>
                  </a:solidFill>
                  <a:latin typeface="News Cycle"/>
                  <a:ea typeface="News Cycle"/>
                  <a:cs typeface="News Cycle"/>
                  <a:sym typeface="News Cycle"/>
                </a:rPr>
                <a:t>Ipsum</a:t>
              </a:r>
              <a:endParaRPr sz="3600">
                <a:solidFill>
                  <a:schemeClr val="accent1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2789787" y="2207525"/>
              <a:ext cx="4860300" cy="73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89" name="Google Shape;289;p30"/>
            <p:cNvSpPr txBox="1"/>
            <p:nvPr/>
          </p:nvSpPr>
          <p:spPr>
            <a:xfrm>
              <a:off x="2914387" y="2414096"/>
              <a:ext cx="43731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News Cycle"/>
                  <a:ea typeface="News Cycle"/>
                  <a:cs typeface="News Cycle"/>
                  <a:sym typeface="News Cycle"/>
                </a:rPr>
                <a:t>Lorem ipsum dolor sit amet, consectetur adipiscing elit. Duis sit amet odio vel purus bibendum luctus.</a:t>
              </a:r>
              <a:endParaRPr sz="12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  <p:grpSp>
        <p:nvGrpSpPr>
          <p:cNvPr id="290" name="Google Shape;290;p30"/>
          <p:cNvGrpSpPr/>
          <p:nvPr/>
        </p:nvGrpSpPr>
        <p:grpSpPr>
          <a:xfrm>
            <a:off x="855320" y="3405278"/>
            <a:ext cx="4189366" cy="731700"/>
            <a:chOff x="710675" y="3088625"/>
            <a:chExt cx="6576713" cy="731700"/>
          </a:xfrm>
        </p:grpSpPr>
        <p:sp>
          <p:nvSpPr>
            <p:cNvPr id="291" name="Google Shape;291;p30"/>
            <p:cNvSpPr txBox="1"/>
            <p:nvPr/>
          </p:nvSpPr>
          <p:spPr>
            <a:xfrm>
              <a:off x="710675" y="3138825"/>
              <a:ext cx="20043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rgbClr val="34C9DD"/>
                  </a:solidFill>
                  <a:latin typeface="News Cycle"/>
                  <a:ea typeface="News Cycle"/>
                  <a:cs typeface="News Cycle"/>
                  <a:sym typeface="News Cycle"/>
                </a:rPr>
                <a:t>Dolor</a:t>
              </a:r>
              <a:endParaRPr sz="3600">
                <a:solidFill>
                  <a:srgbClr val="34C9DD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2789787" y="3088625"/>
              <a:ext cx="4497600" cy="731700"/>
            </a:xfrm>
            <a:prstGeom prst="rect">
              <a:avLst/>
            </a:prstGeom>
            <a:solidFill>
              <a:srgbClr val="34C9D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  <p:sp>
          <p:nvSpPr>
            <p:cNvPr id="293" name="Google Shape;293;p30"/>
            <p:cNvSpPr txBox="1"/>
            <p:nvPr/>
          </p:nvSpPr>
          <p:spPr>
            <a:xfrm>
              <a:off x="2914388" y="3295180"/>
              <a:ext cx="38499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News Cycle"/>
                  <a:ea typeface="News Cycle"/>
                  <a:cs typeface="News Cycle"/>
                  <a:sym typeface="News Cycle"/>
                </a:rPr>
                <a:t>Lorem ipsum dolor sit amet, consectetur adipiscing elit. Duis sit amet odio vel purus bibendum luctus.</a:t>
              </a:r>
              <a:endParaRPr sz="1200">
                <a:solidFill>
                  <a:srgbClr val="FFFFFF"/>
                </a:solidFill>
                <a:latin typeface="News Cycle"/>
                <a:ea typeface="News Cycle"/>
                <a:cs typeface="News Cycle"/>
                <a:sym typeface="News Cycle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99" name="Google Shape;299;p31"/>
          <p:cNvSpPr txBox="1"/>
          <p:nvPr>
            <p:ph idx="1" type="body"/>
          </p:nvPr>
        </p:nvSpPr>
        <p:spPr>
          <a:xfrm>
            <a:off x="855300" y="1353950"/>
            <a:ext cx="1606500" cy="14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0" name="Google Shape;300;p31"/>
          <p:cNvSpPr txBox="1"/>
          <p:nvPr>
            <p:ph idx="2" type="body"/>
          </p:nvPr>
        </p:nvSpPr>
        <p:spPr>
          <a:xfrm>
            <a:off x="2630612" y="1353950"/>
            <a:ext cx="1606500" cy="14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1" name="Google Shape;301;p31"/>
          <p:cNvSpPr txBox="1"/>
          <p:nvPr>
            <p:ph idx="3" type="body"/>
          </p:nvPr>
        </p:nvSpPr>
        <p:spPr>
          <a:xfrm>
            <a:off x="4405924" y="1353950"/>
            <a:ext cx="1606500" cy="14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2" name="Google Shape;302;p31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31"/>
          <p:cNvSpPr txBox="1"/>
          <p:nvPr>
            <p:ph idx="1" type="body"/>
          </p:nvPr>
        </p:nvSpPr>
        <p:spPr>
          <a:xfrm>
            <a:off x="855300" y="3171150"/>
            <a:ext cx="1606500" cy="14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4" name="Google Shape;304;p31"/>
          <p:cNvSpPr txBox="1"/>
          <p:nvPr>
            <p:ph idx="2" type="body"/>
          </p:nvPr>
        </p:nvSpPr>
        <p:spPr>
          <a:xfrm>
            <a:off x="2630612" y="3171150"/>
            <a:ext cx="1606500" cy="14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5" name="Google Shape;305;p31"/>
          <p:cNvSpPr txBox="1"/>
          <p:nvPr>
            <p:ph idx="3" type="body"/>
          </p:nvPr>
        </p:nvSpPr>
        <p:spPr>
          <a:xfrm>
            <a:off x="4405924" y="3171150"/>
            <a:ext cx="1606500" cy="147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>
            <p:ph idx="1" type="body"/>
          </p:nvPr>
        </p:nvSpPr>
        <p:spPr>
          <a:xfrm>
            <a:off x="855300" y="4362163"/>
            <a:ext cx="7433400" cy="2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11" name="Google Shape;311;p32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1" y="337776"/>
            <a:ext cx="6478952" cy="36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16" name="Google Shape;116;p15"/>
          <p:cNvSpPr txBox="1"/>
          <p:nvPr>
            <p:ph idx="2" type="body"/>
          </p:nvPr>
        </p:nvSpPr>
        <p:spPr>
          <a:xfrm>
            <a:off x="3421478" y="1353950"/>
            <a:ext cx="2250600" cy="25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855275" y="1353950"/>
            <a:ext cx="2250600" cy="25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118" name="Google Shape;118;p15"/>
          <p:cNvSpPr txBox="1"/>
          <p:nvPr>
            <p:ph idx="2" type="body"/>
          </p:nvPr>
        </p:nvSpPr>
        <p:spPr>
          <a:xfrm>
            <a:off x="855300" y="4134525"/>
            <a:ext cx="4816800" cy="5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6"/>
                </a:solidFill>
              </a:rPr>
              <a:t>More info on how to use this template at </a:t>
            </a:r>
            <a:r>
              <a:rPr b="1" lang="en" sz="1000" u="sng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slidescarnival.com/help-use-presentation-template</a:t>
            </a:r>
            <a:endParaRPr b="1" sz="1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6"/>
                </a:solidFill>
              </a:rPr>
              <a:t>This template is free to use under </a:t>
            </a:r>
            <a:r>
              <a:rPr lang="en" sz="1000" u="sng">
                <a:solidFill>
                  <a:schemeClr val="accent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chemeClr val="accent6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</a:endParaRPr>
          </a:p>
        </p:txBody>
      </p:sp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3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3"/>
          <p:cNvSpPr txBox="1"/>
          <p:nvPr>
            <p:ph idx="4294967295" type="body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rPr>
              <a:t>MOBILE PROJECT</a:t>
            </a:r>
            <a:endParaRPr>
              <a:solidFill>
                <a:schemeClr val="lt1"/>
              </a:solidFill>
              <a:latin typeface="Cabin Condensed SemiBold"/>
              <a:ea typeface="Cabin Condensed SemiBold"/>
              <a:cs typeface="Cabin Condensed SemiBold"/>
              <a:sym typeface="Cabin Condensed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19" name="Google Shape;319;p33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20" name="Google Shape;320;p33"/>
          <p:cNvGrpSpPr/>
          <p:nvPr/>
        </p:nvGrpSpPr>
        <p:grpSpPr>
          <a:xfrm>
            <a:off x="5353200" y="373572"/>
            <a:ext cx="2119546" cy="4396359"/>
            <a:chOff x="5353200" y="373572"/>
            <a:chExt cx="2119546" cy="4396359"/>
          </a:xfrm>
        </p:grpSpPr>
        <p:sp>
          <p:nvSpPr>
            <p:cNvPr id="321" name="Google Shape;321;p33"/>
            <p:cNvSpPr/>
            <p:nvPr/>
          </p:nvSpPr>
          <p:spPr>
            <a:xfrm>
              <a:off x="5353200" y="373572"/>
              <a:ext cx="2119546" cy="4396359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6200687" y="4493184"/>
              <a:ext cx="422999" cy="150972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5739987" y="529223"/>
              <a:ext cx="83354" cy="83354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208555" y="538664"/>
              <a:ext cx="408837" cy="64493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4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31" name="Google Shape;331;p34"/>
          <p:cNvGrpSpPr/>
          <p:nvPr/>
        </p:nvGrpSpPr>
        <p:grpSpPr>
          <a:xfrm>
            <a:off x="5011702" y="465959"/>
            <a:ext cx="2736410" cy="4222433"/>
            <a:chOff x="5011702" y="465959"/>
            <a:chExt cx="2736410" cy="4222433"/>
          </a:xfrm>
        </p:grpSpPr>
        <p:sp>
          <p:nvSpPr>
            <p:cNvPr id="332" name="Google Shape;332;p34"/>
            <p:cNvSpPr/>
            <p:nvPr/>
          </p:nvSpPr>
          <p:spPr>
            <a:xfrm>
              <a:off x="5011702" y="465959"/>
              <a:ext cx="2736410" cy="4222433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6268155" y="4422593"/>
              <a:ext cx="225015" cy="144999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6251531" y="633587"/>
              <a:ext cx="43826" cy="43806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6340634" y="615452"/>
              <a:ext cx="80056" cy="80056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34"/>
          <p:cNvSpPr txBox="1"/>
          <p:nvPr>
            <p:ph idx="4294967295" type="body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rPr>
              <a:t>TABLET</a:t>
            </a:r>
            <a:r>
              <a:rPr lang="en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rPr>
              <a:t> PROJECT</a:t>
            </a:r>
            <a:endParaRPr>
              <a:solidFill>
                <a:schemeClr val="lt1"/>
              </a:solidFill>
              <a:latin typeface="Cabin Condensed SemiBold"/>
              <a:ea typeface="Cabin Condensed SemiBold"/>
              <a:cs typeface="Cabin Condensed SemiBold"/>
              <a:sym typeface="Cabin Condensed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5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5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43" name="Google Shape;343;p35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344" name="Google Shape;344;p35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35"/>
          <p:cNvSpPr txBox="1"/>
          <p:nvPr>
            <p:ph idx="4294967295" type="body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rPr>
              <a:t>DESKTOP</a:t>
            </a:r>
            <a:r>
              <a:rPr lang="en">
                <a:solidFill>
                  <a:schemeClr val="lt1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rPr>
              <a:t> PROJECT</a:t>
            </a:r>
            <a:endParaRPr>
              <a:solidFill>
                <a:schemeClr val="lt1"/>
              </a:solidFill>
              <a:latin typeface="Cabin Condensed SemiBold"/>
              <a:ea typeface="Cabin Condensed SemiBold"/>
              <a:cs typeface="Cabin Condensed SemiBold"/>
              <a:sym typeface="Cabin Condensed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/>
          <p:nvPr>
            <p:ph idx="4294967295" type="ctrTitle"/>
          </p:nvPr>
        </p:nvSpPr>
        <p:spPr>
          <a:xfrm>
            <a:off x="855300" y="1201400"/>
            <a:ext cx="43983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</a:t>
            </a:r>
            <a:r>
              <a:rPr lang="en" sz="6000"/>
              <a:t>!</a:t>
            </a:r>
            <a:endParaRPr sz="6000"/>
          </a:p>
        </p:txBody>
      </p:sp>
      <p:sp>
        <p:nvSpPr>
          <p:cNvPr id="354" name="Google Shape;354;p36"/>
          <p:cNvSpPr txBox="1"/>
          <p:nvPr>
            <p:ph idx="4294967295" type="subTitle"/>
          </p:nvPr>
        </p:nvSpPr>
        <p:spPr>
          <a:xfrm>
            <a:off x="855300" y="1867000"/>
            <a:ext cx="4398300" cy="207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</a:rPr>
              <a:t>Any questions?</a:t>
            </a:r>
            <a:endParaRPr b="1" sz="3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@username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user@mail.me</a:t>
            </a:r>
            <a:endParaRPr/>
          </a:p>
        </p:txBody>
      </p:sp>
      <p:pic>
        <p:nvPicPr>
          <p:cNvPr id="355" name="Google Shape;355;p36"/>
          <p:cNvPicPr preferRelativeResize="0"/>
          <p:nvPr/>
        </p:nvPicPr>
        <p:blipFill rotWithShape="1">
          <a:blip r:embed="rId3">
            <a:alphaModFix/>
          </a:blip>
          <a:srcRect b="0" l="5002" r="39100" t="0"/>
          <a:stretch/>
        </p:blipFill>
        <p:spPr>
          <a:xfrm>
            <a:off x="5900000" y="743150"/>
            <a:ext cx="3806400" cy="3806400"/>
          </a:xfrm>
          <a:prstGeom prst="chord">
            <a:avLst>
              <a:gd fmla="val 2700000" name="adj1"/>
              <a:gd fmla="val 18900087" name="adj2"/>
            </a:avLst>
          </a:prstGeom>
          <a:noFill/>
          <a:ln>
            <a:noFill/>
          </a:ln>
        </p:spPr>
      </p:pic>
      <p:sp>
        <p:nvSpPr>
          <p:cNvPr id="356" name="Google Shape;356;p36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3" name="Google Shape;363;p37"/>
          <p:cNvSpPr txBox="1"/>
          <p:nvPr>
            <p:ph idx="1" type="body"/>
          </p:nvPr>
        </p:nvSpPr>
        <p:spPr>
          <a:xfrm>
            <a:off x="855300" y="1353950"/>
            <a:ext cx="4197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Special thanks to all the people who made and released these awesome resources for free: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Presentation template by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SlidesCarnival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Illustrations by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Pablo Stanley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Photographs by </a:t>
            </a:r>
            <a:r>
              <a:rPr lang="en" sz="2200" u="sng">
                <a:solidFill>
                  <a:schemeClr val="hlink"/>
                </a:solidFill>
                <a:hlinkClick r:id="rId5"/>
              </a:rPr>
              <a:t>Unsplash</a:t>
            </a:r>
            <a:endParaRPr sz="2200"/>
          </a:p>
        </p:txBody>
      </p:sp>
      <p:sp>
        <p:nvSpPr>
          <p:cNvPr id="364" name="Google Shape;364;p37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70" name="Google Shape;370;p38"/>
          <p:cNvSpPr txBox="1"/>
          <p:nvPr>
            <p:ph idx="1" type="body"/>
          </p:nvPr>
        </p:nvSpPr>
        <p:spPr>
          <a:xfrm>
            <a:off x="855300" y="1353950"/>
            <a:ext cx="4197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Titles: Cabin Condensed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Body copy: News Cycle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Download for free at: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3"/>
              </a:rPr>
              <a:t>https://www.1001fonts.com/cabin-condensed-font.html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4"/>
              </a:rPr>
              <a:t>https://www.fontsquirrel.com/fonts/news-cycle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1" name="Google Shape;371;p38"/>
          <p:cNvSpPr txBox="1"/>
          <p:nvPr/>
        </p:nvSpPr>
        <p:spPr>
          <a:xfrm>
            <a:off x="855300" y="4028375"/>
            <a:ext cx="4197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6"/>
                </a:solidFill>
                <a:latin typeface="News Cycle"/>
                <a:ea typeface="News Cycle"/>
                <a:cs typeface="News Cycle"/>
                <a:sym typeface="News Cycle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6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6"/>
              </a:solidFill>
              <a:latin typeface="News Cycle"/>
              <a:ea typeface="News Cycle"/>
              <a:cs typeface="News Cycle"/>
              <a:sym typeface="News Cycl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372" name="Google Shape;372;p38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/>
          <p:nvPr/>
        </p:nvSpPr>
        <p:spPr>
          <a:xfrm>
            <a:off x="50" y="3934700"/>
            <a:ext cx="9144000" cy="121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9"/>
          <p:cNvSpPr txBox="1"/>
          <p:nvPr>
            <p:ph idx="4294967295"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 </a:t>
            </a:r>
            <a:r>
              <a:rPr lang="en"/>
              <a:t>-</a:t>
            </a:r>
            <a:r>
              <a:rPr lang="en"/>
              <a:t> HUMAN BODY</a:t>
            </a:r>
            <a:endParaRPr/>
          </a:p>
        </p:txBody>
      </p:sp>
      <p:sp>
        <p:nvSpPr>
          <p:cNvPr id="379" name="Google Shape;379;p39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0" name="Google Shape;380;p39"/>
          <p:cNvGrpSpPr/>
          <p:nvPr/>
        </p:nvGrpSpPr>
        <p:grpSpPr>
          <a:xfrm>
            <a:off x="627297" y="1819976"/>
            <a:ext cx="1097504" cy="2255028"/>
            <a:chOff x="2839961" y="160"/>
            <a:chExt cx="1551462" cy="3187770"/>
          </a:xfrm>
        </p:grpSpPr>
        <p:sp>
          <p:nvSpPr>
            <p:cNvPr id="381" name="Google Shape;381;p39"/>
            <p:cNvSpPr/>
            <p:nvPr/>
          </p:nvSpPr>
          <p:spPr>
            <a:xfrm>
              <a:off x="2839961" y="160"/>
              <a:ext cx="1551462" cy="3187770"/>
            </a:xfrm>
            <a:custGeom>
              <a:rect b="b" l="l" r="r" t="t"/>
              <a:pathLst>
                <a:path extrusionOk="0" h="3187770" w="1551462">
                  <a:moveTo>
                    <a:pt x="1538694" y="1645421"/>
                  </a:moveTo>
                  <a:cubicBezTo>
                    <a:pt x="1528302" y="1639058"/>
                    <a:pt x="1534452" y="1642805"/>
                    <a:pt x="1538694" y="1645421"/>
                  </a:cubicBezTo>
                  <a:cubicBezTo>
                    <a:pt x="1505678" y="1625130"/>
                    <a:pt x="1484468" y="1587305"/>
                    <a:pt x="1458663" y="1559237"/>
                  </a:cubicBezTo>
                  <a:cubicBezTo>
                    <a:pt x="1446291" y="1545874"/>
                    <a:pt x="1432575" y="1532865"/>
                    <a:pt x="1414265" y="1528765"/>
                  </a:cubicBezTo>
                  <a:cubicBezTo>
                    <a:pt x="1408467" y="1527492"/>
                    <a:pt x="1394752" y="1529259"/>
                    <a:pt x="1391358" y="1526078"/>
                  </a:cubicBezTo>
                  <a:cubicBezTo>
                    <a:pt x="1388771" y="1522182"/>
                    <a:pt x="1386791" y="1517912"/>
                    <a:pt x="1385490" y="1513422"/>
                  </a:cubicBezTo>
                  <a:cubicBezTo>
                    <a:pt x="1383157" y="1508120"/>
                    <a:pt x="1380965" y="1502676"/>
                    <a:pt x="1378915" y="1497161"/>
                  </a:cubicBezTo>
                  <a:cubicBezTo>
                    <a:pt x="1364464" y="1457887"/>
                    <a:pt x="1354962" y="1416965"/>
                    <a:pt x="1350636" y="1375343"/>
                  </a:cubicBezTo>
                  <a:cubicBezTo>
                    <a:pt x="1347808" y="1350244"/>
                    <a:pt x="1346464" y="1325216"/>
                    <a:pt x="1341728" y="1300330"/>
                  </a:cubicBezTo>
                  <a:cubicBezTo>
                    <a:pt x="1333456" y="1257520"/>
                    <a:pt x="1320999" y="1215630"/>
                    <a:pt x="1304540" y="1175259"/>
                  </a:cubicBezTo>
                  <a:cubicBezTo>
                    <a:pt x="1298106" y="1159352"/>
                    <a:pt x="1292239" y="1139909"/>
                    <a:pt x="1282411" y="1125769"/>
                  </a:cubicBezTo>
                  <a:cubicBezTo>
                    <a:pt x="1274458" y="1115927"/>
                    <a:pt x="1268370" y="1104714"/>
                    <a:pt x="1264454" y="1092681"/>
                  </a:cubicBezTo>
                  <a:cubicBezTo>
                    <a:pt x="1259152" y="1072955"/>
                    <a:pt x="1261555" y="1050260"/>
                    <a:pt x="1260141" y="1029686"/>
                  </a:cubicBezTo>
                  <a:cubicBezTo>
                    <a:pt x="1258586" y="1008285"/>
                    <a:pt x="1256415" y="986933"/>
                    <a:pt x="1253637" y="965631"/>
                  </a:cubicBezTo>
                  <a:cubicBezTo>
                    <a:pt x="1248405" y="924405"/>
                    <a:pt x="1241116" y="883462"/>
                    <a:pt x="1231791" y="842965"/>
                  </a:cubicBezTo>
                  <a:cubicBezTo>
                    <a:pt x="1230483" y="833257"/>
                    <a:pt x="1230702" y="823409"/>
                    <a:pt x="1232427" y="813765"/>
                  </a:cubicBezTo>
                  <a:cubicBezTo>
                    <a:pt x="1233368" y="802736"/>
                    <a:pt x="1233933" y="791706"/>
                    <a:pt x="1234124" y="780677"/>
                  </a:cubicBezTo>
                  <a:cubicBezTo>
                    <a:pt x="1234584" y="759417"/>
                    <a:pt x="1233495" y="738150"/>
                    <a:pt x="1230872" y="717046"/>
                  </a:cubicBezTo>
                  <a:cubicBezTo>
                    <a:pt x="1225852" y="678373"/>
                    <a:pt x="1202593" y="643658"/>
                    <a:pt x="1182231" y="610994"/>
                  </a:cubicBezTo>
                  <a:cubicBezTo>
                    <a:pt x="1159961" y="575644"/>
                    <a:pt x="1123905" y="561504"/>
                    <a:pt x="1084243" y="554009"/>
                  </a:cubicBezTo>
                  <a:cubicBezTo>
                    <a:pt x="1063358" y="550064"/>
                    <a:pt x="1042205" y="547703"/>
                    <a:pt x="1020968" y="546939"/>
                  </a:cubicBezTo>
                  <a:cubicBezTo>
                    <a:pt x="1010645" y="546515"/>
                    <a:pt x="1000394" y="546444"/>
                    <a:pt x="990072" y="546939"/>
                  </a:cubicBezTo>
                  <a:cubicBezTo>
                    <a:pt x="985385" y="547590"/>
                    <a:pt x="980655" y="546084"/>
                    <a:pt x="977205" y="542839"/>
                  </a:cubicBezTo>
                  <a:cubicBezTo>
                    <a:pt x="973104" y="539728"/>
                    <a:pt x="968863" y="536688"/>
                    <a:pt x="964550" y="533789"/>
                  </a:cubicBezTo>
                  <a:cubicBezTo>
                    <a:pt x="947229" y="521840"/>
                    <a:pt x="929200" y="510811"/>
                    <a:pt x="911243" y="499994"/>
                  </a:cubicBezTo>
                  <a:lnTo>
                    <a:pt x="896184" y="492005"/>
                  </a:lnTo>
                  <a:cubicBezTo>
                    <a:pt x="893781" y="490591"/>
                    <a:pt x="887700" y="488540"/>
                    <a:pt x="886428" y="486207"/>
                  </a:cubicBezTo>
                  <a:cubicBezTo>
                    <a:pt x="886053" y="484631"/>
                    <a:pt x="885883" y="483019"/>
                    <a:pt x="885933" y="481399"/>
                  </a:cubicBezTo>
                  <a:lnTo>
                    <a:pt x="879782" y="424839"/>
                  </a:lnTo>
                  <a:cubicBezTo>
                    <a:pt x="878863" y="416708"/>
                    <a:pt x="878014" y="408577"/>
                    <a:pt x="877095" y="400517"/>
                  </a:cubicBezTo>
                  <a:cubicBezTo>
                    <a:pt x="876657" y="399004"/>
                    <a:pt x="876487" y="397421"/>
                    <a:pt x="876600" y="395851"/>
                  </a:cubicBezTo>
                  <a:cubicBezTo>
                    <a:pt x="877025" y="394720"/>
                    <a:pt x="880065" y="393447"/>
                    <a:pt x="881267" y="392670"/>
                  </a:cubicBezTo>
                  <a:cubicBezTo>
                    <a:pt x="885445" y="389728"/>
                    <a:pt x="889242" y="386285"/>
                    <a:pt x="892578" y="382418"/>
                  </a:cubicBezTo>
                  <a:cubicBezTo>
                    <a:pt x="899832" y="372011"/>
                    <a:pt x="905120" y="360366"/>
                    <a:pt x="908203" y="348057"/>
                  </a:cubicBezTo>
                  <a:cubicBezTo>
                    <a:pt x="913767" y="331372"/>
                    <a:pt x="918900" y="314498"/>
                    <a:pt x="923615" y="297435"/>
                  </a:cubicBezTo>
                  <a:cubicBezTo>
                    <a:pt x="943270" y="223906"/>
                    <a:pt x="952955" y="133338"/>
                    <a:pt x="910536" y="65395"/>
                  </a:cubicBezTo>
                  <a:cubicBezTo>
                    <a:pt x="891483" y="35176"/>
                    <a:pt x="861407" y="13569"/>
                    <a:pt x="826687" y="5157"/>
                  </a:cubicBezTo>
                  <a:cubicBezTo>
                    <a:pt x="802331" y="88"/>
                    <a:pt x="777361" y="-1295"/>
                    <a:pt x="752595" y="1057"/>
                  </a:cubicBezTo>
                  <a:cubicBezTo>
                    <a:pt x="717952" y="5511"/>
                    <a:pt x="682391" y="17813"/>
                    <a:pt x="657859" y="43477"/>
                  </a:cubicBezTo>
                  <a:cubicBezTo>
                    <a:pt x="631347" y="70980"/>
                    <a:pt x="619116" y="108169"/>
                    <a:pt x="613955" y="145287"/>
                  </a:cubicBezTo>
                  <a:cubicBezTo>
                    <a:pt x="603774" y="219381"/>
                    <a:pt x="622509" y="292133"/>
                    <a:pt x="647183" y="361561"/>
                  </a:cubicBezTo>
                  <a:cubicBezTo>
                    <a:pt x="649552" y="369239"/>
                    <a:pt x="653291" y="376423"/>
                    <a:pt x="658212" y="382772"/>
                  </a:cubicBezTo>
                  <a:cubicBezTo>
                    <a:pt x="660842" y="385953"/>
                    <a:pt x="663833" y="388831"/>
                    <a:pt x="667120" y="391326"/>
                  </a:cubicBezTo>
                  <a:cubicBezTo>
                    <a:pt x="668393" y="392245"/>
                    <a:pt x="673766" y="395003"/>
                    <a:pt x="674190" y="396275"/>
                  </a:cubicBezTo>
                  <a:cubicBezTo>
                    <a:pt x="674466" y="401564"/>
                    <a:pt x="673893" y="406866"/>
                    <a:pt x="672493" y="411971"/>
                  </a:cubicBezTo>
                  <a:lnTo>
                    <a:pt x="665918" y="471713"/>
                  </a:lnTo>
                  <a:cubicBezTo>
                    <a:pt x="666060" y="476479"/>
                    <a:pt x="665536" y="481237"/>
                    <a:pt x="664363" y="485854"/>
                  </a:cubicBezTo>
                  <a:cubicBezTo>
                    <a:pt x="663091" y="488187"/>
                    <a:pt x="657293" y="490237"/>
                    <a:pt x="654607" y="491651"/>
                  </a:cubicBezTo>
                  <a:lnTo>
                    <a:pt x="639972" y="500418"/>
                  </a:lnTo>
                  <a:cubicBezTo>
                    <a:pt x="630873" y="505933"/>
                    <a:pt x="621781" y="511518"/>
                    <a:pt x="612682" y="517174"/>
                  </a:cubicBezTo>
                  <a:cubicBezTo>
                    <a:pt x="603583" y="522830"/>
                    <a:pt x="594937" y="528578"/>
                    <a:pt x="586736" y="534425"/>
                  </a:cubicBezTo>
                  <a:cubicBezTo>
                    <a:pt x="582918" y="537041"/>
                    <a:pt x="579171" y="539657"/>
                    <a:pt x="575495" y="542415"/>
                  </a:cubicBezTo>
                  <a:cubicBezTo>
                    <a:pt x="571769" y="546133"/>
                    <a:pt x="566601" y="548021"/>
                    <a:pt x="561355" y="547576"/>
                  </a:cubicBezTo>
                  <a:cubicBezTo>
                    <a:pt x="539947" y="546996"/>
                    <a:pt x="518519" y="547873"/>
                    <a:pt x="497231" y="550192"/>
                  </a:cubicBezTo>
                  <a:cubicBezTo>
                    <a:pt x="459408" y="554222"/>
                    <a:pt x="415009" y="562211"/>
                    <a:pt x="386234" y="589360"/>
                  </a:cubicBezTo>
                  <a:cubicBezTo>
                    <a:pt x="372731" y="602157"/>
                    <a:pt x="363469" y="620186"/>
                    <a:pt x="354066" y="636093"/>
                  </a:cubicBezTo>
                  <a:cubicBezTo>
                    <a:pt x="343313" y="653267"/>
                    <a:pt x="334221" y="671423"/>
                    <a:pt x="326918" y="690321"/>
                  </a:cubicBezTo>
                  <a:cubicBezTo>
                    <a:pt x="320824" y="709941"/>
                    <a:pt x="317720" y="730366"/>
                    <a:pt x="317727" y="750912"/>
                  </a:cubicBezTo>
                  <a:cubicBezTo>
                    <a:pt x="316759" y="772129"/>
                    <a:pt x="317183" y="793382"/>
                    <a:pt x="319000" y="814543"/>
                  </a:cubicBezTo>
                  <a:cubicBezTo>
                    <a:pt x="320725" y="824186"/>
                    <a:pt x="320944" y="834035"/>
                    <a:pt x="319636" y="843742"/>
                  </a:cubicBezTo>
                  <a:cubicBezTo>
                    <a:pt x="317161" y="854277"/>
                    <a:pt x="314899" y="864953"/>
                    <a:pt x="312566" y="875558"/>
                  </a:cubicBezTo>
                  <a:cubicBezTo>
                    <a:pt x="308466" y="895990"/>
                    <a:pt x="304860" y="916423"/>
                    <a:pt x="301749" y="936997"/>
                  </a:cubicBezTo>
                  <a:cubicBezTo>
                    <a:pt x="295146" y="979142"/>
                    <a:pt x="290989" y="1021633"/>
                    <a:pt x="289306" y="1064259"/>
                  </a:cubicBezTo>
                  <a:cubicBezTo>
                    <a:pt x="288599" y="1084196"/>
                    <a:pt x="286832" y="1101872"/>
                    <a:pt x="275167" y="1118699"/>
                  </a:cubicBezTo>
                  <a:cubicBezTo>
                    <a:pt x="268379" y="1128321"/>
                    <a:pt x="262575" y="1138601"/>
                    <a:pt x="257845" y="1149383"/>
                  </a:cubicBezTo>
                  <a:cubicBezTo>
                    <a:pt x="228315" y="1213898"/>
                    <a:pt x="209608" y="1282831"/>
                    <a:pt x="202488" y="1353426"/>
                  </a:cubicBezTo>
                  <a:cubicBezTo>
                    <a:pt x="199328" y="1392877"/>
                    <a:pt x="192223" y="1431911"/>
                    <a:pt x="181279" y="1469941"/>
                  </a:cubicBezTo>
                  <a:cubicBezTo>
                    <a:pt x="178521" y="1479132"/>
                    <a:pt x="175410" y="1488182"/>
                    <a:pt x="172017" y="1497161"/>
                  </a:cubicBezTo>
                  <a:cubicBezTo>
                    <a:pt x="170179" y="1502110"/>
                    <a:pt x="168270" y="1506989"/>
                    <a:pt x="166149" y="1511867"/>
                  </a:cubicBezTo>
                  <a:cubicBezTo>
                    <a:pt x="164714" y="1516887"/>
                    <a:pt x="162522" y="1521652"/>
                    <a:pt x="159645" y="1526007"/>
                  </a:cubicBezTo>
                  <a:cubicBezTo>
                    <a:pt x="156181" y="1529189"/>
                    <a:pt x="142536" y="1527421"/>
                    <a:pt x="136738" y="1528694"/>
                  </a:cubicBezTo>
                  <a:cubicBezTo>
                    <a:pt x="127427" y="1530879"/>
                    <a:pt x="118732" y="1535128"/>
                    <a:pt x="111287" y="1541137"/>
                  </a:cubicBezTo>
                  <a:cubicBezTo>
                    <a:pt x="80109" y="1565388"/>
                    <a:pt x="59889" y="1601516"/>
                    <a:pt x="31963" y="1629089"/>
                  </a:cubicBezTo>
                  <a:cubicBezTo>
                    <a:pt x="25890" y="1635120"/>
                    <a:pt x="19265" y="1640564"/>
                    <a:pt x="12167" y="1645351"/>
                  </a:cubicBezTo>
                  <a:cubicBezTo>
                    <a:pt x="6370" y="1649451"/>
                    <a:pt x="-205" y="1654400"/>
                    <a:pt x="-488" y="1662248"/>
                  </a:cubicBezTo>
                  <a:cubicBezTo>
                    <a:pt x="-912" y="1675752"/>
                    <a:pt x="13652" y="1679216"/>
                    <a:pt x="24045" y="1678368"/>
                  </a:cubicBezTo>
                  <a:cubicBezTo>
                    <a:pt x="36898" y="1677456"/>
                    <a:pt x="49383" y="1673688"/>
                    <a:pt x="60596" y="1667339"/>
                  </a:cubicBezTo>
                  <a:cubicBezTo>
                    <a:pt x="67206" y="1663111"/>
                    <a:pt x="73244" y="1658048"/>
                    <a:pt x="78553" y="1652279"/>
                  </a:cubicBezTo>
                  <a:cubicBezTo>
                    <a:pt x="83007" y="1647967"/>
                    <a:pt x="89017" y="1640048"/>
                    <a:pt x="95450" y="1638493"/>
                  </a:cubicBezTo>
                  <a:cubicBezTo>
                    <a:pt x="91088" y="1652541"/>
                    <a:pt x="84987" y="1665981"/>
                    <a:pt x="77281" y="1678509"/>
                  </a:cubicBezTo>
                  <a:cubicBezTo>
                    <a:pt x="68868" y="1694700"/>
                    <a:pt x="60101" y="1710608"/>
                    <a:pt x="50981" y="1726374"/>
                  </a:cubicBezTo>
                  <a:cubicBezTo>
                    <a:pt x="43911" y="1738747"/>
                    <a:pt x="28145" y="1756634"/>
                    <a:pt x="34720" y="1771623"/>
                  </a:cubicBezTo>
                  <a:cubicBezTo>
                    <a:pt x="46598" y="1798772"/>
                    <a:pt x="72685" y="1764552"/>
                    <a:pt x="80886" y="1753523"/>
                  </a:cubicBezTo>
                  <a:cubicBezTo>
                    <a:pt x="87956" y="1744049"/>
                    <a:pt x="94036" y="1733939"/>
                    <a:pt x="100753" y="1724324"/>
                  </a:cubicBezTo>
                  <a:cubicBezTo>
                    <a:pt x="106126" y="1715026"/>
                    <a:pt x="112927" y="1706627"/>
                    <a:pt x="120902" y="1699437"/>
                  </a:cubicBezTo>
                  <a:cubicBezTo>
                    <a:pt x="120103" y="1708571"/>
                    <a:pt x="117932" y="1717529"/>
                    <a:pt x="114468" y="1726021"/>
                  </a:cubicBezTo>
                  <a:cubicBezTo>
                    <a:pt x="111075" y="1736343"/>
                    <a:pt x="107398" y="1746524"/>
                    <a:pt x="103581" y="1756705"/>
                  </a:cubicBezTo>
                  <a:cubicBezTo>
                    <a:pt x="97571" y="1772825"/>
                    <a:pt x="85411" y="1794954"/>
                    <a:pt x="89865" y="1812488"/>
                  </a:cubicBezTo>
                  <a:cubicBezTo>
                    <a:pt x="91328" y="1821149"/>
                    <a:pt x="99537" y="1826989"/>
                    <a:pt x="108197" y="1825525"/>
                  </a:cubicBezTo>
                  <a:cubicBezTo>
                    <a:pt x="109738" y="1825263"/>
                    <a:pt x="111230" y="1824776"/>
                    <a:pt x="112630" y="1824083"/>
                  </a:cubicBezTo>
                  <a:cubicBezTo>
                    <a:pt x="122811" y="1818356"/>
                    <a:pt x="127901" y="1804357"/>
                    <a:pt x="132214" y="1794247"/>
                  </a:cubicBezTo>
                  <a:cubicBezTo>
                    <a:pt x="142677" y="1770209"/>
                    <a:pt x="150101" y="1744756"/>
                    <a:pt x="160493" y="1720930"/>
                  </a:cubicBezTo>
                  <a:cubicBezTo>
                    <a:pt x="161554" y="1742140"/>
                    <a:pt x="157312" y="1763351"/>
                    <a:pt x="156534" y="1784561"/>
                  </a:cubicBezTo>
                  <a:cubicBezTo>
                    <a:pt x="156534" y="1794954"/>
                    <a:pt x="155191" y="1810720"/>
                    <a:pt x="163604" y="1818851"/>
                  </a:cubicBezTo>
                  <a:cubicBezTo>
                    <a:pt x="169811" y="1824450"/>
                    <a:pt x="179377" y="1823956"/>
                    <a:pt x="184969" y="1817748"/>
                  </a:cubicBezTo>
                  <a:cubicBezTo>
                    <a:pt x="186008" y="1816603"/>
                    <a:pt x="186857" y="1815309"/>
                    <a:pt x="187500" y="1813902"/>
                  </a:cubicBezTo>
                  <a:cubicBezTo>
                    <a:pt x="194570" y="1800964"/>
                    <a:pt x="193368" y="1782511"/>
                    <a:pt x="194570" y="1767946"/>
                  </a:cubicBezTo>
                  <a:cubicBezTo>
                    <a:pt x="195631" y="1756846"/>
                    <a:pt x="196620" y="1745675"/>
                    <a:pt x="198176" y="1734505"/>
                  </a:cubicBezTo>
                  <a:cubicBezTo>
                    <a:pt x="198812" y="1729838"/>
                    <a:pt x="199095" y="1715274"/>
                    <a:pt x="204114" y="1712658"/>
                  </a:cubicBezTo>
                  <a:cubicBezTo>
                    <a:pt x="209629" y="1717890"/>
                    <a:pt x="205246" y="1737120"/>
                    <a:pt x="204609" y="1743766"/>
                  </a:cubicBezTo>
                  <a:cubicBezTo>
                    <a:pt x="202842" y="1756132"/>
                    <a:pt x="202559" y="1768660"/>
                    <a:pt x="203761" y="1781096"/>
                  </a:cubicBezTo>
                  <a:cubicBezTo>
                    <a:pt x="205387" y="1792338"/>
                    <a:pt x="215002" y="1806690"/>
                    <a:pt x="227233" y="1796580"/>
                  </a:cubicBezTo>
                  <a:cubicBezTo>
                    <a:pt x="235151" y="1790076"/>
                    <a:pt x="237201" y="1776996"/>
                    <a:pt x="238333" y="1767522"/>
                  </a:cubicBezTo>
                  <a:cubicBezTo>
                    <a:pt x="239676" y="1756634"/>
                    <a:pt x="239464" y="1745534"/>
                    <a:pt x="240453" y="1734575"/>
                  </a:cubicBezTo>
                  <a:cubicBezTo>
                    <a:pt x="241797" y="1719304"/>
                    <a:pt x="243706" y="1704032"/>
                    <a:pt x="245120" y="1688690"/>
                  </a:cubicBezTo>
                  <a:cubicBezTo>
                    <a:pt x="246180" y="1681740"/>
                    <a:pt x="248230" y="1674981"/>
                    <a:pt x="251200" y="1668611"/>
                  </a:cubicBezTo>
                  <a:cubicBezTo>
                    <a:pt x="255725" y="1656521"/>
                    <a:pt x="259966" y="1644361"/>
                    <a:pt x="263501" y="1631917"/>
                  </a:cubicBezTo>
                  <a:cubicBezTo>
                    <a:pt x="267573" y="1619474"/>
                    <a:pt x="269956" y="1606536"/>
                    <a:pt x="270571" y="1593456"/>
                  </a:cubicBezTo>
                  <a:cubicBezTo>
                    <a:pt x="270607" y="1589391"/>
                    <a:pt x="270182" y="1585332"/>
                    <a:pt x="269299" y="1581366"/>
                  </a:cubicBezTo>
                  <a:cubicBezTo>
                    <a:pt x="268662" y="1578962"/>
                    <a:pt x="265905" y="1574932"/>
                    <a:pt x="265905" y="1572599"/>
                  </a:cubicBezTo>
                  <a:cubicBezTo>
                    <a:pt x="267347" y="1566250"/>
                    <a:pt x="269730" y="1560149"/>
                    <a:pt x="272975" y="1554500"/>
                  </a:cubicBezTo>
                  <a:cubicBezTo>
                    <a:pt x="285559" y="1524240"/>
                    <a:pt x="299770" y="1494475"/>
                    <a:pt x="314475" y="1465204"/>
                  </a:cubicBezTo>
                  <a:cubicBezTo>
                    <a:pt x="349400" y="1395705"/>
                    <a:pt x="387931" y="1327903"/>
                    <a:pt x="411827" y="1253526"/>
                  </a:cubicBezTo>
                  <a:cubicBezTo>
                    <a:pt x="424482" y="1213933"/>
                    <a:pt x="429785" y="1172997"/>
                    <a:pt x="440107" y="1132980"/>
                  </a:cubicBezTo>
                  <a:cubicBezTo>
                    <a:pt x="449983" y="1096696"/>
                    <a:pt x="461783" y="1060964"/>
                    <a:pt x="475456" y="1025939"/>
                  </a:cubicBezTo>
                  <a:lnTo>
                    <a:pt x="490515" y="1084055"/>
                  </a:lnTo>
                  <a:cubicBezTo>
                    <a:pt x="495584" y="1099100"/>
                    <a:pt x="499486" y="1114506"/>
                    <a:pt x="502180" y="1130152"/>
                  </a:cubicBezTo>
                  <a:cubicBezTo>
                    <a:pt x="502979" y="1147820"/>
                    <a:pt x="502866" y="1165524"/>
                    <a:pt x="501827" y="1183178"/>
                  </a:cubicBezTo>
                  <a:cubicBezTo>
                    <a:pt x="501827" y="1210610"/>
                    <a:pt x="501827" y="1238113"/>
                    <a:pt x="501332" y="1265615"/>
                  </a:cubicBezTo>
                  <a:cubicBezTo>
                    <a:pt x="500222" y="1281219"/>
                    <a:pt x="500109" y="1296872"/>
                    <a:pt x="500978" y="1312490"/>
                  </a:cubicBezTo>
                  <a:cubicBezTo>
                    <a:pt x="502541" y="1318839"/>
                    <a:pt x="504718" y="1325018"/>
                    <a:pt x="507483" y="1330943"/>
                  </a:cubicBezTo>
                  <a:cubicBezTo>
                    <a:pt x="511442" y="1342821"/>
                    <a:pt x="504301" y="1360850"/>
                    <a:pt x="502039" y="1373364"/>
                  </a:cubicBezTo>
                  <a:cubicBezTo>
                    <a:pt x="497019" y="1400654"/>
                    <a:pt x="492424" y="1428016"/>
                    <a:pt x="488465" y="1455448"/>
                  </a:cubicBezTo>
                  <a:cubicBezTo>
                    <a:pt x="472557" y="1566095"/>
                    <a:pt x="479344" y="1679853"/>
                    <a:pt x="486697" y="1791065"/>
                  </a:cubicBezTo>
                  <a:cubicBezTo>
                    <a:pt x="493767" y="1901783"/>
                    <a:pt x="511788" y="2011532"/>
                    <a:pt x="540499" y="2118694"/>
                  </a:cubicBezTo>
                  <a:cubicBezTo>
                    <a:pt x="553013" y="2165003"/>
                    <a:pt x="566940" y="2210959"/>
                    <a:pt x="568071" y="2259389"/>
                  </a:cubicBezTo>
                  <a:cubicBezTo>
                    <a:pt x="568991" y="2300396"/>
                    <a:pt x="559729" y="2340625"/>
                    <a:pt x="550043" y="2380288"/>
                  </a:cubicBezTo>
                  <a:cubicBezTo>
                    <a:pt x="536752" y="2434728"/>
                    <a:pt x="530106" y="2488460"/>
                    <a:pt x="536822" y="2544456"/>
                  </a:cubicBezTo>
                  <a:cubicBezTo>
                    <a:pt x="543256" y="2598259"/>
                    <a:pt x="558951" y="2650507"/>
                    <a:pt x="574646" y="2702119"/>
                  </a:cubicBezTo>
                  <a:cubicBezTo>
                    <a:pt x="589543" y="2751327"/>
                    <a:pt x="604573" y="2800485"/>
                    <a:pt x="619752" y="2849601"/>
                  </a:cubicBezTo>
                  <a:cubicBezTo>
                    <a:pt x="631488" y="2887851"/>
                    <a:pt x="643648" y="2926100"/>
                    <a:pt x="653546" y="2964915"/>
                  </a:cubicBezTo>
                  <a:cubicBezTo>
                    <a:pt x="656798" y="2977499"/>
                    <a:pt x="662383" y="2993690"/>
                    <a:pt x="659980" y="3006628"/>
                  </a:cubicBezTo>
                  <a:cubicBezTo>
                    <a:pt x="655950" y="3028616"/>
                    <a:pt x="641315" y="3051665"/>
                    <a:pt x="629933" y="3070259"/>
                  </a:cubicBezTo>
                  <a:cubicBezTo>
                    <a:pt x="618550" y="3088854"/>
                    <a:pt x="605683" y="3108155"/>
                    <a:pt x="587514" y="3120528"/>
                  </a:cubicBezTo>
                  <a:cubicBezTo>
                    <a:pt x="581087" y="3123667"/>
                    <a:pt x="575693" y="3128566"/>
                    <a:pt x="571960" y="3134668"/>
                  </a:cubicBezTo>
                  <a:cubicBezTo>
                    <a:pt x="567082" y="3145839"/>
                    <a:pt x="576060" y="3154888"/>
                    <a:pt x="585605" y="3159272"/>
                  </a:cubicBezTo>
                  <a:cubicBezTo>
                    <a:pt x="594930" y="3162595"/>
                    <a:pt x="604573" y="3164963"/>
                    <a:pt x="614379" y="3166342"/>
                  </a:cubicBezTo>
                  <a:cubicBezTo>
                    <a:pt x="628547" y="3169827"/>
                    <a:pt x="642970" y="3172196"/>
                    <a:pt x="657505" y="3173412"/>
                  </a:cubicBezTo>
                  <a:cubicBezTo>
                    <a:pt x="663409" y="3173921"/>
                    <a:pt x="669333" y="3174034"/>
                    <a:pt x="675251" y="3173766"/>
                  </a:cubicBezTo>
                  <a:cubicBezTo>
                    <a:pt x="681119" y="3173341"/>
                    <a:pt x="686987" y="3170584"/>
                    <a:pt x="692572" y="3170160"/>
                  </a:cubicBezTo>
                  <a:cubicBezTo>
                    <a:pt x="693138" y="3170174"/>
                    <a:pt x="693689" y="3170054"/>
                    <a:pt x="694198" y="3169806"/>
                  </a:cubicBezTo>
                  <a:cubicBezTo>
                    <a:pt x="694728" y="3170648"/>
                    <a:pt x="695421" y="3171369"/>
                    <a:pt x="696248" y="3171927"/>
                  </a:cubicBezTo>
                  <a:cubicBezTo>
                    <a:pt x="698581" y="3173836"/>
                    <a:pt x="699924" y="3176735"/>
                    <a:pt x="702540" y="3178573"/>
                  </a:cubicBezTo>
                  <a:cubicBezTo>
                    <a:pt x="708111" y="3182172"/>
                    <a:pt x="714375" y="3184583"/>
                    <a:pt x="720922" y="3185643"/>
                  </a:cubicBezTo>
                  <a:cubicBezTo>
                    <a:pt x="744748" y="3190946"/>
                    <a:pt x="766169" y="3184159"/>
                    <a:pt x="775360" y="3160050"/>
                  </a:cubicBezTo>
                  <a:cubicBezTo>
                    <a:pt x="780387" y="3176162"/>
                    <a:pt x="795113" y="3187277"/>
                    <a:pt x="811982" y="3187694"/>
                  </a:cubicBezTo>
                  <a:cubicBezTo>
                    <a:pt x="826122" y="3188047"/>
                    <a:pt x="849311" y="3184088"/>
                    <a:pt x="854967" y="3168675"/>
                  </a:cubicBezTo>
                  <a:cubicBezTo>
                    <a:pt x="875399" y="3179139"/>
                    <a:pt x="903961" y="3172846"/>
                    <a:pt x="925312" y="3168675"/>
                  </a:cubicBezTo>
                  <a:cubicBezTo>
                    <a:pt x="936058" y="3166483"/>
                    <a:pt x="947370" y="3164928"/>
                    <a:pt x="957763" y="3161959"/>
                  </a:cubicBezTo>
                  <a:cubicBezTo>
                    <a:pt x="966741" y="3159413"/>
                    <a:pt x="977629" y="3153757"/>
                    <a:pt x="979609" y="3143788"/>
                  </a:cubicBezTo>
                  <a:cubicBezTo>
                    <a:pt x="982719" y="3127810"/>
                    <a:pt x="958399" y="3118336"/>
                    <a:pt x="949350" y="3109003"/>
                  </a:cubicBezTo>
                  <a:cubicBezTo>
                    <a:pt x="932481" y="3090763"/>
                    <a:pt x="918461" y="3070068"/>
                    <a:pt x="907779" y="3047635"/>
                  </a:cubicBezTo>
                  <a:cubicBezTo>
                    <a:pt x="899083" y="3030667"/>
                    <a:pt x="887983" y="3012284"/>
                    <a:pt x="890670" y="2992700"/>
                  </a:cubicBezTo>
                  <a:cubicBezTo>
                    <a:pt x="893491" y="2975605"/>
                    <a:pt x="897457" y="2958714"/>
                    <a:pt x="902547" y="2942149"/>
                  </a:cubicBezTo>
                  <a:cubicBezTo>
                    <a:pt x="911667" y="2909344"/>
                    <a:pt x="921919" y="2876821"/>
                    <a:pt x="931958" y="2844228"/>
                  </a:cubicBezTo>
                  <a:cubicBezTo>
                    <a:pt x="946946" y="2795444"/>
                    <a:pt x="961863" y="2746611"/>
                    <a:pt x="976710" y="2697736"/>
                  </a:cubicBezTo>
                  <a:cubicBezTo>
                    <a:pt x="992193" y="2646548"/>
                    <a:pt x="1007535" y="2594936"/>
                    <a:pt x="1013685" y="2541698"/>
                  </a:cubicBezTo>
                  <a:cubicBezTo>
                    <a:pt x="1018988" y="2488361"/>
                    <a:pt x="1014675" y="2434508"/>
                    <a:pt x="1000960" y="2382692"/>
                  </a:cubicBezTo>
                  <a:cubicBezTo>
                    <a:pt x="990991" y="2342039"/>
                    <a:pt x="981235" y="2300820"/>
                    <a:pt x="982224" y="2258682"/>
                  </a:cubicBezTo>
                  <a:cubicBezTo>
                    <a:pt x="983214" y="2212656"/>
                    <a:pt x="996011" y="2168892"/>
                    <a:pt x="1007959" y="2124774"/>
                  </a:cubicBezTo>
                  <a:cubicBezTo>
                    <a:pt x="1022388" y="2073134"/>
                    <a:pt x="1034188" y="2020794"/>
                    <a:pt x="1043308" y="1967959"/>
                  </a:cubicBezTo>
                  <a:cubicBezTo>
                    <a:pt x="1052004" y="1915075"/>
                    <a:pt x="1057448" y="1861908"/>
                    <a:pt x="1062255" y="1808458"/>
                  </a:cubicBezTo>
                  <a:cubicBezTo>
                    <a:pt x="1067063" y="1753594"/>
                    <a:pt x="1069325" y="1698235"/>
                    <a:pt x="1070174" y="1643159"/>
                  </a:cubicBezTo>
                  <a:cubicBezTo>
                    <a:pt x="1071163" y="1589780"/>
                    <a:pt x="1072436" y="1536683"/>
                    <a:pt x="1064942" y="1483657"/>
                  </a:cubicBezTo>
                  <a:cubicBezTo>
                    <a:pt x="1061265" y="1457498"/>
                    <a:pt x="1056670" y="1431551"/>
                    <a:pt x="1051580" y="1405886"/>
                  </a:cubicBezTo>
                  <a:cubicBezTo>
                    <a:pt x="1048893" y="1392220"/>
                    <a:pt x="1046087" y="1378617"/>
                    <a:pt x="1043167" y="1365092"/>
                  </a:cubicBezTo>
                  <a:cubicBezTo>
                    <a:pt x="1041823" y="1358870"/>
                    <a:pt x="1040480" y="1352719"/>
                    <a:pt x="1039066" y="1346568"/>
                  </a:cubicBezTo>
                  <a:cubicBezTo>
                    <a:pt x="1037299" y="1339816"/>
                    <a:pt x="1037157" y="1332739"/>
                    <a:pt x="1038642" y="1325923"/>
                  </a:cubicBezTo>
                  <a:cubicBezTo>
                    <a:pt x="1042106" y="1306056"/>
                    <a:pt x="1039985" y="1284563"/>
                    <a:pt x="1039844" y="1264413"/>
                  </a:cubicBezTo>
                  <a:lnTo>
                    <a:pt x="1039066" y="1142454"/>
                  </a:lnTo>
                  <a:cubicBezTo>
                    <a:pt x="1039257" y="1130385"/>
                    <a:pt x="1041484" y="1118437"/>
                    <a:pt x="1045641" y="1107104"/>
                  </a:cubicBezTo>
                  <a:lnTo>
                    <a:pt x="1067558" y="1034140"/>
                  </a:lnTo>
                  <a:lnTo>
                    <a:pt x="1072153" y="1018869"/>
                  </a:lnTo>
                  <a:cubicBezTo>
                    <a:pt x="1083324" y="1047149"/>
                    <a:pt x="1093363" y="1076561"/>
                    <a:pt x="1102554" y="1105902"/>
                  </a:cubicBezTo>
                  <a:cubicBezTo>
                    <a:pt x="1113653" y="1141818"/>
                    <a:pt x="1118956" y="1178582"/>
                    <a:pt x="1127935" y="1214993"/>
                  </a:cubicBezTo>
                  <a:cubicBezTo>
                    <a:pt x="1146811" y="1291280"/>
                    <a:pt x="1182161" y="1362334"/>
                    <a:pt x="1218712" y="1431551"/>
                  </a:cubicBezTo>
                  <a:cubicBezTo>
                    <a:pt x="1235870" y="1464073"/>
                    <a:pt x="1252060" y="1497069"/>
                    <a:pt x="1267282" y="1530532"/>
                  </a:cubicBezTo>
                  <a:cubicBezTo>
                    <a:pt x="1274125" y="1543046"/>
                    <a:pt x="1279697" y="1556211"/>
                    <a:pt x="1283896" y="1569842"/>
                  </a:cubicBezTo>
                  <a:cubicBezTo>
                    <a:pt x="1285027" y="1575215"/>
                    <a:pt x="1281846" y="1579952"/>
                    <a:pt x="1280997" y="1585750"/>
                  </a:cubicBezTo>
                  <a:cubicBezTo>
                    <a:pt x="1280114" y="1593315"/>
                    <a:pt x="1280397" y="1600972"/>
                    <a:pt x="1281846" y="1608445"/>
                  </a:cubicBezTo>
                  <a:cubicBezTo>
                    <a:pt x="1286688" y="1632532"/>
                    <a:pt x="1293935" y="1656076"/>
                    <a:pt x="1303479" y="1678722"/>
                  </a:cubicBezTo>
                  <a:cubicBezTo>
                    <a:pt x="1306103" y="1688358"/>
                    <a:pt x="1307530" y="1698284"/>
                    <a:pt x="1307722" y="1708275"/>
                  </a:cubicBezTo>
                  <a:cubicBezTo>
                    <a:pt x="1309277" y="1722839"/>
                    <a:pt x="1311115" y="1737474"/>
                    <a:pt x="1311610" y="1752180"/>
                  </a:cubicBezTo>
                  <a:cubicBezTo>
                    <a:pt x="1311313" y="1763860"/>
                    <a:pt x="1313109" y="1775497"/>
                    <a:pt x="1316912" y="1786541"/>
                  </a:cubicBezTo>
                  <a:cubicBezTo>
                    <a:pt x="1321861" y="1798630"/>
                    <a:pt x="1336920" y="1806973"/>
                    <a:pt x="1344414" y="1791207"/>
                  </a:cubicBezTo>
                  <a:cubicBezTo>
                    <a:pt x="1350141" y="1779188"/>
                    <a:pt x="1348020" y="1762007"/>
                    <a:pt x="1346747" y="1749140"/>
                  </a:cubicBezTo>
                  <a:cubicBezTo>
                    <a:pt x="1346040" y="1742494"/>
                    <a:pt x="1345333" y="1735919"/>
                    <a:pt x="1344979" y="1729343"/>
                  </a:cubicBezTo>
                  <a:cubicBezTo>
                    <a:pt x="1344979" y="1725526"/>
                    <a:pt x="1343142" y="1716193"/>
                    <a:pt x="1346111" y="1713012"/>
                  </a:cubicBezTo>
                  <a:cubicBezTo>
                    <a:pt x="1351343" y="1715345"/>
                    <a:pt x="1351908" y="1730121"/>
                    <a:pt x="1352544" y="1734717"/>
                  </a:cubicBezTo>
                  <a:cubicBezTo>
                    <a:pt x="1354171" y="1745746"/>
                    <a:pt x="1355160" y="1756846"/>
                    <a:pt x="1356221" y="1767946"/>
                  </a:cubicBezTo>
                  <a:cubicBezTo>
                    <a:pt x="1357564" y="1782581"/>
                    <a:pt x="1356221" y="1801034"/>
                    <a:pt x="1363291" y="1814114"/>
                  </a:cubicBezTo>
                  <a:cubicBezTo>
                    <a:pt x="1366713" y="1821693"/>
                    <a:pt x="1375628" y="1825066"/>
                    <a:pt x="1383214" y="1821644"/>
                  </a:cubicBezTo>
                  <a:cubicBezTo>
                    <a:pt x="1384246" y="1821177"/>
                    <a:pt x="1385221" y="1820597"/>
                    <a:pt x="1386126" y="1819911"/>
                  </a:cubicBezTo>
                  <a:cubicBezTo>
                    <a:pt x="1394893" y="1812841"/>
                    <a:pt x="1394115" y="1796651"/>
                    <a:pt x="1393903" y="1786399"/>
                  </a:cubicBezTo>
                  <a:cubicBezTo>
                    <a:pt x="1393267" y="1764552"/>
                    <a:pt x="1388742" y="1742847"/>
                    <a:pt x="1389873" y="1720930"/>
                  </a:cubicBezTo>
                  <a:cubicBezTo>
                    <a:pt x="1400195" y="1744968"/>
                    <a:pt x="1407619" y="1770421"/>
                    <a:pt x="1418153" y="1794247"/>
                  </a:cubicBezTo>
                  <a:cubicBezTo>
                    <a:pt x="1422536" y="1804357"/>
                    <a:pt x="1427909" y="1819558"/>
                    <a:pt x="1438726" y="1824648"/>
                  </a:cubicBezTo>
                  <a:cubicBezTo>
                    <a:pt x="1447055" y="1827908"/>
                    <a:pt x="1456443" y="1823800"/>
                    <a:pt x="1459703" y="1815478"/>
                  </a:cubicBezTo>
                  <a:cubicBezTo>
                    <a:pt x="1460211" y="1814178"/>
                    <a:pt x="1460551" y="1812813"/>
                    <a:pt x="1460713" y="1811427"/>
                  </a:cubicBezTo>
                  <a:cubicBezTo>
                    <a:pt x="1464248" y="1793469"/>
                    <a:pt x="1452371" y="1771764"/>
                    <a:pt x="1446574" y="1755291"/>
                  </a:cubicBezTo>
                  <a:cubicBezTo>
                    <a:pt x="1440777" y="1738817"/>
                    <a:pt x="1429748" y="1717748"/>
                    <a:pt x="1429818" y="1699437"/>
                  </a:cubicBezTo>
                  <a:cubicBezTo>
                    <a:pt x="1444665" y="1710325"/>
                    <a:pt x="1454633" y="1731182"/>
                    <a:pt x="1464743" y="1746170"/>
                  </a:cubicBezTo>
                  <a:cubicBezTo>
                    <a:pt x="1472874" y="1758260"/>
                    <a:pt x="1492528" y="1791702"/>
                    <a:pt x="1510556" y="1778410"/>
                  </a:cubicBezTo>
                  <a:cubicBezTo>
                    <a:pt x="1527170" y="1766179"/>
                    <a:pt x="1509920" y="1743554"/>
                    <a:pt x="1502426" y="1730969"/>
                  </a:cubicBezTo>
                  <a:cubicBezTo>
                    <a:pt x="1493659" y="1716193"/>
                    <a:pt x="1485387" y="1701063"/>
                    <a:pt x="1477257" y="1685862"/>
                  </a:cubicBezTo>
                  <a:cubicBezTo>
                    <a:pt x="1469126" y="1670662"/>
                    <a:pt x="1459017" y="1654966"/>
                    <a:pt x="1455270" y="1638493"/>
                  </a:cubicBezTo>
                  <a:cubicBezTo>
                    <a:pt x="1466864" y="1641321"/>
                    <a:pt x="1476479" y="1657794"/>
                    <a:pt x="1485670" y="1664511"/>
                  </a:cubicBezTo>
                  <a:cubicBezTo>
                    <a:pt x="1495844" y="1671305"/>
                    <a:pt x="1507417" y="1675731"/>
                    <a:pt x="1519535" y="1677449"/>
                  </a:cubicBezTo>
                  <a:cubicBezTo>
                    <a:pt x="1528231" y="1678934"/>
                    <a:pt x="1538412" y="1680277"/>
                    <a:pt x="1545693" y="1673984"/>
                  </a:cubicBezTo>
                  <a:cubicBezTo>
                    <a:pt x="1556722" y="1664298"/>
                    <a:pt x="1548521" y="1651502"/>
                    <a:pt x="1538694" y="1645421"/>
                  </a:cubicBezTo>
                  <a:close/>
                  <a:moveTo>
                    <a:pt x="792398" y="2355330"/>
                  </a:moveTo>
                  <a:cubicBezTo>
                    <a:pt x="790843" y="2382833"/>
                    <a:pt x="786248" y="2410124"/>
                    <a:pt x="783985" y="2437626"/>
                  </a:cubicBezTo>
                  <a:cubicBezTo>
                    <a:pt x="780733" y="2477360"/>
                    <a:pt x="781157" y="2517165"/>
                    <a:pt x="779531" y="2556970"/>
                  </a:cubicBezTo>
                  <a:cubicBezTo>
                    <a:pt x="778541" y="2581644"/>
                    <a:pt x="778541" y="2606461"/>
                    <a:pt x="779531" y="2631064"/>
                  </a:cubicBezTo>
                  <a:cubicBezTo>
                    <a:pt x="780663" y="2658850"/>
                    <a:pt x="784127" y="2686423"/>
                    <a:pt x="785470" y="2714209"/>
                  </a:cubicBezTo>
                  <a:cubicBezTo>
                    <a:pt x="788439" y="2777203"/>
                    <a:pt x="781581" y="2840410"/>
                    <a:pt x="775501" y="2903051"/>
                  </a:cubicBezTo>
                  <a:cubicBezTo>
                    <a:pt x="769916" y="2845925"/>
                    <a:pt x="763836" y="2788374"/>
                    <a:pt x="764897" y="2730894"/>
                  </a:cubicBezTo>
                  <a:cubicBezTo>
                    <a:pt x="765462" y="2702614"/>
                    <a:pt x="768997" y="2674334"/>
                    <a:pt x="770623" y="2646053"/>
                  </a:cubicBezTo>
                  <a:cubicBezTo>
                    <a:pt x="772249" y="2617773"/>
                    <a:pt x="772603" y="2587654"/>
                    <a:pt x="771401" y="2558454"/>
                  </a:cubicBezTo>
                  <a:cubicBezTo>
                    <a:pt x="769492" y="2511792"/>
                    <a:pt x="770270" y="2464988"/>
                    <a:pt x="765745" y="2418396"/>
                  </a:cubicBezTo>
                  <a:cubicBezTo>
                    <a:pt x="764190" y="2402064"/>
                    <a:pt x="761998" y="2385802"/>
                    <a:pt x="760089" y="2369471"/>
                  </a:cubicBezTo>
                  <a:cubicBezTo>
                    <a:pt x="757254" y="2353421"/>
                    <a:pt x="757063" y="2337012"/>
                    <a:pt x="759523" y="2320899"/>
                  </a:cubicBezTo>
                  <a:cubicBezTo>
                    <a:pt x="762917" y="2305698"/>
                    <a:pt x="769351" y="2291629"/>
                    <a:pt x="771401" y="2275862"/>
                  </a:cubicBezTo>
                  <a:cubicBezTo>
                    <a:pt x="773331" y="2259424"/>
                    <a:pt x="773331" y="2242810"/>
                    <a:pt x="771401" y="2226372"/>
                  </a:cubicBezTo>
                  <a:cubicBezTo>
                    <a:pt x="767583" y="2189183"/>
                    <a:pt x="771825" y="2153338"/>
                    <a:pt x="775501" y="2116290"/>
                  </a:cubicBezTo>
                  <a:cubicBezTo>
                    <a:pt x="778541" y="2144571"/>
                    <a:pt x="784127" y="2173982"/>
                    <a:pt x="782147" y="2202545"/>
                  </a:cubicBezTo>
                  <a:cubicBezTo>
                    <a:pt x="780380" y="2229412"/>
                    <a:pt x="774087" y="2254440"/>
                    <a:pt x="778824" y="2281589"/>
                  </a:cubicBezTo>
                  <a:cubicBezTo>
                    <a:pt x="780804" y="2292428"/>
                    <a:pt x="784006" y="2303004"/>
                    <a:pt x="788369" y="2313122"/>
                  </a:cubicBezTo>
                  <a:cubicBezTo>
                    <a:pt x="792985" y="2326682"/>
                    <a:pt x="794364" y="2341141"/>
                    <a:pt x="792398" y="23553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2839961" y="160"/>
              <a:ext cx="1551462" cy="3187770"/>
            </a:xfrm>
            <a:custGeom>
              <a:rect b="b" l="l" r="r" t="t"/>
              <a:pathLst>
                <a:path extrusionOk="0" h="3187770" w="1551462">
                  <a:moveTo>
                    <a:pt x="662030" y="366793"/>
                  </a:moveTo>
                  <a:lnTo>
                    <a:pt x="662030" y="366793"/>
                  </a:lnTo>
                  <a:lnTo>
                    <a:pt x="662030" y="366793"/>
                  </a:lnTo>
                  <a:close/>
                  <a:moveTo>
                    <a:pt x="1537987" y="1645421"/>
                  </a:moveTo>
                  <a:lnTo>
                    <a:pt x="1537987" y="1645421"/>
                  </a:lnTo>
                  <a:cubicBezTo>
                    <a:pt x="1543219" y="1648461"/>
                    <a:pt x="1541168" y="1647189"/>
                    <a:pt x="1538270" y="1645421"/>
                  </a:cubicBezTo>
                  <a:close/>
                  <a:moveTo>
                    <a:pt x="122386" y="1628100"/>
                  </a:moveTo>
                  <a:cubicBezTo>
                    <a:pt x="159079" y="1632624"/>
                    <a:pt x="193085" y="1600738"/>
                    <a:pt x="200155" y="1566519"/>
                  </a:cubicBezTo>
                  <a:cubicBezTo>
                    <a:pt x="198176" y="1569064"/>
                    <a:pt x="196337" y="1571751"/>
                    <a:pt x="194428" y="1574367"/>
                  </a:cubicBezTo>
                  <a:cubicBezTo>
                    <a:pt x="179087" y="1599960"/>
                    <a:pt x="150171" y="1618484"/>
                    <a:pt x="122669" y="1628100"/>
                  </a:cubicBezTo>
                  <a:close/>
                  <a:moveTo>
                    <a:pt x="1398782" y="1614454"/>
                  </a:moveTo>
                  <a:cubicBezTo>
                    <a:pt x="1397014" y="1613323"/>
                    <a:pt x="1397155" y="1613394"/>
                    <a:pt x="1397862" y="1613818"/>
                  </a:cubicBezTo>
                  <a:cubicBezTo>
                    <a:pt x="1379339" y="1601028"/>
                    <a:pt x="1363270" y="1585007"/>
                    <a:pt x="1350423" y="1566519"/>
                  </a:cubicBezTo>
                  <a:cubicBezTo>
                    <a:pt x="1357493" y="1600597"/>
                    <a:pt x="1391217" y="1632836"/>
                    <a:pt x="1428192" y="1628100"/>
                  </a:cubicBezTo>
                  <a:cubicBezTo>
                    <a:pt x="1418379" y="1624579"/>
                    <a:pt x="1408913" y="1620153"/>
                    <a:pt x="1399913" y="1614878"/>
                  </a:cubicBezTo>
                  <a:cubicBezTo>
                    <a:pt x="1400690" y="1615373"/>
                    <a:pt x="1400902" y="1615586"/>
                    <a:pt x="1399064" y="1614454"/>
                  </a:cubicBezTo>
                  <a:close/>
                  <a:moveTo>
                    <a:pt x="1534594" y="1668823"/>
                  </a:moveTo>
                  <a:lnTo>
                    <a:pt x="1534594" y="1668823"/>
                  </a:lnTo>
                  <a:close/>
                  <a:moveTo>
                    <a:pt x="1399630" y="1614878"/>
                  </a:moveTo>
                  <a:lnTo>
                    <a:pt x="1397862" y="1613818"/>
                  </a:lnTo>
                  <a:lnTo>
                    <a:pt x="1398782" y="1614454"/>
                  </a:lnTo>
                  <a:close/>
                  <a:moveTo>
                    <a:pt x="1538694" y="1645421"/>
                  </a:moveTo>
                  <a:cubicBezTo>
                    <a:pt x="1528302" y="1639058"/>
                    <a:pt x="1534452" y="1642805"/>
                    <a:pt x="1538694" y="1645421"/>
                  </a:cubicBezTo>
                  <a:cubicBezTo>
                    <a:pt x="1505678" y="1625130"/>
                    <a:pt x="1484468" y="1587305"/>
                    <a:pt x="1458663" y="1559237"/>
                  </a:cubicBezTo>
                  <a:cubicBezTo>
                    <a:pt x="1446291" y="1545874"/>
                    <a:pt x="1432575" y="1532865"/>
                    <a:pt x="1414265" y="1528765"/>
                  </a:cubicBezTo>
                  <a:cubicBezTo>
                    <a:pt x="1408467" y="1527492"/>
                    <a:pt x="1394752" y="1529259"/>
                    <a:pt x="1391358" y="1526078"/>
                  </a:cubicBezTo>
                  <a:cubicBezTo>
                    <a:pt x="1388771" y="1522182"/>
                    <a:pt x="1386791" y="1517912"/>
                    <a:pt x="1385490" y="1513422"/>
                  </a:cubicBezTo>
                  <a:cubicBezTo>
                    <a:pt x="1383157" y="1508120"/>
                    <a:pt x="1380965" y="1502676"/>
                    <a:pt x="1378915" y="1497161"/>
                  </a:cubicBezTo>
                  <a:cubicBezTo>
                    <a:pt x="1364464" y="1457887"/>
                    <a:pt x="1354962" y="1416965"/>
                    <a:pt x="1350636" y="1375343"/>
                  </a:cubicBezTo>
                  <a:cubicBezTo>
                    <a:pt x="1347808" y="1350244"/>
                    <a:pt x="1346464" y="1325216"/>
                    <a:pt x="1341728" y="1300330"/>
                  </a:cubicBezTo>
                  <a:cubicBezTo>
                    <a:pt x="1333456" y="1257520"/>
                    <a:pt x="1320999" y="1215630"/>
                    <a:pt x="1304540" y="1175259"/>
                  </a:cubicBezTo>
                  <a:cubicBezTo>
                    <a:pt x="1298106" y="1159352"/>
                    <a:pt x="1292239" y="1139909"/>
                    <a:pt x="1282411" y="1125769"/>
                  </a:cubicBezTo>
                  <a:cubicBezTo>
                    <a:pt x="1274458" y="1115927"/>
                    <a:pt x="1268370" y="1104714"/>
                    <a:pt x="1264454" y="1092681"/>
                  </a:cubicBezTo>
                  <a:cubicBezTo>
                    <a:pt x="1259152" y="1072955"/>
                    <a:pt x="1261555" y="1050260"/>
                    <a:pt x="1260141" y="1029686"/>
                  </a:cubicBezTo>
                  <a:cubicBezTo>
                    <a:pt x="1258586" y="1008285"/>
                    <a:pt x="1256415" y="986933"/>
                    <a:pt x="1253637" y="965631"/>
                  </a:cubicBezTo>
                  <a:cubicBezTo>
                    <a:pt x="1248405" y="924405"/>
                    <a:pt x="1241116" y="883462"/>
                    <a:pt x="1231791" y="842965"/>
                  </a:cubicBezTo>
                  <a:cubicBezTo>
                    <a:pt x="1230483" y="833257"/>
                    <a:pt x="1230702" y="823409"/>
                    <a:pt x="1232427" y="813765"/>
                  </a:cubicBezTo>
                  <a:cubicBezTo>
                    <a:pt x="1233368" y="802736"/>
                    <a:pt x="1233933" y="791706"/>
                    <a:pt x="1234124" y="780677"/>
                  </a:cubicBezTo>
                  <a:cubicBezTo>
                    <a:pt x="1234584" y="759417"/>
                    <a:pt x="1233495" y="738150"/>
                    <a:pt x="1230872" y="717046"/>
                  </a:cubicBezTo>
                  <a:cubicBezTo>
                    <a:pt x="1225852" y="678373"/>
                    <a:pt x="1202593" y="643658"/>
                    <a:pt x="1182231" y="610994"/>
                  </a:cubicBezTo>
                  <a:cubicBezTo>
                    <a:pt x="1159961" y="575644"/>
                    <a:pt x="1123905" y="561504"/>
                    <a:pt x="1084243" y="554009"/>
                  </a:cubicBezTo>
                  <a:cubicBezTo>
                    <a:pt x="1063358" y="550064"/>
                    <a:pt x="1042205" y="547703"/>
                    <a:pt x="1020968" y="546939"/>
                  </a:cubicBezTo>
                  <a:cubicBezTo>
                    <a:pt x="1010645" y="546515"/>
                    <a:pt x="1000394" y="546444"/>
                    <a:pt x="990072" y="546939"/>
                  </a:cubicBezTo>
                  <a:cubicBezTo>
                    <a:pt x="985385" y="547590"/>
                    <a:pt x="980655" y="546084"/>
                    <a:pt x="977205" y="542839"/>
                  </a:cubicBezTo>
                  <a:cubicBezTo>
                    <a:pt x="973104" y="539728"/>
                    <a:pt x="968863" y="536688"/>
                    <a:pt x="964550" y="533789"/>
                  </a:cubicBezTo>
                  <a:cubicBezTo>
                    <a:pt x="947229" y="521840"/>
                    <a:pt x="929200" y="510811"/>
                    <a:pt x="911243" y="499994"/>
                  </a:cubicBezTo>
                  <a:lnTo>
                    <a:pt x="896184" y="492005"/>
                  </a:lnTo>
                  <a:cubicBezTo>
                    <a:pt x="893781" y="490591"/>
                    <a:pt x="887700" y="488540"/>
                    <a:pt x="886428" y="486207"/>
                  </a:cubicBezTo>
                  <a:cubicBezTo>
                    <a:pt x="886053" y="484631"/>
                    <a:pt x="885883" y="483019"/>
                    <a:pt x="885933" y="481399"/>
                  </a:cubicBezTo>
                  <a:lnTo>
                    <a:pt x="879782" y="424839"/>
                  </a:lnTo>
                  <a:cubicBezTo>
                    <a:pt x="878863" y="416708"/>
                    <a:pt x="878014" y="408577"/>
                    <a:pt x="877095" y="400517"/>
                  </a:cubicBezTo>
                  <a:cubicBezTo>
                    <a:pt x="876657" y="399004"/>
                    <a:pt x="876487" y="397421"/>
                    <a:pt x="876600" y="395851"/>
                  </a:cubicBezTo>
                  <a:cubicBezTo>
                    <a:pt x="877025" y="394720"/>
                    <a:pt x="880065" y="393447"/>
                    <a:pt x="881267" y="392670"/>
                  </a:cubicBezTo>
                  <a:cubicBezTo>
                    <a:pt x="885445" y="389728"/>
                    <a:pt x="889242" y="386285"/>
                    <a:pt x="892578" y="382418"/>
                  </a:cubicBezTo>
                  <a:cubicBezTo>
                    <a:pt x="899832" y="372011"/>
                    <a:pt x="905120" y="360366"/>
                    <a:pt x="908203" y="348057"/>
                  </a:cubicBezTo>
                  <a:cubicBezTo>
                    <a:pt x="913767" y="331372"/>
                    <a:pt x="918900" y="314498"/>
                    <a:pt x="923615" y="297435"/>
                  </a:cubicBezTo>
                  <a:cubicBezTo>
                    <a:pt x="943270" y="223906"/>
                    <a:pt x="952955" y="133338"/>
                    <a:pt x="910536" y="65395"/>
                  </a:cubicBezTo>
                  <a:cubicBezTo>
                    <a:pt x="891483" y="35176"/>
                    <a:pt x="861407" y="13569"/>
                    <a:pt x="826687" y="5157"/>
                  </a:cubicBezTo>
                  <a:cubicBezTo>
                    <a:pt x="802331" y="88"/>
                    <a:pt x="777361" y="-1295"/>
                    <a:pt x="752595" y="1057"/>
                  </a:cubicBezTo>
                  <a:cubicBezTo>
                    <a:pt x="717952" y="5511"/>
                    <a:pt x="682391" y="17813"/>
                    <a:pt x="657859" y="43477"/>
                  </a:cubicBezTo>
                  <a:cubicBezTo>
                    <a:pt x="631347" y="70980"/>
                    <a:pt x="619116" y="108169"/>
                    <a:pt x="613955" y="145287"/>
                  </a:cubicBezTo>
                  <a:cubicBezTo>
                    <a:pt x="603774" y="219381"/>
                    <a:pt x="622509" y="292133"/>
                    <a:pt x="647183" y="361561"/>
                  </a:cubicBezTo>
                  <a:cubicBezTo>
                    <a:pt x="649552" y="369239"/>
                    <a:pt x="653291" y="376423"/>
                    <a:pt x="658212" y="382772"/>
                  </a:cubicBezTo>
                  <a:cubicBezTo>
                    <a:pt x="660842" y="385953"/>
                    <a:pt x="663833" y="388831"/>
                    <a:pt x="667120" y="391326"/>
                  </a:cubicBezTo>
                  <a:cubicBezTo>
                    <a:pt x="668322" y="392245"/>
                    <a:pt x="673766" y="395003"/>
                    <a:pt x="674190" y="396275"/>
                  </a:cubicBezTo>
                  <a:cubicBezTo>
                    <a:pt x="674466" y="401564"/>
                    <a:pt x="673893" y="406866"/>
                    <a:pt x="672493" y="411971"/>
                  </a:cubicBezTo>
                  <a:lnTo>
                    <a:pt x="665918" y="471713"/>
                  </a:lnTo>
                  <a:cubicBezTo>
                    <a:pt x="666060" y="476479"/>
                    <a:pt x="665536" y="481237"/>
                    <a:pt x="664363" y="485854"/>
                  </a:cubicBezTo>
                  <a:cubicBezTo>
                    <a:pt x="663091" y="488187"/>
                    <a:pt x="657293" y="490237"/>
                    <a:pt x="654607" y="491651"/>
                  </a:cubicBezTo>
                  <a:lnTo>
                    <a:pt x="639972" y="500418"/>
                  </a:lnTo>
                  <a:cubicBezTo>
                    <a:pt x="630873" y="505933"/>
                    <a:pt x="621781" y="511518"/>
                    <a:pt x="612682" y="517174"/>
                  </a:cubicBezTo>
                  <a:cubicBezTo>
                    <a:pt x="603583" y="522830"/>
                    <a:pt x="594937" y="528578"/>
                    <a:pt x="586736" y="534425"/>
                  </a:cubicBezTo>
                  <a:cubicBezTo>
                    <a:pt x="582918" y="537041"/>
                    <a:pt x="579171" y="539657"/>
                    <a:pt x="575495" y="542415"/>
                  </a:cubicBezTo>
                  <a:cubicBezTo>
                    <a:pt x="571769" y="546133"/>
                    <a:pt x="566601" y="548021"/>
                    <a:pt x="561355" y="547576"/>
                  </a:cubicBezTo>
                  <a:cubicBezTo>
                    <a:pt x="539947" y="546996"/>
                    <a:pt x="518519" y="547873"/>
                    <a:pt x="497231" y="550192"/>
                  </a:cubicBezTo>
                  <a:cubicBezTo>
                    <a:pt x="459408" y="554222"/>
                    <a:pt x="415009" y="562211"/>
                    <a:pt x="386234" y="589360"/>
                  </a:cubicBezTo>
                  <a:cubicBezTo>
                    <a:pt x="372731" y="602157"/>
                    <a:pt x="363469" y="620186"/>
                    <a:pt x="354066" y="636093"/>
                  </a:cubicBezTo>
                  <a:cubicBezTo>
                    <a:pt x="343313" y="653267"/>
                    <a:pt x="334221" y="671423"/>
                    <a:pt x="326918" y="690321"/>
                  </a:cubicBezTo>
                  <a:cubicBezTo>
                    <a:pt x="320824" y="709941"/>
                    <a:pt x="317720" y="730366"/>
                    <a:pt x="317727" y="750912"/>
                  </a:cubicBezTo>
                  <a:cubicBezTo>
                    <a:pt x="316759" y="772129"/>
                    <a:pt x="317183" y="793382"/>
                    <a:pt x="319000" y="814543"/>
                  </a:cubicBezTo>
                  <a:cubicBezTo>
                    <a:pt x="320725" y="824186"/>
                    <a:pt x="320944" y="834035"/>
                    <a:pt x="319636" y="843742"/>
                  </a:cubicBezTo>
                  <a:cubicBezTo>
                    <a:pt x="317161" y="854277"/>
                    <a:pt x="314899" y="864953"/>
                    <a:pt x="312566" y="875558"/>
                  </a:cubicBezTo>
                  <a:cubicBezTo>
                    <a:pt x="308466" y="895990"/>
                    <a:pt x="304860" y="916423"/>
                    <a:pt x="301749" y="936997"/>
                  </a:cubicBezTo>
                  <a:cubicBezTo>
                    <a:pt x="295146" y="979142"/>
                    <a:pt x="290989" y="1021633"/>
                    <a:pt x="289306" y="1064259"/>
                  </a:cubicBezTo>
                  <a:cubicBezTo>
                    <a:pt x="288599" y="1084196"/>
                    <a:pt x="286832" y="1101872"/>
                    <a:pt x="275167" y="1118699"/>
                  </a:cubicBezTo>
                  <a:cubicBezTo>
                    <a:pt x="268379" y="1128321"/>
                    <a:pt x="262575" y="1138601"/>
                    <a:pt x="257845" y="1149383"/>
                  </a:cubicBezTo>
                  <a:cubicBezTo>
                    <a:pt x="228315" y="1213898"/>
                    <a:pt x="209608" y="1282831"/>
                    <a:pt x="202488" y="1353426"/>
                  </a:cubicBezTo>
                  <a:cubicBezTo>
                    <a:pt x="199328" y="1392877"/>
                    <a:pt x="192223" y="1431911"/>
                    <a:pt x="181279" y="1469941"/>
                  </a:cubicBezTo>
                  <a:cubicBezTo>
                    <a:pt x="178521" y="1479132"/>
                    <a:pt x="175410" y="1488182"/>
                    <a:pt x="172017" y="1497161"/>
                  </a:cubicBezTo>
                  <a:cubicBezTo>
                    <a:pt x="170179" y="1502110"/>
                    <a:pt x="168270" y="1506989"/>
                    <a:pt x="166149" y="1511867"/>
                  </a:cubicBezTo>
                  <a:cubicBezTo>
                    <a:pt x="164714" y="1516887"/>
                    <a:pt x="162522" y="1521652"/>
                    <a:pt x="159645" y="1526007"/>
                  </a:cubicBezTo>
                  <a:cubicBezTo>
                    <a:pt x="156181" y="1529189"/>
                    <a:pt x="142536" y="1527421"/>
                    <a:pt x="136738" y="1528694"/>
                  </a:cubicBezTo>
                  <a:cubicBezTo>
                    <a:pt x="127427" y="1530879"/>
                    <a:pt x="118732" y="1535128"/>
                    <a:pt x="111287" y="1541137"/>
                  </a:cubicBezTo>
                  <a:cubicBezTo>
                    <a:pt x="80109" y="1565388"/>
                    <a:pt x="59889" y="1601516"/>
                    <a:pt x="31963" y="1629089"/>
                  </a:cubicBezTo>
                  <a:cubicBezTo>
                    <a:pt x="25890" y="1635120"/>
                    <a:pt x="19265" y="1640564"/>
                    <a:pt x="12167" y="1645351"/>
                  </a:cubicBezTo>
                  <a:cubicBezTo>
                    <a:pt x="6370" y="1649451"/>
                    <a:pt x="-205" y="1654400"/>
                    <a:pt x="-488" y="1662248"/>
                  </a:cubicBezTo>
                  <a:cubicBezTo>
                    <a:pt x="-912" y="1675752"/>
                    <a:pt x="13652" y="1679216"/>
                    <a:pt x="24045" y="1678368"/>
                  </a:cubicBezTo>
                  <a:cubicBezTo>
                    <a:pt x="36898" y="1677456"/>
                    <a:pt x="49383" y="1673688"/>
                    <a:pt x="60596" y="1667339"/>
                  </a:cubicBezTo>
                  <a:cubicBezTo>
                    <a:pt x="67206" y="1663111"/>
                    <a:pt x="73244" y="1658048"/>
                    <a:pt x="78553" y="1652279"/>
                  </a:cubicBezTo>
                  <a:cubicBezTo>
                    <a:pt x="83007" y="1647967"/>
                    <a:pt x="89017" y="1640048"/>
                    <a:pt x="95450" y="1638493"/>
                  </a:cubicBezTo>
                  <a:cubicBezTo>
                    <a:pt x="91088" y="1652541"/>
                    <a:pt x="84987" y="1665981"/>
                    <a:pt x="77281" y="1678509"/>
                  </a:cubicBezTo>
                  <a:cubicBezTo>
                    <a:pt x="68868" y="1694700"/>
                    <a:pt x="60101" y="1710608"/>
                    <a:pt x="50981" y="1726374"/>
                  </a:cubicBezTo>
                  <a:cubicBezTo>
                    <a:pt x="43911" y="1738747"/>
                    <a:pt x="28145" y="1756634"/>
                    <a:pt x="34720" y="1771623"/>
                  </a:cubicBezTo>
                  <a:cubicBezTo>
                    <a:pt x="46598" y="1798772"/>
                    <a:pt x="72685" y="1764552"/>
                    <a:pt x="80886" y="1753523"/>
                  </a:cubicBezTo>
                  <a:cubicBezTo>
                    <a:pt x="87956" y="1744049"/>
                    <a:pt x="94036" y="1733939"/>
                    <a:pt x="100753" y="1724324"/>
                  </a:cubicBezTo>
                  <a:cubicBezTo>
                    <a:pt x="106126" y="1715026"/>
                    <a:pt x="112927" y="1706627"/>
                    <a:pt x="120902" y="1699437"/>
                  </a:cubicBezTo>
                  <a:cubicBezTo>
                    <a:pt x="120103" y="1708571"/>
                    <a:pt x="117932" y="1717529"/>
                    <a:pt x="114468" y="1726021"/>
                  </a:cubicBezTo>
                  <a:cubicBezTo>
                    <a:pt x="111075" y="1736343"/>
                    <a:pt x="107398" y="1746524"/>
                    <a:pt x="103581" y="1756705"/>
                  </a:cubicBezTo>
                  <a:cubicBezTo>
                    <a:pt x="97571" y="1772825"/>
                    <a:pt x="85411" y="1794954"/>
                    <a:pt x="89865" y="1812488"/>
                  </a:cubicBezTo>
                  <a:cubicBezTo>
                    <a:pt x="91328" y="1821149"/>
                    <a:pt x="99537" y="1826989"/>
                    <a:pt x="108197" y="1825525"/>
                  </a:cubicBezTo>
                  <a:cubicBezTo>
                    <a:pt x="109738" y="1825263"/>
                    <a:pt x="111230" y="1824776"/>
                    <a:pt x="112630" y="1824083"/>
                  </a:cubicBezTo>
                  <a:cubicBezTo>
                    <a:pt x="122811" y="1818356"/>
                    <a:pt x="127901" y="1804357"/>
                    <a:pt x="132214" y="1794247"/>
                  </a:cubicBezTo>
                  <a:cubicBezTo>
                    <a:pt x="142677" y="1770209"/>
                    <a:pt x="150101" y="1744756"/>
                    <a:pt x="160493" y="1720930"/>
                  </a:cubicBezTo>
                  <a:cubicBezTo>
                    <a:pt x="161554" y="1742140"/>
                    <a:pt x="157312" y="1763351"/>
                    <a:pt x="156534" y="1784561"/>
                  </a:cubicBezTo>
                  <a:cubicBezTo>
                    <a:pt x="156534" y="1794954"/>
                    <a:pt x="155191" y="1810720"/>
                    <a:pt x="163604" y="1818851"/>
                  </a:cubicBezTo>
                  <a:cubicBezTo>
                    <a:pt x="169811" y="1824450"/>
                    <a:pt x="179377" y="1823956"/>
                    <a:pt x="184969" y="1817748"/>
                  </a:cubicBezTo>
                  <a:cubicBezTo>
                    <a:pt x="186008" y="1816603"/>
                    <a:pt x="186857" y="1815309"/>
                    <a:pt x="187500" y="1813902"/>
                  </a:cubicBezTo>
                  <a:cubicBezTo>
                    <a:pt x="194570" y="1800964"/>
                    <a:pt x="193368" y="1782511"/>
                    <a:pt x="194570" y="1767946"/>
                  </a:cubicBezTo>
                  <a:cubicBezTo>
                    <a:pt x="195631" y="1756846"/>
                    <a:pt x="196620" y="1745675"/>
                    <a:pt x="198176" y="1734505"/>
                  </a:cubicBezTo>
                  <a:cubicBezTo>
                    <a:pt x="198812" y="1729838"/>
                    <a:pt x="199095" y="1715274"/>
                    <a:pt x="204114" y="1712658"/>
                  </a:cubicBezTo>
                  <a:cubicBezTo>
                    <a:pt x="209629" y="1717890"/>
                    <a:pt x="205246" y="1737120"/>
                    <a:pt x="204609" y="1743766"/>
                  </a:cubicBezTo>
                  <a:cubicBezTo>
                    <a:pt x="202842" y="1756132"/>
                    <a:pt x="202559" y="1768660"/>
                    <a:pt x="203761" y="1781096"/>
                  </a:cubicBezTo>
                  <a:cubicBezTo>
                    <a:pt x="205387" y="1792338"/>
                    <a:pt x="215002" y="1806690"/>
                    <a:pt x="227233" y="1796580"/>
                  </a:cubicBezTo>
                  <a:cubicBezTo>
                    <a:pt x="235151" y="1790076"/>
                    <a:pt x="237201" y="1776996"/>
                    <a:pt x="238333" y="1767522"/>
                  </a:cubicBezTo>
                  <a:cubicBezTo>
                    <a:pt x="239676" y="1756634"/>
                    <a:pt x="239464" y="1745534"/>
                    <a:pt x="240453" y="1734575"/>
                  </a:cubicBezTo>
                  <a:cubicBezTo>
                    <a:pt x="241797" y="1719304"/>
                    <a:pt x="243706" y="1704032"/>
                    <a:pt x="245120" y="1688690"/>
                  </a:cubicBezTo>
                  <a:cubicBezTo>
                    <a:pt x="246180" y="1681740"/>
                    <a:pt x="248230" y="1674981"/>
                    <a:pt x="251200" y="1668611"/>
                  </a:cubicBezTo>
                  <a:cubicBezTo>
                    <a:pt x="255725" y="1656521"/>
                    <a:pt x="259966" y="1644361"/>
                    <a:pt x="263501" y="1631917"/>
                  </a:cubicBezTo>
                  <a:cubicBezTo>
                    <a:pt x="267573" y="1619474"/>
                    <a:pt x="269956" y="1606536"/>
                    <a:pt x="270571" y="1593456"/>
                  </a:cubicBezTo>
                  <a:cubicBezTo>
                    <a:pt x="270607" y="1589391"/>
                    <a:pt x="270182" y="1585332"/>
                    <a:pt x="269299" y="1581366"/>
                  </a:cubicBezTo>
                  <a:cubicBezTo>
                    <a:pt x="268662" y="1578962"/>
                    <a:pt x="265905" y="1574932"/>
                    <a:pt x="265905" y="1572599"/>
                  </a:cubicBezTo>
                  <a:cubicBezTo>
                    <a:pt x="267347" y="1566250"/>
                    <a:pt x="269730" y="1560149"/>
                    <a:pt x="272975" y="1554500"/>
                  </a:cubicBezTo>
                  <a:cubicBezTo>
                    <a:pt x="285559" y="1524240"/>
                    <a:pt x="299770" y="1494475"/>
                    <a:pt x="314475" y="1465204"/>
                  </a:cubicBezTo>
                  <a:cubicBezTo>
                    <a:pt x="349400" y="1395705"/>
                    <a:pt x="387931" y="1327903"/>
                    <a:pt x="411827" y="1253526"/>
                  </a:cubicBezTo>
                  <a:cubicBezTo>
                    <a:pt x="424482" y="1213933"/>
                    <a:pt x="429785" y="1172997"/>
                    <a:pt x="440107" y="1132980"/>
                  </a:cubicBezTo>
                  <a:cubicBezTo>
                    <a:pt x="449983" y="1096696"/>
                    <a:pt x="461783" y="1060964"/>
                    <a:pt x="475456" y="1025939"/>
                  </a:cubicBezTo>
                  <a:lnTo>
                    <a:pt x="490515" y="1084055"/>
                  </a:lnTo>
                  <a:cubicBezTo>
                    <a:pt x="495584" y="1099100"/>
                    <a:pt x="499486" y="1114506"/>
                    <a:pt x="502180" y="1130152"/>
                  </a:cubicBezTo>
                  <a:cubicBezTo>
                    <a:pt x="502979" y="1147820"/>
                    <a:pt x="502866" y="1165524"/>
                    <a:pt x="501827" y="1183178"/>
                  </a:cubicBezTo>
                  <a:cubicBezTo>
                    <a:pt x="501827" y="1210610"/>
                    <a:pt x="501827" y="1238113"/>
                    <a:pt x="501332" y="1265615"/>
                  </a:cubicBezTo>
                  <a:cubicBezTo>
                    <a:pt x="500222" y="1281219"/>
                    <a:pt x="500109" y="1296872"/>
                    <a:pt x="500978" y="1312490"/>
                  </a:cubicBezTo>
                  <a:cubicBezTo>
                    <a:pt x="502541" y="1318839"/>
                    <a:pt x="504718" y="1325018"/>
                    <a:pt x="507483" y="1330943"/>
                  </a:cubicBezTo>
                  <a:cubicBezTo>
                    <a:pt x="511442" y="1342821"/>
                    <a:pt x="504301" y="1360850"/>
                    <a:pt x="502039" y="1373364"/>
                  </a:cubicBezTo>
                  <a:cubicBezTo>
                    <a:pt x="497019" y="1400654"/>
                    <a:pt x="492424" y="1428016"/>
                    <a:pt x="488465" y="1455448"/>
                  </a:cubicBezTo>
                  <a:cubicBezTo>
                    <a:pt x="472557" y="1566095"/>
                    <a:pt x="479344" y="1679853"/>
                    <a:pt x="486697" y="1791065"/>
                  </a:cubicBezTo>
                  <a:cubicBezTo>
                    <a:pt x="493767" y="1901783"/>
                    <a:pt x="511788" y="2011532"/>
                    <a:pt x="540499" y="2118694"/>
                  </a:cubicBezTo>
                  <a:cubicBezTo>
                    <a:pt x="553013" y="2165003"/>
                    <a:pt x="566940" y="2210959"/>
                    <a:pt x="568071" y="2259389"/>
                  </a:cubicBezTo>
                  <a:cubicBezTo>
                    <a:pt x="568991" y="2300396"/>
                    <a:pt x="559729" y="2340625"/>
                    <a:pt x="550043" y="2380288"/>
                  </a:cubicBezTo>
                  <a:cubicBezTo>
                    <a:pt x="536752" y="2434728"/>
                    <a:pt x="530106" y="2488460"/>
                    <a:pt x="536822" y="2544456"/>
                  </a:cubicBezTo>
                  <a:cubicBezTo>
                    <a:pt x="543256" y="2598259"/>
                    <a:pt x="558951" y="2650507"/>
                    <a:pt x="574646" y="2702119"/>
                  </a:cubicBezTo>
                  <a:cubicBezTo>
                    <a:pt x="589543" y="2751327"/>
                    <a:pt x="604573" y="2800485"/>
                    <a:pt x="619752" y="2849601"/>
                  </a:cubicBezTo>
                  <a:cubicBezTo>
                    <a:pt x="631488" y="2887851"/>
                    <a:pt x="643648" y="2926100"/>
                    <a:pt x="653546" y="2964915"/>
                  </a:cubicBezTo>
                  <a:cubicBezTo>
                    <a:pt x="656798" y="2977499"/>
                    <a:pt x="662383" y="2993690"/>
                    <a:pt x="659980" y="3006628"/>
                  </a:cubicBezTo>
                  <a:cubicBezTo>
                    <a:pt x="655950" y="3028616"/>
                    <a:pt x="641315" y="3051665"/>
                    <a:pt x="629933" y="3070259"/>
                  </a:cubicBezTo>
                  <a:cubicBezTo>
                    <a:pt x="618550" y="3088854"/>
                    <a:pt x="605683" y="3108155"/>
                    <a:pt x="587514" y="3120528"/>
                  </a:cubicBezTo>
                  <a:cubicBezTo>
                    <a:pt x="581087" y="3123667"/>
                    <a:pt x="575693" y="3128566"/>
                    <a:pt x="571960" y="3134668"/>
                  </a:cubicBezTo>
                  <a:cubicBezTo>
                    <a:pt x="567082" y="3145839"/>
                    <a:pt x="576060" y="3154888"/>
                    <a:pt x="585605" y="3159272"/>
                  </a:cubicBezTo>
                  <a:cubicBezTo>
                    <a:pt x="594930" y="3162595"/>
                    <a:pt x="604573" y="3164963"/>
                    <a:pt x="614379" y="3166342"/>
                  </a:cubicBezTo>
                  <a:cubicBezTo>
                    <a:pt x="628547" y="3169827"/>
                    <a:pt x="642970" y="3172196"/>
                    <a:pt x="657505" y="3173412"/>
                  </a:cubicBezTo>
                  <a:cubicBezTo>
                    <a:pt x="663409" y="3173921"/>
                    <a:pt x="669333" y="3174034"/>
                    <a:pt x="675251" y="3173766"/>
                  </a:cubicBezTo>
                  <a:cubicBezTo>
                    <a:pt x="681119" y="3173341"/>
                    <a:pt x="686987" y="3170584"/>
                    <a:pt x="692572" y="3170160"/>
                  </a:cubicBezTo>
                  <a:cubicBezTo>
                    <a:pt x="693138" y="3170174"/>
                    <a:pt x="693689" y="3170054"/>
                    <a:pt x="694198" y="3169806"/>
                  </a:cubicBezTo>
                  <a:cubicBezTo>
                    <a:pt x="694728" y="3170648"/>
                    <a:pt x="695421" y="3171369"/>
                    <a:pt x="696248" y="3171927"/>
                  </a:cubicBezTo>
                  <a:cubicBezTo>
                    <a:pt x="698581" y="3173836"/>
                    <a:pt x="699924" y="3176735"/>
                    <a:pt x="702540" y="3178573"/>
                  </a:cubicBezTo>
                  <a:cubicBezTo>
                    <a:pt x="708111" y="3182172"/>
                    <a:pt x="714375" y="3184583"/>
                    <a:pt x="720922" y="3185643"/>
                  </a:cubicBezTo>
                  <a:cubicBezTo>
                    <a:pt x="744748" y="3190946"/>
                    <a:pt x="766169" y="3184159"/>
                    <a:pt x="775360" y="3160050"/>
                  </a:cubicBezTo>
                  <a:cubicBezTo>
                    <a:pt x="780387" y="3176162"/>
                    <a:pt x="795113" y="3187277"/>
                    <a:pt x="811982" y="3187694"/>
                  </a:cubicBezTo>
                  <a:cubicBezTo>
                    <a:pt x="826122" y="3188047"/>
                    <a:pt x="849311" y="3184088"/>
                    <a:pt x="854967" y="3168675"/>
                  </a:cubicBezTo>
                  <a:cubicBezTo>
                    <a:pt x="875399" y="3179139"/>
                    <a:pt x="903961" y="3172846"/>
                    <a:pt x="925312" y="3168675"/>
                  </a:cubicBezTo>
                  <a:cubicBezTo>
                    <a:pt x="936058" y="3166483"/>
                    <a:pt x="947370" y="3164928"/>
                    <a:pt x="957763" y="3161959"/>
                  </a:cubicBezTo>
                  <a:cubicBezTo>
                    <a:pt x="966741" y="3159413"/>
                    <a:pt x="977629" y="3153757"/>
                    <a:pt x="979609" y="3143788"/>
                  </a:cubicBezTo>
                  <a:cubicBezTo>
                    <a:pt x="982719" y="3127810"/>
                    <a:pt x="958399" y="3118336"/>
                    <a:pt x="949350" y="3109003"/>
                  </a:cubicBezTo>
                  <a:cubicBezTo>
                    <a:pt x="932481" y="3090763"/>
                    <a:pt x="918461" y="3070068"/>
                    <a:pt x="907779" y="3047635"/>
                  </a:cubicBezTo>
                  <a:cubicBezTo>
                    <a:pt x="899083" y="3030667"/>
                    <a:pt x="887983" y="3012284"/>
                    <a:pt x="890670" y="2992700"/>
                  </a:cubicBezTo>
                  <a:cubicBezTo>
                    <a:pt x="893491" y="2975605"/>
                    <a:pt x="897457" y="2958714"/>
                    <a:pt x="902547" y="2942149"/>
                  </a:cubicBezTo>
                  <a:cubicBezTo>
                    <a:pt x="911667" y="2909344"/>
                    <a:pt x="921919" y="2876821"/>
                    <a:pt x="931958" y="2844228"/>
                  </a:cubicBezTo>
                  <a:cubicBezTo>
                    <a:pt x="946946" y="2795444"/>
                    <a:pt x="961863" y="2746611"/>
                    <a:pt x="976710" y="2697736"/>
                  </a:cubicBezTo>
                  <a:cubicBezTo>
                    <a:pt x="992193" y="2646548"/>
                    <a:pt x="1007535" y="2594936"/>
                    <a:pt x="1013685" y="2541698"/>
                  </a:cubicBezTo>
                  <a:cubicBezTo>
                    <a:pt x="1018988" y="2488361"/>
                    <a:pt x="1014675" y="2434508"/>
                    <a:pt x="1000960" y="2382692"/>
                  </a:cubicBezTo>
                  <a:cubicBezTo>
                    <a:pt x="990991" y="2342039"/>
                    <a:pt x="981235" y="2300820"/>
                    <a:pt x="982224" y="2258682"/>
                  </a:cubicBezTo>
                  <a:cubicBezTo>
                    <a:pt x="983214" y="2212656"/>
                    <a:pt x="996011" y="2168892"/>
                    <a:pt x="1007959" y="2124774"/>
                  </a:cubicBezTo>
                  <a:cubicBezTo>
                    <a:pt x="1022388" y="2073134"/>
                    <a:pt x="1034188" y="2020794"/>
                    <a:pt x="1043308" y="1967959"/>
                  </a:cubicBezTo>
                  <a:cubicBezTo>
                    <a:pt x="1052004" y="1915075"/>
                    <a:pt x="1057448" y="1861908"/>
                    <a:pt x="1062255" y="1808458"/>
                  </a:cubicBezTo>
                  <a:cubicBezTo>
                    <a:pt x="1067063" y="1753594"/>
                    <a:pt x="1069325" y="1698235"/>
                    <a:pt x="1070174" y="1643159"/>
                  </a:cubicBezTo>
                  <a:cubicBezTo>
                    <a:pt x="1071163" y="1589780"/>
                    <a:pt x="1072436" y="1536683"/>
                    <a:pt x="1064942" y="1483657"/>
                  </a:cubicBezTo>
                  <a:cubicBezTo>
                    <a:pt x="1061265" y="1457498"/>
                    <a:pt x="1056670" y="1431551"/>
                    <a:pt x="1051580" y="1405886"/>
                  </a:cubicBezTo>
                  <a:cubicBezTo>
                    <a:pt x="1048893" y="1392220"/>
                    <a:pt x="1046087" y="1378617"/>
                    <a:pt x="1043167" y="1365092"/>
                  </a:cubicBezTo>
                  <a:cubicBezTo>
                    <a:pt x="1041823" y="1358870"/>
                    <a:pt x="1040480" y="1352719"/>
                    <a:pt x="1039066" y="1346568"/>
                  </a:cubicBezTo>
                  <a:cubicBezTo>
                    <a:pt x="1037299" y="1339816"/>
                    <a:pt x="1037157" y="1332739"/>
                    <a:pt x="1038642" y="1325923"/>
                  </a:cubicBezTo>
                  <a:cubicBezTo>
                    <a:pt x="1042106" y="1306056"/>
                    <a:pt x="1039985" y="1284563"/>
                    <a:pt x="1039844" y="1264413"/>
                  </a:cubicBezTo>
                  <a:lnTo>
                    <a:pt x="1039066" y="1142454"/>
                  </a:lnTo>
                  <a:cubicBezTo>
                    <a:pt x="1039257" y="1130385"/>
                    <a:pt x="1041484" y="1118437"/>
                    <a:pt x="1045641" y="1107104"/>
                  </a:cubicBezTo>
                  <a:lnTo>
                    <a:pt x="1067558" y="1034140"/>
                  </a:lnTo>
                  <a:lnTo>
                    <a:pt x="1072153" y="1018869"/>
                  </a:lnTo>
                  <a:cubicBezTo>
                    <a:pt x="1083324" y="1047149"/>
                    <a:pt x="1093363" y="1076561"/>
                    <a:pt x="1102554" y="1105902"/>
                  </a:cubicBezTo>
                  <a:cubicBezTo>
                    <a:pt x="1113653" y="1141818"/>
                    <a:pt x="1118956" y="1178582"/>
                    <a:pt x="1127935" y="1214993"/>
                  </a:cubicBezTo>
                  <a:cubicBezTo>
                    <a:pt x="1146811" y="1291280"/>
                    <a:pt x="1182161" y="1362334"/>
                    <a:pt x="1218712" y="1431551"/>
                  </a:cubicBezTo>
                  <a:cubicBezTo>
                    <a:pt x="1235870" y="1464073"/>
                    <a:pt x="1252060" y="1497069"/>
                    <a:pt x="1267282" y="1530532"/>
                  </a:cubicBezTo>
                  <a:cubicBezTo>
                    <a:pt x="1274125" y="1543046"/>
                    <a:pt x="1279697" y="1556211"/>
                    <a:pt x="1283896" y="1569842"/>
                  </a:cubicBezTo>
                  <a:cubicBezTo>
                    <a:pt x="1285027" y="1575215"/>
                    <a:pt x="1281846" y="1579952"/>
                    <a:pt x="1280997" y="1585750"/>
                  </a:cubicBezTo>
                  <a:cubicBezTo>
                    <a:pt x="1280114" y="1593315"/>
                    <a:pt x="1280397" y="1600972"/>
                    <a:pt x="1281846" y="1608445"/>
                  </a:cubicBezTo>
                  <a:cubicBezTo>
                    <a:pt x="1286688" y="1632532"/>
                    <a:pt x="1293935" y="1656076"/>
                    <a:pt x="1303479" y="1678722"/>
                  </a:cubicBezTo>
                  <a:cubicBezTo>
                    <a:pt x="1306103" y="1688358"/>
                    <a:pt x="1307530" y="1698284"/>
                    <a:pt x="1307722" y="1708275"/>
                  </a:cubicBezTo>
                  <a:cubicBezTo>
                    <a:pt x="1309277" y="1722839"/>
                    <a:pt x="1311115" y="1737474"/>
                    <a:pt x="1311610" y="1752180"/>
                  </a:cubicBezTo>
                  <a:cubicBezTo>
                    <a:pt x="1311313" y="1763860"/>
                    <a:pt x="1313109" y="1775497"/>
                    <a:pt x="1316912" y="1786541"/>
                  </a:cubicBezTo>
                  <a:cubicBezTo>
                    <a:pt x="1321861" y="1798630"/>
                    <a:pt x="1336920" y="1806973"/>
                    <a:pt x="1344414" y="1791207"/>
                  </a:cubicBezTo>
                  <a:cubicBezTo>
                    <a:pt x="1350141" y="1779188"/>
                    <a:pt x="1348020" y="1762007"/>
                    <a:pt x="1346747" y="1749140"/>
                  </a:cubicBezTo>
                  <a:cubicBezTo>
                    <a:pt x="1346040" y="1742494"/>
                    <a:pt x="1345333" y="1735919"/>
                    <a:pt x="1344979" y="1729343"/>
                  </a:cubicBezTo>
                  <a:cubicBezTo>
                    <a:pt x="1344979" y="1725526"/>
                    <a:pt x="1343142" y="1716193"/>
                    <a:pt x="1346111" y="1713012"/>
                  </a:cubicBezTo>
                  <a:cubicBezTo>
                    <a:pt x="1351343" y="1715345"/>
                    <a:pt x="1351908" y="1730121"/>
                    <a:pt x="1352544" y="1734717"/>
                  </a:cubicBezTo>
                  <a:cubicBezTo>
                    <a:pt x="1354171" y="1745746"/>
                    <a:pt x="1355160" y="1756846"/>
                    <a:pt x="1356221" y="1767946"/>
                  </a:cubicBezTo>
                  <a:cubicBezTo>
                    <a:pt x="1357564" y="1782581"/>
                    <a:pt x="1356221" y="1801034"/>
                    <a:pt x="1363291" y="1814114"/>
                  </a:cubicBezTo>
                  <a:cubicBezTo>
                    <a:pt x="1366713" y="1821693"/>
                    <a:pt x="1375628" y="1825066"/>
                    <a:pt x="1383214" y="1821644"/>
                  </a:cubicBezTo>
                  <a:cubicBezTo>
                    <a:pt x="1384246" y="1821177"/>
                    <a:pt x="1385221" y="1820597"/>
                    <a:pt x="1386126" y="1819911"/>
                  </a:cubicBezTo>
                  <a:cubicBezTo>
                    <a:pt x="1394893" y="1812841"/>
                    <a:pt x="1394115" y="1796651"/>
                    <a:pt x="1393903" y="1786399"/>
                  </a:cubicBezTo>
                  <a:cubicBezTo>
                    <a:pt x="1393267" y="1764552"/>
                    <a:pt x="1388742" y="1742847"/>
                    <a:pt x="1389873" y="1720930"/>
                  </a:cubicBezTo>
                  <a:cubicBezTo>
                    <a:pt x="1400195" y="1744968"/>
                    <a:pt x="1407619" y="1770421"/>
                    <a:pt x="1418153" y="1794247"/>
                  </a:cubicBezTo>
                  <a:cubicBezTo>
                    <a:pt x="1422536" y="1804357"/>
                    <a:pt x="1427909" y="1819558"/>
                    <a:pt x="1438726" y="1824648"/>
                  </a:cubicBezTo>
                  <a:cubicBezTo>
                    <a:pt x="1447055" y="1827908"/>
                    <a:pt x="1456443" y="1823800"/>
                    <a:pt x="1459703" y="1815478"/>
                  </a:cubicBezTo>
                  <a:cubicBezTo>
                    <a:pt x="1460211" y="1814178"/>
                    <a:pt x="1460551" y="1812813"/>
                    <a:pt x="1460713" y="1811427"/>
                  </a:cubicBezTo>
                  <a:cubicBezTo>
                    <a:pt x="1464248" y="1793469"/>
                    <a:pt x="1452371" y="1771764"/>
                    <a:pt x="1446574" y="1755291"/>
                  </a:cubicBezTo>
                  <a:cubicBezTo>
                    <a:pt x="1440777" y="1738817"/>
                    <a:pt x="1429748" y="1717748"/>
                    <a:pt x="1429818" y="1699437"/>
                  </a:cubicBezTo>
                  <a:cubicBezTo>
                    <a:pt x="1444665" y="1710325"/>
                    <a:pt x="1454633" y="1731182"/>
                    <a:pt x="1464743" y="1746170"/>
                  </a:cubicBezTo>
                  <a:cubicBezTo>
                    <a:pt x="1472874" y="1758260"/>
                    <a:pt x="1492528" y="1791702"/>
                    <a:pt x="1510556" y="1778410"/>
                  </a:cubicBezTo>
                  <a:cubicBezTo>
                    <a:pt x="1527170" y="1766179"/>
                    <a:pt x="1509920" y="1743554"/>
                    <a:pt x="1502426" y="1730969"/>
                  </a:cubicBezTo>
                  <a:cubicBezTo>
                    <a:pt x="1493659" y="1716193"/>
                    <a:pt x="1485387" y="1701063"/>
                    <a:pt x="1477257" y="1685862"/>
                  </a:cubicBezTo>
                  <a:cubicBezTo>
                    <a:pt x="1469126" y="1670662"/>
                    <a:pt x="1459017" y="1654966"/>
                    <a:pt x="1455270" y="1638493"/>
                  </a:cubicBezTo>
                  <a:cubicBezTo>
                    <a:pt x="1466864" y="1641321"/>
                    <a:pt x="1476479" y="1657794"/>
                    <a:pt x="1485670" y="1664511"/>
                  </a:cubicBezTo>
                  <a:cubicBezTo>
                    <a:pt x="1495844" y="1671305"/>
                    <a:pt x="1507417" y="1675731"/>
                    <a:pt x="1519535" y="1677449"/>
                  </a:cubicBezTo>
                  <a:cubicBezTo>
                    <a:pt x="1528231" y="1678934"/>
                    <a:pt x="1538412" y="1680277"/>
                    <a:pt x="1545693" y="1673984"/>
                  </a:cubicBezTo>
                  <a:cubicBezTo>
                    <a:pt x="1556722" y="1664298"/>
                    <a:pt x="1548521" y="1651502"/>
                    <a:pt x="1538694" y="1645421"/>
                  </a:cubicBezTo>
                  <a:close/>
                  <a:moveTo>
                    <a:pt x="662030" y="366864"/>
                  </a:moveTo>
                  <a:cubicBezTo>
                    <a:pt x="662808" y="368419"/>
                    <a:pt x="664434" y="371813"/>
                    <a:pt x="662030" y="366864"/>
                  </a:cubicBezTo>
                  <a:cubicBezTo>
                    <a:pt x="661535" y="365945"/>
                    <a:pt x="662030" y="366157"/>
                    <a:pt x="662030" y="366864"/>
                  </a:cubicBezTo>
                  <a:cubicBezTo>
                    <a:pt x="657081" y="355226"/>
                    <a:pt x="652966" y="343243"/>
                    <a:pt x="649728" y="331018"/>
                  </a:cubicBezTo>
                  <a:cubicBezTo>
                    <a:pt x="642659" y="309242"/>
                    <a:pt x="636932" y="287184"/>
                    <a:pt x="632266" y="264913"/>
                  </a:cubicBezTo>
                  <a:cubicBezTo>
                    <a:pt x="623039" y="223382"/>
                    <a:pt x="621887" y="180465"/>
                    <a:pt x="628872" y="138499"/>
                  </a:cubicBezTo>
                  <a:cubicBezTo>
                    <a:pt x="635235" y="102230"/>
                    <a:pt x="650082" y="66172"/>
                    <a:pt x="679422" y="42841"/>
                  </a:cubicBezTo>
                  <a:cubicBezTo>
                    <a:pt x="706570" y="21631"/>
                    <a:pt x="741283" y="14561"/>
                    <a:pt x="775077" y="13854"/>
                  </a:cubicBezTo>
                  <a:cubicBezTo>
                    <a:pt x="807683" y="12440"/>
                    <a:pt x="839894" y="21428"/>
                    <a:pt x="867056" y="39518"/>
                  </a:cubicBezTo>
                  <a:cubicBezTo>
                    <a:pt x="898376" y="61930"/>
                    <a:pt x="914283" y="98058"/>
                    <a:pt x="921211" y="134964"/>
                  </a:cubicBezTo>
                  <a:cubicBezTo>
                    <a:pt x="928713" y="176746"/>
                    <a:pt x="927992" y="219589"/>
                    <a:pt x="919090" y="261095"/>
                  </a:cubicBezTo>
                  <a:cubicBezTo>
                    <a:pt x="912699" y="296362"/>
                    <a:pt x="902851" y="330912"/>
                    <a:pt x="889680" y="364248"/>
                  </a:cubicBezTo>
                  <a:cubicBezTo>
                    <a:pt x="881479" y="383691"/>
                    <a:pt x="858360" y="394225"/>
                    <a:pt x="841110" y="404477"/>
                  </a:cubicBezTo>
                  <a:cubicBezTo>
                    <a:pt x="822799" y="415365"/>
                    <a:pt x="800175" y="430000"/>
                    <a:pt x="778259" y="431626"/>
                  </a:cubicBezTo>
                  <a:cubicBezTo>
                    <a:pt x="756342" y="433252"/>
                    <a:pt x="732234" y="417486"/>
                    <a:pt x="714206" y="407093"/>
                  </a:cubicBezTo>
                  <a:cubicBezTo>
                    <a:pt x="696178" y="396700"/>
                    <a:pt x="671574" y="385953"/>
                    <a:pt x="662030" y="366864"/>
                  </a:cubicBezTo>
                  <a:close/>
                  <a:moveTo>
                    <a:pt x="775148" y="2903051"/>
                  </a:moveTo>
                  <a:cubicBezTo>
                    <a:pt x="769563" y="2845925"/>
                    <a:pt x="763482" y="2788374"/>
                    <a:pt x="764543" y="2730894"/>
                  </a:cubicBezTo>
                  <a:cubicBezTo>
                    <a:pt x="765038" y="2702614"/>
                    <a:pt x="768644" y="2674334"/>
                    <a:pt x="770270" y="2646053"/>
                  </a:cubicBezTo>
                  <a:cubicBezTo>
                    <a:pt x="771896" y="2617773"/>
                    <a:pt x="772249" y="2587654"/>
                    <a:pt x="771047" y="2558454"/>
                  </a:cubicBezTo>
                  <a:cubicBezTo>
                    <a:pt x="769139" y="2511792"/>
                    <a:pt x="769916" y="2464988"/>
                    <a:pt x="765391" y="2418396"/>
                  </a:cubicBezTo>
                  <a:cubicBezTo>
                    <a:pt x="763836" y="2402064"/>
                    <a:pt x="761645" y="2385802"/>
                    <a:pt x="759736" y="2369471"/>
                  </a:cubicBezTo>
                  <a:cubicBezTo>
                    <a:pt x="756901" y="2353421"/>
                    <a:pt x="756710" y="2337012"/>
                    <a:pt x="759170" y="2320899"/>
                  </a:cubicBezTo>
                  <a:cubicBezTo>
                    <a:pt x="762563" y="2305698"/>
                    <a:pt x="768997" y="2291629"/>
                    <a:pt x="771047" y="2275862"/>
                  </a:cubicBezTo>
                  <a:cubicBezTo>
                    <a:pt x="772977" y="2259424"/>
                    <a:pt x="772977" y="2242810"/>
                    <a:pt x="771047" y="2226372"/>
                  </a:cubicBezTo>
                  <a:cubicBezTo>
                    <a:pt x="767230" y="2189183"/>
                    <a:pt x="771471" y="2153338"/>
                    <a:pt x="775148" y="2116290"/>
                  </a:cubicBezTo>
                  <a:cubicBezTo>
                    <a:pt x="778188" y="2144571"/>
                    <a:pt x="783773" y="2173982"/>
                    <a:pt x="781794" y="2202545"/>
                  </a:cubicBezTo>
                  <a:cubicBezTo>
                    <a:pt x="780026" y="2229412"/>
                    <a:pt x="773734" y="2254440"/>
                    <a:pt x="778471" y="2281589"/>
                  </a:cubicBezTo>
                  <a:cubicBezTo>
                    <a:pt x="780450" y="2292428"/>
                    <a:pt x="783653" y="2303004"/>
                    <a:pt x="788015" y="2313122"/>
                  </a:cubicBezTo>
                  <a:cubicBezTo>
                    <a:pt x="792540" y="2326506"/>
                    <a:pt x="793919" y="2340759"/>
                    <a:pt x="792045" y="2354765"/>
                  </a:cubicBezTo>
                  <a:cubicBezTo>
                    <a:pt x="790489" y="2382267"/>
                    <a:pt x="785894" y="2409558"/>
                    <a:pt x="783632" y="2437061"/>
                  </a:cubicBezTo>
                  <a:cubicBezTo>
                    <a:pt x="780380" y="2476795"/>
                    <a:pt x="780804" y="2516599"/>
                    <a:pt x="779178" y="2556404"/>
                  </a:cubicBezTo>
                  <a:cubicBezTo>
                    <a:pt x="778188" y="2581079"/>
                    <a:pt x="778188" y="2605895"/>
                    <a:pt x="779178" y="2630499"/>
                  </a:cubicBezTo>
                  <a:cubicBezTo>
                    <a:pt x="780309" y="2658284"/>
                    <a:pt x="783773" y="2685858"/>
                    <a:pt x="785116" y="2713643"/>
                  </a:cubicBezTo>
                  <a:cubicBezTo>
                    <a:pt x="788439" y="2777203"/>
                    <a:pt x="781581" y="2840410"/>
                    <a:pt x="775501" y="2902910"/>
                  </a:cubicBezTo>
                  <a:close/>
                  <a:moveTo>
                    <a:pt x="1535018" y="1668753"/>
                  </a:moveTo>
                  <a:cubicBezTo>
                    <a:pt x="1535442" y="1668753"/>
                    <a:pt x="1535583" y="1668753"/>
                    <a:pt x="1535018" y="1668753"/>
                  </a:cubicBezTo>
                  <a:cubicBezTo>
                    <a:pt x="1530139" y="1669601"/>
                    <a:pt x="1533604" y="1668753"/>
                    <a:pt x="1535018" y="1668753"/>
                  </a:cubicBezTo>
                  <a:cubicBezTo>
                    <a:pt x="1525184" y="1669488"/>
                    <a:pt x="1515321" y="1667862"/>
                    <a:pt x="1506243" y="1664016"/>
                  </a:cubicBezTo>
                  <a:cubicBezTo>
                    <a:pt x="1491043" y="1658642"/>
                    <a:pt x="1482135" y="1647684"/>
                    <a:pt x="1470399" y="1637291"/>
                  </a:cubicBezTo>
                  <a:cubicBezTo>
                    <a:pt x="1465167" y="1632624"/>
                    <a:pt x="1447776" y="1621171"/>
                    <a:pt x="1445372" y="1635170"/>
                  </a:cubicBezTo>
                  <a:cubicBezTo>
                    <a:pt x="1445528" y="1640705"/>
                    <a:pt x="1446977" y="1646135"/>
                    <a:pt x="1449614" y="1651007"/>
                  </a:cubicBezTo>
                  <a:cubicBezTo>
                    <a:pt x="1462658" y="1681606"/>
                    <a:pt x="1478169" y="1711088"/>
                    <a:pt x="1495992" y="1739171"/>
                  </a:cubicBezTo>
                  <a:cubicBezTo>
                    <a:pt x="1500234" y="1746241"/>
                    <a:pt x="1506809" y="1754230"/>
                    <a:pt x="1507375" y="1762644"/>
                  </a:cubicBezTo>
                  <a:cubicBezTo>
                    <a:pt x="1508789" y="1782157"/>
                    <a:pt x="1489134" y="1762644"/>
                    <a:pt x="1485034" y="1757553"/>
                  </a:cubicBezTo>
                  <a:cubicBezTo>
                    <a:pt x="1468985" y="1737333"/>
                    <a:pt x="1457532" y="1711739"/>
                    <a:pt x="1438302" y="1693922"/>
                  </a:cubicBezTo>
                  <a:cubicBezTo>
                    <a:pt x="1430101" y="1686499"/>
                    <a:pt x="1420132" y="1686852"/>
                    <a:pt x="1420203" y="1699720"/>
                  </a:cubicBezTo>
                  <a:cubicBezTo>
                    <a:pt x="1420840" y="1708034"/>
                    <a:pt x="1422621" y="1716221"/>
                    <a:pt x="1425505" y="1724041"/>
                  </a:cubicBezTo>
                  <a:cubicBezTo>
                    <a:pt x="1430030" y="1738676"/>
                    <a:pt x="1435474" y="1753028"/>
                    <a:pt x="1440847" y="1767381"/>
                  </a:cubicBezTo>
                  <a:cubicBezTo>
                    <a:pt x="1445146" y="1777505"/>
                    <a:pt x="1448553" y="1787983"/>
                    <a:pt x="1451028" y="1798701"/>
                  </a:cubicBezTo>
                  <a:cubicBezTo>
                    <a:pt x="1452654" y="1807680"/>
                    <a:pt x="1448695" y="1823234"/>
                    <a:pt x="1438726" y="1811498"/>
                  </a:cubicBezTo>
                  <a:cubicBezTo>
                    <a:pt x="1431649" y="1801381"/>
                    <a:pt x="1426099" y="1790281"/>
                    <a:pt x="1422254" y="1778551"/>
                  </a:cubicBezTo>
                  <a:cubicBezTo>
                    <a:pt x="1416173" y="1764411"/>
                    <a:pt x="1411507" y="1749069"/>
                    <a:pt x="1406063" y="1734434"/>
                  </a:cubicBezTo>
                  <a:cubicBezTo>
                    <a:pt x="1403730" y="1728141"/>
                    <a:pt x="1398993" y="1705093"/>
                    <a:pt x="1389308" y="1704669"/>
                  </a:cubicBezTo>
                  <a:cubicBezTo>
                    <a:pt x="1377572" y="1704174"/>
                    <a:pt x="1380400" y="1728354"/>
                    <a:pt x="1380683" y="1734575"/>
                  </a:cubicBezTo>
                  <a:cubicBezTo>
                    <a:pt x="1381248" y="1749210"/>
                    <a:pt x="1383157" y="1763775"/>
                    <a:pt x="1384147" y="1778410"/>
                  </a:cubicBezTo>
                  <a:cubicBezTo>
                    <a:pt x="1384642" y="1785480"/>
                    <a:pt x="1387753" y="1806690"/>
                    <a:pt x="1380400" y="1812134"/>
                  </a:cubicBezTo>
                  <a:cubicBezTo>
                    <a:pt x="1368946" y="1820265"/>
                    <a:pt x="1367745" y="1785621"/>
                    <a:pt x="1367321" y="1781309"/>
                  </a:cubicBezTo>
                  <a:cubicBezTo>
                    <a:pt x="1366564" y="1772308"/>
                    <a:pt x="1365716" y="1763329"/>
                    <a:pt x="1364775" y="1754371"/>
                  </a:cubicBezTo>
                  <a:cubicBezTo>
                    <a:pt x="1364068" y="1746807"/>
                    <a:pt x="1361028" y="1691306"/>
                    <a:pt x="1341233" y="1704881"/>
                  </a:cubicBezTo>
                  <a:cubicBezTo>
                    <a:pt x="1331547" y="1711385"/>
                    <a:pt x="1335435" y="1731747"/>
                    <a:pt x="1336354" y="1741080"/>
                  </a:cubicBezTo>
                  <a:cubicBezTo>
                    <a:pt x="1337662" y="1751989"/>
                    <a:pt x="1338228" y="1762969"/>
                    <a:pt x="1338051" y="1773956"/>
                  </a:cubicBezTo>
                  <a:cubicBezTo>
                    <a:pt x="1337698" y="1781026"/>
                    <a:pt x="1333597" y="1798701"/>
                    <a:pt x="1326740" y="1784490"/>
                  </a:cubicBezTo>
                  <a:cubicBezTo>
                    <a:pt x="1320801" y="1772188"/>
                    <a:pt x="1321932" y="1757836"/>
                    <a:pt x="1321083" y="1744615"/>
                  </a:cubicBezTo>
                  <a:cubicBezTo>
                    <a:pt x="1319952" y="1728424"/>
                    <a:pt x="1317973" y="1712305"/>
                    <a:pt x="1316276" y="1696185"/>
                  </a:cubicBezTo>
                  <a:cubicBezTo>
                    <a:pt x="1316149" y="1690175"/>
                    <a:pt x="1315364" y="1684201"/>
                    <a:pt x="1313943" y="1678368"/>
                  </a:cubicBezTo>
                  <a:cubicBezTo>
                    <a:pt x="1307509" y="1658430"/>
                    <a:pt x="1298955" y="1639482"/>
                    <a:pt x="1294077" y="1618909"/>
                  </a:cubicBezTo>
                  <a:cubicBezTo>
                    <a:pt x="1290047" y="1602152"/>
                    <a:pt x="1285027" y="1579174"/>
                    <a:pt x="1303055" y="1569418"/>
                  </a:cubicBezTo>
                  <a:cubicBezTo>
                    <a:pt x="1306025" y="1567862"/>
                    <a:pt x="1310549" y="1565883"/>
                    <a:pt x="1307509" y="1561570"/>
                  </a:cubicBezTo>
                  <a:cubicBezTo>
                    <a:pt x="1304469" y="1557257"/>
                    <a:pt x="1294218" y="1562489"/>
                    <a:pt x="1291178" y="1565105"/>
                  </a:cubicBezTo>
                  <a:cubicBezTo>
                    <a:pt x="1253354" y="1456013"/>
                    <a:pt x="1188665" y="1358587"/>
                    <a:pt x="1152538" y="1248859"/>
                  </a:cubicBezTo>
                  <a:cubicBezTo>
                    <a:pt x="1143750" y="1220211"/>
                    <a:pt x="1136510" y="1191111"/>
                    <a:pt x="1130833" y="1161685"/>
                  </a:cubicBezTo>
                  <a:cubicBezTo>
                    <a:pt x="1124223" y="1132238"/>
                    <a:pt x="1115456" y="1103314"/>
                    <a:pt x="1104604" y="1075147"/>
                  </a:cubicBezTo>
                  <a:cubicBezTo>
                    <a:pt x="1096050" y="1052169"/>
                    <a:pt x="1085869" y="1029969"/>
                    <a:pt x="1076324" y="1007274"/>
                  </a:cubicBezTo>
                  <a:cubicBezTo>
                    <a:pt x="1074769" y="1002424"/>
                    <a:pt x="1074769" y="997206"/>
                    <a:pt x="1076324" y="992356"/>
                  </a:cubicBezTo>
                  <a:cubicBezTo>
                    <a:pt x="1076409" y="989415"/>
                    <a:pt x="1076862" y="986488"/>
                    <a:pt x="1077668" y="983660"/>
                  </a:cubicBezTo>
                  <a:cubicBezTo>
                    <a:pt x="1079294" y="979771"/>
                    <a:pt x="1084738" y="976236"/>
                    <a:pt x="1087636" y="972630"/>
                  </a:cubicBezTo>
                  <a:cubicBezTo>
                    <a:pt x="1107290" y="947036"/>
                    <a:pt x="1107927" y="908292"/>
                    <a:pt x="1105877" y="877467"/>
                  </a:cubicBezTo>
                  <a:cubicBezTo>
                    <a:pt x="1104738" y="860703"/>
                    <a:pt x="1101804" y="844110"/>
                    <a:pt x="1097110" y="827976"/>
                  </a:cubicBezTo>
                  <a:cubicBezTo>
                    <a:pt x="1093667" y="820142"/>
                    <a:pt x="1091610" y="811771"/>
                    <a:pt x="1091030" y="803231"/>
                  </a:cubicBezTo>
                  <a:cubicBezTo>
                    <a:pt x="1091666" y="794322"/>
                    <a:pt x="1092232" y="785414"/>
                    <a:pt x="1092656" y="776506"/>
                  </a:cubicBezTo>
                  <a:cubicBezTo>
                    <a:pt x="1091101" y="784212"/>
                    <a:pt x="1089616" y="791918"/>
                    <a:pt x="1088202" y="799696"/>
                  </a:cubicBezTo>
                  <a:cubicBezTo>
                    <a:pt x="1086845" y="805854"/>
                    <a:pt x="1087092" y="812252"/>
                    <a:pt x="1088909" y="818290"/>
                  </a:cubicBezTo>
                  <a:cubicBezTo>
                    <a:pt x="1092352" y="833660"/>
                    <a:pt x="1094501" y="849292"/>
                    <a:pt x="1095342" y="865023"/>
                  </a:cubicBezTo>
                  <a:cubicBezTo>
                    <a:pt x="1096969" y="894081"/>
                    <a:pt x="1096474" y="930917"/>
                    <a:pt x="1081203" y="956935"/>
                  </a:cubicBezTo>
                  <a:cubicBezTo>
                    <a:pt x="1065437" y="983942"/>
                    <a:pt x="1032562" y="990730"/>
                    <a:pt x="1004070" y="995608"/>
                  </a:cubicBezTo>
                  <a:cubicBezTo>
                    <a:pt x="987668" y="998436"/>
                    <a:pt x="971054" y="1000345"/>
                    <a:pt x="954581" y="1001830"/>
                  </a:cubicBezTo>
                  <a:cubicBezTo>
                    <a:pt x="947087" y="1002466"/>
                    <a:pt x="939593" y="1003032"/>
                    <a:pt x="932099" y="1003456"/>
                  </a:cubicBezTo>
                  <a:cubicBezTo>
                    <a:pt x="923446" y="1004799"/>
                    <a:pt x="914679" y="1005223"/>
                    <a:pt x="905941" y="1004729"/>
                  </a:cubicBezTo>
                  <a:cubicBezTo>
                    <a:pt x="898305" y="1003527"/>
                    <a:pt x="889468" y="995679"/>
                    <a:pt x="882681" y="991437"/>
                  </a:cubicBezTo>
                  <a:cubicBezTo>
                    <a:pt x="875894" y="987195"/>
                    <a:pt x="867269" y="981963"/>
                    <a:pt x="859562" y="977297"/>
                  </a:cubicBezTo>
                  <a:cubicBezTo>
                    <a:pt x="843019" y="967328"/>
                    <a:pt x="826546" y="957359"/>
                    <a:pt x="810073" y="947956"/>
                  </a:cubicBezTo>
                  <a:cubicBezTo>
                    <a:pt x="829586" y="963368"/>
                    <a:pt x="849664" y="978074"/>
                    <a:pt x="869743" y="992780"/>
                  </a:cubicBezTo>
                  <a:cubicBezTo>
                    <a:pt x="878934" y="999850"/>
                    <a:pt x="889468" y="1010172"/>
                    <a:pt x="900002" y="1014556"/>
                  </a:cubicBezTo>
                  <a:cubicBezTo>
                    <a:pt x="907425" y="1017667"/>
                    <a:pt x="918949" y="1015758"/>
                    <a:pt x="927079" y="1015687"/>
                  </a:cubicBezTo>
                  <a:cubicBezTo>
                    <a:pt x="951930" y="1015814"/>
                    <a:pt x="976752" y="1014238"/>
                    <a:pt x="1001384" y="1010950"/>
                  </a:cubicBezTo>
                  <a:cubicBezTo>
                    <a:pt x="1023753" y="1008857"/>
                    <a:pt x="1045535" y="1002572"/>
                    <a:pt x="1065578" y="992427"/>
                  </a:cubicBezTo>
                  <a:lnTo>
                    <a:pt x="1061760" y="1014768"/>
                  </a:lnTo>
                  <a:lnTo>
                    <a:pt x="1061760" y="1013990"/>
                  </a:lnTo>
                  <a:lnTo>
                    <a:pt x="1028249" y="1117709"/>
                  </a:lnTo>
                  <a:cubicBezTo>
                    <a:pt x="1027613" y="1120113"/>
                    <a:pt x="1026835" y="1122474"/>
                    <a:pt x="1025916" y="1124779"/>
                  </a:cubicBezTo>
                  <a:cubicBezTo>
                    <a:pt x="1024651" y="1130315"/>
                    <a:pt x="1023845" y="1135943"/>
                    <a:pt x="1023513" y="1141606"/>
                  </a:cubicBezTo>
                  <a:cubicBezTo>
                    <a:pt x="1023513" y="1164018"/>
                    <a:pt x="1023937" y="1186360"/>
                    <a:pt x="1024078" y="1208772"/>
                  </a:cubicBezTo>
                  <a:cubicBezTo>
                    <a:pt x="1024078" y="1237901"/>
                    <a:pt x="1025633" y="1267100"/>
                    <a:pt x="1025563" y="1296229"/>
                  </a:cubicBezTo>
                  <a:cubicBezTo>
                    <a:pt x="1025563" y="1300683"/>
                    <a:pt x="1025563" y="1305067"/>
                    <a:pt x="1025563" y="1309521"/>
                  </a:cubicBezTo>
                  <a:cubicBezTo>
                    <a:pt x="1025563" y="1317934"/>
                    <a:pt x="1022381" y="1325782"/>
                    <a:pt x="1021816" y="1333983"/>
                  </a:cubicBezTo>
                  <a:cubicBezTo>
                    <a:pt x="1022268" y="1342793"/>
                    <a:pt x="1023908" y="1351496"/>
                    <a:pt x="1026694" y="1359860"/>
                  </a:cubicBezTo>
                  <a:cubicBezTo>
                    <a:pt x="1029190" y="1371738"/>
                    <a:pt x="1031551" y="1383523"/>
                    <a:pt x="1033764" y="1395210"/>
                  </a:cubicBezTo>
                  <a:cubicBezTo>
                    <a:pt x="1043803" y="1441428"/>
                    <a:pt x="1050512" y="1488302"/>
                    <a:pt x="1053842" y="1535481"/>
                  </a:cubicBezTo>
                  <a:cubicBezTo>
                    <a:pt x="1056034" y="1582568"/>
                    <a:pt x="1053842" y="1630503"/>
                    <a:pt x="1051721" y="1677590"/>
                  </a:cubicBezTo>
                  <a:cubicBezTo>
                    <a:pt x="1049600" y="1724677"/>
                    <a:pt x="1047691" y="1771623"/>
                    <a:pt x="1043450" y="1818497"/>
                  </a:cubicBezTo>
                  <a:cubicBezTo>
                    <a:pt x="1035581" y="1913718"/>
                    <a:pt x="1019497" y="2008075"/>
                    <a:pt x="995375" y="2100524"/>
                  </a:cubicBezTo>
                  <a:cubicBezTo>
                    <a:pt x="983427" y="2145136"/>
                    <a:pt x="969004" y="2189537"/>
                    <a:pt x="964833" y="2235775"/>
                  </a:cubicBezTo>
                  <a:cubicBezTo>
                    <a:pt x="962754" y="2261574"/>
                    <a:pt x="963659" y="2287528"/>
                    <a:pt x="967519" y="2313122"/>
                  </a:cubicBezTo>
                  <a:cubicBezTo>
                    <a:pt x="974589" y="2359502"/>
                    <a:pt x="990143" y="2403973"/>
                    <a:pt x="995799" y="2450494"/>
                  </a:cubicBezTo>
                  <a:cubicBezTo>
                    <a:pt x="1000740" y="2496365"/>
                    <a:pt x="998210" y="2542738"/>
                    <a:pt x="988305" y="2587795"/>
                  </a:cubicBezTo>
                  <a:cubicBezTo>
                    <a:pt x="975579" y="2651426"/>
                    <a:pt x="954723" y="2713007"/>
                    <a:pt x="936270" y="2774941"/>
                  </a:cubicBezTo>
                  <a:cubicBezTo>
                    <a:pt x="922130" y="2821321"/>
                    <a:pt x="907991" y="2867630"/>
                    <a:pt x="894982" y="2914222"/>
                  </a:cubicBezTo>
                  <a:cubicBezTo>
                    <a:pt x="889538" y="2933453"/>
                    <a:pt x="883953" y="2952754"/>
                    <a:pt x="879853" y="2972338"/>
                  </a:cubicBezTo>
                  <a:cubicBezTo>
                    <a:pt x="876332" y="2984032"/>
                    <a:pt x="875059" y="2996292"/>
                    <a:pt x="876106" y="3008466"/>
                  </a:cubicBezTo>
                  <a:cubicBezTo>
                    <a:pt x="879846" y="3023116"/>
                    <a:pt x="885707" y="3037150"/>
                    <a:pt x="893498" y="3050109"/>
                  </a:cubicBezTo>
                  <a:cubicBezTo>
                    <a:pt x="903127" y="3069022"/>
                    <a:pt x="914509" y="3086987"/>
                    <a:pt x="927504" y="3103772"/>
                  </a:cubicBezTo>
                  <a:cubicBezTo>
                    <a:pt x="933209" y="3111188"/>
                    <a:pt x="939678" y="3117989"/>
                    <a:pt x="946805" y="3124063"/>
                  </a:cubicBezTo>
                  <a:cubicBezTo>
                    <a:pt x="952036" y="3128446"/>
                    <a:pt x="958187" y="3131486"/>
                    <a:pt x="963419" y="3135658"/>
                  </a:cubicBezTo>
                  <a:cubicBezTo>
                    <a:pt x="977063" y="3146546"/>
                    <a:pt x="952531" y="3150929"/>
                    <a:pt x="944825" y="3152343"/>
                  </a:cubicBezTo>
                  <a:cubicBezTo>
                    <a:pt x="921919" y="3156444"/>
                    <a:pt x="900143" y="3164645"/>
                    <a:pt x="876389" y="3163372"/>
                  </a:cubicBezTo>
                  <a:cubicBezTo>
                    <a:pt x="872019" y="3163309"/>
                    <a:pt x="867685" y="3162588"/>
                    <a:pt x="863521" y="3161252"/>
                  </a:cubicBezTo>
                  <a:cubicBezTo>
                    <a:pt x="857724" y="3159060"/>
                    <a:pt x="857371" y="3157716"/>
                    <a:pt x="857088" y="3152131"/>
                  </a:cubicBezTo>
                  <a:cubicBezTo>
                    <a:pt x="857031" y="3148285"/>
                    <a:pt x="856218" y="3144488"/>
                    <a:pt x="854684" y="3140960"/>
                  </a:cubicBezTo>
                  <a:cubicBezTo>
                    <a:pt x="853100" y="3137291"/>
                    <a:pt x="850923" y="3133897"/>
                    <a:pt x="848251" y="3130921"/>
                  </a:cubicBezTo>
                  <a:cubicBezTo>
                    <a:pt x="839130" y="3125547"/>
                    <a:pt x="845917" y="3143011"/>
                    <a:pt x="846553" y="3145061"/>
                  </a:cubicBezTo>
                  <a:cubicBezTo>
                    <a:pt x="848533" y="3152131"/>
                    <a:pt x="851432" y="3162171"/>
                    <a:pt x="847331" y="3168392"/>
                  </a:cubicBezTo>
                  <a:cubicBezTo>
                    <a:pt x="843231" y="3174614"/>
                    <a:pt x="831495" y="3177018"/>
                    <a:pt x="824213" y="3178149"/>
                  </a:cubicBezTo>
                  <a:cubicBezTo>
                    <a:pt x="814160" y="3180673"/>
                    <a:pt x="803498" y="3178573"/>
                    <a:pt x="795156" y="3172422"/>
                  </a:cubicBezTo>
                  <a:cubicBezTo>
                    <a:pt x="776562" y="3156302"/>
                    <a:pt x="781016" y="3124204"/>
                    <a:pt x="781016" y="3101721"/>
                  </a:cubicBezTo>
                  <a:cubicBezTo>
                    <a:pt x="781016" y="3069199"/>
                    <a:pt x="781016" y="3036676"/>
                    <a:pt x="781016" y="3004154"/>
                  </a:cubicBezTo>
                  <a:cubicBezTo>
                    <a:pt x="781794" y="2925746"/>
                    <a:pt x="795651" y="2848187"/>
                    <a:pt x="798691" y="2769921"/>
                  </a:cubicBezTo>
                  <a:cubicBezTo>
                    <a:pt x="800529" y="2722834"/>
                    <a:pt x="795085" y="2676667"/>
                    <a:pt x="793459" y="2629792"/>
                  </a:cubicBezTo>
                  <a:cubicBezTo>
                    <a:pt x="792257" y="2596987"/>
                    <a:pt x="793459" y="2564393"/>
                    <a:pt x="795014" y="2531659"/>
                  </a:cubicBezTo>
                  <a:cubicBezTo>
                    <a:pt x="796852" y="2490369"/>
                    <a:pt x="796923" y="2449292"/>
                    <a:pt x="801236" y="2408073"/>
                  </a:cubicBezTo>
                  <a:cubicBezTo>
                    <a:pt x="804594" y="2384884"/>
                    <a:pt x="806432" y="2361503"/>
                    <a:pt x="806750" y="2338079"/>
                  </a:cubicBezTo>
                  <a:cubicBezTo>
                    <a:pt x="806955" y="2330133"/>
                    <a:pt x="806128" y="2322193"/>
                    <a:pt x="804276" y="2314465"/>
                  </a:cubicBezTo>
                  <a:cubicBezTo>
                    <a:pt x="801236" y="2304638"/>
                    <a:pt x="796004" y="2295729"/>
                    <a:pt x="793600" y="2285548"/>
                  </a:cubicBezTo>
                  <a:cubicBezTo>
                    <a:pt x="789182" y="2262783"/>
                    <a:pt x="789182" y="2239381"/>
                    <a:pt x="793600" y="2216615"/>
                  </a:cubicBezTo>
                  <a:cubicBezTo>
                    <a:pt x="795969" y="2193863"/>
                    <a:pt x="795325" y="2170900"/>
                    <a:pt x="791692" y="2148318"/>
                  </a:cubicBezTo>
                  <a:cubicBezTo>
                    <a:pt x="786601" y="2103423"/>
                    <a:pt x="782642" y="2058952"/>
                    <a:pt x="781652" y="2013986"/>
                  </a:cubicBezTo>
                  <a:cubicBezTo>
                    <a:pt x="780238" y="1950355"/>
                    <a:pt x="781652" y="1886724"/>
                    <a:pt x="781016" y="1823093"/>
                  </a:cubicBezTo>
                  <a:cubicBezTo>
                    <a:pt x="780641" y="1799528"/>
                    <a:pt x="780330" y="1776197"/>
                    <a:pt x="780097" y="1753099"/>
                  </a:cubicBezTo>
                  <a:lnTo>
                    <a:pt x="779743" y="1722627"/>
                  </a:lnTo>
                  <a:cubicBezTo>
                    <a:pt x="778824" y="1717077"/>
                    <a:pt x="778824" y="1711421"/>
                    <a:pt x="779743" y="1705871"/>
                  </a:cubicBezTo>
                  <a:cubicBezTo>
                    <a:pt x="780945" y="1703184"/>
                    <a:pt x="785470" y="1704457"/>
                    <a:pt x="788793" y="1704032"/>
                  </a:cubicBezTo>
                  <a:cubicBezTo>
                    <a:pt x="798875" y="1702986"/>
                    <a:pt x="808567" y="1699571"/>
                    <a:pt x="817072" y="1694064"/>
                  </a:cubicBezTo>
                  <a:cubicBezTo>
                    <a:pt x="831976" y="1683805"/>
                    <a:pt x="839257" y="1665599"/>
                    <a:pt x="835524" y="1647896"/>
                  </a:cubicBezTo>
                  <a:cubicBezTo>
                    <a:pt x="833467" y="1660367"/>
                    <a:pt x="826991" y="1671687"/>
                    <a:pt x="817285" y="1679782"/>
                  </a:cubicBezTo>
                  <a:cubicBezTo>
                    <a:pt x="792808" y="1693830"/>
                    <a:pt x="762719" y="1693830"/>
                    <a:pt x="738243" y="1679782"/>
                  </a:cubicBezTo>
                  <a:cubicBezTo>
                    <a:pt x="728522" y="1671701"/>
                    <a:pt x="722039" y="1660375"/>
                    <a:pt x="720003" y="1647896"/>
                  </a:cubicBezTo>
                  <a:cubicBezTo>
                    <a:pt x="717012" y="1661683"/>
                    <a:pt x="720710" y="1676070"/>
                    <a:pt x="729971" y="1686711"/>
                  </a:cubicBezTo>
                  <a:cubicBezTo>
                    <a:pt x="735606" y="1692805"/>
                    <a:pt x="742648" y="1697443"/>
                    <a:pt x="750474" y="1700215"/>
                  </a:cubicBezTo>
                  <a:cubicBezTo>
                    <a:pt x="754617" y="1701763"/>
                    <a:pt x="758902" y="1702901"/>
                    <a:pt x="763271" y="1703608"/>
                  </a:cubicBezTo>
                  <a:cubicBezTo>
                    <a:pt x="764967" y="1703608"/>
                    <a:pt x="771047" y="1703608"/>
                    <a:pt x="771896" y="1704527"/>
                  </a:cubicBezTo>
                  <a:cubicBezTo>
                    <a:pt x="772744" y="1705447"/>
                    <a:pt x="771896" y="1711597"/>
                    <a:pt x="771896" y="1713294"/>
                  </a:cubicBezTo>
                  <a:lnTo>
                    <a:pt x="771896" y="1733373"/>
                  </a:lnTo>
                  <a:cubicBezTo>
                    <a:pt x="771422" y="1769007"/>
                    <a:pt x="770955" y="1804661"/>
                    <a:pt x="770482" y="1840344"/>
                  </a:cubicBezTo>
                  <a:cubicBezTo>
                    <a:pt x="769775" y="1897471"/>
                    <a:pt x="771330" y="1954597"/>
                    <a:pt x="770128" y="2011723"/>
                  </a:cubicBezTo>
                  <a:cubicBezTo>
                    <a:pt x="769351" y="2048771"/>
                    <a:pt x="767230" y="2085465"/>
                    <a:pt x="763058" y="2122300"/>
                  </a:cubicBezTo>
                  <a:cubicBezTo>
                    <a:pt x="761079" y="2141106"/>
                    <a:pt x="758675" y="2159984"/>
                    <a:pt x="757402" y="2178861"/>
                  </a:cubicBezTo>
                  <a:cubicBezTo>
                    <a:pt x="756858" y="2197413"/>
                    <a:pt x="757594" y="2215979"/>
                    <a:pt x="759594" y="2234432"/>
                  </a:cubicBezTo>
                  <a:cubicBezTo>
                    <a:pt x="761270" y="2253146"/>
                    <a:pt x="759905" y="2272002"/>
                    <a:pt x="755564" y="2290286"/>
                  </a:cubicBezTo>
                  <a:cubicBezTo>
                    <a:pt x="752029" y="2304426"/>
                    <a:pt x="746232" y="2316091"/>
                    <a:pt x="745242" y="2330727"/>
                  </a:cubicBezTo>
                  <a:cubicBezTo>
                    <a:pt x="742627" y="2369329"/>
                    <a:pt x="752312" y="2408851"/>
                    <a:pt x="754362" y="2447312"/>
                  </a:cubicBezTo>
                  <a:cubicBezTo>
                    <a:pt x="756059" y="2477219"/>
                    <a:pt x="755564" y="2507196"/>
                    <a:pt x="756978" y="2537103"/>
                  </a:cubicBezTo>
                  <a:cubicBezTo>
                    <a:pt x="758180" y="2563616"/>
                    <a:pt x="759170" y="2590129"/>
                    <a:pt x="758604" y="2616783"/>
                  </a:cubicBezTo>
                  <a:cubicBezTo>
                    <a:pt x="757827" y="2655244"/>
                    <a:pt x="752666" y="2693493"/>
                    <a:pt x="752383" y="2731955"/>
                  </a:cubicBezTo>
                  <a:cubicBezTo>
                    <a:pt x="752440" y="2771236"/>
                    <a:pt x="754589" y="2810482"/>
                    <a:pt x="758817" y="2849531"/>
                  </a:cubicBezTo>
                  <a:cubicBezTo>
                    <a:pt x="762705" y="2888275"/>
                    <a:pt x="768431" y="2927302"/>
                    <a:pt x="770906" y="2965834"/>
                  </a:cubicBezTo>
                  <a:cubicBezTo>
                    <a:pt x="771966" y="2982449"/>
                    <a:pt x="771330" y="2999134"/>
                    <a:pt x="770906" y="3015749"/>
                  </a:cubicBezTo>
                  <a:cubicBezTo>
                    <a:pt x="770906" y="3043605"/>
                    <a:pt x="770906" y="3071461"/>
                    <a:pt x="770906" y="3099317"/>
                  </a:cubicBezTo>
                  <a:cubicBezTo>
                    <a:pt x="770906" y="3111266"/>
                    <a:pt x="771471" y="3123285"/>
                    <a:pt x="770906" y="3135163"/>
                  </a:cubicBezTo>
                  <a:cubicBezTo>
                    <a:pt x="770411" y="3149303"/>
                    <a:pt x="766169" y="3167756"/>
                    <a:pt x="752666" y="3175392"/>
                  </a:cubicBezTo>
                  <a:cubicBezTo>
                    <a:pt x="737968" y="3181755"/>
                    <a:pt x="721028" y="3180100"/>
                    <a:pt x="707843" y="3171008"/>
                  </a:cubicBezTo>
                  <a:cubicBezTo>
                    <a:pt x="703205" y="3166554"/>
                    <a:pt x="701727" y="3159738"/>
                    <a:pt x="704096" y="3153757"/>
                  </a:cubicBezTo>
                  <a:cubicBezTo>
                    <a:pt x="705015" y="3149869"/>
                    <a:pt x="708550" y="3134032"/>
                    <a:pt x="712792" y="3134527"/>
                  </a:cubicBezTo>
                  <a:cubicBezTo>
                    <a:pt x="711569" y="3130815"/>
                    <a:pt x="707574" y="3128800"/>
                    <a:pt x="703862" y="3130023"/>
                  </a:cubicBezTo>
                  <a:cubicBezTo>
                    <a:pt x="702526" y="3130461"/>
                    <a:pt x="701353" y="3131295"/>
                    <a:pt x="700490" y="3132405"/>
                  </a:cubicBezTo>
                  <a:cubicBezTo>
                    <a:pt x="695541" y="3139475"/>
                    <a:pt x="697874" y="3152343"/>
                    <a:pt x="692784" y="3158353"/>
                  </a:cubicBezTo>
                  <a:cubicBezTo>
                    <a:pt x="687694" y="3164362"/>
                    <a:pt x="675463" y="3163231"/>
                    <a:pt x="669382" y="3163090"/>
                  </a:cubicBezTo>
                  <a:cubicBezTo>
                    <a:pt x="658863" y="3162772"/>
                    <a:pt x="648385" y="3161570"/>
                    <a:pt x="638063" y="3159484"/>
                  </a:cubicBezTo>
                  <a:cubicBezTo>
                    <a:pt x="628590" y="3157787"/>
                    <a:pt x="619328" y="3155383"/>
                    <a:pt x="609783" y="3152979"/>
                  </a:cubicBezTo>
                  <a:cubicBezTo>
                    <a:pt x="605259" y="3151848"/>
                    <a:pt x="600734" y="3151848"/>
                    <a:pt x="596209" y="3150505"/>
                  </a:cubicBezTo>
                  <a:cubicBezTo>
                    <a:pt x="592816" y="3149444"/>
                    <a:pt x="583555" y="3146333"/>
                    <a:pt x="583130" y="3141597"/>
                  </a:cubicBezTo>
                  <a:cubicBezTo>
                    <a:pt x="582706" y="3136860"/>
                    <a:pt x="591473" y="3133042"/>
                    <a:pt x="595008" y="3130709"/>
                  </a:cubicBezTo>
                  <a:cubicBezTo>
                    <a:pt x="623287" y="3112468"/>
                    <a:pt x="641739" y="3080370"/>
                    <a:pt x="656869" y="3051453"/>
                  </a:cubicBezTo>
                  <a:cubicBezTo>
                    <a:pt x="664582" y="3038444"/>
                    <a:pt x="670592" y="3024494"/>
                    <a:pt x="674756" y="3009951"/>
                  </a:cubicBezTo>
                  <a:cubicBezTo>
                    <a:pt x="676141" y="3000520"/>
                    <a:pt x="675661" y="2990911"/>
                    <a:pt x="673342" y="2981671"/>
                  </a:cubicBezTo>
                  <a:cubicBezTo>
                    <a:pt x="663939" y="2931685"/>
                    <a:pt x="647183" y="2882690"/>
                    <a:pt x="632690" y="2834259"/>
                  </a:cubicBezTo>
                  <a:cubicBezTo>
                    <a:pt x="623287" y="2802726"/>
                    <a:pt x="613813" y="2771194"/>
                    <a:pt x="604410" y="2739661"/>
                  </a:cubicBezTo>
                  <a:cubicBezTo>
                    <a:pt x="582140" y="2664435"/>
                    <a:pt x="554921" y="2587583"/>
                    <a:pt x="552730" y="2508469"/>
                  </a:cubicBezTo>
                  <a:cubicBezTo>
                    <a:pt x="552115" y="2467915"/>
                    <a:pt x="557106" y="2427467"/>
                    <a:pt x="567577" y="2388277"/>
                  </a:cubicBezTo>
                  <a:cubicBezTo>
                    <a:pt x="576767" y="2351088"/>
                    <a:pt x="585746" y="2313900"/>
                    <a:pt x="587019" y="2275155"/>
                  </a:cubicBezTo>
                  <a:cubicBezTo>
                    <a:pt x="589210" y="2211030"/>
                    <a:pt x="569273" y="2150792"/>
                    <a:pt x="553013" y="2089495"/>
                  </a:cubicBezTo>
                  <a:cubicBezTo>
                    <a:pt x="532220" y="2009751"/>
                    <a:pt x="518031" y="1928430"/>
                    <a:pt x="510593" y="1846354"/>
                  </a:cubicBezTo>
                  <a:cubicBezTo>
                    <a:pt x="502958" y="1764835"/>
                    <a:pt x="499140" y="1683176"/>
                    <a:pt x="497938" y="1601304"/>
                  </a:cubicBezTo>
                  <a:cubicBezTo>
                    <a:pt x="496708" y="1560523"/>
                    <a:pt x="498249" y="1519708"/>
                    <a:pt x="502534" y="1479132"/>
                  </a:cubicBezTo>
                  <a:cubicBezTo>
                    <a:pt x="507483" y="1437702"/>
                    <a:pt x="514269" y="1396412"/>
                    <a:pt x="521834" y="1355406"/>
                  </a:cubicBezTo>
                  <a:cubicBezTo>
                    <a:pt x="523913" y="1348498"/>
                    <a:pt x="525214" y="1341386"/>
                    <a:pt x="525723" y="1334195"/>
                  </a:cubicBezTo>
                  <a:cubicBezTo>
                    <a:pt x="524097" y="1325386"/>
                    <a:pt x="521142" y="1316874"/>
                    <a:pt x="516956" y="1308955"/>
                  </a:cubicBezTo>
                  <a:cubicBezTo>
                    <a:pt x="517380" y="1310023"/>
                    <a:pt x="517875" y="1311062"/>
                    <a:pt x="518441" y="1312066"/>
                  </a:cubicBezTo>
                  <a:cubicBezTo>
                    <a:pt x="518441" y="1263706"/>
                    <a:pt x="518561" y="1215347"/>
                    <a:pt x="518794" y="1166987"/>
                  </a:cubicBezTo>
                  <a:cubicBezTo>
                    <a:pt x="518794" y="1156524"/>
                    <a:pt x="518794" y="1145777"/>
                    <a:pt x="518794" y="1135455"/>
                  </a:cubicBezTo>
                  <a:cubicBezTo>
                    <a:pt x="518483" y="1132111"/>
                    <a:pt x="517797" y="1128816"/>
                    <a:pt x="516744" y="1125627"/>
                  </a:cubicBezTo>
                  <a:cubicBezTo>
                    <a:pt x="513704" y="1116988"/>
                    <a:pt x="511159" y="1108185"/>
                    <a:pt x="509109" y="1099256"/>
                  </a:cubicBezTo>
                  <a:lnTo>
                    <a:pt x="496171" y="1054431"/>
                  </a:lnTo>
                  <a:cubicBezTo>
                    <a:pt x="492495" y="1041847"/>
                    <a:pt x="488394" y="1029262"/>
                    <a:pt x="485212" y="1016536"/>
                  </a:cubicBezTo>
                  <a:cubicBezTo>
                    <a:pt x="483480" y="1007571"/>
                    <a:pt x="482342" y="998500"/>
                    <a:pt x="481819" y="989386"/>
                  </a:cubicBezTo>
                  <a:cubicBezTo>
                    <a:pt x="500978" y="1001618"/>
                    <a:pt x="524238" y="1006213"/>
                    <a:pt x="546084" y="1009607"/>
                  </a:cubicBezTo>
                  <a:cubicBezTo>
                    <a:pt x="571246" y="1013361"/>
                    <a:pt x="596641" y="1015327"/>
                    <a:pt x="622085" y="1015475"/>
                  </a:cubicBezTo>
                  <a:cubicBezTo>
                    <a:pt x="630286" y="1015475"/>
                    <a:pt x="642800" y="1017596"/>
                    <a:pt x="650364" y="1014768"/>
                  </a:cubicBezTo>
                  <a:cubicBezTo>
                    <a:pt x="654953" y="1012272"/>
                    <a:pt x="659223" y="1009232"/>
                    <a:pt x="663091" y="1005718"/>
                  </a:cubicBezTo>
                  <a:lnTo>
                    <a:pt x="678220" y="994760"/>
                  </a:lnTo>
                  <a:cubicBezTo>
                    <a:pt x="699429" y="979347"/>
                    <a:pt x="720639" y="963934"/>
                    <a:pt x="740930" y="947744"/>
                  </a:cubicBezTo>
                  <a:cubicBezTo>
                    <a:pt x="712650" y="963580"/>
                    <a:pt x="684795" y="980619"/>
                    <a:pt x="657293" y="997800"/>
                  </a:cubicBezTo>
                  <a:cubicBezTo>
                    <a:pt x="653999" y="1000472"/>
                    <a:pt x="650393" y="1002728"/>
                    <a:pt x="646547" y="1004516"/>
                  </a:cubicBezTo>
                  <a:cubicBezTo>
                    <a:pt x="642821" y="1004870"/>
                    <a:pt x="639067" y="1004729"/>
                    <a:pt x="635376" y="1004092"/>
                  </a:cubicBezTo>
                  <a:cubicBezTo>
                    <a:pt x="626610" y="1004092"/>
                    <a:pt x="617914" y="1003244"/>
                    <a:pt x="609147" y="1002607"/>
                  </a:cubicBezTo>
                  <a:cubicBezTo>
                    <a:pt x="592392" y="1001406"/>
                    <a:pt x="575636" y="999638"/>
                    <a:pt x="559022" y="997305"/>
                  </a:cubicBezTo>
                  <a:cubicBezTo>
                    <a:pt x="530742" y="993275"/>
                    <a:pt x="495393" y="988609"/>
                    <a:pt x="475456" y="965348"/>
                  </a:cubicBezTo>
                  <a:cubicBezTo>
                    <a:pt x="455519" y="942087"/>
                    <a:pt x="455095" y="907303"/>
                    <a:pt x="455024" y="879376"/>
                  </a:cubicBezTo>
                  <a:cubicBezTo>
                    <a:pt x="455081" y="861241"/>
                    <a:pt x="456876" y="843148"/>
                    <a:pt x="460397" y="825360"/>
                  </a:cubicBezTo>
                  <a:cubicBezTo>
                    <a:pt x="462469" y="818749"/>
                    <a:pt x="463522" y="811856"/>
                    <a:pt x="463508" y="804927"/>
                  </a:cubicBezTo>
                  <a:cubicBezTo>
                    <a:pt x="462518" y="795383"/>
                    <a:pt x="460044" y="785838"/>
                    <a:pt x="458135" y="776647"/>
                  </a:cubicBezTo>
                  <a:cubicBezTo>
                    <a:pt x="458488" y="783717"/>
                    <a:pt x="458913" y="790787"/>
                    <a:pt x="459408" y="797857"/>
                  </a:cubicBezTo>
                  <a:cubicBezTo>
                    <a:pt x="459888" y="805910"/>
                    <a:pt x="458616" y="813963"/>
                    <a:pt x="455660" y="821471"/>
                  </a:cubicBezTo>
                  <a:cubicBezTo>
                    <a:pt x="451235" y="835293"/>
                    <a:pt x="448089" y="849497"/>
                    <a:pt x="446257" y="863892"/>
                  </a:cubicBezTo>
                  <a:cubicBezTo>
                    <a:pt x="442581" y="892597"/>
                    <a:pt x="442298" y="926533"/>
                    <a:pt x="453327" y="953824"/>
                  </a:cubicBezTo>
                  <a:cubicBezTo>
                    <a:pt x="455590" y="959847"/>
                    <a:pt x="458637" y="965553"/>
                    <a:pt x="462377" y="970792"/>
                  </a:cubicBezTo>
                  <a:cubicBezTo>
                    <a:pt x="464922" y="974256"/>
                    <a:pt x="469447" y="977226"/>
                    <a:pt x="470437" y="981114"/>
                  </a:cubicBezTo>
                  <a:cubicBezTo>
                    <a:pt x="471730" y="987824"/>
                    <a:pt x="472345" y="994647"/>
                    <a:pt x="472274" y="1001476"/>
                  </a:cubicBezTo>
                  <a:cubicBezTo>
                    <a:pt x="473038" y="1008575"/>
                    <a:pt x="471532" y="1015730"/>
                    <a:pt x="467962" y="1021909"/>
                  </a:cubicBezTo>
                  <a:cubicBezTo>
                    <a:pt x="463437" y="1032373"/>
                    <a:pt x="459054" y="1043119"/>
                    <a:pt x="454812" y="1053442"/>
                  </a:cubicBezTo>
                  <a:cubicBezTo>
                    <a:pt x="443599" y="1081001"/>
                    <a:pt x="433991" y="1109189"/>
                    <a:pt x="426038" y="1137859"/>
                  </a:cubicBezTo>
                  <a:cubicBezTo>
                    <a:pt x="418190" y="1166139"/>
                    <a:pt x="414089" y="1195833"/>
                    <a:pt x="406030" y="1224397"/>
                  </a:cubicBezTo>
                  <a:cubicBezTo>
                    <a:pt x="389133" y="1284068"/>
                    <a:pt x="362691" y="1340912"/>
                    <a:pt x="335331" y="1396200"/>
                  </a:cubicBezTo>
                  <a:cubicBezTo>
                    <a:pt x="306635" y="1450605"/>
                    <a:pt x="281600" y="1506868"/>
                    <a:pt x="260390" y="1564610"/>
                  </a:cubicBezTo>
                  <a:cubicBezTo>
                    <a:pt x="257350" y="1562065"/>
                    <a:pt x="244130" y="1554288"/>
                    <a:pt x="243282" y="1563408"/>
                  </a:cubicBezTo>
                  <a:cubicBezTo>
                    <a:pt x="242787" y="1568287"/>
                    <a:pt x="247382" y="1568074"/>
                    <a:pt x="250351" y="1569559"/>
                  </a:cubicBezTo>
                  <a:cubicBezTo>
                    <a:pt x="260390" y="1574508"/>
                    <a:pt x="261734" y="1586739"/>
                    <a:pt x="261097" y="1596779"/>
                  </a:cubicBezTo>
                  <a:cubicBezTo>
                    <a:pt x="259542" y="1622797"/>
                    <a:pt x="248937" y="1649098"/>
                    <a:pt x="239393" y="1673136"/>
                  </a:cubicBezTo>
                  <a:cubicBezTo>
                    <a:pt x="237343" y="1678255"/>
                    <a:pt x="236169" y="1683678"/>
                    <a:pt x="235929" y="1689185"/>
                  </a:cubicBezTo>
                  <a:cubicBezTo>
                    <a:pt x="234161" y="1707355"/>
                    <a:pt x="231758" y="1725526"/>
                    <a:pt x="230555" y="1743766"/>
                  </a:cubicBezTo>
                  <a:cubicBezTo>
                    <a:pt x="229990" y="1751685"/>
                    <a:pt x="230555" y="1759674"/>
                    <a:pt x="229071" y="1767593"/>
                  </a:cubicBezTo>
                  <a:cubicBezTo>
                    <a:pt x="228364" y="1772754"/>
                    <a:pt x="227091" y="1785056"/>
                    <a:pt x="222001" y="1788237"/>
                  </a:cubicBezTo>
                  <a:cubicBezTo>
                    <a:pt x="212174" y="1794459"/>
                    <a:pt x="213446" y="1766320"/>
                    <a:pt x="213517" y="1761724"/>
                  </a:cubicBezTo>
                  <a:cubicBezTo>
                    <a:pt x="213517" y="1746453"/>
                    <a:pt x="218042" y="1730757"/>
                    <a:pt x="215780" y="1715486"/>
                  </a:cubicBezTo>
                  <a:cubicBezTo>
                    <a:pt x="214224" y="1705234"/>
                    <a:pt x="204256" y="1697033"/>
                    <a:pt x="196549" y="1707355"/>
                  </a:cubicBezTo>
                  <a:cubicBezTo>
                    <a:pt x="188843" y="1717678"/>
                    <a:pt x="188773" y="1734292"/>
                    <a:pt x="187500" y="1746241"/>
                  </a:cubicBezTo>
                  <a:cubicBezTo>
                    <a:pt x="186228" y="1758189"/>
                    <a:pt x="185238" y="1769219"/>
                    <a:pt x="184248" y="1780672"/>
                  </a:cubicBezTo>
                  <a:cubicBezTo>
                    <a:pt x="184248" y="1784207"/>
                    <a:pt x="179935" y="1824578"/>
                    <a:pt x="170108" y="1809448"/>
                  </a:cubicBezTo>
                  <a:cubicBezTo>
                    <a:pt x="167613" y="1803763"/>
                    <a:pt x="166637" y="1797527"/>
                    <a:pt x="167280" y="1791348"/>
                  </a:cubicBezTo>
                  <a:cubicBezTo>
                    <a:pt x="167351" y="1782086"/>
                    <a:pt x="167916" y="1772832"/>
                    <a:pt x="168977" y="1763633"/>
                  </a:cubicBezTo>
                  <a:cubicBezTo>
                    <a:pt x="170900" y="1748942"/>
                    <a:pt x="171656" y="1734116"/>
                    <a:pt x="171239" y="1719304"/>
                  </a:cubicBezTo>
                  <a:cubicBezTo>
                    <a:pt x="170886" y="1714496"/>
                    <a:pt x="170532" y="1706860"/>
                    <a:pt x="165301" y="1704598"/>
                  </a:cubicBezTo>
                  <a:cubicBezTo>
                    <a:pt x="154272" y="1699861"/>
                    <a:pt x="147909" y="1728212"/>
                    <a:pt x="145788" y="1733798"/>
                  </a:cubicBezTo>
                  <a:cubicBezTo>
                    <a:pt x="139778" y="1749988"/>
                    <a:pt x="134547" y="1766462"/>
                    <a:pt x="127618" y="1782298"/>
                  </a:cubicBezTo>
                  <a:cubicBezTo>
                    <a:pt x="124649" y="1789369"/>
                    <a:pt x="116519" y="1816306"/>
                    <a:pt x="106408" y="1815599"/>
                  </a:cubicBezTo>
                  <a:cubicBezTo>
                    <a:pt x="87956" y="1814255"/>
                    <a:pt x="119841" y="1742777"/>
                    <a:pt x="122316" y="1735565"/>
                  </a:cubicBezTo>
                  <a:cubicBezTo>
                    <a:pt x="125144" y="1727222"/>
                    <a:pt x="139637" y="1695619"/>
                    <a:pt x="127335" y="1688761"/>
                  </a:cubicBezTo>
                  <a:cubicBezTo>
                    <a:pt x="121043" y="1685226"/>
                    <a:pt x="114397" y="1692155"/>
                    <a:pt x="110509" y="1696255"/>
                  </a:cubicBezTo>
                  <a:cubicBezTo>
                    <a:pt x="99579" y="1708996"/>
                    <a:pt x="89717" y="1722613"/>
                    <a:pt x="81028" y="1736979"/>
                  </a:cubicBezTo>
                  <a:cubicBezTo>
                    <a:pt x="76998" y="1742989"/>
                    <a:pt x="72756" y="1748786"/>
                    <a:pt x="68373" y="1754584"/>
                  </a:cubicBezTo>
                  <a:cubicBezTo>
                    <a:pt x="63989" y="1760381"/>
                    <a:pt x="58546" y="1769148"/>
                    <a:pt x="51688" y="1770421"/>
                  </a:cubicBezTo>
                  <a:cubicBezTo>
                    <a:pt x="34862" y="1773390"/>
                    <a:pt x="52395" y="1743908"/>
                    <a:pt x="54940" y="1739737"/>
                  </a:cubicBezTo>
                  <a:cubicBezTo>
                    <a:pt x="62787" y="1726657"/>
                    <a:pt x="70282" y="1713294"/>
                    <a:pt x="77563" y="1699932"/>
                  </a:cubicBezTo>
                  <a:cubicBezTo>
                    <a:pt x="88501" y="1681924"/>
                    <a:pt x="97600" y="1662856"/>
                    <a:pt x="104712" y="1643017"/>
                  </a:cubicBezTo>
                  <a:cubicBezTo>
                    <a:pt x="107186" y="1634958"/>
                    <a:pt x="106692" y="1625766"/>
                    <a:pt x="94885" y="1627958"/>
                  </a:cubicBezTo>
                  <a:cubicBezTo>
                    <a:pt x="79331" y="1630928"/>
                    <a:pt x="69645" y="1650795"/>
                    <a:pt x="56283" y="1658360"/>
                  </a:cubicBezTo>
                  <a:cubicBezTo>
                    <a:pt x="45000" y="1665083"/>
                    <a:pt x="32012" y="1668420"/>
                    <a:pt x="18884" y="1667975"/>
                  </a:cubicBezTo>
                  <a:cubicBezTo>
                    <a:pt x="-3528" y="1665147"/>
                    <a:pt x="27509" y="1646765"/>
                    <a:pt x="32599" y="1641957"/>
                  </a:cubicBezTo>
                  <a:cubicBezTo>
                    <a:pt x="63424" y="1614878"/>
                    <a:pt x="83573" y="1577619"/>
                    <a:pt x="114610" y="1550894"/>
                  </a:cubicBezTo>
                  <a:cubicBezTo>
                    <a:pt x="127512" y="1539320"/>
                    <a:pt x="144918" y="1534131"/>
                    <a:pt x="162049" y="1536754"/>
                  </a:cubicBezTo>
                  <a:cubicBezTo>
                    <a:pt x="167888" y="1537602"/>
                    <a:pt x="173629" y="1539073"/>
                    <a:pt x="179158" y="1541137"/>
                  </a:cubicBezTo>
                  <a:cubicBezTo>
                    <a:pt x="182092" y="1542785"/>
                    <a:pt x="185231" y="1544043"/>
                    <a:pt x="188490" y="1544885"/>
                  </a:cubicBezTo>
                  <a:cubicBezTo>
                    <a:pt x="196620" y="1544885"/>
                    <a:pt x="194712" y="1537814"/>
                    <a:pt x="189763" y="1534986"/>
                  </a:cubicBezTo>
                  <a:cubicBezTo>
                    <a:pt x="183088" y="1531578"/>
                    <a:pt x="175941" y="1529196"/>
                    <a:pt x="168553" y="1527916"/>
                  </a:cubicBezTo>
                  <a:cubicBezTo>
                    <a:pt x="189508" y="1484400"/>
                    <a:pt x="203351" y="1437808"/>
                    <a:pt x="209558" y="1389908"/>
                  </a:cubicBezTo>
                  <a:cubicBezTo>
                    <a:pt x="214436" y="1357739"/>
                    <a:pt x="216133" y="1325570"/>
                    <a:pt x="222920" y="1293684"/>
                  </a:cubicBezTo>
                  <a:cubicBezTo>
                    <a:pt x="233412" y="1245960"/>
                    <a:pt x="249135" y="1199531"/>
                    <a:pt x="269794" y="1155251"/>
                  </a:cubicBezTo>
                  <a:cubicBezTo>
                    <a:pt x="273378" y="1146279"/>
                    <a:pt x="278136" y="1137816"/>
                    <a:pt x="283933" y="1130081"/>
                  </a:cubicBezTo>
                  <a:cubicBezTo>
                    <a:pt x="291109" y="1121145"/>
                    <a:pt x="296659" y="1111027"/>
                    <a:pt x="300335" y="1100175"/>
                  </a:cubicBezTo>
                  <a:cubicBezTo>
                    <a:pt x="303474" y="1092674"/>
                    <a:pt x="305291" y="1084684"/>
                    <a:pt x="305708" y="1076561"/>
                  </a:cubicBezTo>
                  <a:cubicBezTo>
                    <a:pt x="305708" y="1064117"/>
                    <a:pt x="306203" y="1051603"/>
                    <a:pt x="306840" y="1039089"/>
                  </a:cubicBezTo>
                  <a:cubicBezTo>
                    <a:pt x="309887" y="989054"/>
                    <a:pt x="316030" y="939259"/>
                    <a:pt x="325221" y="889981"/>
                  </a:cubicBezTo>
                  <a:cubicBezTo>
                    <a:pt x="327413" y="877679"/>
                    <a:pt x="329746" y="865377"/>
                    <a:pt x="332291" y="853146"/>
                  </a:cubicBezTo>
                  <a:cubicBezTo>
                    <a:pt x="334645" y="845170"/>
                    <a:pt x="335487" y="836828"/>
                    <a:pt x="334766" y="828542"/>
                  </a:cubicBezTo>
                  <a:cubicBezTo>
                    <a:pt x="331860" y="804192"/>
                    <a:pt x="330813" y="779659"/>
                    <a:pt x="331655" y="755154"/>
                  </a:cubicBezTo>
                  <a:cubicBezTo>
                    <a:pt x="331273" y="732028"/>
                    <a:pt x="335105" y="709029"/>
                    <a:pt x="342967" y="687281"/>
                  </a:cubicBezTo>
                  <a:cubicBezTo>
                    <a:pt x="352695" y="665144"/>
                    <a:pt x="364261" y="643856"/>
                    <a:pt x="377538" y="623650"/>
                  </a:cubicBezTo>
                  <a:cubicBezTo>
                    <a:pt x="387974" y="604836"/>
                    <a:pt x="404149" y="589848"/>
                    <a:pt x="423704" y="580876"/>
                  </a:cubicBezTo>
                  <a:cubicBezTo>
                    <a:pt x="445275" y="571777"/>
                    <a:pt x="468033" y="565824"/>
                    <a:pt x="491292" y="563201"/>
                  </a:cubicBezTo>
                  <a:cubicBezTo>
                    <a:pt x="545730" y="556131"/>
                    <a:pt x="602078" y="559666"/>
                    <a:pt x="656940" y="560302"/>
                  </a:cubicBezTo>
                  <a:lnTo>
                    <a:pt x="583908" y="550333"/>
                  </a:lnTo>
                  <a:cubicBezTo>
                    <a:pt x="597129" y="540506"/>
                    <a:pt x="611056" y="531385"/>
                    <a:pt x="624913" y="522053"/>
                  </a:cubicBezTo>
                  <a:cubicBezTo>
                    <a:pt x="633114" y="516750"/>
                    <a:pt x="641386" y="511447"/>
                    <a:pt x="649658" y="506286"/>
                  </a:cubicBezTo>
                  <a:cubicBezTo>
                    <a:pt x="657463" y="502617"/>
                    <a:pt x="664815" y="498064"/>
                    <a:pt x="671574" y="492712"/>
                  </a:cubicBezTo>
                  <a:cubicBezTo>
                    <a:pt x="674261" y="489813"/>
                    <a:pt x="674049" y="487763"/>
                    <a:pt x="674402" y="483450"/>
                  </a:cubicBezTo>
                  <a:cubicBezTo>
                    <a:pt x="676947" y="455735"/>
                    <a:pt x="679471" y="428041"/>
                    <a:pt x="681967" y="400376"/>
                  </a:cubicBezTo>
                  <a:cubicBezTo>
                    <a:pt x="697351" y="410543"/>
                    <a:pt x="713336" y="419776"/>
                    <a:pt x="729830" y="428020"/>
                  </a:cubicBezTo>
                  <a:cubicBezTo>
                    <a:pt x="743418" y="435861"/>
                    <a:pt x="758541" y="440683"/>
                    <a:pt x="774158" y="442160"/>
                  </a:cubicBezTo>
                  <a:cubicBezTo>
                    <a:pt x="790489" y="442160"/>
                    <a:pt x="806750" y="435090"/>
                    <a:pt x="821102" y="428020"/>
                  </a:cubicBezTo>
                  <a:cubicBezTo>
                    <a:pt x="837617" y="419748"/>
                    <a:pt x="853631" y="410493"/>
                    <a:pt x="869036" y="400305"/>
                  </a:cubicBezTo>
                  <a:cubicBezTo>
                    <a:pt x="871581" y="427928"/>
                    <a:pt x="874077" y="455572"/>
                    <a:pt x="876530" y="483238"/>
                  </a:cubicBezTo>
                  <a:cubicBezTo>
                    <a:pt x="876954" y="487550"/>
                    <a:pt x="876530" y="490308"/>
                    <a:pt x="879429" y="492853"/>
                  </a:cubicBezTo>
                  <a:cubicBezTo>
                    <a:pt x="886202" y="498184"/>
                    <a:pt x="893554" y="502737"/>
                    <a:pt x="901345" y="506428"/>
                  </a:cubicBezTo>
                  <a:cubicBezTo>
                    <a:pt x="908415" y="510953"/>
                    <a:pt x="915485" y="515548"/>
                    <a:pt x="923050" y="520214"/>
                  </a:cubicBezTo>
                  <a:cubicBezTo>
                    <a:pt x="937967" y="529900"/>
                    <a:pt x="952885" y="539586"/>
                    <a:pt x="967165" y="550192"/>
                  </a:cubicBezTo>
                  <a:lnTo>
                    <a:pt x="894063" y="560160"/>
                  </a:lnTo>
                  <a:cubicBezTo>
                    <a:pt x="937472" y="559666"/>
                    <a:pt x="981588" y="557191"/>
                    <a:pt x="1024927" y="559736"/>
                  </a:cubicBezTo>
                  <a:cubicBezTo>
                    <a:pt x="1068265" y="562281"/>
                    <a:pt x="1121854" y="567725"/>
                    <a:pt x="1154871" y="598268"/>
                  </a:cubicBezTo>
                  <a:cubicBezTo>
                    <a:pt x="1171273" y="613469"/>
                    <a:pt x="1182514" y="637225"/>
                    <a:pt x="1193119" y="656597"/>
                  </a:cubicBezTo>
                  <a:cubicBezTo>
                    <a:pt x="1204833" y="675622"/>
                    <a:pt x="1212801" y="696719"/>
                    <a:pt x="1216591" y="718743"/>
                  </a:cubicBezTo>
                  <a:cubicBezTo>
                    <a:pt x="1219426" y="742909"/>
                    <a:pt x="1220260" y="767265"/>
                    <a:pt x="1219065" y="791565"/>
                  </a:cubicBezTo>
                  <a:cubicBezTo>
                    <a:pt x="1218500" y="803796"/>
                    <a:pt x="1217510" y="816027"/>
                    <a:pt x="1216096" y="828188"/>
                  </a:cubicBezTo>
                  <a:cubicBezTo>
                    <a:pt x="1215191" y="836446"/>
                    <a:pt x="1215891" y="844796"/>
                    <a:pt x="1218146" y="852792"/>
                  </a:cubicBezTo>
                  <a:cubicBezTo>
                    <a:pt x="1229055" y="901759"/>
                    <a:pt x="1236994" y="951342"/>
                    <a:pt x="1241901" y="1001264"/>
                  </a:cubicBezTo>
                  <a:cubicBezTo>
                    <a:pt x="1244234" y="1026222"/>
                    <a:pt x="1245648" y="1051179"/>
                    <a:pt x="1245860" y="1076207"/>
                  </a:cubicBezTo>
                  <a:cubicBezTo>
                    <a:pt x="1247345" y="1095784"/>
                    <a:pt x="1254740" y="1114449"/>
                    <a:pt x="1267070" y="1129728"/>
                  </a:cubicBezTo>
                  <a:cubicBezTo>
                    <a:pt x="1280007" y="1145989"/>
                    <a:pt x="1287501" y="1169462"/>
                    <a:pt x="1295349" y="1188693"/>
                  </a:cubicBezTo>
                  <a:cubicBezTo>
                    <a:pt x="1319224" y="1246703"/>
                    <a:pt x="1333802" y="1308121"/>
                    <a:pt x="1338546" y="1370677"/>
                  </a:cubicBezTo>
                  <a:cubicBezTo>
                    <a:pt x="1343855" y="1425640"/>
                    <a:pt x="1358964" y="1479203"/>
                    <a:pt x="1383157" y="1528835"/>
                  </a:cubicBezTo>
                  <a:cubicBezTo>
                    <a:pt x="1377430" y="1530037"/>
                    <a:pt x="1361028" y="1532582"/>
                    <a:pt x="1357706" y="1538804"/>
                  </a:cubicBezTo>
                  <a:cubicBezTo>
                    <a:pt x="1351837" y="1549692"/>
                    <a:pt x="1367250" y="1543965"/>
                    <a:pt x="1370714" y="1542622"/>
                  </a:cubicBezTo>
                  <a:cubicBezTo>
                    <a:pt x="1391598" y="1533049"/>
                    <a:pt x="1416067" y="1535764"/>
                    <a:pt x="1434343" y="1549692"/>
                  </a:cubicBezTo>
                  <a:cubicBezTo>
                    <a:pt x="1457815" y="1568852"/>
                    <a:pt x="1475065" y="1595224"/>
                    <a:pt x="1494790" y="1617919"/>
                  </a:cubicBezTo>
                  <a:cubicBezTo>
                    <a:pt x="1503953" y="1629188"/>
                    <a:pt x="1514310" y="1639433"/>
                    <a:pt x="1525685" y="1648461"/>
                  </a:cubicBezTo>
                  <a:cubicBezTo>
                    <a:pt x="1530069" y="1651502"/>
                    <a:pt x="1551986" y="1665642"/>
                    <a:pt x="1535018" y="1668753"/>
                  </a:cubicBezTo>
                  <a:close/>
                  <a:moveTo>
                    <a:pt x="769775" y="1316167"/>
                  </a:moveTo>
                  <a:cubicBezTo>
                    <a:pt x="769068" y="1312349"/>
                    <a:pt x="768502" y="1304147"/>
                    <a:pt x="774229" y="1302451"/>
                  </a:cubicBezTo>
                  <a:cubicBezTo>
                    <a:pt x="765038" y="1296582"/>
                    <a:pt x="760089" y="1312207"/>
                    <a:pt x="760655" y="1319277"/>
                  </a:cubicBezTo>
                  <a:cubicBezTo>
                    <a:pt x="762776" y="1337660"/>
                    <a:pt x="788015" y="1331933"/>
                    <a:pt x="780450" y="1315884"/>
                  </a:cubicBezTo>
                  <a:cubicBezTo>
                    <a:pt x="781087" y="1316732"/>
                    <a:pt x="772320" y="1329883"/>
                    <a:pt x="769775" y="1316167"/>
                  </a:cubicBezTo>
                  <a:close/>
                  <a:moveTo>
                    <a:pt x="697379" y="2319697"/>
                  </a:moveTo>
                  <a:lnTo>
                    <a:pt x="697379" y="2319697"/>
                  </a:lnTo>
                  <a:close/>
                  <a:moveTo>
                    <a:pt x="697379" y="2319697"/>
                  </a:moveTo>
                  <a:cubicBezTo>
                    <a:pt x="696107" y="2320263"/>
                    <a:pt x="696460" y="2320051"/>
                    <a:pt x="697379" y="2319697"/>
                  </a:cubicBezTo>
                  <a:cubicBezTo>
                    <a:pt x="671454" y="2331165"/>
                    <a:pt x="641068" y="2324102"/>
                    <a:pt x="622863" y="2302375"/>
                  </a:cubicBezTo>
                  <a:cubicBezTo>
                    <a:pt x="606920" y="2282445"/>
                    <a:pt x="602594" y="2255607"/>
                    <a:pt x="611480" y="2231674"/>
                  </a:cubicBezTo>
                  <a:cubicBezTo>
                    <a:pt x="591049" y="2261227"/>
                    <a:pt x="602431" y="2304002"/>
                    <a:pt x="631488" y="2323586"/>
                  </a:cubicBezTo>
                  <a:cubicBezTo>
                    <a:pt x="660545" y="2343170"/>
                    <a:pt x="704732" y="2334898"/>
                    <a:pt x="721700" y="2302375"/>
                  </a:cubicBezTo>
                  <a:cubicBezTo>
                    <a:pt x="714948" y="2309877"/>
                    <a:pt x="706747" y="2315943"/>
                    <a:pt x="697592" y="2320192"/>
                  </a:cubicBezTo>
                  <a:cubicBezTo>
                    <a:pt x="698864" y="2318849"/>
                    <a:pt x="702187" y="2317293"/>
                    <a:pt x="696884" y="2319768"/>
                  </a:cubicBezTo>
                  <a:close/>
                  <a:moveTo>
                    <a:pt x="830293" y="2301810"/>
                  </a:moveTo>
                  <a:cubicBezTo>
                    <a:pt x="847261" y="2334191"/>
                    <a:pt x="890811" y="2342604"/>
                    <a:pt x="920434" y="2323020"/>
                  </a:cubicBezTo>
                  <a:cubicBezTo>
                    <a:pt x="950056" y="2303436"/>
                    <a:pt x="960944" y="2261015"/>
                    <a:pt x="940442" y="2231109"/>
                  </a:cubicBezTo>
                  <a:cubicBezTo>
                    <a:pt x="951682" y="2262146"/>
                    <a:pt x="941431" y="2299264"/>
                    <a:pt x="912162" y="2316445"/>
                  </a:cubicBezTo>
                  <a:cubicBezTo>
                    <a:pt x="884766" y="2331886"/>
                    <a:pt x="850280" y="2325820"/>
                    <a:pt x="829798" y="230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" name="Google Shape;383;p39"/>
          <p:cNvGrpSpPr/>
          <p:nvPr/>
        </p:nvGrpSpPr>
        <p:grpSpPr>
          <a:xfrm>
            <a:off x="1852766" y="1820376"/>
            <a:ext cx="1097219" cy="2278518"/>
            <a:chOff x="2822498" y="3640222"/>
            <a:chExt cx="1551059" cy="3220975"/>
          </a:xfrm>
        </p:grpSpPr>
        <p:sp>
          <p:nvSpPr>
            <p:cNvPr id="384" name="Google Shape;384;p39"/>
            <p:cNvSpPr/>
            <p:nvPr/>
          </p:nvSpPr>
          <p:spPr>
            <a:xfrm>
              <a:off x="2822498" y="3640222"/>
              <a:ext cx="1551059" cy="3220975"/>
            </a:xfrm>
            <a:custGeom>
              <a:rect b="b" l="l" r="r" t="t"/>
              <a:pathLst>
                <a:path extrusionOk="0" h="3220975" w="1551059">
                  <a:moveTo>
                    <a:pt x="1538129" y="1645473"/>
                  </a:moveTo>
                  <a:cubicBezTo>
                    <a:pt x="1527736" y="1639181"/>
                    <a:pt x="1533887" y="1642928"/>
                    <a:pt x="1538129" y="1645473"/>
                  </a:cubicBezTo>
                  <a:cubicBezTo>
                    <a:pt x="1505112" y="1625182"/>
                    <a:pt x="1483903" y="1587357"/>
                    <a:pt x="1458098" y="1559359"/>
                  </a:cubicBezTo>
                  <a:cubicBezTo>
                    <a:pt x="1445725" y="1545926"/>
                    <a:pt x="1432010" y="1532917"/>
                    <a:pt x="1413628" y="1528816"/>
                  </a:cubicBezTo>
                  <a:cubicBezTo>
                    <a:pt x="1407902" y="1527544"/>
                    <a:pt x="1394186" y="1529311"/>
                    <a:pt x="1390792" y="1526130"/>
                  </a:cubicBezTo>
                  <a:cubicBezTo>
                    <a:pt x="1388219" y="1522248"/>
                    <a:pt x="1386239" y="1518006"/>
                    <a:pt x="1384925" y="1513545"/>
                  </a:cubicBezTo>
                  <a:cubicBezTo>
                    <a:pt x="1382591" y="1508172"/>
                    <a:pt x="1380400" y="1502728"/>
                    <a:pt x="1378349" y="1497284"/>
                  </a:cubicBezTo>
                  <a:cubicBezTo>
                    <a:pt x="1363906" y="1457981"/>
                    <a:pt x="1354404" y="1417038"/>
                    <a:pt x="1350070" y="1375395"/>
                  </a:cubicBezTo>
                  <a:cubicBezTo>
                    <a:pt x="1347242" y="1350296"/>
                    <a:pt x="1345828" y="1325339"/>
                    <a:pt x="1341162" y="1300452"/>
                  </a:cubicBezTo>
                  <a:cubicBezTo>
                    <a:pt x="1332904" y="1257622"/>
                    <a:pt x="1320447" y="1215703"/>
                    <a:pt x="1303975" y="1175311"/>
                  </a:cubicBezTo>
                  <a:cubicBezTo>
                    <a:pt x="1297541" y="1159403"/>
                    <a:pt x="1291673" y="1139961"/>
                    <a:pt x="1281846" y="1125820"/>
                  </a:cubicBezTo>
                  <a:cubicBezTo>
                    <a:pt x="1273878" y="1115986"/>
                    <a:pt x="1267791" y="1104773"/>
                    <a:pt x="1263888" y="1092732"/>
                  </a:cubicBezTo>
                  <a:cubicBezTo>
                    <a:pt x="1258586" y="1073007"/>
                    <a:pt x="1260990" y="1050312"/>
                    <a:pt x="1259576" y="1029738"/>
                  </a:cubicBezTo>
                  <a:cubicBezTo>
                    <a:pt x="1258161" y="1009164"/>
                    <a:pt x="1255829" y="986964"/>
                    <a:pt x="1253071" y="965682"/>
                  </a:cubicBezTo>
                  <a:cubicBezTo>
                    <a:pt x="1247740" y="924570"/>
                    <a:pt x="1240353" y="883747"/>
                    <a:pt x="1230943" y="843370"/>
                  </a:cubicBezTo>
                  <a:cubicBezTo>
                    <a:pt x="1229635" y="833663"/>
                    <a:pt x="1229854" y="823814"/>
                    <a:pt x="1231579" y="814170"/>
                  </a:cubicBezTo>
                  <a:cubicBezTo>
                    <a:pt x="1232519" y="803141"/>
                    <a:pt x="1233085" y="792112"/>
                    <a:pt x="1233276" y="781082"/>
                  </a:cubicBezTo>
                  <a:cubicBezTo>
                    <a:pt x="1233735" y="759822"/>
                    <a:pt x="1232647" y="738555"/>
                    <a:pt x="1230024" y="717451"/>
                  </a:cubicBezTo>
                  <a:cubicBezTo>
                    <a:pt x="1225004" y="678778"/>
                    <a:pt x="1201744" y="644064"/>
                    <a:pt x="1181383" y="611400"/>
                  </a:cubicBezTo>
                  <a:cubicBezTo>
                    <a:pt x="1159113" y="576049"/>
                    <a:pt x="1123056" y="561909"/>
                    <a:pt x="1083394" y="554415"/>
                  </a:cubicBezTo>
                  <a:cubicBezTo>
                    <a:pt x="1062510" y="550470"/>
                    <a:pt x="1041357" y="548108"/>
                    <a:pt x="1020119" y="547345"/>
                  </a:cubicBezTo>
                  <a:cubicBezTo>
                    <a:pt x="1009797" y="546991"/>
                    <a:pt x="999546" y="546850"/>
                    <a:pt x="989224" y="547345"/>
                  </a:cubicBezTo>
                  <a:cubicBezTo>
                    <a:pt x="984536" y="547995"/>
                    <a:pt x="979799" y="546489"/>
                    <a:pt x="976356" y="543244"/>
                  </a:cubicBezTo>
                  <a:cubicBezTo>
                    <a:pt x="972256" y="540133"/>
                    <a:pt x="968014" y="537093"/>
                    <a:pt x="963702" y="534194"/>
                  </a:cubicBezTo>
                  <a:cubicBezTo>
                    <a:pt x="946380" y="522246"/>
                    <a:pt x="928352" y="511287"/>
                    <a:pt x="910394" y="500399"/>
                  </a:cubicBezTo>
                  <a:lnTo>
                    <a:pt x="895760" y="491632"/>
                  </a:lnTo>
                  <a:cubicBezTo>
                    <a:pt x="893356" y="490218"/>
                    <a:pt x="887276" y="488168"/>
                    <a:pt x="886004" y="485835"/>
                  </a:cubicBezTo>
                  <a:cubicBezTo>
                    <a:pt x="885629" y="484258"/>
                    <a:pt x="885459" y="482646"/>
                    <a:pt x="885509" y="481027"/>
                  </a:cubicBezTo>
                  <a:lnTo>
                    <a:pt x="879358" y="424466"/>
                  </a:lnTo>
                  <a:cubicBezTo>
                    <a:pt x="878439" y="416336"/>
                    <a:pt x="877591" y="408276"/>
                    <a:pt x="876671" y="400145"/>
                  </a:cubicBezTo>
                  <a:cubicBezTo>
                    <a:pt x="876233" y="398632"/>
                    <a:pt x="876063" y="397048"/>
                    <a:pt x="876176" y="395479"/>
                  </a:cubicBezTo>
                  <a:cubicBezTo>
                    <a:pt x="876601" y="394347"/>
                    <a:pt x="879641" y="393075"/>
                    <a:pt x="880842" y="392297"/>
                  </a:cubicBezTo>
                  <a:cubicBezTo>
                    <a:pt x="885021" y="389356"/>
                    <a:pt x="888817" y="385913"/>
                    <a:pt x="892154" y="382046"/>
                  </a:cubicBezTo>
                  <a:cubicBezTo>
                    <a:pt x="899415" y="371645"/>
                    <a:pt x="904711" y="359994"/>
                    <a:pt x="907779" y="347685"/>
                  </a:cubicBezTo>
                  <a:cubicBezTo>
                    <a:pt x="913484" y="331000"/>
                    <a:pt x="918617" y="314123"/>
                    <a:pt x="923191" y="297063"/>
                  </a:cubicBezTo>
                  <a:cubicBezTo>
                    <a:pt x="942845" y="223534"/>
                    <a:pt x="952531" y="132966"/>
                    <a:pt x="910112" y="65022"/>
                  </a:cubicBezTo>
                  <a:cubicBezTo>
                    <a:pt x="891051" y="34981"/>
                    <a:pt x="861061" y="13531"/>
                    <a:pt x="826475" y="5209"/>
                  </a:cubicBezTo>
                  <a:cubicBezTo>
                    <a:pt x="802127" y="111"/>
                    <a:pt x="777149" y="-1295"/>
                    <a:pt x="752383" y="1038"/>
                  </a:cubicBezTo>
                  <a:cubicBezTo>
                    <a:pt x="717740" y="5492"/>
                    <a:pt x="682179" y="17794"/>
                    <a:pt x="657646" y="43458"/>
                  </a:cubicBezTo>
                  <a:cubicBezTo>
                    <a:pt x="631134" y="70961"/>
                    <a:pt x="618833" y="108150"/>
                    <a:pt x="613743" y="145268"/>
                  </a:cubicBezTo>
                  <a:cubicBezTo>
                    <a:pt x="603562" y="219362"/>
                    <a:pt x="622297" y="292114"/>
                    <a:pt x="646971" y="361542"/>
                  </a:cubicBezTo>
                  <a:cubicBezTo>
                    <a:pt x="649333" y="369206"/>
                    <a:pt x="653044" y="376390"/>
                    <a:pt x="657930" y="382753"/>
                  </a:cubicBezTo>
                  <a:cubicBezTo>
                    <a:pt x="660602" y="385920"/>
                    <a:pt x="663614" y="388791"/>
                    <a:pt x="666908" y="391307"/>
                  </a:cubicBezTo>
                  <a:cubicBezTo>
                    <a:pt x="668110" y="392226"/>
                    <a:pt x="673554" y="394984"/>
                    <a:pt x="673978" y="396256"/>
                  </a:cubicBezTo>
                  <a:cubicBezTo>
                    <a:pt x="674254" y="401545"/>
                    <a:pt x="673681" y="406847"/>
                    <a:pt x="672281" y="411952"/>
                  </a:cubicBezTo>
                  <a:lnTo>
                    <a:pt x="665706" y="471694"/>
                  </a:lnTo>
                  <a:cubicBezTo>
                    <a:pt x="665848" y="476460"/>
                    <a:pt x="665324" y="481218"/>
                    <a:pt x="664151" y="485835"/>
                  </a:cubicBezTo>
                  <a:cubicBezTo>
                    <a:pt x="662879" y="488168"/>
                    <a:pt x="657081" y="490218"/>
                    <a:pt x="654395" y="491632"/>
                  </a:cubicBezTo>
                  <a:lnTo>
                    <a:pt x="639760" y="500399"/>
                  </a:lnTo>
                  <a:cubicBezTo>
                    <a:pt x="630661" y="505914"/>
                    <a:pt x="621569" y="511499"/>
                    <a:pt x="612470" y="517155"/>
                  </a:cubicBezTo>
                  <a:cubicBezTo>
                    <a:pt x="603371" y="522812"/>
                    <a:pt x="594704" y="528489"/>
                    <a:pt x="586453" y="534194"/>
                  </a:cubicBezTo>
                  <a:cubicBezTo>
                    <a:pt x="582635" y="536810"/>
                    <a:pt x="578888" y="539426"/>
                    <a:pt x="575212" y="542184"/>
                  </a:cubicBezTo>
                  <a:cubicBezTo>
                    <a:pt x="571486" y="545902"/>
                    <a:pt x="566318" y="547790"/>
                    <a:pt x="561072" y="547345"/>
                  </a:cubicBezTo>
                  <a:cubicBezTo>
                    <a:pt x="539664" y="546765"/>
                    <a:pt x="518236" y="547641"/>
                    <a:pt x="496948" y="549960"/>
                  </a:cubicBezTo>
                  <a:cubicBezTo>
                    <a:pt x="459125" y="553990"/>
                    <a:pt x="414726" y="562051"/>
                    <a:pt x="385951" y="589129"/>
                  </a:cubicBezTo>
                  <a:cubicBezTo>
                    <a:pt x="372448" y="601926"/>
                    <a:pt x="363186" y="619955"/>
                    <a:pt x="353713" y="635862"/>
                  </a:cubicBezTo>
                  <a:cubicBezTo>
                    <a:pt x="343023" y="653057"/>
                    <a:pt x="333959" y="671213"/>
                    <a:pt x="326635" y="690090"/>
                  </a:cubicBezTo>
                  <a:cubicBezTo>
                    <a:pt x="320541" y="709710"/>
                    <a:pt x="317437" y="730135"/>
                    <a:pt x="317444" y="750681"/>
                  </a:cubicBezTo>
                  <a:cubicBezTo>
                    <a:pt x="316476" y="771898"/>
                    <a:pt x="316900" y="793151"/>
                    <a:pt x="318717" y="814312"/>
                  </a:cubicBezTo>
                  <a:cubicBezTo>
                    <a:pt x="320442" y="823955"/>
                    <a:pt x="320661" y="833804"/>
                    <a:pt x="319353" y="843511"/>
                  </a:cubicBezTo>
                  <a:cubicBezTo>
                    <a:pt x="316879" y="854116"/>
                    <a:pt x="314617" y="864722"/>
                    <a:pt x="312283" y="875398"/>
                  </a:cubicBezTo>
                  <a:cubicBezTo>
                    <a:pt x="308183" y="895759"/>
                    <a:pt x="304577" y="916213"/>
                    <a:pt x="301467" y="936766"/>
                  </a:cubicBezTo>
                  <a:cubicBezTo>
                    <a:pt x="294863" y="978911"/>
                    <a:pt x="290706" y="1021402"/>
                    <a:pt x="289024" y="1064028"/>
                  </a:cubicBezTo>
                  <a:cubicBezTo>
                    <a:pt x="288316" y="1083895"/>
                    <a:pt x="286549" y="1101570"/>
                    <a:pt x="274884" y="1118397"/>
                  </a:cubicBezTo>
                  <a:cubicBezTo>
                    <a:pt x="268082" y="1128033"/>
                    <a:pt x="262278" y="1138342"/>
                    <a:pt x="257563" y="1149152"/>
                  </a:cubicBezTo>
                  <a:cubicBezTo>
                    <a:pt x="228095" y="1213716"/>
                    <a:pt x="209488" y="1282706"/>
                    <a:pt x="202488" y="1353336"/>
                  </a:cubicBezTo>
                  <a:cubicBezTo>
                    <a:pt x="199328" y="1392788"/>
                    <a:pt x="192223" y="1431822"/>
                    <a:pt x="181279" y="1469852"/>
                  </a:cubicBezTo>
                  <a:cubicBezTo>
                    <a:pt x="178521" y="1479043"/>
                    <a:pt x="175411" y="1488093"/>
                    <a:pt x="172017" y="1497142"/>
                  </a:cubicBezTo>
                  <a:cubicBezTo>
                    <a:pt x="170179" y="1502021"/>
                    <a:pt x="168199" y="1506899"/>
                    <a:pt x="166149" y="1511778"/>
                  </a:cubicBezTo>
                  <a:cubicBezTo>
                    <a:pt x="164721" y="1516811"/>
                    <a:pt x="162501" y="1521584"/>
                    <a:pt x="159574" y="1525918"/>
                  </a:cubicBezTo>
                  <a:cubicBezTo>
                    <a:pt x="156180" y="1529099"/>
                    <a:pt x="142465" y="1527331"/>
                    <a:pt x="136738" y="1528604"/>
                  </a:cubicBezTo>
                  <a:cubicBezTo>
                    <a:pt x="127428" y="1530789"/>
                    <a:pt x="118724" y="1535038"/>
                    <a:pt x="111287" y="1541048"/>
                  </a:cubicBezTo>
                  <a:cubicBezTo>
                    <a:pt x="80109" y="1565298"/>
                    <a:pt x="59889" y="1601426"/>
                    <a:pt x="31963" y="1629000"/>
                  </a:cubicBezTo>
                  <a:cubicBezTo>
                    <a:pt x="25890" y="1635031"/>
                    <a:pt x="19265" y="1640475"/>
                    <a:pt x="12167" y="1645261"/>
                  </a:cubicBezTo>
                  <a:cubicBezTo>
                    <a:pt x="6299" y="1649362"/>
                    <a:pt x="-276" y="1654381"/>
                    <a:pt x="-488" y="1662158"/>
                  </a:cubicBezTo>
                  <a:cubicBezTo>
                    <a:pt x="-912" y="1675663"/>
                    <a:pt x="13652" y="1679127"/>
                    <a:pt x="23974" y="1678278"/>
                  </a:cubicBezTo>
                  <a:cubicBezTo>
                    <a:pt x="36841" y="1677359"/>
                    <a:pt x="49341" y="1673619"/>
                    <a:pt x="60596" y="1667320"/>
                  </a:cubicBezTo>
                  <a:cubicBezTo>
                    <a:pt x="67157" y="1663141"/>
                    <a:pt x="73187" y="1658178"/>
                    <a:pt x="78553" y="1652543"/>
                  </a:cubicBezTo>
                  <a:cubicBezTo>
                    <a:pt x="83007" y="1648160"/>
                    <a:pt x="89017" y="1640312"/>
                    <a:pt x="95450" y="1638403"/>
                  </a:cubicBezTo>
                  <a:cubicBezTo>
                    <a:pt x="91074" y="1652444"/>
                    <a:pt x="84973" y="1665885"/>
                    <a:pt x="77281" y="1678420"/>
                  </a:cubicBezTo>
                  <a:cubicBezTo>
                    <a:pt x="68868" y="1694540"/>
                    <a:pt x="60101" y="1710518"/>
                    <a:pt x="50981" y="1726214"/>
                  </a:cubicBezTo>
                  <a:cubicBezTo>
                    <a:pt x="43911" y="1738657"/>
                    <a:pt x="28145" y="1756474"/>
                    <a:pt x="34720" y="1771462"/>
                  </a:cubicBezTo>
                  <a:cubicBezTo>
                    <a:pt x="46598" y="1798611"/>
                    <a:pt x="72685" y="1764392"/>
                    <a:pt x="80886" y="1753363"/>
                  </a:cubicBezTo>
                  <a:cubicBezTo>
                    <a:pt x="87956" y="1743889"/>
                    <a:pt x="94036" y="1733779"/>
                    <a:pt x="100753" y="1724163"/>
                  </a:cubicBezTo>
                  <a:cubicBezTo>
                    <a:pt x="106140" y="1714873"/>
                    <a:pt x="112941" y="1706481"/>
                    <a:pt x="120902" y="1699276"/>
                  </a:cubicBezTo>
                  <a:cubicBezTo>
                    <a:pt x="120110" y="1708411"/>
                    <a:pt x="117939" y="1717376"/>
                    <a:pt x="114468" y="1725860"/>
                  </a:cubicBezTo>
                  <a:cubicBezTo>
                    <a:pt x="111075" y="1736183"/>
                    <a:pt x="107399" y="1746364"/>
                    <a:pt x="103581" y="1756545"/>
                  </a:cubicBezTo>
                  <a:cubicBezTo>
                    <a:pt x="97571" y="1772664"/>
                    <a:pt x="85411" y="1794864"/>
                    <a:pt x="89865" y="1812327"/>
                  </a:cubicBezTo>
                  <a:cubicBezTo>
                    <a:pt x="91286" y="1820960"/>
                    <a:pt x="99438" y="1826800"/>
                    <a:pt x="108070" y="1825379"/>
                  </a:cubicBezTo>
                  <a:cubicBezTo>
                    <a:pt x="109632" y="1825117"/>
                    <a:pt x="111145" y="1824630"/>
                    <a:pt x="112559" y="1823922"/>
                  </a:cubicBezTo>
                  <a:cubicBezTo>
                    <a:pt x="122740" y="1818196"/>
                    <a:pt x="127830" y="1804197"/>
                    <a:pt x="132214" y="1794087"/>
                  </a:cubicBezTo>
                  <a:cubicBezTo>
                    <a:pt x="142677" y="1770048"/>
                    <a:pt x="150100" y="1744596"/>
                    <a:pt x="160493" y="1720770"/>
                  </a:cubicBezTo>
                  <a:cubicBezTo>
                    <a:pt x="161554" y="1741980"/>
                    <a:pt x="157312" y="1763190"/>
                    <a:pt x="156534" y="1784401"/>
                  </a:cubicBezTo>
                  <a:cubicBezTo>
                    <a:pt x="156534" y="1794794"/>
                    <a:pt x="155191" y="1810560"/>
                    <a:pt x="163604" y="1818691"/>
                  </a:cubicBezTo>
                  <a:cubicBezTo>
                    <a:pt x="169705" y="1824290"/>
                    <a:pt x="179186" y="1823880"/>
                    <a:pt x="184778" y="1817778"/>
                  </a:cubicBezTo>
                  <a:cubicBezTo>
                    <a:pt x="185874" y="1816584"/>
                    <a:pt x="186772" y="1815219"/>
                    <a:pt x="187430" y="1813741"/>
                  </a:cubicBezTo>
                  <a:cubicBezTo>
                    <a:pt x="194499" y="1800803"/>
                    <a:pt x="193368" y="1782350"/>
                    <a:pt x="194499" y="1767857"/>
                  </a:cubicBezTo>
                  <a:cubicBezTo>
                    <a:pt x="195560" y="1756686"/>
                    <a:pt x="196550" y="1745515"/>
                    <a:pt x="198105" y="1734415"/>
                  </a:cubicBezTo>
                  <a:cubicBezTo>
                    <a:pt x="198741" y="1729678"/>
                    <a:pt x="199024" y="1715113"/>
                    <a:pt x="204044" y="1712498"/>
                  </a:cubicBezTo>
                  <a:cubicBezTo>
                    <a:pt x="209558" y="1717729"/>
                    <a:pt x="205175" y="1736960"/>
                    <a:pt x="204539" y="1743606"/>
                  </a:cubicBezTo>
                  <a:cubicBezTo>
                    <a:pt x="202771" y="1755972"/>
                    <a:pt x="202488" y="1768500"/>
                    <a:pt x="203690" y="1780936"/>
                  </a:cubicBezTo>
                  <a:cubicBezTo>
                    <a:pt x="205316" y="1792178"/>
                    <a:pt x="214931" y="1806601"/>
                    <a:pt x="227162" y="1796420"/>
                  </a:cubicBezTo>
                  <a:cubicBezTo>
                    <a:pt x="235080" y="1789915"/>
                    <a:pt x="237131" y="1776906"/>
                    <a:pt x="238262" y="1767362"/>
                  </a:cubicBezTo>
                  <a:cubicBezTo>
                    <a:pt x="239605" y="1756474"/>
                    <a:pt x="239393" y="1745374"/>
                    <a:pt x="240383" y="1734415"/>
                  </a:cubicBezTo>
                  <a:cubicBezTo>
                    <a:pt x="241726" y="1719143"/>
                    <a:pt x="243635" y="1703872"/>
                    <a:pt x="245049" y="1688601"/>
                  </a:cubicBezTo>
                  <a:cubicBezTo>
                    <a:pt x="246095" y="1681630"/>
                    <a:pt x="248145" y="1674842"/>
                    <a:pt x="251129" y="1668451"/>
                  </a:cubicBezTo>
                  <a:cubicBezTo>
                    <a:pt x="255654" y="1656432"/>
                    <a:pt x="259896" y="1644201"/>
                    <a:pt x="263431" y="1631757"/>
                  </a:cubicBezTo>
                  <a:cubicBezTo>
                    <a:pt x="267510" y="1619314"/>
                    <a:pt x="269893" y="1606375"/>
                    <a:pt x="270501" y="1593296"/>
                  </a:cubicBezTo>
                  <a:cubicBezTo>
                    <a:pt x="270543" y="1589251"/>
                    <a:pt x="270111" y="1585222"/>
                    <a:pt x="269228" y="1581276"/>
                  </a:cubicBezTo>
                  <a:cubicBezTo>
                    <a:pt x="268592" y="1578802"/>
                    <a:pt x="265834" y="1574772"/>
                    <a:pt x="265834" y="1572510"/>
                  </a:cubicBezTo>
                  <a:cubicBezTo>
                    <a:pt x="267263" y="1566132"/>
                    <a:pt x="269645" y="1560003"/>
                    <a:pt x="272904" y="1554339"/>
                  </a:cubicBezTo>
                  <a:cubicBezTo>
                    <a:pt x="285559" y="1524080"/>
                    <a:pt x="299770" y="1494385"/>
                    <a:pt x="314475" y="1465044"/>
                  </a:cubicBezTo>
                  <a:cubicBezTo>
                    <a:pt x="349400" y="1395545"/>
                    <a:pt x="387931" y="1327743"/>
                    <a:pt x="411827" y="1253365"/>
                  </a:cubicBezTo>
                  <a:cubicBezTo>
                    <a:pt x="424482" y="1213773"/>
                    <a:pt x="429785" y="1172907"/>
                    <a:pt x="440107" y="1133173"/>
                  </a:cubicBezTo>
                  <a:cubicBezTo>
                    <a:pt x="449983" y="1096890"/>
                    <a:pt x="461783" y="1061157"/>
                    <a:pt x="475456" y="1026132"/>
                  </a:cubicBezTo>
                  <a:lnTo>
                    <a:pt x="490515" y="1084248"/>
                  </a:lnTo>
                  <a:cubicBezTo>
                    <a:pt x="495577" y="1099293"/>
                    <a:pt x="499480" y="1114706"/>
                    <a:pt x="502180" y="1130345"/>
                  </a:cubicBezTo>
                  <a:cubicBezTo>
                    <a:pt x="503806" y="1147597"/>
                    <a:pt x="502180" y="1165696"/>
                    <a:pt x="501827" y="1183371"/>
                  </a:cubicBezTo>
                  <a:cubicBezTo>
                    <a:pt x="501827" y="1210803"/>
                    <a:pt x="501827" y="1238306"/>
                    <a:pt x="501332" y="1265808"/>
                  </a:cubicBezTo>
                  <a:cubicBezTo>
                    <a:pt x="500222" y="1281412"/>
                    <a:pt x="500109" y="1297066"/>
                    <a:pt x="500978" y="1312683"/>
                  </a:cubicBezTo>
                  <a:cubicBezTo>
                    <a:pt x="502541" y="1319032"/>
                    <a:pt x="504718" y="1325212"/>
                    <a:pt x="507482" y="1331136"/>
                  </a:cubicBezTo>
                  <a:cubicBezTo>
                    <a:pt x="511442" y="1343014"/>
                    <a:pt x="504301" y="1361114"/>
                    <a:pt x="502039" y="1373557"/>
                  </a:cubicBezTo>
                  <a:cubicBezTo>
                    <a:pt x="497019" y="1400848"/>
                    <a:pt x="492424" y="1428209"/>
                    <a:pt x="488464" y="1455641"/>
                  </a:cubicBezTo>
                  <a:cubicBezTo>
                    <a:pt x="472557" y="1566288"/>
                    <a:pt x="479344" y="1680046"/>
                    <a:pt x="486697" y="1791259"/>
                  </a:cubicBezTo>
                  <a:cubicBezTo>
                    <a:pt x="493816" y="1902082"/>
                    <a:pt x="511908" y="2011924"/>
                    <a:pt x="540711" y="2119170"/>
                  </a:cubicBezTo>
                  <a:cubicBezTo>
                    <a:pt x="553225" y="2165550"/>
                    <a:pt x="567152" y="2211081"/>
                    <a:pt x="568213" y="2259865"/>
                  </a:cubicBezTo>
                  <a:cubicBezTo>
                    <a:pt x="569203" y="2300943"/>
                    <a:pt x="559870" y="2341101"/>
                    <a:pt x="550255" y="2380764"/>
                  </a:cubicBezTo>
                  <a:cubicBezTo>
                    <a:pt x="536964" y="2435204"/>
                    <a:pt x="530318" y="2488936"/>
                    <a:pt x="537034" y="2544931"/>
                  </a:cubicBezTo>
                  <a:cubicBezTo>
                    <a:pt x="543468" y="2598735"/>
                    <a:pt x="559163" y="2650983"/>
                    <a:pt x="574859" y="2702595"/>
                  </a:cubicBezTo>
                  <a:cubicBezTo>
                    <a:pt x="589755" y="2751803"/>
                    <a:pt x="604785" y="2800961"/>
                    <a:pt x="619964" y="2850077"/>
                  </a:cubicBezTo>
                  <a:cubicBezTo>
                    <a:pt x="631700" y="2888326"/>
                    <a:pt x="643861" y="2926576"/>
                    <a:pt x="653758" y="2965391"/>
                  </a:cubicBezTo>
                  <a:cubicBezTo>
                    <a:pt x="657010" y="2977975"/>
                    <a:pt x="662595" y="2994166"/>
                    <a:pt x="660192" y="3007104"/>
                  </a:cubicBezTo>
                  <a:cubicBezTo>
                    <a:pt x="658283" y="3017497"/>
                    <a:pt x="644214" y="3060342"/>
                    <a:pt x="642871" y="3066564"/>
                  </a:cubicBezTo>
                  <a:cubicBezTo>
                    <a:pt x="641450" y="3073846"/>
                    <a:pt x="638770" y="3080916"/>
                    <a:pt x="634952" y="3087279"/>
                  </a:cubicBezTo>
                  <a:cubicBezTo>
                    <a:pt x="629148" y="3095481"/>
                    <a:pt x="622467" y="3102975"/>
                    <a:pt x="615015" y="3109691"/>
                  </a:cubicBezTo>
                  <a:cubicBezTo>
                    <a:pt x="610823" y="3113721"/>
                    <a:pt x="606510" y="3117964"/>
                    <a:pt x="602077" y="3122418"/>
                  </a:cubicBezTo>
                  <a:cubicBezTo>
                    <a:pt x="599956" y="3124610"/>
                    <a:pt x="597694" y="3126872"/>
                    <a:pt x="595502" y="3129488"/>
                  </a:cubicBezTo>
                  <a:cubicBezTo>
                    <a:pt x="593311" y="3132104"/>
                    <a:pt x="590978" y="3134649"/>
                    <a:pt x="588433" y="3137265"/>
                  </a:cubicBezTo>
                  <a:cubicBezTo>
                    <a:pt x="583717" y="3142992"/>
                    <a:pt x="579991" y="3149496"/>
                    <a:pt x="577404" y="3156495"/>
                  </a:cubicBezTo>
                  <a:cubicBezTo>
                    <a:pt x="574307" y="3164626"/>
                    <a:pt x="574590" y="3173676"/>
                    <a:pt x="578181" y="3181595"/>
                  </a:cubicBezTo>
                  <a:cubicBezTo>
                    <a:pt x="587089" y="3198351"/>
                    <a:pt x="607239" y="3201957"/>
                    <a:pt x="622014" y="3201673"/>
                  </a:cubicBezTo>
                  <a:cubicBezTo>
                    <a:pt x="629169" y="3201532"/>
                    <a:pt x="636303" y="3202381"/>
                    <a:pt x="643224" y="3204219"/>
                  </a:cubicBezTo>
                  <a:cubicBezTo>
                    <a:pt x="650195" y="3206835"/>
                    <a:pt x="657017" y="3209875"/>
                    <a:pt x="663656" y="3213268"/>
                  </a:cubicBezTo>
                  <a:cubicBezTo>
                    <a:pt x="678807" y="3218642"/>
                    <a:pt x="694813" y="3221187"/>
                    <a:pt x="710883" y="3220763"/>
                  </a:cubicBezTo>
                  <a:cubicBezTo>
                    <a:pt x="726818" y="3221682"/>
                    <a:pt x="742733" y="3218571"/>
                    <a:pt x="757120" y="3211643"/>
                  </a:cubicBezTo>
                  <a:cubicBezTo>
                    <a:pt x="760520" y="3209521"/>
                    <a:pt x="763780" y="3207118"/>
                    <a:pt x="766876" y="3204572"/>
                  </a:cubicBezTo>
                  <a:cubicBezTo>
                    <a:pt x="769789" y="3201815"/>
                    <a:pt x="772348" y="3198633"/>
                    <a:pt x="774512" y="3195240"/>
                  </a:cubicBezTo>
                  <a:lnTo>
                    <a:pt x="775148" y="3194038"/>
                  </a:lnTo>
                  <a:lnTo>
                    <a:pt x="775784" y="3195240"/>
                  </a:lnTo>
                  <a:cubicBezTo>
                    <a:pt x="777948" y="3198633"/>
                    <a:pt x="780507" y="3201815"/>
                    <a:pt x="783420" y="3204572"/>
                  </a:cubicBezTo>
                  <a:cubicBezTo>
                    <a:pt x="786516" y="3207118"/>
                    <a:pt x="789775" y="3209521"/>
                    <a:pt x="793176" y="3211643"/>
                  </a:cubicBezTo>
                  <a:cubicBezTo>
                    <a:pt x="807563" y="3218571"/>
                    <a:pt x="823478" y="3221682"/>
                    <a:pt x="839413" y="3220763"/>
                  </a:cubicBezTo>
                  <a:cubicBezTo>
                    <a:pt x="855483" y="3221187"/>
                    <a:pt x="871489" y="3218642"/>
                    <a:pt x="886640" y="3213268"/>
                  </a:cubicBezTo>
                  <a:cubicBezTo>
                    <a:pt x="893293" y="3209875"/>
                    <a:pt x="900115" y="3206905"/>
                    <a:pt x="907072" y="3204219"/>
                  </a:cubicBezTo>
                  <a:cubicBezTo>
                    <a:pt x="913993" y="3202381"/>
                    <a:pt x="921126" y="3201532"/>
                    <a:pt x="928281" y="3201673"/>
                  </a:cubicBezTo>
                  <a:cubicBezTo>
                    <a:pt x="943058" y="3201673"/>
                    <a:pt x="963207" y="3198351"/>
                    <a:pt x="972115" y="3181595"/>
                  </a:cubicBezTo>
                  <a:cubicBezTo>
                    <a:pt x="975706" y="3173676"/>
                    <a:pt x="975989" y="3164626"/>
                    <a:pt x="972892" y="3156495"/>
                  </a:cubicBezTo>
                  <a:cubicBezTo>
                    <a:pt x="970304" y="3149496"/>
                    <a:pt x="966579" y="3142992"/>
                    <a:pt x="961863" y="3137265"/>
                  </a:cubicBezTo>
                  <a:cubicBezTo>
                    <a:pt x="959601" y="3134649"/>
                    <a:pt x="957409" y="3131962"/>
                    <a:pt x="954793" y="3129488"/>
                  </a:cubicBezTo>
                  <a:lnTo>
                    <a:pt x="948218" y="3122418"/>
                  </a:lnTo>
                  <a:cubicBezTo>
                    <a:pt x="943786" y="3117964"/>
                    <a:pt x="939473" y="3113721"/>
                    <a:pt x="935280" y="3109691"/>
                  </a:cubicBezTo>
                  <a:cubicBezTo>
                    <a:pt x="927829" y="3102975"/>
                    <a:pt x="921148" y="3095481"/>
                    <a:pt x="915343" y="3087279"/>
                  </a:cubicBezTo>
                  <a:cubicBezTo>
                    <a:pt x="912092" y="3082047"/>
                    <a:pt x="901204" y="3046697"/>
                    <a:pt x="901204" y="3046697"/>
                  </a:cubicBezTo>
                  <a:cubicBezTo>
                    <a:pt x="895265" y="3028597"/>
                    <a:pt x="889256" y="3005620"/>
                    <a:pt x="890882" y="2993813"/>
                  </a:cubicBezTo>
                  <a:cubicBezTo>
                    <a:pt x="893703" y="2976717"/>
                    <a:pt x="897669" y="2959827"/>
                    <a:pt x="902759" y="2943261"/>
                  </a:cubicBezTo>
                  <a:cubicBezTo>
                    <a:pt x="911879" y="2910456"/>
                    <a:pt x="922131" y="2877934"/>
                    <a:pt x="932099" y="2845340"/>
                  </a:cubicBezTo>
                  <a:cubicBezTo>
                    <a:pt x="947038" y="2796465"/>
                    <a:pt x="961814" y="2747653"/>
                    <a:pt x="976427" y="2698918"/>
                  </a:cubicBezTo>
                  <a:cubicBezTo>
                    <a:pt x="991910" y="2647802"/>
                    <a:pt x="1007252" y="2596119"/>
                    <a:pt x="1013402" y="2542881"/>
                  </a:cubicBezTo>
                  <a:cubicBezTo>
                    <a:pt x="1018698" y="2489544"/>
                    <a:pt x="1014392" y="2435691"/>
                    <a:pt x="1000677" y="2383875"/>
                  </a:cubicBezTo>
                  <a:cubicBezTo>
                    <a:pt x="990708" y="2343222"/>
                    <a:pt x="980952" y="2302003"/>
                    <a:pt x="981942" y="2259865"/>
                  </a:cubicBezTo>
                  <a:cubicBezTo>
                    <a:pt x="982931" y="2213839"/>
                    <a:pt x="995728" y="2170146"/>
                    <a:pt x="1007676" y="2126028"/>
                  </a:cubicBezTo>
                  <a:cubicBezTo>
                    <a:pt x="1022099" y="2074360"/>
                    <a:pt x="1033898" y="2021998"/>
                    <a:pt x="1043025" y="1969143"/>
                  </a:cubicBezTo>
                  <a:cubicBezTo>
                    <a:pt x="1051792" y="1916258"/>
                    <a:pt x="1057165" y="1863091"/>
                    <a:pt x="1062043" y="1809641"/>
                  </a:cubicBezTo>
                  <a:cubicBezTo>
                    <a:pt x="1066851" y="1754777"/>
                    <a:pt x="1069113" y="1699418"/>
                    <a:pt x="1069961" y="1644342"/>
                  </a:cubicBezTo>
                  <a:cubicBezTo>
                    <a:pt x="1070951" y="1590962"/>
                    <a:pt x="1072224" y="1537866"/>
                    <a:pt x="1064730" y="1484841"/>
                  </a:cubicBezTo>
                  <a:cubicBezTo>
                    <a:pt x="1061053" y="1458752"/>
                    <a:pt x="1056387" y="1432733"/>
                    <a:pt x="1051368" y="1407069"/>
                  </a:cubicBezTo>
                  <a:cubicBezTo>
                    <a:pt x="1048681" y="1393403"/>
                    <a:pt x="1045875" y="1379800"/>
                    <a:pt x="1042955" y="1366275"/>
                  </a:cubicBezTo>
                  <a:cubicBezTo>
                    <a:pt x="1041611" y="1360053"/>
                    <a:pt x="1040268" y="1353902"/>
                    <a:pt x="1038854" y="1347751"/>
                  </a:cubicBezTo>
                  <a:cubicBezTo>
                    <a:pt x="1037094" y="1341020"/>
                    <a:pt x="1036945" y="1333971"/>
                    <a:pt x="1038430" y="1327177"/>
                  </a:cubicBezTo>
                  <a:cubicBezTo>
                    <a:pt x="1041894" y="1307239"/>
                    <a:pt x="1039773" y="1285817"/>
                    <a:pt x="1039632" y="1265597"/>
                  </a:cubicBezTo>
                  <a:cubicBezTo>
                    <a:pt x="1039349" y="1224639"/>
                    <a:pt x="1039045" y="1183704"/>
                    <a:pt x="1038713" y="1142789"/>
                  </a:cubicBezTo>
                  <a:cubicBezTo>
                    <a:pt x="1039010" y="1130862"/>
                    <a:pt x="1041258" y="1119062"/>
                    <a:pt x="1045358" y="1107863"/>
                  </a:cubicBezTo>
                  <a:lnTo>
                    <a:pt x="1067275" y="1034828"/>
                  </a:lnTo>
                  <a:lnTo>
                    <a:pt x="1071871" y="1019557"/>
                  </a:lnTo>
                  <a:cubicBezTo>
                    <a:pt x="1083041" y="1048212"/>
                    <a:pt x="1093172" y="1077228"/>
                    <a:pt x="1102271" y="1106590"/>
                  </a:cubicBezTo>
                  <a:cubicBezTo>
                    <a:pt x="1113371" y="1142506"/>
                    <a:pt x="1118602" y="1179270"/>
                    <a:pt x="1127652" y="1215682"/>
                  </a:cubicBezTo>
                  <a:cubicBezTo>
                    <a:pt x="1146458" y="1292039"/>
                    <a:pt x="1181878" y="1363022"/>
                    <a:pt x="1218429" y="1432239"/>
                  </a:cubicBezTo>
                  <a:cubicBezTo>
                    <a:pt x="1235587" y="1464761"/>
                    <a:pt x="1251778" y="1497757"/>
                    <a:pt x="1266999" y="1531220"/>
                  </a:cubicBezTo>
                  <a:cubicBezTo>
                    <a:pt x="1273843" y="1543706"/>
                    <a:pt x="1279414" y="1556856"/>
                    <a:pt x="1283613" y="1570459"/>
                  </a:cubicBezTo>
                  <a:cubicBezTo>
                    <a:pt x="1284744" y="1575833"/>
                    <a:pt x="1281563" y="1580570"/>
                    <a:pt x="1280714" y="1586367"/>
                  </a:cubicBezTo>
                  <a:cubicBezTo>
                    <a:pt x="1279831" y="1593932"/>
                    <a:pt x="1280114" y="1601589"/>
                    <a:pt x="1281563" y="1609062"/>
                  </a:cubicBezTo>
                  <a:cubicBezTo>
                    <a:pt x="1286406" y="1633150"/>
                    <a:pt x="1293652" y="1656693"/>
                    <a:pt x="1303197" y="1679339"/>
                  </a:cubicBezTo>
                  <a:cubicBezTo>
                    <a:pt x="1305834" y="1688976"/>
                    <a:pt x="1307234" y="1698902"/>
                    <a:pt x="1307368" y="1708892"/>
                  </a:cubicBezTo>
                  <a:cubicBezTo>
                    <a:pt x="1308924" y="1723457"/>
                    <a:pt x="1310832" y="1738091"/>
                    <a:pt x="1311327" y="1752797"/>
                  </a:cubicBezTo>
                  <a:cubicBezTo>
                    <a:pt x="1310988" y="1764477"/>
                    <a:pt x="1312783" y="1776122"/>
                    <a:pt x="1316629" y="1787158"/>
                  </a:cubicBezTo>
                  <a:cubicBezTo>
                    <a:pt x="1321578" y="1799319"/>
                    <a:pt x="1336637" y="1807590"/>
                    <a:pt x="1344131" y="1791824"/>
                  </a:cubicBezTo>
                  <a:cubicBezTo>
                    <a:pt x="1349858" y="1779805"/>
                    <a:pt x="1347737" y="1762625"/>
                    <a:pt x="1346465" y="1749757"/>
                  </a:cubicBezTo>
                  <a:cubicBezTo>
                    <a:pt x="1345757" y="1743182"/>
                    <a:pt x="1345050" y="1736536"/>
                    <a:pt x="1344697" y="1729961"/>
                  </a:cubicBezTo>
                  <a:cubicBezTo>
                    <a:pt x="1344697" y="1726143"/>
                    <a:pt x="1342859" y="1716811"/>
                    <a:pt x="1345828" y="1713629"/>
                  </a:cubicBezTo>
                  <a:cubicBezTo>
                    <a:pt x="1351060" y="1715962"/>
                    <a:pt x="1351625" y="1730809"/>
                    <a:pt x="1352261" y="1735334"/>
                  </a:cubicBezTo>
                  <a:cubicBezTo>
                    <a:pt x="1353888" y="1746364"/>
                    <a:pt x="1354878" y="1757464"/>
                    <a:pt x="1355938" y="1768563"/>
                  </a:cubicBezTo>
                  <a:cubicBezTo>
                    <a:pt x="1357281" y="1783199"/>
                    <a:pt x="1355938" y="1801652"/>
                    <a:pt x="1363008" y="1814731"/>
                  </a:cubicBezTo>
                  <a:cubicBezTo>
                    <a:pt x="1366458" y="1822339"/>
                    <a:pt x="1375430" y="1825711"/>
                    <a:pt x="1383037" y="1822261"/>
                  </a:cubicBezTo>
                  <a:cubicBezTo>
                    <a:pt x="1384027" y="1821808"/>
                    <a:pt x="1384967" y="1821250"/>
                    <a:pt x="1385843" y="1820600"/>
                  </a:cubicBezTo>
                  <a:cubicBezTo>
                    <a:pt x="1394681" y="1813176"/>
                    <a:pt x="1393903" y="1797339"/>
                    <a:pt x="1393691" y="1787017"/>
                  </a:cubicBezTo>
                  <a:cubicBezTo>
                    <a:pt x="1393055" y="1765170"/>
                    <a:pt x="1388530" y="1743465"/>
                    <a:pt x="1389661" y="1721547"/>
                  </a:cubicBezTo>
                  <a:cubicBezTo>
                    <a:pt x="1399983" y="1745586"/>
                    <a:pt x="1407407" y="1771038"/>
                    <a:pt x="1417941" y="1794864"/>
                  </a:cubicBezTo>
                  <a:cubicBezTo>
                    <a:pt x="1422324" y="1805045"/>
                    <a:pt x="1427697" y="1820175"/>
                    <a:pt x="1438514" y="1825266"/>
                  </a:cubicBezTo>
                  <a:cubicBezTo>
                    <a:pt x="1446786" y="1828560"/>
                    <a:pt x="1456161" y="1824524"/>
                    <a:pt x="1459455" y="1816252"/>
                  </a:cubicBezTo>
                  <a:cubicBezTo>
                    <a:pt x="1459992" y="1814901"/>
                    <a:pt x="1460346" y="1813487"/>
                    <a:pt x="1460501" y="1812045"/>
                  </a:cubicBezTo>
                  <a:cubicBezTo>
                    <a:pt x="1464036" y="1794087"/>
                    <a:pt x="1452159" y="1772382"/>
                    <a:pt x="1446361" y="1755908"/>
                  </a:cubicBezTo>
                  <a:cubicBezTo>
                    <a:pt x="1440565" y="1739435"/>
                    <a:pt x="1429536" y="1718366"/>
                    <a:pt x="1429606" y="1700054"/>
                  </a:cubicBezTo>
                  <a:cubicBezTo>
                    <a:pt x="1444453" y="1711013"/>
                    <a:pt x="1454350" y="1731799"/>
                    <a:pt x="1464531" y="1746788"/>
                  </a:cubicBezTo>
                  <a:cubicBezTo>
                    <a:pt x="1472662" y="1758877"/>
                    <a:pt x="1492316" y="1792319"/>
                    <a:pt x="1510344" y="1779027"/>
                  </a:cubicBezTo>
                  <a:cubicBezTo>
                    <a:pt x="1526958" y="1766796"/>
                    <a:pt x="1509708" y="1744172"/>
                    <a:pt x="1502214" y="1731658"/>
                  </a:cubicBezTo>
                  <a:cubicBezTo>
                    <a:pt x="1493447" y="1716811"/>
                    <a:pt x="1485105" y="1701680"/>
                    <a:pt x="1477045" y="1686480"/>
                  </a:cubicBezTo>
                  <a:cubicBezTo>
                    <a:pt x="1468985" y="1671279"/>
                    <a:pt x="1458734" y="1655583"/>
                    <a:pt x="1455058" y="1639181"/>
                  </a:cubicBezTo>
                  <a:cubicBezTo>
                    <a:pt x="1466652" y="1641938"/>
                    <a:pt x="1476267" y="1658411"/>
                    <a:pt x="1485458" y="1665199"/>
                  </a:cubicBezTo>
                  <a:cubicBezTo>
                    <a:pt x="1495667" y="1671936"/>
                    <a:pt x="1507226" y="1676355"/>
                    <a:pt x="1519323" y="1678137"/>
                  </a:cubicBezTo>
                  <a:cubicBezTo>
                    <a:pt x="1528019" y="1679551"/>
                    <a:pt x="1538199" y="1680894"/>
                    <a:pt x="1545410" y="1674602"/>
                  </a:cubicBezTo>
                  <a:cubicBezTo>
                    <a:pt x="1556157" y="1664421"/>
                    <a:pt x="1548309" y="1651836"/>
                    <a:pt x="1538129" y="1645473"/>
                  </a:cubicBezTo>
                  <a:close/>
                  <a:moveTo>
                    <a:pt x="792186" y="2355453"/>
                  </a:moveTo>
                  <a:cubicBezTo>
                    <a:pt x="790560" y="2382956"/>
                    <a:pt x="786036" y="2410317"/>
                    <a:pt x="783773" y="2437749"/>
                  </a:cubicBezTo>
                  <a:cubicBezTo>
                    <a:pt x="780521" y="2477483"/>
                    <a:pt x="780875" y="2517288"/>
                    <a:pt x="779319" y="2557092"/>
                  </a:cubicBezTo>
                  <a:cubicBezTo>
                    <a:pt x="778329" y="2581838"/>
                    <a:pt x="778258" y="2606583"/>
                    <a:pt x="779319" y="2631187"/>
                  </a:cubicBezTo>
                  <a:cubicBezTo>
                    <a:pt x="780451" y="2658972"/>
                    <a:pt x="783915" y="2686546"/>
                    <a:pt x="785187" y="2714331"/>
                  </a:cubicBezTo>
                  <a:cubicBezTo>
                    <a:pt x="788227" y="2777326"/>
                    <a:pt x="781369" y="2840533"/>
                    <a:pt x="775289" y="2903174"/>
                  </a:cubicBezTo>
                  <a:cubicBezTo>
                    <a:pt x="769704" y="2846047"/>
                    <a:pt x="763624" y="2788497"/>
                    <a:pt x="764684" y="2731017"/>
                  </a:cubicBezTo>
                  <a:cubicBezTo>
                    <a:pt x="765179" y="2702736"/>
                    <a:pt x="768785" y="2674456"/>
                    <a:pt x="770340" y="2646175"/>
                  </a:cubicBezTo>
                  <a:cubicBezTo>
                    <a:pt x="771896" y="2617895"/>
                    <a:pt x="772391" y="2587777"/>
                    <a:pt x="771189" y="2558647"/>
                  </a:cubicBezTo>
                  <a:cubicBezTo>
                    <a:pt x="769280" y="2511914"/>
                    <a:pt x="769987" y="2465110"/>
                    <a:pt x="765533" y="2418518"/>
                  </a:cubicBezTo>
                  <a:cubicBezTo>
                    <a:pt x="763907" y="2402186"/>
                    <a:pt x="761715" y="2385925"/>
                    <a:pt x="759806" y="2369593"/>
                  </a:cubicBezTo>
                  <a:cubicBezTo>
                    <a:pt x="756992" y="2353565"/>
                    <a:pt x="756823" y="2337177"/>
                    <a:pt x="759311" y="2321092"/>
                  </a:cubicBezTo>
                  <a:cubicBezTo>
                    <a:pt x="762705" y="2305821"/>
                    <a:pt x="769138" y="2291751"/>
                    <a:pt x="771189" y="2275985"/>
                  </a:cubicBezTo>
                  <a:cubicBezTo>
                    <a:pt x="773048" y="2259540"/>
                    <a:pt x="773048" y="2242939"/>
                    <a:pt x="771189" y="2226494"/>
                  </a:cubicBezTo>
                  <a:cubicBezTo>
                    <a:pt x="767300" y="2189376"/>
                    <a:pt x="771613" y="2153460"/>
                    <a:pt x="775289" y="2116413"/>
                  </a:cubicBezTo>
                  <a:cubicBezTo>
                    <a:pt x="778329" y="2144693"/>
                    <a:pt x="783844" y="2174176"/>
                    <a:pt x="781935" y="2202668"/>
                  </a:cubicBezTo>
                  <a:cubicBezTo>
                    <a:pt x="780167" y="2229534"/>
                    <a:pt x="773875" y="2254563"/>
                    <a:pt x="778612" y="2281712"/>
                  </a:cubicBezTo>
                  <a:cubicBezTo>
                    <a:pt x="780592" y="2292550"/>
                    <a:pt x="783794" y="2303127"/>
                    <a:pt x="788156" y="2313244"/>
                  </a:cubicBezTo>
                  <a:cubicBezTo>
                    <a:pt x="792773" y="2326805"/>
                    <a:pt x="794152" y="2341263"/>
                    <a:pt x="792186" y="23554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4312695" y="5309152"/>
              <a:ext cx="7069" cy="7070"/>
            </a:xfrm>
            <a:custGeom>
              <a:rect b="b" l="l" r="r" t="t"/>
              <a:pathLst>
                <a:path extrusionOk="0" h="7070" w="7069">
                  <a:moveTo>
                    <a:pt x="-497" y="-55"/>
                  </a:moveTo>
                  <a:lnTo>
                    <a:pt x="-497" y="-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2822498" y="3640222"/>
              <a:ext cx="1551059" cy="3220975"/>
            </a:xfrm>
            <a:custGeom>
              <a:rect b="b" l="l" r="r" t="t"/>
              <a:pathLst>
                <a:path extrusionOk="0" h="3220975" w="1551059">
                  <a:moveTo>
                    <a:pt x="716963" y="2270329"/>
                  </a:moveTo>
                  <a:cubicBezTo>
                    <a:pt x="690522" y="2244523"/>
                    <a:pt x="644214" y="2249119"/>
                    <a:pt x="617985" y="2272379"/>
                  </a:cubicBezTo>
                  <a:cubicBezTo>
                    <a:pt x="621095" y="2271531"/>
                    <a:pt x="624135" y="2270541"/>
                    <a:pt x="627246" y="2269551"/>
                  </a:cubicBezTo>
                  <a:cubicBezTo>
                    <a:pt x="655031" y="2258522"/>
                    <a:pt x="689249" y="2261350"/>
                    <a:pt x="716963" y="2270329"/>
                  </a:cubicBezTo>
                  <a:close/>
                  <a:moveTo>
                    <a:pt x="774582" y="366986"/>
                  </a:moveTo>
                  <a:lnTo>
                    <a:pt x="774582" y="366986"/>
                  </a:lnTo>
                  <a:lnTo>
                    <a:pt x="774582" y="366986"/>
                  </a:lnTo>
                  <a:close/>
                  <a:moveTo>
                    <a:pt x="712862" y="698503"/>
                  </a:moveTo>
                  <a:cubicBezTo>
                    <a:pt x="710105" y="688959"/>
                    <a:pt x="708125" y="683656"/>
                    <a:pt x="708125" y="683656"/>
                  </a:cubicBezTo>
                  <a:lnTo>
                    <a:pt x="710670" y="698928"/>
                  </a:lnTo>
                  <a:cubicBezTo>
                    <a:pt x="712438" y="708684"/>
                    <a:pt x="714205" y="722683"/>
                    <a:pt x="716327" y="739369"/>
                  </a:cubicBezTo>
                  <a:cubicBezTo>
                    <a:pt x="718667" y="758296"/>
                    <a:pt x="719727" y="777356"/>
                    <a:pt x="719508" y="796424"/>
                  </a:cubicBezTo>
                  <a:cubicBezTo>
                    <a:pt x="719267" y="806874"/>
                    <a:pt x="717967" y="817274"/>
                    <a:pt x="715619" y="827462"/>
                  </a:cubicBezTo>
                  <a:cubicBezTo>
                    <a:pt x="712473" y="837883"/>
                    <a:pt x="708430" y="848008"/>
                    <a:pt x="703530" y="857722"/>
                  </a:cubicBezTo>
                  <a:cubicBezTo>
                    <a:pt x="693837" y="877222"/>
                    <a:pt x="682455" y="895844"/>
                    <a:pt x="669524" y="913364"/>
                  </a:cubicBezTo>
                  <a:cubicBezTo>
                    <a:pt x="658665" y="928876"/>
                    <a:pt x="645642" y="942754"/>
                    <a:pt x="630852" y="954583"/>
                  </a:cubicBezTo>
                  <a:cubicBezTo>
                    <a:pt x="624956" y="959171"/>
                    <a:pt x="618402" y="962840"/>
                    <a:pt x="611410" y="965471"/>
                  </a:cubicBezTo>
                  <a:cubicBezTo>
                    <a:pt x="606051" y="967507"/>
                    <a:pt x="600261" y="968136"/>
                    <a:pt x="594583" y="967309"/>
                  </a:cubicBezTo>
                  <a:cubicBezTo>
                    <a:pt x="590886" y="966715"/>
                    <a:pt x="587315" y="965471"/>
                    <a:pt x="584049" y="963632"/>
                  </a:cubicBezTo>
                  <a:cubicBezTo>
                    <a:pt x="581787" y="962289"/>
                    <a:pt x="580656" y="961441"/>
                    <a:pt x="580656" y="961441"/>
                  </a:cubicBezTo>
                  <a:cubicBezTo>
                    <a:pt x="581638" y="962374"/>
                    <a:pt x="582678" y="963243"/>
                    <a:pt x="583767" y="964056"/>
                  </a:cubicBezTo>
                  <a:cubicBezTo>
                    <a:pt x="586842" y="966482"/>
                    <a:pt x="590377" y="968256"/>
                    <a:pt x="594159" y="969288"/>
                  </a:cubicBezTo>
                  <a:cubicBezTo>
                    <a:pt x="600176" y="970773"/>
                    <a:pt x="606454" y="970773"/>
                    <a:pt x="612470" y="969288"/>
                  </a:cubicBezTo>
                  <a:cubicBezTo>
                    <a:pt x="620212" y="967302"/>
                    <a:pt x="627550" y="964007"/>
                    <a:pt x="634175" y="959532"/>
                  </a:cubicBezTo>
                  <a:cubicBezTo>
                    <a:pt x="650266" y="948262"/>
                    <a:pt x="664568" y="934631"/>
                    <a:pt x="676594" y="919091"/>
                  </a:cubicBezTo>
                  <a:cubicBezTo>
                    <a:pt x="690620" y="901564"/>
                    <a:pt x="702752" y="882609"/>
                    <a:pt x="712792" y="862530"/>
                  </a:cubicBezTo>
                  <a:cubicBezTo>
                    <a:pt x="718101" y="852222"/>
                    <a:pt x="722336" y="841390"/>
                    <a:pt x="725447" y="830219"/>
                  </a:cubicBezTo>
                  <a:cubicBezTo>
                    <a:pt x="728006" y="819211"/>
                    <a:pt x="729165" y="807935"/>
                    <a:pt x="728911" y="796636"/>
                  </a:cubicBezTo>
                  <a:cubicBezTo>
                    <a:pt x="728416" y="777130"/>
                    <a:pt x="726189" y="757701"/>
                    <a:pt x="722265" y="738591"/>
                  </a:cubicBezTo>
                  <a:cubicBezTo>
                    <a:pt x="719437" y="721623"/>
                    <a:pt x="715478" y="708048"/>
                    <a:pt x="712862" y="698503"/>
                  </a:cubicBezTo>
                  <a:close/>
                  <a:moveTo>
                    <a:pt x="705792" y="3192836"/>
                  </a:moveTo>
                  <a:cubicBezTo>
                    <a:pt x="699543" y="3192271"/>
                    <a:pt x="693618" y="3189796"/>
                    <a:pt x="688825" y="3185766"/>
                  </a:cubicBezTo>
                  <a:cubicBezTo>
                    <a:pt x="684321" y="3181311"/>
                    <a:pt x="681246" y="3175655"/>
                    <a:pt x="679987" y="3169434"/>
                  </a:cubicBezTo>
                  <a:cubicBezTo>
                    <a:pt x="677548" y="3156213"/>
                    <a:pt x="677548" y="3142638"/>
                    <a:pt x="679987" y="3129417"/>
                  </a:cubicBezTo>
                  <a:cubicBezTo>
                    <a:pt x="683452" y="3103045"/>
                    <a:pt x="689744" y="3078371"/>
                    <a:pt x="694127" y="3056949"/>
                  </a:cubicBezTo>
                  <a:cubicBezTo>
                    <a:pt x="697542" y="3039698"/>
                    <a:pt x="699366" y="3022150"/>
                    <a:pt x="699571" y="3004559"/>
                  </a:cubicBezTo>
                  <a:cubicBezTo>
                    <a:pt x="699571" y="2998196"/>
                    <a:pt x="699571" y="2993176"/>
                    <a:pt x="699147" y="2989783"/>
                  </a:cubicBezTo>
                  <a:cubicBezTo>
                    <a:pt x="698722" y="2986389"/>
                    <a:pt x="699147" y="2984621"/>
                    <a:pt x="699147" y="2984621"/>
                  </a:cubicBezTo>
                  <a:lnTo>
                    <a:pt x="699147" y="2989783"/>
                  </a:lnTo>
                  <a:cubicBezTo>
                    <a:pt x="699147" y="2993176"/>
                    <a:pt x="698722" y="2998125"/>
                    <a:pt x="698228" y="3004418"/>
                  </a:cubicBezTo>
                  <a:cubicBezTo>
                    <a:pt x="696609" y="3021761"/>
                    <a:pt x="693632" y="3038920"/>
                    <a:pt x="689320" y="3055817"/>
                  </a:cubicBezTo>
                  <a:cubicBezTo>
                    <a:pt x="684442" y="3077027"/>
                    <a:pt x="676382" y="3100995"/>
                    <a:pt x="672423" y="3128427"/>
                  </a:cubicBezTo>
                  <a:cubicBezTo>
                    <a:pt x="669623" y="3142638"/>
                    <a:pt x="669475" y="3157273"/>
                    <a:pt x="671998" y="3171555"/>
                  </a:cubicBezTo>
                  <a:cubicBezTo>
                    <a:pt x="673511" y="3179615"/>
                    <a:pt x="677400" y="3186968"/>
                    <a:pt x="683169" y="3192765"/>
                  </a:cubicBezTo>
                  <a:cubicBezTo>
                    <a:pt x="689291" y="3198351"/>
                    <a:pt x="697012" y="3201815"/>
                    <a:pt x="705227" y="3202734"/>
                  </a:cubicBezTo>
                  <a:cubicBezTo>
                    <a:pt x="712884" y="3203582"/>
                    <a:pt x="720618" y="3203300"/>
                    <a:pt x="728204" y="3202027"/>
                  </a:cubicBezTo>
                  <a:cubicBezTo>
                    <a:pt x="732234" y="3201462"/>
                    <a:pt x="735274" y="3200754"/>
                    <a:pt x="739233" y="3199835"/>
                  </a:cubicBezTo>
                  <a:cubicBezTo>
                    <a:pt x="743447" y="3198775"/>
                    <a:pt x="747314" y="3196654"/>
                    <a:pt x="750474" y="3193684"/>
                  </a:cubicBezTo>
                  <a:cubicBezTo>
                    <a:pt x="756123" y="3187887"/>
                    <a:pt x="759806" y="3180463"/>
                    <a:pt x="761008" y="3172474"/>
                  </a:cubicBezTo>
                  <a:cubicBezTo>
                    <a:pt x="762373" y="3165475"/>
                    <a:pt x="762967" y="3158404"/>
                    <a:pt x="762776" y="3151264"/>
                  </a:cubicBezTo>
                  <a:cubicBezTo>
                    <a:pt x="762344" y="3137972"/>
                    <a:pt x="760619" y="3124751"/>
                    <a:pt x="757615" y="3111813"/>
                  </a:cubicBezTo>
                  <a:cubicBezTo>
                    <a:pt x="756271" y="3105662"/>
                    <a:pt x="754787" y="3099723"/>
                    <a:pt x="753160" y="3094067"/>
                  </a:cubicBezTo>
                  <a:cubicBezTo>
                    <a:pt x="751535" y="3088411"/>
                    <a:pt x="749414" y="3082825"/>
                    <a:pt x="748211" y="3077947"/>
                  </a:cubicBezTo>
                  <a:cubicBezTo>
                    <a:pt x="745808" y="3067625"/>
                    <a:pt x="744323" y="3057726"/>
                    <a:pt x="742980" y="3049030"/>
                  </a:cubicBezTo>
                  <a:cubicBezTo>
                    <a:pt x="741637" y="3040334"/>
                    <a:pt x="740717" y="3032698"/>
                    <a:pt x="739869" y="3026476"/>
                  </a:cubicBezTo>
                  <a:cubicBezTo>
                    <a:pt x="738314" y="3013892"/>
                    <a:pt x="737395" y="3006680"/>
                    <a:pt x="737395" y="3006680"/>
                  </a:cubicBezTo>
                  <a:cubicBezTo>
                    <a:pt x="737395" y="3006680"/>
                    <a:pt x="737395" y="3013750"/>
                    <a:pt x="737961" y="3026618"/>
                  </a:cubicBezTo>
                  <a:cubicBezTo>
                    <a:pt x="738385" y="3032910"/>
                    <a:pt x="738880" y="3040758"/>
                    <a:pt x="739374" y="3049454"/>
                  </a:cubicBezTo>
                  <a:cubicBezTo>
                    <a:pt x="740011" y="3059423"/>
                    <a:pt x="741191" y="3069321"/>
                    <a:pt x="742909" y="3079149"/>
                  </a:cubicBezTo>
                  <a:cubicBezTo>
                    <a:pt x="744041" y="3084876"/>
                    <a:pt x="745950" y="3089966"/>
                    <a:pt x="747151" y="3095622"/>
                  </a:cubicBezTo>
                  <a:cubicBezTo>
                    <a:pt x="748353" y="3101278"/>
                    <a:pt x="749626" y="3107146"/>
                    <a:pt x="750686" y="3113156"/>
                  </a:cubicBezTo>
                  <a:cubicBezTo>
                    <a:pt x="752906" y="3125741"/>
                    <a:pt x="754129" y="3138537"/>
                    <a:pt x="754363" y="3151334"/>
                  </a:cubicBezTo>
                  <a:cubicBezTo>
                    <a:pt x="754468" y="3157909"/>
                    <a:pt x="753847" y="3164485"/>
                    <a:pt x="752524" y="3170919"/>
                  </a:cubicBezTo>
                  <a:cubicBezTo>
                    <a:pt x="751096" y="3177070"/>
                    <a:pt x="747809" y="3182584"/>
                    <a:pt x="743121" y="3186756"/>
                  </a:cubicBezTo>
                  <a:cubicBezTo>
                    <a:pt x="741135" y="3188665"/>
                    <a:pt x="738703" y="3189937"/>
                    <a:pt x="736052" y="3190644"/>
                  </a:cubicBezTo>
                  <a:cubicBezTo>
                    <a:pt x="733082" y="3191281"/>
                    <a:pt x="728982" y="3192129"/>
                    <a:pt x="725871" y="3192482"/>
                  </a:cubicBezTo>
                  <a:cubicBezTo>
                    <a:pt x="719154" y="3193543"/>
                    <a:pt x="712325" y="3193684"/>
                    <a:pt x="705580" y="3192836"/>
                  </a:cubicBezTo>
                  <a:close/>
                  <a:moveTo>
                    <a:pt x="774724" y="2319890"/>
                  </a:moveTo>
                  <a:lnTo>
                    <a:pt x="774724" y="2319890"/>
                  </a:lnTo>
                  <a:close/>
                  <a:moveTo>
                    <a:pt x="365378" y="1197370"/>
                  </a:moveTo>
                  <a:cubicBezTo>
                    <a:pt x="363519" y="1198536"/>
                    <a:pt x="361553" y="1199534"/>
                    <a:pt x="359510" y="1200339"/>
                  </a:cubicBezTo>
                  <a:cubicBezTo>
                    <a:pt x="357474" y="1201251"/>
                    <a:pt x="355339" y="1201916"/>
                    <a:pt x="353147" y="1202319"/>
                  </a:cubicBezTo>
                  <a:cubicBezTo>
                    <a:pt x="350821" y="1202786"/>
                    <a:pt x="348453" y="1203019"/>
                    <a:pt x="346078" y="1203026"/>
                  </a:cubicBezTo>
                  <a:cubicBezTo>
                    <a:pt x="343723" y="1203217"/>
                    <a:pt x="341362" y="1203217"/>
                    <a:pt x="339008" y="1203026"/>
                  </a:cubicBezTo>
                  <a:cubicBezTo>
                    <a:pt x="336816" y="1202602"/>
                    <a:pt x="334554" y="1203026"/>
                    <a:pt x="332432" y="1202178"/>
                  </a:cubicBezTo>
                  <a:cubicBezTo>
                    <a:pt x="330311" y="1201329"/>
                    <a:pt x="328403" y="1201329"/>
                    <a:pt x="326494" y="1200976"/>
                  </a:cubicBezTo>
                  <a:cubicBezTo>
                    <a:pt x="322747" y="1200269"/>
                    <a:pt x="319424" y="1199137"/>
                    <a:pt x="317374" y="1198713"/>
                  </a:cubicBezTo>
                  <a:lnTo>
                    <a:pt x="313697" y="1197936"/>
                  </a:lnTo>
                  <a:cubicBezTo>
                    <a:pt x="314560" y="1198819"/>
                    <a:pt x="315486" y="1199647"/>
                    <a:pt x="316455" y="1200410"/>
                  </a:cubicBezTo>
                  <a:cubicBezTo>
                    <a:pt x="318908" y="1202595"/>
                    <a:pt x="321587" y="1204518"/>
                    <a:pt x="324444" y="1206137"/>
                  </a:cubicBezTo>
                  <a:cubicBezTo>
                    <a:pt x="328523" y="1208583"/>
                    <a:pt x="332956" y="1210372"/>
                    <a:pt x="337594" y="1211439"/>
                  </a:cubicBezTo>
                  <a:cubicBezTo>
                    <a:pt x="340273" y="1212139"/>
                    <a:pt x="343023" y="1212542"/>
                    <a:pt x="345794" y="1212642"/>
                  </a:cubicBezTo>
                  <a:cubicBezTo>
                    <a:pt x="348700" y="1212698"/>
                    <a:pt x="351613" y="1212507"/>
                    <a:pt x="354491" y="1212076"/>
                  </a:cubicBezTo>
                  <a:cubicBezTo>
                    <a:pt x="357361" y="1211355"/>
                    <a:pt x="360153" y="1210358"/>
                    <a:pt x="362833" y="1209107"/>
                  </a:cubicBezTo>
                  <a:cubicBezTo>
                    <a:pt x="365406" y="1207869"/>
                    <a:pt x="367782" y="1206278"/>
                    <a:pt x="369903" y="1204369"/>
                  </a:cubicBezTo>
                  <a:cubicBezTo>
                    <a:pt x="371868" y="1202672"/>
                    <a:pt x="373622" y="1200750"/>
                    <a:pt x="375135" y="1198642"/>
                  </a:cubicBezTo>
                  <a:cubicBezTo>
                    <a:pt x="379278" y="1193093"/>
                    <a:pt x="381731" y="1186461"/>
                    <a:pt x="382204" y="1179553"/>
                  </a:cubicBezTo>
                  <a:cubicBezTo>
                    <a:pt x="379801" y="1183138"/>
                    <a:pt x="377107" y="1186524"/>
                    <a:pt x="374145" y="1189664"/>
                  </a:cubicBezTo>
                  <a:cubicBezTo>
                    <a:pt x="371487" y="1192598"/>
                    <a:pt x="368468" y="1195185"/>
                    <a:pt x="365166" y="1197370"/>
                  </a:cubicBezTo>
                  <a:close/>
                  <a:moveTo>
                    <a:pt x="954652" y="967309"/>
                  </a:moveTo>
                  <a:cubicBezTo>
                    <a:pt x="948975" y="968136"/>
                    <a:pt x="943184" y="967500"/>
                    <a:pt x="937826" y="965471"/>
                  </a:cubicBezTo>
                  <a:cubicBezTo>
                    <a:pt x="930834" y="962840"/>
                    <a:pt x="924280" y="959171"/>
                    <a:pt x="918383" y="954583"/>
                  </a:cubicBezTo>
                  <a:cubicBezTo>
                    <a:pt x="903614" y="942733"/>
                    <a:pt x="890592" y="928862"/>
                    <a:pt x="879711" y="913364"/>
                  </a:cubicBezTo>
                  <a:cubicBezTo>
                    <a:pt x="866802" y="895837"/>
                    <a:pt x="855448" y="877222"/>
                    <a:pt x="845776" y="857722"/>
                  </a:cubicBezTo>
                  <a:cubicBezTo>
                    <a:pt x="840855" y="848008"/>
                    <a:pt x="836783" y="837883"/>
                    <a:pt x="833616" y="827462"/>
                  </a:cubicBezTo>
                  <a:cubicBezTo>
                    <a:pt x="831304" y="817267"/>
                    <a:pt x="830003" y="806874"/>
                    <a:pt x="829727" y="796424"/>
                  </a:cubicBezTo>
                  <a:cubicBezTo>
                    <a:pt x="829544" y="777356"/>
                    <a:pt x="830604" y="758296"/>
                    <a:pt x="832909" y="739369"/>
                  </a:cubicBezTo>
                  <a:cubicBezTo>
                    <a:pt x="835101" y="722683"/>
                    <a:pt x="836868" y="708684"/>
                    <a:pt x="838565" y="698928"/>
                  </a:cubicBezTo>
                  <a:lnTo>
                    <a:pt x="841110" y="683656"/>
                  </a:lnTo>
                  <a:cubicBezTo>
                    <a:pt x="841110" y="683656"/>
                    <a:pt x="839130" y="688959"/>
                    <a:pt x="836444" y="698503"/>
                  </a:cubicBezTo>
                  <a:cubicBezTo>
                    <a:pt x="833757" y="708048"/>
                    <a:pt x="829798" y="721623"/>
                    <a:pt x="826758" y="738450"/>
                  </a:cubicBezTo>
                  <a:cubicBezTo>
                    <a:pt x="822834" y="757567"/>
                    <a:pt x="820607" y="776989"/>
                    <a:pt x="820112" y="796495"/>
                  </a:cubicBezTo>
                  <a:cubicBezTo>
                    <a:pt x="819893" y="807786"/>
                    <a:pt x="821053" y="819070"/>
                    <a:pt x="823577" y="830078"/>
                  </a:cubicBezTo>
                  <a:cubicBezTo>
                    <a:pt x="826737" y="841242"/>
                    <a:pt x="831000" y="852066"/>
                    <a:pt x="836302" y="862388"/>
                  </a:cubicBezTo>
                  <a:cubicBezTo>
                    <a:pt x="846341" y="882453"/>
                    <a:pt x="858445" y="901408"/>
                    <a:pt x="872429" y="918949"/>
                  </a:cubicBezTo>
                  <a:cubicBezTo>
                    <a:pt x="884455" y="934489"/>
                    <a:pt x="898757" y="948121"/>
                    <a:pt x="914848" y="959390"/>
                  </a:cubicBezTo>
                  <a:cubicBezTo>
                    <a:pt x="921480" y="963845"/>
                    <a:pt x="928819" y="967146"/>
                    <a:pt x="936553" y="969147"/>
                  </a:cubicBezTo>
                  <a:cubicBezTo>
                    <a:pt x="942570" y="970639"/>
                    <a:pt x="948848" y="970639"/>
                    <a:pt x="954864" y="969147"/>
                  </a:cubicBezTo>
                  <a:cubicBezTo>
                    <a:pt x="958668" y="968115"/>
                    <a:pt x="962224" y="966340"/>
                    <a:pt x="965327" y="963915"/>
                  </a:cubicBezTo>
                  <a:cubicBezTo>
                    <a:pt x="966416" y="963102"/>
                    <a:pt x="967456" y="962232"/>
                    <a:pt x="968438" y="961299"/>
                  </a:cubicBezTo>
                  <a:cubicBezTo>
                    <a:pt x="967321" y="962091"/>
                    <a:pt x="966169" y="962826"/>
                    <a:pt x="964974" y="963491"/>
                  </a:cubicBezTo>
                  <a:cubicBezTo>
                    <a:pt x="961715" y="965379"/>
                    <a:pt x="958151" y="966665"/>
                    <a:pt x="954440" y="967309"/>
                  </a:cubicBezTo>
                  <a:close/>
                  <a:moveTo>
                    <a:pt x="777905" y="1030374"/>
                  </a:moveTo>
                  <a:cubicBezTo>
                    <a:pt x="777481" y="1012345"/>
                    <a:pt x="776562" y="997357"/>
                    <a:pt x="776138" y="986822"/>
                  </a:cubicBezTo>
                  <a:cubicBezTo>
                    <a:pt x="775713" y="976288"/>
                    <a:pt x="775218" y="970278"/>
                    <a:pt x="775218" y="970278"/>
                  </a:cubicBezTo>
                  <a:cubicBezTo>
                    <a:pt x="775218" y="970278"/>
                    <a:pt x="775218" y="976288"/>
                    <a:pt x="774299" y="986822"/>
                  </a:cubicBezTo>
                  <a:cubicBezTo>
                    <a:pt x="773381" y="997357"/>
                    <a:pt x="772956" y="1012345"/>
                    <a:pt x="772532" y="1030374"/>
                  </a:cubicBezTo>
                  <a:cubicBezTo>
                    <a:pt x="772108" y="1048403"/>
                    <a:pt x="771259" y="1069401"/>
                    <a:pt x="770977" y="1091955"/>
                  </a:cubicBezTo>
                  <a:cubicBezTo>
                    <a:pt x="770694" y="1114509"/>
                    <a:pt x="770482" y="1119104"/>
                    <a:pt x="770411" y="1143142"/>
                  </a:cubicBezTo>
                  <a:cubicBezTo>
                    <a:pt x="770340" y="1167180"/>
                    <a:pt x="770411" y="1181533"/>
                    <a:pt x="770977" y="1204087"/>
                  </a:cubicBezTo>
                  <a:cubicBezTo>
                    <a:pt x="771542" y="1226640"/>
                    <a:pt x="772037" y="1247638"/>
                    <a:pt x="772462" y="1265667"/>
                  </a:cubicBezTo>
                  <a:cubicBezTo>
                    <a:pt x="772886" y="1283696"/>
                    <a:pt x="773875" y="1298685"/>
                    <a:pt x="774299" y="1309219"/>
                  </a:cubicBezTo>
                  <a:lnTo>
                    <a:pt x="775218" y="1325763"/>
                  </a:lnTo>
                  <a:cubicBezTo>
                    <a:pt x="775218" y="1325763"/>
                    <a:pt x="775572" y="1319753"/>
                    <a:pt x="776138" y="1309219"/>
                  </a:cubicBezTo>
                  <a:cubicBezTo>
                    <a:pt x="776703" y="1298685"/>
                    <a:pt x="777552" y="1283696"/>
                    <a:pt x="777976" y="1265667"/>
                  </a:cubicBezTo>
                  <a:cubicBezTo>
                    <a:pt x="778400" y="1247638"/>
                    <a:pt x="779178" y="1226640"/>
                    <a:pt x="779461" y="1204087"/>
                  </a:cubicBezTo>
                  <a:cubicBezTo>
                    <a:pt x="779743" y="1181533"/>
                    <a:pt x="779956" y="1167180"/>
                    <a:pt x="780097" y="1143142"/>
                  </a:cubicBezTo>
                  <a:cubicBezTo>
                    <a:pt x="780238" y="1119104"/>
                    <a:pt x="780097" y="1114509"/>
                    <a:pt x="779461" y="1091955"/>
                  </a:cubicBezTo>
                  <a:cubicBezTo>
                    <a:pt x="778824" y="1069401"/>
                    <a:pt x="778471" y="1048403"/>
                    <a:pt x="777834" y="1030374"/>
                  </a:cubicBezTo>
                  <a:close/>
                  <a:moveTo>
                    <a:pt x="1222247" y="1200763"/>
                  </a:moveTo>
                  <a:cubicBezTo>
                    <a:pt x="1220409" y="1200763"/>
                    <a:pt x="1218358" y="1201471"/>
                    <a:pt x="1216308" y="1201966"/>
                  </a:cubicBezTo>
                  <a:cubicBezTo>
                    <a:pt x="1214258" y="1202461"/>
                    <a:pt x="1211995" y="1202390"/>
                    <a:pt x="1209733" y="1202814"/>
                  </a:cubicBezTo>
                  <a:cubicBezTo>
                    <a:pt x="1207379" y="1203005"/>
                    <a:pt x="1205017" y="1203005"/>
                    <a:pt x="1202663" y="1202814"/>
                  </a:cubicBezTo>
                  <a:cubicBezTo>
                    <a:pt x="1200288" y="1202807"/>
                    <a:pt x="1197919" y="1202574"/>
                    <a:pt x="1195593" y="1202107"/>
                  </a:cubicBezTo>
                  <a:cubicBezTo>
                    <a:pt x="1193402" y="1201697"/>
                    <a:pt x="1191267" y="1201032"/>
                    <a:pt x="1189230" y="1200127"/>
                  </a:cubicBezTo>
                  <a:cubicBezTo>
                    <a:pt x="1187201" y="1199336"/>
                    <a:pt x="1185257" y="1198346"/>
                    <a:pt x="1183433" y="1197158"/>
                  </a:cubicBezTo>
                  <a:cubicBezTo>
                    <a:pt x="1180124" y="1194959"/>
                    <a:pt x="1177084" y="1192372"/>
                    <a:pt x="1174384" y="1189451"/>
                  </a:cubicBezTo>
                  <a:cubicBezTo>
                    <a:pt x="1171421" y="1186313"/>
                    <a:pt x="1168728" y="1182926"/>
                    <a:pt x="1166324" y="1179341"/>
                  </a:cubicBezTo>
                  <a:cubicBezTo>
                    <a:pt x="1166472" y="1183951"/>
                    <a:pt x="1167653" y="1188469"/>
                    <a:pt x="1169788" y="1192562"/>
                  </a:cubicBezTo>
                  <a:cubicBezTo>
                    <a:pt x="1170771" y="1194627"/>
                    <a:pt x="1171952" y="1196592"/>
                    <a:pt x="1173323" y="1198431"/>
                  </a:cubicBezTo>
                  <a:cubicBezTo>
                    <a:pt x="1174857" y="1200537"/>
                    <a:pt x="1176639" y="1202461"/>
                    <a:pt x="1178625" y="1204157"/>
                  </a:cubicBezTo>
                  <a:cubicBezTo>
                    <a:pt x="1180739" y="1206073"/>
                    <a:pt x="1183122" y="1207664"/>
                    <a:pt x="1185695" y="1208894"/>
                  </a:cubicBezTo>
                  <a:cubicBezTo>
                    <a:pt x="1188375" y="1210146"/>
                    <a:pt x="1191168" y="1211142"/>
                    <a:pt x="1194038" y="1211864"/>
                  </a:cubicBezTo>
                  <a:cubicBezTo>
                    <a:pt x="1196937" y="1212295"/>
                    <a:pt x="1199870" y="1212486"/>
                    <a:pt x="1202805" y="1212429"/>
                  </a:cubicBezTo>
                  <a:cubicBezTo>
                    <a:pt x="1205548" y="1212330"/>
                    <a:pt x="1208277" y="1211927"/>
                    <a:pt x="1210935" y="1211227"/>
                  </a:cubicBezTo>
                  <a:cubicBezTo>
                    <a:pt x="1215573" y="1210167"/>
                    <a:pt x="1220006" y="1208371"/>
                    <a:pt x="1224085" y="1205925"/>
                  </a:cubicBezTo>
                  <a:cubicBezTo>
                    <a:pt x="1226955" y="1204320"/>
                    <a:pt x="1229635" y="1202404"/>
                    <a:pt x="1232074" y="1200198"/>
                  </a:cubicBezTo>
                  <a:cubicBezTo>
                    <a:pt x="1233042" y="1199434"/>
                    <a:pt x="1233968" y="1198607"/>
                    <a:pt x="1234831" y="1197723"/>
                  </a:cubicBezTo>
                  <a:lnTo>
                    <a:pt x="1231225" y="1198501"/>
                  </a:lnTo>
                  <a:cubicBezTo>
                    <a:pt x="1229034" y="1198926"/>
                    <a:pt x="1225994" y="1200057"/>
                    <a:pt x="1222176" y="1200763"/>
                  </a:cubicBezTo>
                  <a:close/>
                  <a:moveTo>
                    <a:pt x="833404" y="2270329"/>
                  </a:moveTo>
                  <a:cubicBezTo>
                    <a:pt x="861118" y="2261350"/>
                    <a:pt x="895336" y="2258522"/>
                    <a:pt x="923050" y="2269551"/>
                  </a:cubicBezTo>
                  <a:cubicBezTo>
                    <a:pt x="926160" y="2270541"/>
                    <a:pt x="929200" y="2271531"/>
                    <a:pt x="932382" y="2272379"/>
                  </a:cubicBezTo>
                  <a:cubicBezTo>
                    <a:pt x="906153" y="2249260"/>
                    <a:pt x="859774" y="2244523"/>
                    <a:pt x="833333" y="2270329"/>
                  </a:cubicBezTo>
                  <a:close/>
                  <a:moveTo>
                    <a:pt x="853129" y="3004276"/>
                  </a:moveTo>
                  <a:cubicBezTo>
                    <a:pt x="852634" y="2997984"/>
                    <a:pt x="852280" y="2993035"/>
                    <a:pt x="852209" y="2989641"/>
                  </a:cubicBezTo>
                  <a:lnTo>
                    <a:pt x="852209" y="2984480"/>
                  </a:lnTo>
                  <a:cubicBezTo>
                    <a:pt x="852209" y="2984480"/>
                    <a:pt x="852209" y="2986248"/>
                    <a:pt x="852209" y="2989641"/>
                  </a:cubicBezTo>
                  <a:cubicBezTo>
                    <a:pt x="852209" y="2993035"/>
                    <a:pt x="851715" y="2998055"/>
                    <a:pt x="851856" y="3004418"/>
                  </a:cubicBezTo>
                  <a:cubicBezTo>
                    <a:pt x="851998" y="3022008"/>
                    <a:pt x="853793" y="3039556"/>
                    <a:pt x="857229" y="3056807"/>
                  </a:cubicBezTo>
                  <a:cubicBezTo>
                    <a:pt x="861400" y="3078017"/>
                    <a:pt x="867693" y="3102904"/>
                    <a:pt x="871369" y="3129276"/>
                  </a:cubicBezTo>
                  <a:cubicBezTo>
                    <a:pt x="873808" y="3142497"/>
                    <a:pt x="873808" y="3156071"/>
                    <a:pt x="871369" y="3169293"/>
                  </a:cubicBezTo>
                  <a:cubicBezTo>
                    <a:pt x="870110" y="3175514"/>
                    <a:pt x="867035" y="3181170"/>
                    <a:pt x="862532" y="3185625"/>
                  </a:cubicBezTo>
                  <a:cubicBezTo>
                    <a:pt x="857745" y="3189654"/>
                    <a:pt x="851814" y="3192129"/>
                    <a:pt x="845564" y="3192695"/>
                  </a:cubicBezTo>
                  <a:cubicBezTo>
                    <a:pt x="838840" y="3193543"/>
                    <a:pt x="832032" y="3193402"/>
                    <a:pt x="825344" y="3192341"/>
                  </a:cubicBezTo>
                  <a:cubicBezTo>
                    <a:pt x="822233" y="3192341"/>
                    <a:pt x="818274" y="3191139"/>
                    <a:pt x="815163" y="3190503"/>
                  </a:cubicBezTo>
                  <a:cubicBezTo>
                    <a:pt x="812512" y="3189796"/>
                    <a:pt x="810080" y="3188523"/>
                    <a:pt x="808094" y="3186614"/>
                  </a:cubicBezTo>
                  <a:cubicBezTo>
                    <a:pt x="803767" y="3182160"/>
                    <a:pt x="800911" y="3176504"/>
                    <a:pt x="799893" y="3170353"/>
                  </a:cubicBezTo>
                  <a:cubicBezTo>
                    <a:pt x="798571" y="3163919"/>
                    <a:pt x="797948" y="3157344"/>
                    <a:pt x="798054" y="3150769"/>
                  </a:cubicBezTo>
                  <a:cubicBezTo>
                    <a:pt x="798287" y="3137972"/>
                    <a:pt x="799518" y="3125175"/>
                    <a:pt x="801730" y="3112590"/>
                  </a:cubicBezTo>
                  <a:cubicBezTo>
                    <a:pt x="802791" y="3106580"/>
                    <a:pt x="803993" y="3100713"/>
                    <a:pt x="805265" y="3095057"/>
                  </a:cubicBezTo>
                  <a:cubicBezTo>
                    <a:pt x="806538" y="3089400"/>
                    <a:pt x="808376" y="3084310"/>
                    <a:pt x="809508" y="3078583"/>
                  </a:cubicBezTo>
                  <a:cubicBezTo>
                    <a:pt x="811261" y="3068756"/>
                    <a:pt x="812441" y="3058857"/>
                    <a:pt x="813043" y="3048889"/>
                  </a:cubicBezTo>
                  <a:cubicBezTo>
                    <a:pt x="813537" y="3040051"/>
                    <a:pt x="814032" y="3032344"/>
                    <a:pt x="814457" y="3026052"/>
                  </a:cubicBezTo>
                  <a:cubicBezTo>
                    <a:pt x="815022" y="3013397"/>
                    <a:pt x="815022" y="3006115"/>
                    <a:pt x="815022" y="3006115"/>
                  </a:cubicBezTo>
                  <a:cubicBezTo>
                    <a:pt x="815022" y="3006115"/>
                    <a:pt x="814174" y="3013185"/>
                    <a:pt x="812548" y="3025911"/>
                  </a:cubicBezTo>
                  <a:lnTo>
                    <a:pt x="809437" y="3048464"/>
                  </a:lnTo>
                  <a:cubicBezTo>
                    <a:pt x="808094" y="3057161"/>
                    <a:pt x="806609" y="3067059"/>
                    <a:pt x="804205" y="3077381"/>
                  </a:cubicBezTo>
                  <a:cubicBezTo>
                    <a:pt x="803003" y="3082259"/>
                    <a:pt x="800811" y="3087774"/>
                    <a:pt x="799256" y="3093501"/>
                  </a:cubicBezTo>
                  <a:cubicBezTo>
                    <a:pt x="797701" y="3099228"/>
                    <a:pt x="796145" y="3105096"/>
                    <a:pt x="794802" y="3111247"/>
                  </a:cubicBezTo>
                  <a:cubicBezTo>
                    <a:pt x="791798" y="3124185"/>
                    <a:pt x="790072" y="3137406"/>
                    <a:pt x="789641" y="3150698"/>
                  </a:cubicBezTo>
                  <a:cubicBezTo>
                    <a:pt x="789486" y="3157839"/>
                    <a:pt x="790080" y="3164909"/>
                    <a:pt x="791409" y="3171909"/>
                  </a:cubicBezTo>
                  <a:cubicBezTo>
                    <a:pt x="792646" y="3179898"/>
                    <a:pt x="796322" y="3187321"/>
                    <a:pt x="801943" y="3193119"/>
                  </a:cubicBezTo>
                  <a:cubicBezTo>
                    <a:pt x="805103" y="3196088"/>
                    <a:pt x="808977" y="3198209"/>
                    <a:pt x="813184" y="3199270"/>
                  </a:cubicBezTo>
                  <a:cubicBezTo>
                    <a:pt x="817214" y="3200189"/>
                    <a:pt x="820254" y="3200896"/>
                    <a:pt x="824213" y="3201462"/>
                  </a:cubicBezTo>
                  <a:cubicBezTo>
                    <a:pt x="831799" y="3202734"/>
                    <a:pt x="839533" y="3203017"/>
                    <a:pt x="847190" y="3202168"/>
                  </a:cubicBezTo>
                  <a:cubicBezTo>
                    <a:pt x="855405" y="3201249"/>
                    <a:pt x="863125" y="3197785"/>
                    <a:pt x="869248" y="3192200"/>
                  </a:cubicBezTo>
                  <a:cubicBezTo>
                    <a:pt x="875038" y="3186402"/>
                    <a:pt x="878934" y="3179049"/>
                    <a:pt x="880418" y="3170989"/>
                  </a:cubicBezTo>
                  <a:cubicBezTo>
                    <a:pt x="882942" y="3156708"/>
                    <a:pt x="882794" y="3142073"/>
                    <a:pt x="879994" y="3127862"/>
                  </a:cubicBezTo>
                  <a:cubicBezTo>
                    <a:pt x="876035" y="3100429"/>
                    <a:pt x="867975" y="3076250"/>
                    <a:pt x="863097" y="3055252"/>
                  </a:cubicBezTo>
                  <a:cubicBezTo>
                    <a:pt x="858424" y="3038566"/>
                    <a:pt x="855073" y="3021506"/>
                    <a:pt x="853058" y="3004276"/>
                  </a:cubicBezTo>
                  <a:close/>
                  <a:moveTo>
                    <a:pt x="828596" y="387843"/>
                  </a:moveTo>
                  <a:lnTo>
                    <a:pt x="833828" y="388621"/>
                  </a:lnTo>
                  <a:lnTo>
                    <a:pt x="829232" y="386005"/>
                  </a:lnTo>
                  <a:cubicBezTo>
                    <a:pt x="825132" y="383750"/>
                    <a:pt x="820848" y="381834"/>
                    <a:pt x="816436" y="380278"/>
                  </a:cubicBezTo>
                  <a:cubicBezTo>
                    <a:pt x="813544" y="379076"/>
                    <a:pt x="810561" y="378086"/>
                    <a:pt x="807528" y="377309"/>
                  </a:cubicBezTo>
                  <a:cubicBezTo>
                    <a:pt x="804276" y="376531"/>
                    <a:pt x="800953" y="375470"/>
                    <a:pt x="797347" y="374834"/>
                  </a:cubicBezTo>
                  <a:cubicBezTo>
                    <a:pt x="793741" y="374198"/>
                    <a:pt x="790277" y="373491"/>
                    <a:pt x="786177" y="373208"/>
                  </a:cubicBezTo>
                  <a:cubicBezTo>
                    <a:pt x="782076" y="372925"/>
                    <a:pt x="778471" y="372854"/>
                    <a:pt x="774512" y="372854"/>
                  </a:cubicBezTo>
                  <a:cubicBezTo>
                    <a:pt x="766855" y="372854"/>
                    <a:pt x="759219" y="373519"/>
                    <a:pt x="751676" y="374834"/>
                  </a:cubicBezTo>
                  <a:cubicBezTo>
                    <a:pt x="748219" y="375442"/>
                    <a:pt x="744797" y="376220"/>
                    <a:pt x="741425" y="377167"/>
                  </a:cubicBezTo>
                  <a:cubicBezTo>
                    <a:pt x="738243" y="378086"/>
                    <a:pt x="735203" y="379005"/>
                    <a:pt x="732517" y="380066"/>
                  </a:cubicBezTo>
                  <a:cubicBezTo>
                    <a:pt x="726394" y="382215"/>
                    <a:pt x="720590" y="385185"/>
                    <a:pt x="715266" y="388904"/>
                  </a:cubicBezTo>
                  <a:cubicBezTo>
                    <a:pt x="715266" y="388904"/>
                    <a:pt x="722831" y="387136"/>
                    <a:pt x="733931" y="385439"/>
                  </a:cubicBezTo>
                  <a:cubicBezTo>
                    <a:pt x="739445" y="384591"/>
                    <a:pt x="745879" y="383813"/>
                    <a:pt x="752807" y="383318"/>
                  </a:cubicBezTo>
                  <a:cubicBezTo>
                    <a:pt x="756271" y="382965"/>
                    <a:pt x="759877" y="382894"/>
                    <a:pt x="763483" y="382682"/>
                  </a:cubicBezTo>
                  <a:cubicBezTo>
                    <a:pt x="767088" y="382470"/>
                    <a:pt x="770553" y="382682"/>
                    <a:pt x="774441" y="382682"/>
                  </a:cubicBezTo>
                  <a:cubicBezTo>
                    <a:pt x="781511" y="382682"/>
                    <a:pt x="789146" y="383247"/>
                    <a:pt x="796075" y="383742"/>
                  </a:cubicBezTo>
                  <a:lnTo>
                    <a:pt x="806043" y="384803"/>
                  </a:lnTo>
                  <a:cubicBezTo>
                    <a:pt x="809225" y="384803"/>
                    <a:pt x="812194" y="385722"/>
                    <a:pt x="814951" y="386076"/>
                  </a:cubicBezTo>
                  <a:cubicBezTo>
                    <a:pt x="817708" y="386429"/>
                    <a:pt x="820395" y="386712"/>
                    <a:pt x="822587" y="387207"/>
                  </a:cubicBezTo>
                  <a:close/>
                  <a:moveTo>
                    <a:pt x="1538129" y="1645473"/>
                  </a:moveTo>
                  <a:cubicBezTo>
                    <a:pt x="1527736" y="1639181"/>
                    <a:pt x="1533887" y="1642928"/>
                    <a:pt x="1538129" y="1645473"/>
                  </a:cubicBezTo>
                  <a:cubicBezTo>
                    <a:pt x="1505112" y="1625182"/>
                    <a:pt x="1483903" y="1587357"/>
                    <a:pt x="1458098" y="1559359"/>
                  </a:cubicBezTo>
                  <a:cubicBezTo>
                    <a:pt x="1445725" y="1545926"/>
                    <a:pt x="1432010" y="1532917"/>
                    <a:pt x="1413628" y="1528816"/>
                  </a:cubicBezTo>
                  <a:cubicBezTo>
                    <a:pt x="1407902" y="1527544"/>
                    <a:pt x="1394186" y="1529311"/>
                    <a:pt x="1390722" y="1526130"/>
                  </a:cubicBezTo>
                  <a:cubicBezTo>
                    <a:pt x="1388198" y="1522234"/>
                    <a:pt x="1386246" y="1517992"/>
                    <a:pt x="1384925" y="1513545"/>
                  </a:cubicBezTo>
                  <a:cubicBezTo>
                    <a:pt x="1382591" y="1508172"/>
                    <a:pt x="1380400" y="1502728"/>
                    <a:pt x="1378349" y="1497284"/>
                  </a:cubicBezTo>
                  <a:cubicBezTo>
                    <a:pt x="1363906" y="1457981"/>
                    <a:pt x="1354404" y="1417038"/>
                    <a:pt x="1350070" y="1375395"/>
                  </a:cubicBezTo>
                  <a:cubicBezTo>
                    <a:pt x="1347242" y="1350296"/>
                    <a:pt x="1345828" y="1325339"/>
                    <a:pt x="1341162" y="1300452"/>
                  </a:cubicBezTo>
                  <a:cubicBezTo>
                    <a:pt x="1332904" y="1257622"/>
                    <a:pt x="1320447" y="1215703"/>
                    <a:pt x="1303975" y="1175311"/>
                  </a:cubicBezTo>
                  <a:cubicBezTo>
                    <a:pt x="1297541" y="1159403"/>
                    <a:pt x="1291673" y="1139961"/>
                    <a:pt x="1281846" y="1125820"/>
                  </a:cubicBezTo>
                  <a:cubicBezTo>
                    <a:pt x="1273878" y="1115986"/>
                    <a:pt x="1267791" y="1104773"/>
                    <a:pt x="1263888" y="1092732"/>
                  </a:cubicBezTo>
                  <a:cubicBezTo>
                    <a:pt x="1258586" y="1073007"/>
                    <a:pt x="1260990" y="1050312"/>
                    <a:pt x="1259576" y="1029738"/>
                  </a:cubicBezTo>
                  <a:cubicBezTo>
                    <a:pt x="1258161" y="1009164"/>
                    <a:pt x="1255829" y="986964"/>
                    <a:pt x="1253071" y="965682"/>
                  </a:cubicBezTo>
                  <a:cubicBezTo>
                    <a:pt x="1247740" y="924570"/>
                    <a:pt x="1240353" y="883747"/>
                    <a:pt x="1230943" y="843370"/>
                  </a:cubicBezTo>
                  <a:cubicBezTo>
                    <a:pt x="1229635" y="833663"/>
                    <a:pt x="1229854" y="823814"/>
                    <a:pt x="1231579" y="814170"/>
                  </a:cubicBezTo>
                  <a:cubicBezTo>
                    <a:pt x="1232519" y="803141"/>
                    <a:pt x="1233085" y="792112"/>
                    <a:pt x="1233276" y="781082"/>
                  </a:cubicBezTo>
                  <a:cubicBezTo>
                    <a:pt x="1233735" y="759822"/>
                    <a:pt x="1232647" y="738555"/>
                    <a:pt x="1230024" y="717451"/>
                  </a:cubicBezTo>
                  <a:cubicBezTo>
                    <a:pt x="1225004" y="678778"/>
                    <a:pt x="1201744" y="644064"/>
                    <a:pt x="1181383" y="611400"/>
                  </a:cubicBezTo>
                  <a:cubicBezTo>
                    <a:pt x="1159113" y="576049"/>
                    <a:pt x="1123056" y="561909"/>
                    <a:pt x="1083394" y="554415"/>
                  </a:cubicBezTo>
                  <a:cubicBezTo>
                    <a:pt x="1062510" y="550470"/>
                    <a:pt x="1041357" y="548108"/>
                    <a:pt x="1020119" y="547345"/>
                  </a:cubicBezTo>
                  <a:cubicBezTo>
                    <a:pt x="1009797" y="546991"/>
                    <a:pt x="999546" y="546850"/>
                    <a:pt x="989224" y="547345"/>
                  </a:cubicBezTo>
                  <a:cubicBezTo>
                    <a:pt x="984536" y="547995"/>
                    <a:pt x="979799" y="546489"/>
                    <a:pt x="976356" y="543244"/>
                  </a:cubicBezTo>
                  <a:cubicBezTo>
                    <a:pt x="972256" y="540133"/>
                    <a:pt x="968014" y="537093"/>
                    <a:pt x="963702" y="534194"/>
                  </a:cubicBezTo>
                  <a:cubicBezTo>
                    <a:pt x="946380" y="522246"/>
                    <a:pt x="928352" y="511287"/>
                    <a:pt x="910394" y="500399"/>
                  </a:cubicBezTo>
                  <a:lnTo>
                    <a:pt x="895760" y="491632"/>
                  </a:lnTo>
                  <a:cubicBezTo>
                    <a:pt x="893356" y="490218"/>
                    <a:pt x="887276" y="488168"/>
                    <a:pt x="886004" y="485835"/>
                  </a:cubicBezTo>
                  <a:cubicBezTo>
                    <a:pt x="885629" y="484258"/>
                    <a:pt x="885459" y="482646"/>
                    <a:pt x="885509" y="481027"/>
                  </a:cubicBezTo>
                  <a:lnTo>
                    <a:pt x="879358" y="424466"/>
                  </a:lnTo>
                  <a:cubicBezTo>
                    <a:pt x="878439" y="416336"/>
                    <a:pt x="877591" y="408276"/>
                    <a:pt x="876671" y="400145"/>
                  </a:cubicBezTo>
                  <a:cubicBezTo>
                    <a:pt x="876233" y="398632"/>
                    <a:pt x="876063" y="397048"/>
                    <a:pt x="876176" y="395479"/>
                  </a:cubicBezTo>
                  <a:cubicBezTo>
                    <a:pt x="876601" y="394347"/>
                    <a:pt x="879641" y="393075"/>
                    <a:pt x="880842" y="392297"/>
                  </a:cubicBezTo>
                  <a:cubicBezTo>
                    <a:pt x="885021" y="389356"/>
                    <a:pt x="888817" y="385913"/>
                    <a:pt x="892154" y="382046"/>
                  </a:cubicBezTo>
                  <a:cubicBezTo>
                    <a:pt x="899415" y="371645"/>
                    <a:pt x="904711" y="359994"/>
                    <a:pt x="907779" y="347685"/>
                  </a:cubicBezTo>
                  <a:cubicBezTo>
                    <a:pt x="913484" y="331000"/>
                    <a:pt x="918617" y="314123"/>
                    <a:pt x="923191" y="297063"/>
                  </a:cubicBezTo>
                  <a:cubicBezTo>
                    <a:pt x="942845" y="223534"/>
                    <a:pt x="952531" y="132966"/>
                    <a:pt x="910041" y="65022"/>
                  </a:cubicBezTo>
                  <a:cubicBezTo>
                    <a:pt x="891030" y="34974"/>
                    <a:pt x="861054" y="13516"/>
                    <a:pt x="826475" y="5209"/>
                  </a:cubicBezTo>
                  <a:cubicBezTo>
                    <a:pt x="802127" y="111"/>
                    <a:pt x="777149" y="-1295"/>
                    <a:pt x="752383" y="1038"/>
                  </a:cubicBezTo>
                  <a:cubicBezTo>
                    <a:pt x="717740" y="5492"/>
                    <a:pt x="682179" y="17794"/>
                    <a:pt x="657646" y="43458"/>
                  </a:cubicBezTo>
                  <a:cubicBezTo>
                    <a:pt x="631134" y="70961"/>
                    <a:pt x="618833" y="108150"/>
                    <a:pt x="613743" y="145268"/>
                  </a:cubicBezTo>
                  <a:cubicBezTo>
                    <a:pt x="603562" y="219362"/>
                    <a:pt x="622297" y="292114"/>
                    <a:pt x="646971" y="361542"/>
                  </a:cubicBezTo>
                  <a:cubicBezTo>
                    <a:pt x="649333" y="369206"/>
                    <a:pt x="653044" y="376390"/>
                    <a:pt x="657930" y="382753"/>
                  </a:cubicBezTo>
                  <a:cubicBezTo>
                    <a:pt x="660602" y="385920"/>
                    <a:pt x="663614" y="388791"/>
                    <a:pt x="666908" y="391307"/>
                  </a:cubicBezTo>
                  <a:cubicBezTo>
                    <a:pt x="668110" y="392226"/>
                    <a:pt x="673554" y="394984"/>
                    <a:pt x="673978" y="396256"/>
                  </a:cubicBezTo>
                  <a:cubicBezTo>
                    <a:pt x="674254" y="401545"/>
                    <a:pt x="673681" y="406847"/>
                    <a:pt x="672281" y="411952"/>
                  </a:cubicBezTo>
                  <a:lnTo>
                    <a:pt x="665706" y="471694"/>
                  </a:lnTo>
                  <a:cubicBezTo>
                    <a:pt x="665848" y="476460"/>
                    <a:pt x="665324" y="481218"/>
                    <a:pt x="664151" y="485835"/>
                  </a:cubicBezTo>
                  <a:cubicBezTo>
                    <a:pt x="662879" y="488168"/>
                    <a:pt x="657081" y="490218"/>
                    <a:pt x="654395" y="491632"/>
                  </a:cubicBezTo>
                  <a:lnTo>
                    <a:pt x="639760" y="500399"/>
                  </a:lnTo>
                  <a:cubicBezTo>
                    <a:pt x="630661" y="505914"/>
                    <a:pt x="621569" y="511499"/>
                    <a:pt x="612470" y="517155"/>
                  </a:cubicBezTo>
                  <a:cubicBezTo>
                    <a:pt x="603371" y="522812"/>
                    <a:pt x="594704" y="528489"/>
                    <a:pt x="586453" y="534194"/>
                  </a:cubicBezTo>
                  <a:cubicBezTo>
                    <a:pt x="582635" y="536810"/>
                    <a:pt x="578888" y="539426"/>
                    <a:pt x="575212" y="542184"/>
                  </a:cubicBezTo>
                  <a:cubicBezTo>
                    <a:pt x="571486" y="545902"/>
                    <a:pt x="566318" y="547790"/>
                    <a:pt x="561072" y="547345"/>
                  </a:cubicBezTo>
                  <a:cubicBezTo>
                    <a:pt x="539664" y="546765"/>
                    <a:pt x="518236" y="547641"/>
                    <a:pt x="496948" y="549960"/>
                  </a:cubicBezTo>
                  <a:cubicBezTo>
                    <a:pt x="459125" y="553990"/>
                    <a:pt x="414726" y="562051"/>
                    <a:pt x="385951" y="589129"/>
                  </a:cubicBezTo>
                  <a:cubicBezTo>
                    <a:pt x="372448" y="601926"/>
                    <a:pt x="363186" y="619955"/>
                    <a:pt x="353713" y="635862"/>
                  </a:cubicBezTo>
                  <a:cubicBezTo>
                    <a:pt x="343023" y="653057"/>
                    <a:pt x="333959" y="671213"/>
                    <a:pt x="326635" y="690090"/>
                  </a:cubicBezTo>
                  <a:cubicBezTo>
                    <a:pt x="320506" y="709702"/>
                    <a:pt x="317402" y="730135"/>
                    <a:pt x="317444" y="750681"/>
                  </a:cubicBezTo>
                  <a:cubicBezTo>
                    <a:pt x="316476" y="771898"/>
                    <a:pt x="316900" y="793151"/>
                    <a:pt x="318717" y="814312"/>
                  </a:cubicBezTo>
                  <a:cubicBezTo>
                    <a:pt x="320442" y="823955"/>
                    <a:pt x="320661" y="833804"/>
                    <a:pt x="319353" y="843511"/>
                  </a:cubicBezTo>
                  <a:cubicBezTo>
                    <a:pt x="316879" y="854116"/>
                    <a:pt x="314617" y="864722"/>
                    <a:pt x="312283" y="875398"/>
                  </a:cubicBezTo>
                  <a:cubicBezTo>
                    <a:pt x="308183" y="895759"/>
                    <a:pt x="304577" y="916213"/>
                    <a:pt x="301467" y="936766"/>
                  </a:cubicBezTo>
                  <a:cubicBezTo>
                    <a:pt x="294863" y="978911"/>
                    <a:pt x="290706" y="1021402"/>
                    <a:pt x="289024" y="1064028"/>
                  </a:cubicBezTo>
                  <a:cubicBezTo>
                    <a:pt x="288316" y="1083895"/>
                    <a:pt x="286549" y="1101570"/>
                    <a:pt x="274884" y="1118397"/>
                  </a:cubicBezTo>
                  <a:cubicBezTo>
                    <a:pt x="268082" y="1128033"/>
                    <a:pt x="262278" y="1138342"/>
                    <a:pt x="257563" y="1149152"/>
                  </a:cubicBezTo>
                  <a:cubicBezTo>
                    <a:pt x="228095" y="1213716"/>
                    <a:pt x="209488" y="1282706"/>
                    <a:pt x="202488" y="1353336"/>
                  </a:cubicBezTo>
                  <a:cubicBezTo>
                    <a:pt x="199328" y="1392788"/>
                    <a:pt x="192223" y="1431822"/>
                    <a:pt x="181279" y="1469852"/>
                  </a:cubicBezTo>
                  <a:cubicBezTo>
                    <a:pt x="178521" y="1479043"/>
                    <a:pt x="175411" y="1488093"/>
                    <a:pt x="172017" y="1497142"/>
                  </a:cubicBezTo>
                  <a:cubicBezTo>
                    <a:pt x="170179" y="1502021"/>
                    <a:pt x="168199" y="1506899"/>
                    <a:pt x="166149" y="1511778"/>
                  </a:cubicBezTo>
                  <a:cubicBezTo>
                    <a:pt x="164721" y="1516811"/>
                    <a:pt x="162501" y="1521584"/>
                    <a:pt x="159574" y="1525918"/>
                  </a:cubicBezTo>
                  <a:cubicBezTo>
                    <a:pt x="156180" y="1529099"/>
                    <a:pt x="142465" y="1527331"/>
                    <a:pt x="136738" y="1528604"/>
                  </a:cubicBezTo>
                  <a:cubicBezTo>
                    <a:pt x="127428" y="1530789"/>
                    <a:pt x="118724" y="1535038"/>
                    <a:pt x="111287" y="1541048"/>
                  </a:cubicBezTo>
                  <a:cubicBezTo>
                    <a:pt x="80109" y="1565298"/>
                    <a:pt x="59889" y="1601426"/>
                    <a:pt x="31963" y="1629000"/>
                  </a:cubicBezTo>
                  <a:cubicBezTo>
                    <a:pt x="25890" y="1635031"/>
                    <a:pt x="19265" y="1640475"/>
                    <a:pt x="12167" y="1645261"/>
                  </a:cubicBezTo>
                  <a:cubicBezTo>
                    <a:pt x="6299" y="1649362"/>
                    <a:pt x="-276" y="1654381"/>
                    <a:pt x="-488" y="1662158"/>
                  </a:cubicBezTo>
                  <a:cubicBezTo>
                    <a:pt x="-912" y="1675663"/>
                    <a:pt x="13652" y="1679127"/>
                    <a:pt x="23974" y="1678278"/>
                  </a:cubicBezTo>
                  <a:cubicBezTo>
                    <a:pt x="36841" y="1677359"/>
                    <a:pt x="49341" y="1673619"/>
                    <a:pt x="60596" y="1667320"/>
                  </a:cubicBezTo>
                  <a:cubicBezTo>
                    <a:pt x="67157" y="1663141"/>
                    <a:pt x="73187" y="1658178"/>
                    <a:pt x="78553" y="1652543"/>
                  </a:cubicBezTo>
                  <a:cubicBezTo>
                    <a:pt x="83007" y="1648160"/>
                    <a:pt x="89017" y="1640312"/>
                    <a:pt x="95450" y="1638403"/>
                  </a:cubicBezTo>
                  <a:cubicBezTo>
                    <a:pt x="91074" y="1652444"/>
                    <a:pt x="84973" y="1665885"/>
                    <a:pt x="77281" y="1678420"/>
                  </a:cubicBezTo>
                  <a:cubicBezTo>
                    <a:pt x="68868" y="1694540"/>
                    <a:pt x="60101" y="1710518"/>
                    <a:pt x="50981" y="1726214"/>
                  </a:cubicBezTo>
                  <a:cubicBezTo>
                    <a:pt x="43911" y="1738657"/>
                    <a:pt x="28145" y="1756474"/>
                    <a:pt x="34720" y="1771462"/>
                  </a:cubicBezTo>
                  <a:cubicBezTo>
                    <a:pt x="46598" y="1798611"/>
                    <a:pt x="72685" y="1764392"/>
                    <a:pt x="80886" y="1753363"/>
                  </a:cubicBezTo>
                  <a:cubicBezTo>
                    <a:pt x="87956" y="1743889"/>
                    <a:pt x="94036" y="1733779"/>
                    <a:pt x="100753" y="1724163"/>
                  </a:cubicBezTo>
                  <a:cubicBezTo>
                    <a:pt x="106140" y="1714873"/>
                    <a:pt x="112941" y="1706481"/>
                    <a:pt x="120902" y="1699276"/>
                  </a:cubicBezTo>
                  <a:cubicBezTo>
                    <a:pt x="120110" y="1708411"/>
                    <a:pt x="117939" y="1717376"/>
                    <a:pt x="114468" y="1725860"/>
                  </a:cubicBezTo>
                  <a:cubicBezTo>
                    <a:pt x="111075" y="1736183"/>
                    <a:pt x="107399" y="1746364"/>
                    <a:pt x="103581" y="1756545"/>
                  </a:cubicBezTo>
                  <a:cubicBezTo>
                    <a:pt x="97571" y="1772664"/>
                    <a:pt x="85411" y="1794864"/>
                    <a:pt x="89865" y="1812327"/>
                  </a:cubicBezTo>
                  <a:cubicBezTo>
                    <a:pt x="91286" y="1820960"/>
                    <a:pt x="99438" y="1826800"/>
                    <a:pt x="108070" y="1825379"/>
                  </a:cubicBezTo>
                  <a:cubicBezTo>
                    <a:pt x="109632" y="1825117"/>
                    <a:pt x="111145" y="1824630"/>
                    <a:pt x="112559" y="1823922"/>
                  </a:cubicBezTo>
                  <a:cubicBezTo>
                    <a:pt x="122740" y="1818196"/>
                    <a:pt x="127830" y="1804197"/>
                    <a:pt x="132214" y="1794087"/>
                  </a:cubicBezTo>
                  <a:cubicBezTo>
                    <a:pt x="142677" y="1770048"/>
                    <a:pt x="150100" y="1744596"/>
                    <a:pt x="160493" y="1720770"/>
                  </a:cubicBezTo>
                  <a:cubicBezTo>
                    <a:pt x="161554" y="1741980"/>
                    <a:pt x="157312" y="1763190"/>
                    <a:pt x="156534" y="1784401"/>
                  </a:cubicBezTo>
                  <a:cubicBezTo>
                    <a:pt x="156534" y="1794794"/>
                    <a:pt x="155191" y="1810560"/>
                    <a:pt x="163604" y="1818691"/>
                  </a:cubicBezTo>
                  <a:cubicBezTo>
                    <a:pt x="169705" y="1824290"/>
                    <a:pt x="179186" y="1823880"/>
                    <a:pt x="184778" y="1817778"/>
                  </a:cubicBezTo>
                  <a:cubicBezTo>
                    <a:pt x="185874" y="1816584"/>
                    <a:pt x="186772" y="1815219"/>
                    <a:pt x="187430" y="1813741"/>
                  </a:cubicBezTo>
                  <a:cubicBezTo>
                    <a:pt x="194499" y="1800803"/>
                    <a:pt x="193368" y="1782350"/>
                    <a:pt x="194499" y="1767857"/>
                  </a:cubicBezTo>
                  <a:cubicBezTo>
                    <a:pt x="195560" y="1756686"/>
                    <a:pt x="196550" y="1745515"/>
                    <a:pt x="198105" y="1734415"/>
                  </a:cubicBezTo>
                  <a:cubicBezTo>
                    <a:pt x="198741" y="1729678"/>
                    <a:pt x="199024" y="1715113"/>
                    <a:pt x="204044" y="1712498"/>
                  </a:cubicBezTo>
                  <a:cubicBezTo>
                    <a:pt x="209558" y="1717729"/>
                    <a:pt x="205175" y="1736960"/>
                    <a:pt x="204539" y="1743606"/>
                  </a:cubicBezTo>
                  <a:cubicBezTo>
                    <a:pt x="202771" y="1755972"/>
                    <a:pt x="202488" y="1768500"/>
                    <a:pt x="203690" y="1780936"/>
                  </a:cubicBezTo>
                  <a:cubicBezTo>
                    <a:pt x="205316" y="1792178"/>
                    <a:pt x="214931" y="1806601"/>
                    <a:pt x="227162" y="1796420"/>
                  </a:cubicBezTo>
                  <a:cubicBezTo>
                    <a:pt x="235080" y="1789915"/>
                    <a:pt x="237131" y="1776906"/>
                    <a:pt x="238262" y="1767362"/>
                  </a:cubicBezTo>
                  <a:cubicBezTo>
                    <a:pt x="239605" y="1756474"/>
                    <a:pt x="239393" y="1745374"/>
                    <a:pt x="240383" y="1734415"/>
                  </a:cubicBezTo>
                  <a:cubicBezTo>
                    <a:pt x="241726" y="1719143"/>
                    <a:pt x="243635" y="1703872"/>
                    <a:pt x="245049" y="1688601"/>
                  </a:cubicBezTo>
                  <a:cubicBezTo>
                    <a:pt x="246095" y="1681630"/>
                    <a:pt x="248145" y="1674842"/>
                    <a:pt x="251129" y="1668451"/>
                  </a:cubicBezTo>
                  <a:cubicBezTo>
                    <a:pt x="255654" y="1656432"/>
                    <a:pt x="259896" y="1644201"/>
                    <a:pt x="263431" y="1631757"/>
                  </a:cubicBezTo>
                  <a:cubicBezTo>
                    <a:pt x="267510" y="1619314"/>
                    <a:pt x="269893" y="1606375"/>
                    <a:pt x="270501" y="1593296"/>
                  </a:cubicBezTo>
                  <a:cubicBezTo>
                    <a:pt x="270543" y="1589251"/>
                    <a:pt x="270111" y="1585222"/>
                    <a:pt x="269228" y="1581276"/>
                  </a:cubicBezTo>
                  <a:cubicBezTo>
                    <a:pt x="268592" y="1578802"/>
                    <a:pt x="265834" y="1574772"/>
                    <a:pt x="265834" y="1572510"/>
                  </a:cubicBezTo>
                  <a:cubicBezTo>
                    <a:pt x="267263" y="1566132"/>
                    <a:pt x="269645" y="1560003"/>
                    <a:pt x="272904" y="1554339"/>
                  </a:cubicBezTo>
                  <a:cubicBezTo>
                    <a:pt x="285559" y="1524080"/>
                    <a:pt x="299770" y="1494385"/>
                    <a:pt x="314475" y="1465044"/>
                  </a:cubicBezTo>
                  <a:cubicBezTo>
                    <a:pt x="349400" y="1395545"/>
                    <a:pt x="387931" y="1327743"/>
                    <a:pt x="411827" y="1253365"/>
                  </a:cubicBezTo>
                  <a:cubicBezTo>
                    <a:pt x="424482" y="1213773"/>
                    <a:pt x="429785" y="1172907"/>
                    <a:pt x="440107" y="1133173"/>
                  </a:cubicBezTo>
                  <a:cubicBezTo>
                    <a:pt x="449948" y="1096882"/>
                    <a:pt x="461747" y="1061150"/>
                    <a:pt x="475456" y="1026132"/>
                  </a:cubicBezTo>
                  <a:lnTo>
                    <a:pt x="490515" y="1084248"/>
                  </a:lnTo>
                  <a:cubicBezTo>
                    <a:pt x="495577" y="1099293"/>
                    <a:pt x="499480" y="1114706"/>
                    <a:pt x="502180" y="1130345"/>
                  </a:cubicBezTo>
                  <a:cubicBezTo>
                    <a:pt x="503806" y="1147597"/>
                    <a:pt x="502180" y="1165696"/>
                    <a:pt x="501827" y="1183371"/>
                  </a:cubicBezTo>
                  <a:cubicBezTo>
                    <a:pt x="501827" y="1210803"/>
                    <a:pt x="501827" y="1238306"/>
                    <a:pt x="501332" y="1265808"/>
                  </a:cubicBezTo>
                  <a:cubicBezTo>
                    <a:pt x="500222" y="1281412"/>
                    <a:pt x="500109" y="1297066"/>
                    <a:pt x="500978" y="1312683"/>
                  </a:cubicBezTo>
                  <a:cubicBezTo>
                    <a:pt x="502541" y="1319032"/>
                    <a:pt x="504718" y="1325212"/>
                    <a:pt x="507482" y="1331136"/>
                  </a:cubicBezTo>
                  <a:cubicBezTo>
                    <a:pt x="511442" y="1343014"/>
                    <a:pt x="504301" y="1361114"/>
                    <a:pt x="502039" y="1373557"/>
                  </a:cubicBezTo>
                  <a:cubicBezTo>
                    <a:pt x="497019" y="1400848"/>
                    <a:pt x="492424" y="1428209"/>
                    <a:pt x="488464" y="1455641"/>
                  </a:cubicBezTo>
                  <a:cubicBezTo>
                    <a:pt x="472557" y="1566288"/>
                    <a:pt x="479344" y="1680046"/>
                    <a:pt x="486697" y="1791259"/>
                  </a:cubicBezTo>
                  <a:cubicBezTo>
                    <a:pt x="493816" y="1902082"/>
                    <a:pt x="511908" y="2011924"/>
                    <a:pt x="540711" y="2119170"/>
                  </a:cubicBezTo>
                  <a:cubicBezTo>
                    <a:pt x="553225" y="2165550"/>
                    <a:pt x="567152" y="2211081"/>
                    <a:pt x="568213" y="2259865"/>
                  </a:cubicBezTo>
                  <a:cubicBezTo>
                    <a:pt x="569203" y="2300943"/>
                    <a:pt x="559870" y="2341101"/>
                    <a:pt x="550255" y="2380764"/>
                  </a:cubicBezTo>
                  <a:cubicBezTo>
                    <a:pt x="536964" y="2435204"/>
                    <a:pt x="530318" y="2488936"/>
                    <a:pt x="537034" y="2544931"/>
                  </a:cubicBezTo>
                  <a:cubicBezTo>
                    <a:pt x="543468" y="2598735"/>
                    <a:pt x="559163" y="2650983"/>
                    <a:pt x="574859" y="2702595"/>
                  </a:cubicBezTo>
                  <a:cubicBezTo>
                    <a:pt x="589755" y="2751803"/>
                    <a:pt x="604785" y="2800961"/>
                    <a:pt x="619964" y="2850077"/>
                  </a:cubicBezTo>
                  <a:cubicBezTo>
                    <a:pt x="631700" y="2888326"/>
                    <a:pt x="643861" y="2926576"/>
                    <a:pt x="653758" y="2965391"/>
                  </a:cubicBezTo>
                  <a:cubicBezTo>
                    <a:pt x="657010" y="2977975"/>
                    <a:pt x="662595" y="2994166"/>
                    <a:pt x="660192" y="3007104"/>
                  </a:cubicBezTo>
                  <a:cubicBezTo>
                    <a:pt x="658283" y="3017497"/>
                    <a:pt x="644214" y="3060342"/>
                    <a:pt x="642871" y="3066564"/>
                  </a:cubicBezTo>
                  <a:cubicBezTo>
                    <a:pt x="641450" y="3073846"/>
                    <a:pt x="638770" y="3080916"/>
                    <a:pt x="634952" y="3087279"/>
                  </a:cubicBezTo>
                  <a:cubicBezTo>
                    <a:pt x="629148" y="3095481"/>
                    <a:pt x="622467" y="3102975"/>
                    <a:pt x="615015" y="3109691"/>
                  </a:cubicBezTo>
                  <a:cubicBezTo>
                    <a:pt x="610823" y="3113721"/>
                    <a:pt x="606510" y="3117964"/>
                    <a:pt x="602077" y="3122418"/>
                  </a:cubicBezTo>
                  <a:cubicBezTo>
                    <a:pt x="599956" y="3124610"/>
                    <a:pt x="597694" y="3126872"/>
                    <a:pt x="595502" y="3129488"/>
                  </a:cubicBezTo>
                  <a:cubicBezTo>
                    <a:pt x="593311" y="3132104"/>
                    <a:pt x="590978" y="3134649"/>
                    <a:pt x="588433" y="3137265"/>
                  </a:cubicBezTo>
                  <a:cubicBezTo>
                    <a:pt x="583717" y="3142992"/>
                    <a:pt x="579991" y="3149496"/>
                    <a:pt x="577404" y="3156495"/>
                  </a:cubicBezTo>
                  <a:cubicBezTo>
                    <a:pt x="574307" y="3164626"/>
                    <a:pt x="574590" y="3173676"/>
                    <a:pt x="578181" y="3181595"/>
                  </a:cubicBezTo>
                  <a:cubicBezTo>
                    <a:pt x="587089" y="3198351"/>
                    <a:pt x="607239" y="3201957"/>
                    <a:pt x="622014" y="3201673"/>
                  </a:cubicBezTo>
                  <a:cubicBezTo>
                    <a:pt x="629169" y="3201532"/>
                    <a:pt x="636303" y="3202381"/>
                    <a:pt x="643224" y="3204219"/>
                  </a:cubicBezTo>
                  <a:cubicBezTo>
                    <a:pt x="650195" y="3206835"/>
                    <a:pt x="657017" y="3209875"/>
                    <a:pt x="663656" y="3213268"/>
                  </a:cubicBezTo>
                  <a:cubicBezTo>
                    <a:pt x="678807" y="3218642"/>
                    <a:pt x="694813" y="3221187"/>
                    <a:pt x="710883" y="3220763"/>
                  </a:cubicBezTo>
                  <a:cubicBezTo>
                    <a:pt x="726818" y="3221682"/>
                    <a:pt x="742733" y="3218571"/>
                    <a:pt x="757120" y="3211643"/>
                  </a:cubicBezTo>
                  <a:cubicBezTo>
                    <a:pt x="760520" y="3209521"/>
                    <a:pt x="763780" y="3207118"/>
                    <a:pt x="766876" y="3204572"/>
                  </a:cubicBezTo>
                  <a:cubicBezTo>
                    <a:pt x="769789" y="3201815"/>
                    <a:pt x="772348" y="3198633"/>
                    <a:pt x="774512" y="3195240"/>
                  </a:cubicBezTo>
                  <a:lnTo>
                    <a:pt x="775148" y="3194038"/>
                  </a:lnTo>
                  <a:lnTo>
                    <a:pt x="775784" y="3195240"/>
                  </a:lnTo>
                  <a:cubicBezTo>
                    <a:pt x="777948" y="3198633"/>
                    <a:pt x="780507" y="3201815"/>
                    <a:pt x="783420" y="3204572"/>
                  </a:cubicBezTo>
                  <a:cubicBezTo>
                    <a:pt x="786516" y="3207118"/>
                    <a:pt x="789775" y="3209521"/>
                    <a:pt x="793176" y="3211643"/>
                  </a:cubicBezTo>
                  <a:cubicBezTo>
                    <a:pt x="807563" y="3218571"/>
                    <a:pt x="823478" y="3221682"/>
                    <a:pt x="839413" y="3220763"/>
                  </a:cubicBezTo>
                  <a:cubicBezTo>
                    <a:pt x="855483" y="3221187"/>
                    <a:pt x="871489" y="3218642"/>
                    <a:pt x="886640" y="3213268"/>
                  </a:cubicBezTo>
                  <a:cubicBezTo>
                    <a:pt x="893293" y="3209875"/>
                    <a:pt x="900115" y="3206905"/>
                    <a:pt x="907072" y="3204219"/>
                  </a:cubicBezTo>
                  <a:cubicBezTo>
                    <a:pt x="913993" y="3202381"/>
                    <a:pt x="921126" y="3201532"/>
                    <a:pt x="928281" y="3201673"/>
                  </a:cubicBezTo>
                  <a:cubicBezTo>
                    <a:pt x="943058" y="3201673"/>
                    <a:pt x="963207" y="3198351"/>
                    <a:pt x="972115" y="3181595"/>
                  </a:cubicBezTo>
                  <a:cubicBezTo>
                    <a:pt x="975706" y="3173676"/>
                    <a:pt x="975989" y="3164626"/>
                    <a:pt x="972892" y="3156495"/>
                  </a:cubicBezTo>
                  <a:cubicBezTo>
                    <a:pt x="970304" y="3149496"/>
                    <a:pt x="966579" y="3142992"/>
                    <a:pt x="961863" y="3137265"/>
                  </a:cubicBezTo>
                  <a:cubicBezTo>
                    <a:pt x="959601" y="3134649"/>
                    <a:pt x="957409" y="3131962"/>
                    <a:pt x="954793" y="3129488"/>
                  </a:cubicBezTo>
                  <a:lnTo>
                    <a:pt x="948218" y="3122418"/>
                  </a:lnTo>
                  <a:lnTo>
                    <a:pt x="935280" y="3109691"/>
                  </a:lnTo>
                  <a:cubicBezTo>
                    <a:pt x="927829" y="3102975"/>
                    <a:pt x="921148" y="3095481"/>
                    <a:pt x="915343" y="3087279"/>
                  </a:cubicBezTo>
                  <a:cubicBezTo>
                    <a:pt x="912092" y="3082047"/>
                    <a:pt x="901204" y="3046697"/>
                    <a:pt x="901204" y="3046697"/>
                  </a:cubicBezTo>
                  <a:cubicBezTo>
                    <a:pt x="895265" y="3028597"/>
                    <a:pt x="889256" y="3005620"/>
                    <a:pt x="890882" y="2993813"/>
                  </a:cubicBezTo>
                  <a:cubicBezTo>
                    <a:pt x="893703" y="2976717"/>
                    <a:pt x="897669" y="2959827"/>
                    <a:pt x="902759" y="2943261"/>
                  </a:cubicBezTo>
                  <a:cubicBezTo>
                    <a:pt x="911879" y="2910456"/>
                    <a:pt x="922131" y="2877934"/>
                    <a:pt x="932099" y="2845340"/>
                  </a:cubicBezTo>
                  <a:cubicBezTo>
                    <a:pt x="947038" y="2796465"/>
                    <a:pt x="961814" y="2747653"/>
                    <a:pt x="976427" y="2698918"/>
                  </a:cubicBezTo>
                  <a:cubicBezTo>
                    <a:pt x="991910" y="2647802"/>
                    <a:pt x="1007252" y="2596119"/>
                    <a:pt x="1013402" y="2542881"/>
                  </a:cubicBezTo>
                  <a:cubicBezTo>
                    <a:pt x="1018698" y="2489544"/>
                    <a:pt x="1014392" y="2435691"/>
                    <a:pt x="1000677" y="2383875"/>
                  </a:cubicBezTo>
                  <a:cubicBezTo>
                    <a:pt x="990708" y="2343222"/>
                    <a:pt x="980952" y="2302003"/>
                    <a:pt x="981942" y="2259865"/>
                  </a:cubicBezTo>
                  <a:cubicBezTo>
                    <a:pt x="982931" y="2213839"/>
                    <a:pt x="995728" y="2170146"/>
                    <a:pt x="1007676" y="2126028"/>
                  </a:cubicBezTo>
                  <a:cubicBezTo>
                    <a:pt x="1022099" y="2074360"/>
                    <a:pt x="1033898" y="2021998"/>
                    <a:pt x="1043025" y="1969143"/>
                  </a:cubicBezTo>
                  <a:cubicBezTo>
                    <a:pt x="1051792" y="1916258"/>
                    <a:pt x="1057165" y="1863091"/>
                    <a:pt x="1062043" y="1809641"/>
                  </a:cubicBezTo>
                  <a:cubicBezTo>
                    <a:pt x="1066851" y="1754777"/>
                    <a:pt x="1069113" y="1699418"/>
                    <a:pt x="1069961" y="1644342"/>
                  </a:cubicBezTo>
                  <a:cubicBezTo>
                    <a:pt x="1070951" y="1590962"/>
                    <a:pt x="1072224" y="1537866"/>
                    <a:pt x="1064730" y="1484841"/>
                  </a:cubicBezTo>
                  <a:cubicBezTo>
                    <a:pt x="1061053" y="1458752"/>
                    <a:pt x="1056387" y="1432733"/>
                    <a:pt x="1051368" y="1407069"/>
                  </a:cubicBezTo>
                  <a:cubicBezTo>
                    <a:pt x="1048681" y="1393403"/>
                    <a:pt x="1045875" y="1379800"/>
                    <a:pt x="1042955" y="1366275"/>
                  </a:cubicBezTo>
                  <a:cubicBezTo>
                    <a:pt x="1041611" y="1360053"/>
                    <a:pt x="1040268" y="1353902"/>
                    <a:pt x="1038854" y="1347751"/>
                  </a:cubicBezTo>
                  <a:cubicBezTo>
                    <a:pt x="1037094" y="1341020"/>
                    <a:pt x="1036945" y="1333971"/>
                    <a:pt x="1038430" y="1327177"/>
                  </a:cubicBezTo>
                  <a:cubicBezTo>
                    <a:pt x="1041894" y="1307239"/>
                    <a:pt x="1039773" y="1285817"/>
                    <a:pt x="1039632" y="1265597"/>
                  </a:cubicBezTo>
                  <a:cubicBezTo>
                    <a:pt x="1039349" y="1224639"/>
                    <a:pt x="1039045" y="1183704"/>
                    <a:pt x="1038713" y="1142789"/>
                  </a:cubicBezTo>
                  <a:cubicBezTo>
                    <a:pt x="1039010" y="1130862"/>
                    <a:pt x="1041258" y="1119062"/>
                    <a:pt x="1045358" y="1107863"/>
                  </a:cubicBezTo>
                  <a:lnTo>
                    <a:pt x="1067275" y="1034828"/>
                  </a:lnTo>
                  <a:lnTo>
                    <a:pt x="1071871" y="1019557"/>
                  </a:lnTo>
                  <a:cubicBezTo>
                    <a:pt x="1083041" y="1048212"/>
                    <a:pt x="1093172" y="1077228"/>
                    <a:pt x="1102271" y="1106590"/>
                  </a:cubicBezTo>
                  <a:cubicBezTo>
                    <a:pt x="1113371" y="1142506"/>
                    <a:pt x="1118602" y="1179270"/>
                    <a:pt x="1127652" y="1215682"/>
                  </a:cubicBezTo>
                  <a:cubicBezTo>
                    <a:pt x="1146458" y="1292039"/>
                    <a:pt x="1181878" y="1363022"/>
                    <a:pt x="1218429" y="1432239"/>
                  </a:cubicBezTo>
                  <a:cubicBezTo>
                    <a:pt x="1235587" y="1464761"/>
                    <a:pt x="1251778" y="1497757"/>
                    <a:pt x="1266999" y="1531220"/>
                  </a:cubicBezTo>
                  <a:cubicBezTo>
                    <a:pt x="1273843" y="1543706"/>
                    <a:pt x="1279414" y="1556856"/>
                    <a:pt x="1283613" y="1570459"/>
                  </a:cubicBezTo>
                  <a:cubicBezTo>
                    <a:pt x="1284744" y="1575833"/>
                    <a:pt x="1281563" y="1580570"/>
                    <a:pt x="1280714" y="1586367"/>
                  </a:cubicBezTo>
                  <a:cubicBezTo>
                    <a:pt x="1279831" y="1593932"/>
                    <a:pt x="1280114" y="1601589"/>
                    <a:pt x="1281563" y="1609062"/>
                  </a:cubicBezTo>
                  <a:cubicBezTo>
                    <a:pt x="1286406" y="1633150"/>
                    <a:pt x="1293652" y="1656693"/>
                    <a:pt x="1303197" y="1679339"/>
                  </a:cubicBezTo>
                  <a:cubicBezTo>
                    <a:pt x="1305834" y="1688976"/>
                    <a:pt x="1307234" y="1698902"/>
                    <a:pt x="1307368" y="1708892"/>
                  </a:cubicBezTo>
                  <a:cubicBezTo>
                    <a:pt x="1308924" y="1723457"/>
                    <a:pt x="1310832" y="1738091"/>
                    <a:pt x="1311327" y="1752797"/>
                  </a:cubicBezTo>
                  <a:cubicBezTo>
                    <a:pt x="1310988" y="1764477"/>
                    <a:pt x="1312783" y="1776122"/>
                    <a:pt x="1316629" y="1787158"/>
                  </a:cubicBezTo>
                  <a:cubicBezTo>
                    <a:pt x="1321578" y="1799319"/>
                    <a:pt x="1336637" y="1807590"/>
                    <a:pt x="1344131" y="1791824"/>
                  </a:cubicBezTo>
                  <a:cubicBezTo>
                    <a:pt x="1349858" y="1779805"/>
                    <a:pt x="1347737" y="1762625"/>
                    <a:pt x="1346465" y="1749757"/>
                  </a:cubicBezTo>
                  <a:cubicBezTo>
                    <a:pt x="1345757" y="1743182"/>
                    <a:pt x="1345050" y="1736536"/>
                    <a:pt x="1344697" y="1729961"/>
                  </a:cubicBezTo>
                  <a:cubicBezTo>
                    <a:pt x="1344697" y="1726143"/>
                    <a:pt x="1342859" y="1716811"/>
                    <a:pt x="1345828" y="1713629"/>
                  </a:cubicBezTo>
                  <a:cubicBezTo>
                    <a:pt x="1351060" y="1715962"/>
                    <a:pt x="1351625" y="1730809"/>
                    <a:pt x="1352261" y="1735334"/>
                  </a:cubicBezTo>
                  <a:cubicBezTo>
                    <a:pt x="1353888" y="1746364"/>
                    <a:pt x="1354878" y="1757464"/>
                    <a:pt x="1355938" y="1768563"/>
                  </a:cubicBezTo>
                  <a:cubicBezTo>
                    <a:pt x="1357281" y="1783199"/>
                    <a:pt x="1355938" y="1801652"/>
                    <a:pt x="1363008" y="1814731"/>
                  </a:cubicBezTo>
                  <a:cubicBezTo>
                    <a:pt x="1366458" y="1822339"/>
                    <a:pt x="1375430" y="1825711"/>
                    <a:pt x="1383037" y="1822261"/>
                  </a:cubicBezTo>
                  <a:cubicBezTo>
                    <a:pt x="1384027" y="1821808"/>
                    <a:pt x="1384967" y="1821250"/>
                    <a:pt x="1385843" y="1820600"/>
                  </a:cubicBezTo>
                  <a:cubicBezTo>
                    <a:pt x="1394681" y="1813176"/>
                    <a:pt x="1393903" y="1797339"/>
                    <a:pt x="1393691" y="1787017"/>
                  </a:cubicBezTo>
                  <a:cubicBezTo>
                    <a:pt x="1393055" y="1765170"/>
                    <a:pt x="1388530" y="1743465"/>
                    <a:pt x="1389661" y="1721547"/>
                  </a:cubicBezTo>
                  <a:cubicBezTo>
                    <a:pt x="1399983" y="1745586"/>
                    <a:pt x="1407407" y="1771038"/>
                    <a:pt x="1417941" y="1794864"/>
                  </a:cubicBezTo>
                  <a:cubicBezTo>
                    <a:pt x="1422324" y="1805045"/>
                    <a:pt x="1427697" y="1820175"/>
                    <a:pt x="1438514" y="1825266"/>
                  </a:cubicBezTo>
                  <a:cubicBezTo>
                    <a:pt x="1446786" y="1828560"/>
                    <a:pt x="1456161" y="1824524"/>
                    <a:pt x="1459455" y="1816252"/>
                  </a:cubicBezTo>
                  <a:cubicBezTo>
                    <a:pt x="1459992" y="1814901"/>
                    <a:pt x="1460346" y="1813487"/>
                    <a:pt x="1460501" y="1812045"/>
                  </a:cubicBezTo>
                  <a:cubicBezTo>
                    <a:pt x="1464036" y="1794087"/>
                    <a:pt x="1452159" y="1772382"/>
                    <a:pt x="1446361" y="1755908"/>
                  </a:cubicBezTo>
                  <a:cubicBezTo>
                    <a:pt x="1440565" y="1739435"/>
                    <a:pt x="1429536" y="1718366"/>
                    <a:pt x="1429606" y="1700054"/>
                  </a:cubicBezTo>
                  <a:cubicBezTo>
                    <a:pt x="1444453" y="1711013"/>
                    <a:pt x="1454350" y="1731799"/>
                    <a:pt x="1464531" y="1746788"/>
                  </a:cubicBezTo>
                  <a:cubicBezTo>
                    <a:pt x="1472662" y="1758877"/>
                    <a:pt x="1492316" y="1792319"/>
                    <a:pt x="1510344" y="1779027"/>
                  </a:cubicBezTo>
                  <a:cubicBezTo>
                    <a:pt x="1526958" y="1766796"/>
                    <a:pt x="1509708" y="1744172"/>
                    <a:pt x="1502214" y="1731658"/>
                  </a:cubicBezTo>
                  <a:cubicBezTo>
                    <a:pt x="1493447" y="1716811"/>
                    <a:pt x="1485105" y="1701680"/>
                    <a:pt x="1477045" y="1686480"/>
                  </a:cubicBezTo>
                  <a:cubicBezTo>
                    <a:pt x="1468985" y="1671279"/>
                    <a:pt x="1458734" y="1655583"/>
                    <a:pt x="1455058" y="1639181"/>
                  </a:cubicBezTo>
                  <a:cubicBezTo>
                    <a:pt x="1466652" y="1641938"/>
                    <a:pt x="1476267" y="1658411"/>
                    <a:pt x="1485458" y="1665199"/>
                  </a:cubicBezTo>
                  <a:cubicBezTo>
                    <a:pt x="1495667" y="1671936"/>
                    <a:pt x="1507226" y="1676355"/>
                    <a:pt x="1519323" y="1678137"/>
                  </a:cubicBezTo>
                  <a:cubicBezTo>
                    <a:pt x="1528019" y="1679551"/>
                    <a:pt x="1538199" y="1680894"/>
                    <a:pt x="1545410" y="1674602"/>
                  </a:cubicBezTo>
                  <a:cubicBezTo>
                    <a:pt x="1556157" y="1664421"/>
                    <a:pt x="1548309" y="1651836"/>
                    <a:pt x="1538129" y="1645473"/>
                  </a:cubicBezTo>
                  <a:close/>
                  <a:moveTo>
                    <a:pt x="775289" y="2903174"/>
                  </a:moveTo>
                  <a:cubicBezTo>
                    <a:pt x="769704" y="2846047"/>
                    <a:pt x="763624" y="2788497"/>
                    <a:pt x="764684" y="2731017"/>
                  </a:cubicBezTo>
                  <a:cubicBezTo>
                    <a:pt x="765179" y="2702736"/>
                    <a:pt x="768785" y="2674456"/>
                    <a:pt x="770340" y="2646175"/>
                  </a:cubicBezTo>
                  <a:cubicBezTo>
                    <a:pt x="771896" y="2617895"/>
                    <a:pt x="772391" y="2587777"/>
                    <a:pt x="771189" y="2558647"/>
                  </a:cubicBezTo>
                  <a:cubicBezTo>
                    <a:pt x="769280" y="2511914"/>
                    <a:pt x="769987" y="2465110"/>
                    <a:pt x="765533" y="2418518"/>
                  </a:cubicBezTo>
                  <a:cubicBezTo>
                    <a:pt x="763907" y="2402186"/>
                    <a:pt x="761715" y="2385925"/>
                    <a:pt x="759806" y="2369593"/>
                  </a:cubicBezTo>
                  <a:cubicBezTo>
                    <a:pt x="756992" y="2353565"/>
                    <a:pt x="756823" y="2337177"/>
                    <a:pt x="759311" y="2321092"/>
                  </a:cubicBezTo>
                  <a:cubicBezTo>
                    <a:pt x="762705" y="2305821"/>
                    <a:pt x="769138" y="2291751"/>
                    <a:pt x="771189" y="2275985"/>
                  </a:cubicBezTo>
                  <a:cubicBezTo>
                    <a:pt x="773048" y="2259540"/>
                    <a:pt x="773048" y="2242939"/>
                    <a:pt x="771189" y="2226494"/>
                  </a:cubicBezTo>
                  <a:cubicBezTo>
                    <a:pt x="767300" y="2189376"/>
                    <a:pt x="771613" y="2153460"/>
                    <a:pt x="775289" y="2116413"/>
                  </a:cubicBezTo>
                  <a:cubicBezTo>
                    <a:pt x="778329" y="2144693"/>
                    <a:pt x="783844" y="2174176"/>
                    <a:pt x="781935" y="2202668"/>
                  </a:cubicBezTo>
                  <a:cubicBezTo>
                    <a:pt x="780167" y="2229534"/>
                    <a:pt x="773875" y="2254563"/>
                    <a:pt x="778612" y="2281712"/>
                  </a:cubicBezTo>
                  <a:cubicBezTo>
                    <a:pt x="780592" y="2292550"/>
                    <a:pt x="783794" y="2303127"/>
                    <a:pt x="788156" y="2313244"/>
                  </a:cubicBezTo>
                  <a:cubicBezTo>
                    <a:pt x="792681" y="2326628"/>
                    <a:pt x="794060" y="2340881"/>
                    <a:pt x="792186" y="2354887"/>
                  </a:cubicBezTo>
                  <a:cubicBezTo>
                    <a:pt x="790560" y="2382390"/>
                    <a:pt x="786036" y="2409751"/>
                    <a:pt x="783773" y="2437183"/>
                  </a:cubicBezTo>
                  <a:cubicBezTo>
                    <a:pt x="780521" y="2476917"/>
                    <a:pt x="780875" y="2516722"/>
                    <a:pt x="779319" y="2556527"/>
                  </a:cubicBezTo>
                  <a:cubicBezTo>
                    <a:pt x="778329" y="2581272"/>
                    <a:pt x="778258" y="2606017"/>
                    <a:pt x="779319" y="2630621"/>
                  </a:cubicBezTo>
                  <a:cubicBezTo>
                    <a:pt x="780451" y="2658407"/>
                    <a:pt x="783915" y="2685980"/>
                    <a:pt x="785187" y="2713766"/>
                  </a:cubicBezTo>
                  <a:cubicBezTo>
                    <a:pt x="788227" y="2777326"/>
                    <a:pt x="781369" y="2840321"/>
                    <a:pt x="775289" y="2903174"/>
                  </a:cubicBezTo>
                  <a:close/>
                  <a:moveTo>
                    <a:pt x="1534947" y="1668875"/>
                  </a:moveTo>
                  <a:cubicBezTo>
                    <a:pt x="1535442" y="1668875"/>
                    <a:pt x="1535584" y="1668875"/>
                    <a:pt x="1534947" y="1668875"/>
                  </a:cubicBezTo>
                  <a:cubicBezTo>
                    <a:pt x="1530069" y="1669723"/>
                    <a:pt x="1533533" y="1668875"/>
                    <a:pt x="1534947" y="1668875"/>
                  </a:cubicBezTo>
                  <a:cubicBezTo>
                    <a:pt x="1525120" y="1669604"/>
                    <a:pt x="1515265" y="1668006"/>
                    <a:pt x="1506173" y="1664209"/>
                  </a:cubicBezTo>
                  <a:cubicBezTo>
                    <a:pt x="1490973" y="1658765"/>
                    <a:pt x="1482065" y="1647806"/>
                    <a:pt x="1470328" y="1637413"/>
                  </a:cubicBezTo>
                  <a:cubicBezTo>
                    <a:pt x="1465097" y="1632747"/>
                    <a:pt x="1447705" y="1621293"/>
                    <a:pt x="1445301" y="1635292"/>
                  </a:cubicBezTo>
                  <a:cubicBezTo>
                    <a:pt x="1445435" y="1640835"/>
                    <a:pt x="1446892" y="1646265"/>
                    <a:pt x="1449543" y="1651129"/>
                  </a:cubicBezTo>
                  <a:cubicBezTo>
                    <a:pt x="1462587" y="1681728"/>
                    <a:pt x="1478098" y="1711211"/>
                    <a:pt x="1495921" y="1739293"/>
                  </a:cubicBezTo>
                  <a:cubicBezTo>
                    <a:pt x="1500164" y="1746364"/>
                    <a:pt x="1506738" y="1754353"/>
                    <a:pt x="1507304" y="1762837"/>
                  </a:cubicBezTo>
                  <a:cubicBezTo>
                    <a:pt x="1508647" y="1782279"/>
                    <a:pt x="1489064" y="1762837"/>
                    <a:pt x="1484963" y="1757676"/>
                  </a:cubicBezTo>
                  <a:cubicBezTo>
                    <a:pt x="1468844" y="1737455"/>
                    <a:pt x="1457461" y="1711861"/>
                    <a:pt x="1438231" y="1694045"/>
                  </a:cubicBezTo>
                  <a:cubicBezTo>
                    <a:pt x="1430030" y="1686975"/>
                    <a:pt x="1420062" y="1686975"/>
                    <a:pt x="1420132" y="1699842"/>
                  </a:cubicBezTo>
                  <a:cubicBezTo>
                    <a:pt x="1420726" y="1708164"/>
                    <a:pt x="1422508" y="1716351"/>
                    <a:pt x="1425435" y="1724163"/>
                  </a:cubicBezTo>
                  <a:cubicBezTo>
                    <a:pt x="1429889" y="1738799"/>
                    <a:pt x="1435403" y="1753151"/>
                    <a:pt x="1440776" y="1767503"/>
                  </a:cubicBezTo>
                  <a:cubicBezTo>
                    <a:pt x="1445068" y="1777628"/>
                    <a:pt x="1448469" y="1788112"/>
                    <a:pt x="1450957" y="1798824"/>
                  </a:cubicBezTo>
                  <a:cubicBezTo>
                    <a:pt x="1452583" y="1807873"/>
                    <a:pt x="1448624" y="1823357"/>
                    <a:pt x="1438656" y="1811691"/>
                  </a:cubicBezTo>
                  <a:cubicBezTo>
                    <a:pt x="1431593" y="1801538"/>
                    <a:pt x="1426043" y="1790417"/>
                    <a:pt x="1422183" y="1778674"/>
                  </a:cubicBezTo>
                  <a:cubicBezTo>
                    <a:pt x="1416103" y="1764534"/>
                    <a:pt x="1411437" y="1749191"/>
                    <a:pt x="1405993" y="1734556"/>
                  </a:cubicBezTo>
                  <a:cubicBezTo>
                    <a:pt x="1403660" y="1728264"/>
                    <a:pt x="1398923" y="1705216"/>
                    <a:pt x="1389237" y="1704791"/>
                  </a:cubicBezTo>
                  <a:cubicBezTo>
                    <a:pt x="1377501" y="1704296"/>
                    <a:pt x="1380329" y="1728476"/>
                    <a:pt x="1380612" y="1734698"/>
                  </a:cubicBezTo>
                  <a:cubicBezTo>
                    <a:pt x="1381177" y="1749333"/>
                    <a:pt x="1383086" y="1763897"/>
                    <a:pt x="1384076" y="1778532"/>
                  </a:cubicBezTo>
                  <a:cubicBezTo>
                    <a:pt x="1384571" y="1785603"/>
                    <a:pt x="1387682" y="1806813"/>
                    <a:pt x="1380329" y="1812257"/>
                  </a:cubicBezTo>
                  <a:cubicBezTo>
                    <a:pt x="1368876" y="1820458"/>
                    <a:pt x="1367603" y="1785744"/>
                    <a:pt x="1367250" y="1781431"/>
                  </a:cubicBezTo>
                  <a:cubicBezTo>
                    <a:pt x="1366493" y="1772473"/>
                    <a:pt x="1365645" y="1763494"/>
                    <a:pt x="1364705" y="1754494"/>
                  </a:cubicBezTo>
                  <a:cubicBezTo>
                    <a:pt x="1363998" y="1746929"/>
                    <a:pt x="1360958" y="1691429"/>
                    <a:pt x="1341162" y="1705003"/>
                  </a:cubicBezTo>
                  <a:cubicBezTo>
                    <a:pt x="1331476" y="1711508"/>
                    <a:pt x="1335365" y="1731870"/>
                    <a:pt x="1336284" y="1741202"/>
                  </a:cubicBezTo>
                  <a:cubicBezTo>
                    <a:pt x="1337556" y="1752140"/>
                    <a:pt x="1338122" y="1763141"/>
                    <a:pt x="1337981" y="1774149"/>
                  </a:cubicBezTo>
                  <a:cubicBezTo>
                    <a:pt x="1337627" y="1781219"/>
                    <a:pt x="1333527" y="1798824"/>
                    <a:pt x="1326669" y="1784683"/>
                  </a:cubicBezTo>
                  <a:cubicBezTo>
                    <a:pt x="1320730" y="1772311"/>
                    <a:pt x="1321861" y="1757958"/>
                    <a:pt x="1320942" y="1744737"/>
                  </a:cubicBezTo>
                  <a:cubicBezTo>
                    <a:pt x="1319882" y="1728547"/>
                    <a:pt x="1317902" y="1712427"/>
                    <a:pt x="1316205" y="1696307"/>
                  </a:cubicBezTo>
                  <a:cubicBezTo>
                    <a:pt x="1316043" y="1690305"/>
                    <a:pt x="1315265" y="1684330"/>
                    <a:pt x="1313872" y="1678490"/>
                  </a:cubicBezTo>
                  <a:cubicBezTo>
                    <a:pt x="1307439" y="1658553"/>
                    <a:pt x="1298884" y="1639605"/>
                    <a:pt x="1293935" y="1619102"/>
                  </a:cubicBezTo>
                  <a:cubicBezTo>
                    <a:pt x="1289906" y="1602275"/>
                    <a:pt x="1297611" y="1585024"/>
                    <a:pt x="1291107" y="1565581"/>
                  </a:cubicBezTo>
                  <a:cubicBezTo>
                    <a:pt x="1253283" y="1456489"/>
                    <a:pt x="1188594" y="1359063"/>
                    <a:pt x="1152467" y="1249406"/>
                  </a:cubicBezTo>
                  <a:cubicBezTo>
                    <a:pt x="1143693" y="1220730"/>
                    <a:pt x="1136447" y="1191608"/>
                    <a:pt x="1130763" y="1162161"/>
                  </a:cubicBezTo>
                  <a:cubicBezTo>
                    <a:pt x="1124152" y="1132714"/>
                    <a:pt x="1115386" y="1103790"/>
                    <a:pt x="1104533" y="1075623"/>
                  </a:cubicBezTo>
                  <a:cubicBezTo>
                    <a:pt x="1095979" y="1052645"/>
                    <a:pt x="1085798" y="1030445"/>
                    <a:pt x="1076254" y="1007750"/>
                  </a:cubicBezTo>
                  <a:cubicBezTo>
                    <a:pt x="1074699" y="1002900"/>
                    <a:pt x="1074699" y="997682"/>
                    <a:pt x="1076254" y="992832"/>
                  </a:cubicBezTo>
                  <a:cubicBezTo>
                    <a:pt x="1076254" y="990216"/>
                    <a:pt x="1097463" y="837290"/>
                    <a:pt x="1092585" y="835381"/>
                  </a:cubicBezTo>
                  <a:cubicBezTo>
                    <a:pt x="1087707" y="833472"/>
                    <a:pt x="1062609" y="1007325"/>
                    <a:pt x="1061336" y="1014749"/>
                  </a:cubicBezTo>
                  <a:lnTo>
                    <a:pt x="1061336" y="1013971"/>
                  </a:lnTo>
                  <a:lnTo>
                    <a:pt x="1027825" y="1117690"/>
                  </a:lnTo>
                  <a:cubicBezTo>
                    <a:pt x="1027189" y="1120094"/>
                    <a:pt x="1026411" y="1122455"/>
                    <a:pt x="1025492" y="1124760"/>
                  </a:cubicBezTo>
                  <a:cubicBezTo>
                    <a:pt x="1024191" y="1130289"/>
                    <a:pt x="1023385" y="1135916"/>
                    <a:pt x="1023088" y="1141587"/>
                  </a:cubicBezTo>
                  <a:cubicBezTo>
                    <a:pt x="1023088" y="1163999"/>
                    <a:pt x="1023442" y="1186341"/>
                    <a:pt x="1023654" y="1208753"/>
                  </a:cubicBezTo>
                  <a:cubicBezTo>
                    <a:pt x="1023654" y="1237881"/>
                    <a:pt x="1025209" y="1267081"/>
                    <a:pt x="1025139" y="1296281"/>
                  </a:cubicBezTo>
                  <a:cubicBezTo>
                    <a:pt x="1025139" y="1300664"/>
                    <a:pt x="1025139" y="1305047"/>
                    <a:pt x="1025139" y="1309502"/>
                  </a:cubicBezTo>
                  <a:cubicBezTo>
                    <a:pt x="1025139" y="1317986"/>
                    <a:pt x="1021957" y="1325763"/>
                    <a:pt x="1021391" y="1333964"/>
                  </a:cubicBezTo>
                  <a:cubicBezTo>
                    <a:pt x="1021844" y="1342773"/>
                    <a:pt x="1023484" y="1351477"/>
                    <a:pt x="1026270" y="1359841"/>
                  </a:cubicBezTo>
                  <a:cubicBezTo>
                    <a:pt x="1028766" y="1371719"/>
                    <a:pt x="1031127" y="1383505"/>
                    <a:pt x="1033340" y="1395191"/>
                  </a:cubicBezTo>
                  <a:cubicBezTo>
                    <a:pt x="1043372" y="1441409"/>
                    <a:pt x="1050088" y="1488284"/>
                    <a:pt x="1053418" y="1535462"/>
                  </a:cubicBezTo>
                  <a:cubicBezTo>
                    <a:pt x="1055610" y="1582549"/>
                    <a:pt x="1053418" y="1630484"/>
                    <a:pt x="1051297" y="1677571"/>
                  </a:cubicBezTo>
                  <a:cubicBezTo>
                    <a:pt x="1049176" y="1724658"/>
                    <a:pt x="1047267" y="1771604"/>
                    <a:pt x="1043025" y="1818478"/>
                  </a:cubicBezTo>
                  <a:cubicBezTo>
                    <a:pt x="1035157" y="1913699"/>
                    <a:pt x="1019073" y="2008056"/>
                    <a:pt x="994950" y="2100505"/>
                  </a:cubicBezTo>
                  <a:cubicBezTo>
                    <a:pt x="983002" y="2145117"/>
                    <a:pt x="968580" y="2189588"/>
                    <a:pt x="964408" y="2235827"/>
                  </a:cubicBezTo>
                  <a:cubicBezTo>
                    <a:pt x="962330" y="2261604"/>
                    <a:pt x="963235" y="2287530"/>
                    <a:pt x="967095" y="2313103"/>
                  </a:cubicBezTo>
                  <a:cubicBezTo>
                    <a:pt x="974165" y="2359483"/>
                    <a:pt x="989719" y="2403954"/>
                    <a:pt x="995374" y="2450475"/>
                  </a:cubicBezTo>
                  <a:cubicBezTo>
                    <a:pt x="1000316" y="2496346"/>
                    <a:pt x="997785" y="2542719"/>
                    <a:pt x="987880" y="2587777"/>
                  </a:cubicBezTo>
                  <a:cubicBezTo>
                    <a:pt x="975155" y="2651408"/>
                    <a:pt x="954298" y="2712988"/>
                    <a:pt x="935846" y="2774922"/>
                  </a:cubicBezTo>
                  <a:cubicBezTo>
                    <a:pt x="921706" y="2821302"/>
                    <a:pt x="907567" y="2867611"/>
                    <a:pt x="894558" y="2914203"/>
                  </a:cubicBezTo>
                  <a:cubicBezTo>
                    <a:pt x="889114" y="2933434"/>
                    <a:pt x="883529" y="2952806"/>
                    <a:pt x="879429" y="2972390"/>
                  </a:cubicBezTo>
                  <a:cubicBezTo>
                    <a:pt x="875901" y="2984063"/>
                    <a:pt x="874635" y="2996301"/>
                    <a:pt x="875682" y="3008448"/>
                  </a:cubicBezTo>
                  <a:cubicBezTo>
                    <a:pt x="883897" y="3037117"/>
                    <a:pt x="894028" y="3065221"/>
                    <a:pt x="906011" y="3092511"/>
                  </a:cubicBezTo>
                  <a:cubicBezTo>
                    <a:pt x="912127" y="3101490"/>
                    <a:pt x="919239" y="3109762"/>
                    <a:pt x="927221" y="3117115"/>
                  </a:cubicBezTo>
                  <a:lnTo>
                    <a:pt x="939805" y="3129629"/>
                  </a:lnTo>
                  <a:lnTo>
                    <a:pt x="946380" y="3136699"/>
                  </a:lnTo>
                  <a:cubicBezTo>
                    <a:pt x="948430" y="3138891"/>
                    <a:pt x="950339" y="3141295"/>
                    <a:pt x="952389" y="3143769"/>
                  </a:cubicBezTo>
                  <a:cubicBezTo>
                    <a:pt x="959954" y="3153173"/>
                    <a:pt x="966105" y="3165969"/>
                    <a:pt x="961298" y="3175726"/>
                  </a:cubicBezTo>
                  <a:cubicBezTo>
                    <a:pt x="958413" y="3180887"/>
                    <a:pt x="953733" y="3184847"/>
                    <a:pt x="948148" y="3186756"/>
                  </a:cubicBezTo>
                  <a:cubicBezTo>
                    <a:pt x="941672" y="3188877"/>
                    <a:pt x="934877" y="3189866"/>
                    <a:pt x="928069" y="3189584"/>
                  </a:cubicBezTo>
                  <a:cubicBezTo>
                    <a:pt x="919889" y="3189442"/>
                    <a:pt x="911731" y="3190361"/>
                    <a:pt x="903819" y="3192482"/>
                  </a:cubicBezTo>
                  <a:cubicBezTo>
                    <a:pt x="896446" y="3195240"/>
                    <a:pt x="889220" y="3198351"/>
                    <a:pt x="882186" y="3201886"/>
                  </a:cubicBezTo>
                  <a:cubicBezTo>
                    <a:pt x="868477" y="3207329"/>
                    <a:pt x="853878" y="3210228"/>
                    <a:pt x="839130" y="3210370"/>
                  </a:cubicBezTo>
                  <a:cubicBezTo>
                    <a:pt x="825761" y="3210299"/>
                    <a:pt x="812512" y="3207895"/>
                    <a:pt x="799963" y="3203300"/>
                  </a:cubicBezTo>
                  <a:cubicBezTo>
                    <a:pt x="783561" y="3197290"/>
                    <a:pt x="772462" y="3153809"/>
                    <a:pt x="782218" y="3101137"/>
                  </a:cubicBezTo>
                  <a:cubicBezTo>
                    <a:pt x="782642" y="3098662"/>
                    <a:pt x="780592" y="3063029"/>
                    <a:pt x="780592" y="3063029"/>
                  </a:cubicBezTo>
                  <a:cubicBezTo>
                    <a:pt x="780592" y="3043798"/>
                    <a:pt x="780592" y="3024638"/>
                    <a:pt x="780592" y="3005407"/>
                  </a:cubicBezTo>
                  <a:cubicBezTo>
                    <a:pt x="781369" y="2927071"/>
                    <a:pt x="795156" y="2849865"/>
                    <a:pt x="798266" y="2771175"/>
                  </a:cubicBezTo>
                  <a:cubicBezTo>
                    <a:pt x="800105" y="2724159"/>
                    <a:pt x="794661" y="2677921"/>
                    <a:pt x="792964" y="2631046"/>
                  </a:cubicBezTo>
                  <a:cubicBezTo>
                    <a:pt x="791833" y="2598311"/>
                    <a:pt x="792964" y="2565647"/>
                    <a:pt x="794590" y="2532983"/>
                  </a:cubicBezTo>
                  <a:cubicBezTo>
                    <a:pt x="796358" y="2491623"/>
                    <a:pt x="796428" y="2450546"/>
                    <a:pt x="800811" y="2409327"/>
                  </a:cubicBezTo>
                  <a:cubicBezTo>
                    <a:pt x="804170" y="2386137"/>
                    <a:pt x="806008" y="2362756"/>
                    <a:pt x="806326" y="2339333"/>
                  </a:cubicBezTo>
                  <a:cubicBezTo>
                    <a:pt x="806510" y="2331386"/>
                    <a:pt x="805654" y="2323447"/>
                    <a:pt x="803781" y="2315719"/>
                  </a:cubicBezTo>
                  <a:cubicBezTo>
                    <a:pt x="800811" y="2305891"/>
                    <a:pt x="795580" y="2296983"/>
                    <a:pt x="793176" y="2286802"/>
                  </a:cubicBezTo>
                  <a:cubicBezTo>
                    <a:pt x="788758" y="2264036"/>
                    <a:pt x="788758" y="2240634"/>
                    <a:pt x="793176" y="2217869"/>
                  </a:cubicBezTo>
                  <a:cubicBezTo>
                    <a:pt x="795509" y="2195138"/>
                    <a:pt x="794866" y="2172203"/>
                    <a:pt x="791267" y="2149642"/>
                  </a:cubicBezTo>
                  <a:cubicBezTo>
                    <a:pt x="786106" y="2104676"/>
                    <a:pt x="782218" y="2060205"/>
                    <a:pt x="781228" y="2015310"/>
                  </a:cubicBezTo>
                  <a:cubicBezTo>
                    <a:pt x="779814" y="1951679"/>
                    <a:pt x="781228" y="1888048"/>
                    <a:pt x="780521" y="1824417"/>
                  </a:cubicBezTo>
                  <a:lnTo>
                    <a:pt x="779673" y="1754423"/>
                  </a:lnTo>
                  <a:lnTo>
                    <a:pt x="779248" y="1723951"/>
                  </a:lnTo>
                  <a:cubicBezTo>
                    <a:pt x="778506" y="1718507"/>
                    <a:pt x="778506" y="1712992"/>
                    <a:pt x="779248" y="1707549"/>
                  </a:cubicBezTo>
                  <a:cubicBezTo>
                    <a:pt x="782303" y="1710829"/>
                    <a:pt x="785639" y="1713834"/>
                    <a:pt x="789217" y="1716528"/>
                  </a:cubicBezTo>
                  <a:cubicBezTo>
                    <a:pt x="794067" y="1720289"/>
                    <a:pt x="799228" y="1723647"/>
                    <a:pt x="804629" y="1726567"/>
                  </a:cubicBezTo>
                  <a:lnTo>
                    <a:pt x="814032" y="1731233"/>
                  </a:lnTo>
                  <a:lnTo>
                    <a:pt x="824425" y="1735334"/>
                  </a:lnTo>
                  <a:lnTo>
                    <a:pt x="835595" y="1738869"/>
                  </a:lnTo>
                  <a:cubicBezTo>
                    <a:pt x="839484" y="1739859"/>
                    <a:pt x="843443" y="1740707"/>
                    <a:pt x="847473" y="1741626"/>
                  </a:cubicBezTo>
                  <a:cubicBezTo>
                    <a:pt x="855808" y="1743274"/>
                    <a:pt x="864235" y="1744433"/>
                    <a:pt x="872712" y="1745091"/>
                  </a:cubicBezTo>
                  <a:cubicBezTo>
                    <a:pt x="881832" y="1745939"/>
                    <a:pt x="889397" y="1745798"/>
                    <a:pt x="898588" y="1745939"/>
                  </a:cubicBezTo>
                  <a:cubicBezTo>
                    <a:pt x="907326" y="1745614"/>
                    <a:pt x="916036" y="1744787"/>
                    <a:pt x="924676" y="1743465"/>
                  </a:cubicBezTo>
                  <a:cubicBezTo>
                    <a:pt x="928981" y="1742970"/>
                    <a:pt x="933237" y="1742121"/>
                    <a:pt x="937401" y="1740919"/>
                  </a:cubicBezTo>
                  <a:cubicBezTo>
                    <a:pt x="941523" y="1740021"/>
                    <a:pt x="945588" y="1738869"/>
                    <a:pt x="949562" y="1737455"/>
                  </a:cubicBezTo>
                  <a:cubicBezTo>
                    <a:pt x="964111" y="1732859"/>
                    <a:pt x="977558" y="1725323"/>
                    <a:pt x="989082" y="1715326"/>
                  </a:cubicBezTo>
                  <a:cubicBezTo>
                    <a:pt x="993678" y="1711430"/>
                    <a:pt x="997785" y="1706990"/>
                    <a:pt x="1001313" y="1702105"/>
                  </a:cubicBezTo>
                  <a:cubicBezTo>
                    <a:pt x="1004049" y="1698457"/>
                    <a:pt x="1006418" y="1694554"/>
                    <a:pt x="1008383" y="1690439"/>
                  </a:cubicBezTo>
                  <a:cubicBezTo>
                    <a:pt x="1010200" y="1686953"/>
                    <a:pt x="1011557" y="1683249"/>
                    <a:pt x="1012413" y="1679409"/>
                  </a:cubicBezTo>
                  <a:cubicBezTo>
                    <a:pt x="1010356" y="1682718"/>
                    <a:pt x="1007987" y="1685815"/>
                    <a:pt x="1005343" y="1688671"/>
                  </a:cubicBezTo>
                  <a:cubicBezTo>
                    <a:pt x="1002465" y="1691916"/>
                    <a:pt x="999376" y="1694964"/>
                    <a:pt x="996082" y="1697792"/>
                  </a:cubicBezTo>
                  <a:cubicBezTo>
                    <a:pt x="991896" y="1701376"/>
                    <a:pt x="987428" y="1704614"/>
                    <a:pt x="982719" y="1707478"/>
                  </a:cubicBezTo>
                  <a:cubicBezTo>
                    <a:pt x="970941" y="1714400"/>
                    <a:pt x="958123" y="1719370"/>
                    <a:pt x="944754" y="1722184"/>
                  </a:cubicBezTo>
                  <a:cubicBezTo>
                    <a:pt x="941078" y="1723089"/>
                    <a:pt x="937345" y="1723775"/>
                    <a:pt x="933584" y="1724234"/>
                  </a:cubicBezTo>
                  <a:cubicBezTo>
                    <a:pt x="929766" y="1724870"/>
                    <a:pt x="925877" y="1725365"/>
                    <a:pt x="921918" y="1725648"/>
                  </a:cubicBezTo>
                  <a:cubicBezTo>
                    <a:pt x="914142" y="1726567"/>
                    <a:pt x="906011" y="1726355"/>
                    <a:pt x="897952" y="1726497"/>
                  </a:cubicBezTo>
                  <a:cubicBezTo>
                    <a:pt x="889892" y="1726638"/>
                    <a:pt x="880984" y="1726497"/>
                    <a:pt x="873631" y="1725224"/>
                  </a:cubicBezTo>
                  <a:cubicBezTo>
                    <a:pt x="866278" y="1723951"/>
                    <a:pt x="858078" y="1723598"/>
                    <a:pt x="850654" y="1722325"/>
                  </a:cubicBezTo>
                  <a:lnTo>
                    <a:pt x="839837" y="1720204"/>
                  </a:lnTo>
                  <a:lnTo>
                    <a:pt x="829586" y="1717588"/>
                  </a:lnTo>
                  <a:cubicBezTo>
                    <a:pt x="823082" y="1715608"/>
                    <a:pt x="817002" y="1713558"/>
                    <a:pt x="811487" y="1711296"/>
                  </a:cubicBezTo>
                  <a:cubicBezTo>
                    <a:pt x="805973" y="1709033"/>
                    <a:pt x="801236" y="1706630"/>
                    <a:pt x="797347" y="1704226"/>
                  </a:cubicBezTo>
                  <a:cubicBezTo>
                    <a:pt x="793459" y="1701822"/>
                    <a:pt x="789782" y="1699489"/>
                    <a:pt x="787096" y="1697156"/>
                  </a:cubicBezTo>
                  <a:lnTo>
                    <a:pt x="783844" y="1694540"/>
                  </a:lnTo>
                  <a:cubicBezTo>
                    <a:pt x="783844" y="1693338"/>
                    <a:pt x="781652" y="1667885"/>
                    <a:pt x="781652" y="1655937"/>
                  </a:cubicBezTo>
                  <a:cubicBezTo>
                    <a:pt x="781652" y="1643988"/>
                    <a:pt x="780592" y="1631333"/>
                    <a:pt x="780097" y="1618607"/>
                  </a:cubicBezTo>
                  <a:cubicBezTo>
                    <a:pt x="779107" y="1593154"/>
                    <a:pt x="778329" y="1567702"/>
                    <a:pt x="777198" y="1548613"/>
                  </a:cubicBezTo>
                  <a:lnTo>
                    <a:pt x="775572" y="1516797"/>
                  </a:lnTo>
                  <a:lnTo>
                    <a:pt x="774299" y="1516797"/>
                  </a:lnTo>
                  <a:lnTo>
                    <a:pt x="772673" y="1548613"/>
                  </a:lnTo>
                  <a:cubicBezTo>
                    <a:pt x="771542" y="1567702"/>
                    <a:pt x="770764" y="1593154"/>
                    <a:pt x="769775" y="1618607"/>
                  </a:cubicBezTo>
                  <a:cubicBezTo>
                    <a:pt x="769280" y="1631333"/>
                    <a:pt x="768361" y="1644059"/>
                    <a:pt x="768219" y="1655937"/>
                  </a:cubicBezTo>
                  <a:cubicBezTo>
                    <a:pt x="768078" y="1667814"/>
                    <a:pt x="765604" y="1695105"/>
                    <a:pt x="762917" y="1697156"/>
                  </a:cubicBezTo>
                  <a:cubicBezTo>
                    <a:pt x="760230" y="1699206"/>
                    <a:pt x="756695" y="1701468"/>
                    <a:pt x="752666" y="1704226"/>
                  </a:cubicBezTo>
                  <a:cubicBezTo>
                    <a:pt x="748636" y="1706983"/>
                    <a:pt x="743616" y="1708892"/>
                    <a:pt x="738526" y="1711296"/>
                  </a:cubicBezTo>
                  <a:cubicBezTo>
                    <a:pt x="733436" y="1713700"/>
                    <a:pt x="726932" y="1715608"/>
                    <a:pt x="720427" y="1717588"/>
                  </a:cubicBezTo>
                  <a:lnTo>
                    <a:pt x="710176" y="1720204"/>
                  </a:lnTo>
                  <a:lnTo>
                    <a:pt x="699359" y="1722325"/>
                  </a:lnTo>
                  <a:cubicBezTo>
                    <a:pt x="692289" y="1723598"/>
                    <a:pt x="684158" y="1724588"/>
                    <a:pt x="676382" y="1725224"/>
                  </a:cubicBezTo>
                  <a:cubicBezTo>
                    <a:pt x="668605" y="1725860"/>
                    <a:pt x="659697" y="1726214"/>
                    <a:pt x="652061" y="1726497"/>
                  </a:cubicBezTo>
                  <a:cubicBezTo>
                    <a:pt x="644426" y="1726779"/>
                    <a:pt x="635872" y="1726497"/>
                    <a:pt x="628094" y="1725648"/>
                  </a:cubicBezTo>
                  <a:cubicBezTo>
                    <a:pt x="624135" y="1725648"/>
                    <a:pt x="620247" y="1724870"/>
                    <a:pt x="616500" y="1724234"/>
                  </a:cubicBezTo>
                  <a:cubicBezTo>
                    <a:pt x="612718" y="1723775"/>
                    <a:pt x="608963" y="1723089"/>
                    <a:pt x="605259" y="1722184"/>
                  </a:cubicBezTo>
                  <a:cubicBezTo>
                    <a:pt x="591890" y="1719370"/>
                    <a:pt x="579072" y="1714400"/>
                    <a:pt x="567294" y="1707478"/>
                  </a:cubicBezTo>
                  <a:cubicBezTo>
                    <a:pt x="562585" y="1704614"/>
                    <a:pt x="558117" y="1701376"/>
                    <a:pt x="553932" y="1697792"/>
                  </a:cubicBezTo>
                  <a:cubicBezTo>
                    <a:pt x="550637" y="1694964"/>
                    <a:pt x="547547" y="1691916"/>
                    <a:pt x="544670" y="1688671"/>
                  </a:cubicBezTo>
                  <a:cubicBezTo>
                    <a:pt x="542026" y="1685815"/>
                    <a:pt x="539658" y="1682718"/>
                    <a:pt x="537600" y="1679409"/>
                  </a:cubicBezTo>
                  <a:cubicBezTo>
                    <a:pt x="538463" y="1683256"/>
                    <a:pt x="539841" y="1686968"/>
                    <a:pt x="541701" y="1690439"/>
                  </a:cubicBezTo>
                  <a:cubicBezTo>
                    <a:pt x="543638" y="1694568"/>
                    <a:pt x="546006" y="1698478"/>
                    <a:pt x="548771" y="1702105"/>
                  </a:cubicBezTo>
                  <a:cubicBezTo>
                    <a:pt x="552341" y="1706955"/>
                    <a:pt x="556441" y="1711388"/>
                    <a:pt x="561001" y="1715326"/>
                  </a:cubicBezTo>
                  <a:cubicBezTo>
                    <a:pt x="572525" y="1725323"/>
                    <a:pt x="585972" y="1732859"/>
                    <a:pt x="600522" y="1737455"/>
                  </a:cubicBezTo>
                  <a:cubicBezTo>
                    <a:pt x="604502" y="1738855"/>
                    <a:pt x="608560" y="1740015"/>
                    <a:pt x="612682" y="1740919"/>
                  </a:cubicBezTo>
                  <a:cubicBezTo>
                    <a:pt x="616846" y="1742121"/>
                    <a:pt x="621103" y="1742970"/>
                    <a:pt x="625408" y="1743465"/>
                  </a:cubicBezTo>
                  <a:cubicBezTo>
                    <a:pt x="634048" y="1744787"/>
                    <a:pt x="642758" y="1745614"/>
                    <a:pt x="651496" y="1745939"/>
                  </a:cubicBezTo>
                  <a:cubicBezTo>
                    <a:pt x="660687" y="1745939"/>
                    <a:pt x="668251" y="1745939"/>
                    <a:pt x="677372" y="1745091"/>
                  </a:cubicBezTo>
                  <a:cubicBezTo>
                    <a:pt x="685848" y="1744433"/>
                    <a:pt x="694276" y="1743274"/>
                    <a:pt x="702611" y="1741626"/>
                  </a:cubicBezTo>
                  <a:cubicBezTo>
                    <a:pt x="706641" y="1740707"/>
                    <a:pt x="710600" y="1739859"/>
                    <a:pt x="714488" y="1738869"/>
                  </a:cubicBezTo>
                  <a:lnTo>
                    <a:pt x="725659" y="1735334"/>
                  </a:lnTo>
                  <a:lnTo>
                    <a:pt x="736052" y="1731233"/>
                  </a:lnTo>
                  <a:lnTo>
                    <a:pt x="745455" y="1726567"/>
                  </a:lnTo>
                  <a:cubicBezTo>
                    <a:pt x="750856" y="1723647"/>
                    <a:pt x="756017" y="1720289"/>
                    <a:pt x="760867" y="1716528"/>
                  </a:cubicBezTo>
                  <a:cubicBezTo>
                    <a:pt x="764564" y="1713714"/>
                    <a:pt x="768014" y="1710589"/>
                    <a:pt x="771189" y="1707195"/>
                  </a:cubicBezTo>
                  <a:cubicBezTo>
                    <a:pt x="771182" y="1709677"/>
                    <a:pt x="771040" y="1712151"/>
                    <a:pt x="770764" y="1714619"/>
                  </a:cubicBezTo>
                  <a:cubicBezTo>
                    <a:pt x="770764" y="1721264"/>
                    <a:pt x="770764" y="1727981"/>
                    <a:pt x="770764" y="1734698"/>
                  </a:cubicBezTo>
                  <a:cubicBezTo>
                    <a:pt x="770340" y="1770331"/>
                    <a:pt x="769895" y="1805986"/>
                    <a:pt x="769421" y="1841668"/>
                  </a:cubicBezTo>
                  <a:cubicBezTo>
                    <a:pt x="768714" y="1898795"/>
                    <a:pt x="770199" y="1955921"/>
                    <a:pt x="769068" y="2013048"/>
                  </a:cubicBezTo>
                  <a:cubicBezTo>
                    <a:pt x="768290" y="2050095"/>
                    <a:pt x="766169" y="2086789"/>
                    <a:pt x="761998" y="2123624"/>
                  </a:cubicBezTo>
                  <a:cubicBezTo>
                    <a:pt x="759948" y="2142501"/>
                    <a:pt x="757544" y="2161308"/>
                    <a:pt x="756342" y="2180185"/>
                  </a:cubicBezTo>
                  <a:cubicBezTo>
                    <a:pt x="755798" y="2198737"/>
                    <a:pt x="756533" y="2217303"/>
                    <a:pt x="758534" y="2235756"/>
                  </a:cubicBezTo>
                  <a:cubicBezTo>
                    <a:pt x="760167" y="2254471"/>
                    <a:pt x="758809" y="2273327"/>
                    <a:pt x="754504" y="2291610"/>
                  </a:cubicBezTo>
                  <a:cubicBezTo>
                    <a:pt x="750969" y="2305750"/>
                    <a:pt x="745172" y="2317416"/>
                    <a:pt x="744182" y="2332122"/>
                  </a:cubicBezTo>
                  <a:cubicBezTo>
                    <a:pt x="741566" y="2370654"/>
                    <a:pt x="751252" y="2409893"/>
                    <a:pt x="753231" y="2448637"/>
                  </a:cubicBezTo>
                  <a:cubicBezTo>
                    <a:pt x="754999" y="2478544"/>
                    <a:pt x="754504" y="2508521"/>
                    <a:pt x="755847" y="2538427"/>
                  </a:cubicBezTo>
                  <a:cubicBezTo>
                    <a:pt x="757120" y="2565011"/>
                    <a:pt x="758109" y="2591524"/>
                    <a:pt x="757544" y="2618107"/>
                  </a:cubicBezTo>
                  <a:cubicBezTo>
                    <a:pt x="756766" y="2656569"/>
                    <a:pt x="751605" y="2694818"/>
                    <a:pt x="751322" y="2733279"/>
                  </a:cubicBezTo>
                  <a:cubicBezTo>
                    <a:pt x="751344" y="2772561"/>
                    <a:pt x="753493" y="2811807"/>
                    <a:pt x="757756" y="2850855"/>
                  </a:cubicBezTo>
                  <a:cubicBezTo>
                    <a:pt x="761574" y="2889599"/>
                    <a:pt x="767371" y="2928626"/>
                    <a:pt x="769846" y="2967229"/>
                  </a:cubicBezTo>
                  <a:cubicBezTo>
                    <a:pt x="770906" y="2983773"/>
                    <a:pt x="770199" y="3000459"/>
                    <a:pt x="769846" y="3016720"/>
                  </a:cubicBezTo>
                  <a:cubicBezTo>
                    <a:pt x="769846" y="3032132"/>
                    <a:pt x="769846" y="3047545"/>
                    <a:pt x="769846" y="3062958"/>
                  </a:cubicBezTo>
                  <a:cubicBezTo>
                    <a:pt x="769846" y="3062958"/>
                    <a:pt x="767583" y="3092794"/>
                    <a:pt x="767442" y="3100924"/>
                  </a:cubicBezTo>
                  <a:cubicBezTo>
                    <a:pt x="767442" y="3100924"/>
                    <a:pt x="782996" y="3184493"/>
                    <a:pt x="752030" y="3203088"/>
                  </a:cubicBezTo>
                  <a:cubicBezTo>
                    <a:pt x="741071" y="3209733"/>
                    <a:pt x="724881" y="3210158"/>
                    <a:pt x="710459" y="3210158"/>
                  </a:cubicBezTo>
                  <a:cubicBezTo>
                    <a:pt x="695916" y="3209946"/>
                    <a:pt x="681536" y="3207118"/>
                    <a:pt x="668039" y="3201673"/>
                  </a:cubicBezTo>
                  <a:cubicBezTo>
                    <a:pt x="661005" y="3198138"/>
                    <a:pt x="653779" y="3195028"/>
                    <a:pt x="646406" y="3192271"/>
                  </a:cubicBezTo>
                  <a:cubicBezTo>
                    <a:pt x="638494" y="3190149"/>
                    <a:pt x="630336" y="3189230"/>
                    <a:pt x="622156" y="3189372"/>
                  </a:cubicBezTo>
                  <a:cubicBezTo>
                    <a:pt x="615348" y="3189654"/>
                    <a:pt x="608553" y="3188665"/>
                    <a:pt x="602077" y="3186543"/>
                  </a:cubicBezTo>
                  <a:cubicBezTo>
                    <a:pt x="596443" y="3184776"/>
                    <a:pt x="591664" y="3180958"/>
                    <a:pt x="588645" y="3175868"/>
                  </a:cubicBezTo>
                  <a:cubicBezTo>
                    <a:pt x="583837" y="3166111"/>
                    <a:pt x="589988" y="3153314"/>
                    <a:pt x="597553" y="3143911"/>
                  </a:cubicBezTo>
                  <a:cubicBezTo>
                    <a:pt x="599603" y="3141578"/>
                    <a:pt x="601512" y="3139174"/>
                    <a:pt x="603562" y="3136841"/>
                  </a:cubicBezTo>
                  <a:lnTo>
                    <a:pt x="610137" y="3129771"/>
                  </a:lnTo>
                  <a:lnTo>
                    <a:pt x="622721" y="3117256"/>
                  </a:lnTo>
                  <a:cubicBezTo>
                    <a:pt x="630824" y="3109904"/>
                    <a:pt x="638084" y="3101632"/>
                    <a:pt x="644355" y="3092653"/>
                  </a:cubicBezTo>
                  <a:cubicBezTo>
                    <a:pt x="655907" y="3065786"/>
                    <a:pt x="665932" y="3038354"/>
                    <a:pt x="674402" y="3010356"/>
                  </a:cubicBezTo>
                  <a:cubicBezTo>
                    <a:pt x="675788" y="3000925"/>
                    <a:pt x="675307" y="2991317"/>
                    <a:pt x="672988" y="2982076"/>
                  </a:cubicBezTo>
                  <a:cubicBezTo>
                    <a:pt x="663515" y="2932090"/>
                    <a:pt x="646830" y="2883095"/>
                    <a:pt x="632266" y="2834665"/>
                  </a:cubicBezTo>
                  <a:cubicBezTo>
                    <a:pt x="622934" y="2803132"/>
                    <a:pt x="613460" y="2771670"/>
                    <a:pt x="603986" y="2740067"/>
                  </a:cubicBezTo>
                  <a:cubicBezTo>
                    <a:pt x="581716" y="2664911"/>
                    <a:pt x="554497" y="2587989"/>
                    <a:pt x="552306" y="2508874"/>
                  </a:cubicBezTo>
                  <a:cubicBezTo>
                    <a:pt x="551690" y="2468320"/>
                    <a:pt x="556689" y="2427872"/>
                    <a:pt x="567152" y="2388682"/>
                  </a:cubicBezTo>
                  <a:cubicBezTo>
                    <a:pt x="576343" y="2351494"/>
                    <a:pt x="585322" y="2314305"/>
                    <a:pt x="586594" y="2275914"/>
                  </a:cubicBezTo>
                  <a:cubicBezTo>
                    <a:pt x="588786" y="2211788"/>
                    <a:pt x="568849" y="2151480"/>
                    <a:pt x="552588" y="2090183"/>
                  </a:cubicBezTo>
                  <a:cubicBezTo>
                    <a:pt x="531761" y="2010446"/>
                    <a:pt x="517571" y="1929119"/>
                    <a:pt x="510169" y="1847042"/>
                  </a:cubicBezTo>
                  <a:cubicBezTo>
                    <a:pt x="502533" y="1765523"/>
                    <a:pt x="498716" y="1683864"/>
                    <a:pt x="497514" y="1602063"/>
                  </a:cubicBezTo>
                  <a:cubicBezTo>
                    <a:pt x="496284" y="1561261"/>
                    <a:pt x="497818" y="1520417"/>
                    <a:pt x="502109" y="1479821"/>
                  </a:cubicBezTo>
                  <a:cubicBezTo>
                    <a:pt x="507058" y="1438390"/>
                    <a:pt x="513845" y="1397100"/>
                    <a:pt x="521410" y="1356094"/>
                  </a:cubicBezTo>
                  <a:cubicBezTo>
                    <a:pt x="523460" y="1349186"/>
                    <a:pt x="524768" y="1342074"/>
                    <a:pt x="525299" y="1334883"/>
                  </a:cubicBezTo>
                  <a:cubicBezTo>
                    <a:pt x="523673" y="1326095"/>
                    <a:pt x="520717" y="1317611"/>
                    <a:pt x="516532" y="1309714"/>
                  </a:cubicBezTo>
                  <a:cubicBezTo>
                    <a:pt x="516970" y="1310753"/>
                    <a:pt x="517465" y="1311771"/>
                    <a:pt x="518016" y="1312754"/>
                  </a:cubicBezTo>
                  <a:cubicBezTo>
                    <a:pt x="518016" y="1264394"/>
                    <a:pt x="518137" y="1216056"/>
                    <a:pt x="518370" y="1167746"/>
                  </a:cubicBezTo>
                  <a:cubicBezTo>
                    <a:pt x="518370" y="1157212"/>
                    <a:pt x="518370" y="1146536"/>
                    <a:pt x="518370" y="1136213"/>
                  </a:cubicBezTo>
                  <a:cubicBezTo>
                    <a:pt x="518031" y="1132855"/>
                    <a:pt x="517345" y="1129532"/>
                    <a:pt x="516320" y="1126315"/>
                  </a:cubicBezTo>
                  <a:cubicBezTo>
                    <a:pt x="513280" y="1117676"/>
                    <a:pt x="510735" y="1108874"/>
                    <a:pt x="508685" y="1099944"/>
                  </a:cubicBezTo>
                  <a:lnTo>
                    <a:pt x="495676" y="1055332"/>
                  </a:lnTo>
                  <a:cubicBezTo>
                    <a:pt x="491999" y="1042747"/>
                    <a:pt x="487899" y="1030162"/>
                    <a:pt x="484718" y="1017436"/>
                  </a:cubicBezTo>
                  <a:cubicBezTo>
                    <a:pt x="482526" y="1008598"/>
                    <a:pt x="464144" y="834744"/>
                    <a:pt x="457711" y="835522"/>
                  </a:cubicBezTo>
                  <a:cubicBezTo>
                    <a:pt x="451277" y="836300"/>
                    <a:pt x="471073" y="996296"/>
                    <a:pt x="471850" y="1002589"/>
                  </a:cubicBezTo>
                  <a:cubicBezTo>
                    <a:pt x="472642" y="1009793"/>
                    <a:pt x="471080" y="1017061"/>
                    <a:pt x="467396" y="1023304"/>
                  </a:cubicBezTo>
                  <a:cubicBezTo>
                    <a:pt x="462681" y="1033768"/>
                    <a:pt x="458298" y="1044281"/>
                    <a:pt x="454246" y="1054837"/>
                  </a:cubicBezTo>
                  <a:cubicBezTo>
                    <a:pt x="443034" y="1082396"/>
                    <a:pt x="433426" y="1110584"/>
                    <a:pt x="425472" y="1139254"/>
                  </a:cubicBezTo>
                  <a:cubicBezTo>
                    <a:pt x="417625" y="1167534"/>
                    <a:pt x="413524" y="1197228"/>
                    <a:pt x="405464" y="1225792"/>
                  </a:cubicBezTo>
                  <a:cubicBezTo>
                    <a:pt x="388567" y="1285464"/>
                    <a:pt x="362126" y="1342307"/>
                    <a:pt x="334765" y="1397595"/>
                  </a:cubicBezTo>
                  <a:cubicBezTo>
                    <a:pt x="306069" y="1452000"/>
                    <a:pt x="281035" y="1508264"/>
                    <a:pt x="259825" y="1566005"/>
                  </a:cubicBezTo>
                  <a:cubicBezTo>
                    <a:pt x="254523" y="1582266"/>
                    <a:pt x="261168" y="1588135"/>
                    <a:pt x="260532" y="1598174"/>
                  </a:cubicBezTo>
                  <a:cubicBezTo>
                    <a:pt x="258977" y="1624192"/>
                    <a:pt x="248372" y="1650563"/>
                    <a:pt x="238827" y="1674531"/>
                  </a:cubicBezTo>
                  <a:cubicBezTo>
                    <a:pt x="236777" y="1679650"/>
                    <a:pt x="235603" y="1685073"/>
                    <a:pt x="235363" y="1690580"/>
                  </a:cubicBezTo>
                  <a:cubicBezTo>
                    <a:pt x="233596" y="1708751"/>
                    <a:pt x="231192" y="1726921"/>
                    <a:pt x="229990" y="1745161"/>
                  </a:cubicBezTo>
                  <a:cubicBezTo>
                    <a:pt x="229425" y="1753080"/>
                    <a:pt x="229990" y="1761069"/>
                    <a:pt x="228506" y="1768988"/>
                  </a:cubicBezTo>
                  <a:cubicBezTo>
                    <a:pt x="227727" y="1774149"/>
                    <a:pt x="226526" y="1786451"/>
                    <a:pt x="221436" y="1789633"/>
                  </a:cubicBezTo>
                  <a:cubicBezTo>
                    <a:pt x="211608" y="1795854"/>
                    <a:pt x="212881" y="1767786"/>
                    <a:pt x="212952" y="1763120"/>
                  </a:cubicBezTo>
                  <a:cubicBezTo>
                    <a:pt x="212952" y="1747848"/>
                    <a:pt x="217477" y="1732153"/>
                    <a:pt x="215214" y="1716881"/>
                  </a:cubicBezTo>
                  <a:cubicBezTo>
                    <a:pt x="213659" y="1706630"/>
                    <a:pt x="203690" y="1698428"/>
                    <a:pt x="195984" y="1708751"/>
                  </a:cubicBezTo>
                  <a:cubicBezTo>
                    <a:pt x="188278" y="1719073"/>
                    <a:pt x="188207" y="1735758"/>
                    <a:pt x="186935" y="1747636"/>
                  </a:cubicBezTo>
                  <a:cubicBezTo>
                    <a:pt x="185662" y="1759514"/>
                    <a:pt x="184672" y="1770614"/>
                    <a:pt x="183682" y="1782068"/>
                  </a:cubicBezTo>
                  <a:cubicBezTo>
                    <a:pt x="183682" y="1785603"/>
                    <a:pt x="179370" y="1825973"/>
                    <a:pt x="169189" y="1810843"/>
                  </a:cubicBezTo>
                  <a:cubicBezTo>
                    <a:pt x="166750" y="1805137"/>
                    <a:pt x="165803" y="1798916"/>
                    <a:pt x="166432" y="1792743"/>
                  </a:cubicBezTo>
                  <a:cubicBezTo>
                    <a:pt x="166503" y="1783482"/>
                    <a:pt x="167068" y="1774227"/>
                    <a:pt x="168129" y="1765028"/>
                  </a:cubicBezTo>
                  <a:cubicBezTo>
                    <a:pt x="170023" y="1750330"/>
                    <a:pt x="170759" y="1735511"/>
                    <a:pt x="170320" y="1720699"/>
                  </a:cubicBezTo>
                  <a:cubicBezTo>
                    <a:pt x="170320" y="1715891"/>
                    <a:pt x="169684" y="1708256"/>
                    <a:pt x="164452" y="1705993"/>
                  </a:cubicBezTo>
                  <a:cubicBezTo>
                    <a:pt x="153423" y="1701256"/>
                    <a:pt x="147060" y="1729607"/>
                    <a:pt x="144940" y="1735193"/>
                  </a:cubicBezTo>
                  <a:cubicBezTo>
                    <a:pt x="138930" y="1751383"/>
                    <a:pt x="133698" y="1767857"/>
                    <a:pt x="126770" y="1783694"/>
                  </a:cubicBezTo>
                  <a:cubicBezTo>
                    <a:pt x="123730" y="1790764"/>
                    <a:pt x="115670" y="1817701"/>
                    <a:pt x="105560" y="1816994"/>
                  </a:cubicBezTo>
                  <a:cubicBezTo>
                    <a:pt x="87108" y="1815721"/>
                    <a:pt x="118993" y="1744172"/>
                    <a:pt x="121468" y="1736960"/>
                  </a:cubicBezTo>
                  <a:cubicBezTo>
                    <a:pt x="124295" y="1728618"/>
                    <a:pt x="138789" y="1697014"/>
                    <a:pt x="126487" y="1690156"/>
                  </a:cubicBezTo>
                  <a:cubicBezTo>
                    <a:pt x="120195" y="1686621"/>
                    <a:pt x="113549" y="1693550"/>
                    <a:pt x="109661" y="1697650"/>
                  </a:cubicBezTo>
                  <a:cubicBezTo>
                    <a:pt x="98745" y="1710405"/>
                    <a:pt x="88882" y="1724022"/>
                    <a:pt x="80179" y="1738374"/>
                  </a:cubicBezTo>
                  <a:cubicBezTo>
                    <a:pt x="76150" y="1744384"/>
                    <a:pt x="71908" y="1750252"/>
                    <a:pt x="67524" y="1755979"/>
                  </a:cubicBezTo>
                  <a:cubicBezTo>
                    <a:pt x="63141" y="1761706"/>
                    <a:pt x="57697" y="1770614"/>
                    <a:pt x="50839" y="1771816"/>
                  </a:cubicBezTo>
                  <a:cubicBezTo>
                    <a:pt x="34013" y="1774856"/>
                    <a:pt x="51546" y="1745303"/>
                    <a:pt x="54092" y="1741132"/>
                  </a:cubicBezTo>
                  <a:cubicBezTo>
                    <a:pt x="61939" y="1728052"/>
                    <a:pt x="69433" y="1714689"/>
                    <a:pt x="76715" y="1701327"/>
                  </a:cubicBezTo>
                  <a:cubicBezTo>
                    <a:pt x="87652" y="1683320"/>
                    <a:pt x="96751" y="1664251"/>
                    <a:pt x="103863" y="1644412"/>
                  </a:cubicBezTo>
                  <a:cubicBezTo>
                    <a:pt x="106338" y="1636353"/>
                    <a:pt x="105843" y="1627161"/>
                    <a:pt x="94036" y="1629353"/>
                  </a:cubicBezTo>
                  <a:cubicBezTo>
                    <a:pt x="78483" y="1632323"/>
                    <a:pt x="68797" y="1652190"/>
                    <a:pt x="55435" y="1659755"/>
                  </a:cubicBezTo>
                  <a:cubicBezTo>
                    <a:pt x="44116" y="1666478"/>
                    <a:pt x="31121" y="1669837"/>
                    <a:pt x="17964" y="1669441"/>
                  </a:cubicBezTo>
                  <a:cubicBezTo>
                    <a:pt x="-4376" y="1666542"/>
                    <a:pt x="26661" y="1647877"/>
                    <a:pt x="31751" y="1643352"/>
                  </a:cubicBezTo>
                  <a:cubicBezTo>
                    <a:pt x="62575" y="1616274"/>
                    <a:pt x="82725" y="1579085"/>
                    <a:pt x="113761" y="1552289"/>
                  </a:cubicBezTo>
                  <a:cubicBezTo>
                    <a:pt x="127406" y="1540553"/>
                    <a:pt x="143172" y="1537725"/>
                    <a:pt x="161200" y="1538149"/>
                  </a:cubicBezTo>
                  <a:cubicBezTo>
                    <a:pt x="164721" y="1536551"/>
                    <a:pt x="167104" y="1533164"/>
                    <a:pt x="167422" y="1529311"/>
                  </a:cubicBezTo>
                  <a:cubicBezTo>
                    <a:pt x="188985" y="1485526"/>
                    <a:pt x="203308" y="1438538"/>
                    <a:pt x="209841" y="1390172"/>
                  </a:cubicBezTo>
                  <a:cubicBezTo>
                    <a:pt x="214719" y="1358003"/>
                    <a:pt x="216416" y="1325834"/>
                    <a:pt x="223132" y="1293948"/>
                  </a:cubicBezTo>
                  <a:cubicBezTo>
                    <a:pt x="233454" y="1246133"/>
                    <a:pt x="248987" y="1199597"/>
                    <a:pt x="269440" y="1155162"/>
                  </a:cubicBezTo>
                  <a:cubicBezTo>
                    <a:pt x="272933" y="1146232"/>
                    <a:pt x="277542" y="1137769"/>
                    <a:pt x="283155" y="1129992"/>
                  </a:cubicBezTo>
                  <a:cubicBezTo>
                    <a:pt x="290381" y="1121091"/>
                    <a:pt x="295938" y="1110959"/>
                    <a:pt x="299558" y="1100085"/>
                  </a:cubicBezTo>
                  <a:cubicBezTo>
                    <a:pt x="302746" y="1092619"/>
                    <a:pt x="304591" y="1084651"/>
                    <a:pt x="305002" y="1076542"/>
                  </a:cubicBezTo>
                  <a:cubicBezTo>
                    <a:pt x="305002" y="1064028"/>
                    <a:pt x="305496" y="1051514"/>
                    <a:pt x="306133" y="1038999"/>
                  </a:cubicBezTo>
                  <a:cubicBezTo>
                    <a:pt x="309179" y="988965"/>
                    <a:pt x="315323" y="939170"/>
                    <a:pt x="324514" y="889891"/>
                  </a:cubicBezTo>
                  <a:cubicBezTo>
                    <a:pt x="326706" y="877589"/>
                    <a:pt x="329039" y="865287"/>
                    <a:pt x="331584" y="853127"/>
                  </a:cubicBezTo>
                  <a:cubicBezTo>
                    <a:pt x="333931" y="845130"/>
                    <a:pt x="334773" y="836759"/>
                    <a:pt x="334059" y="828452"/>
                  </a:cubicBezTo>
                  <a:cubicBezTo>
                    <a:pt x="331153" y="804102"/>
                    <a:pt x="330106" y="779569"/>
                    <a:pt x="330948" y="755064"/>
                  </a:cubicBezTo>
                  <a:cubicBezTo>
                    <a:pt x="330573" y="731938"/>
                    <a:pt x="334412" y="708946"/>
                    <a:pt x="342260" y="687191"/>
                  </a:cubicBezTo>
                  <a:cubicBezTo>
                    <a:pt x="351988" y="665055"/>
                    <a:pt x="363554" y="643767"/>
                    <a:pt x="376831" y="623560"/>
                  </a:cubicBezTo>
                  <a:cubicBezTo>
                    <a:pt x="387330" y="604881"/>
                    <a:pt x="403499" y="590020"/>
                    <a:pt x="422997" y="581140"/>
                  </a:cubicBezTo>
                  <a:cubicBezTo>
                    <a:pt x="444575" y="572076"/>
                    <a:pt x="467333" y="566123"/>
                    <a:pt x="490586" y="563465"/>
                  </a:cubicBezTo>
                  <a:cubicBezTo>
                    <a:pt x="545023" y="556041"/>
                    <a:pt x="571394" y="560919"/>
                    <a:pt x="583201" y="550668"/>
                  </a:cubicBezTo>
                  <a:cubicBezTo>
                    <a:pt x="596422" y="540769"/>
                    <a:pt x="610349" y="531649"/>
                    <a:pt x="624206" y="522387"/>
                  </a:cubicBezTo>
                  <a:cubicBezTo>
                    <a:pt x="632407" y="517014"/>
                    <a:pt x="640679" y="511782"/>
                    <a:pt x="648951" y="506550"/>
                  </a:cubicBezTo>
                  <a:cubicBezTo>
                    <a:pt x="656742" y="502866"/>
                    <a:pt x="664095" y="498313"/>
                    <a:pt x="670868" y="492975"/>
                  </a:cubicBezTo>
                  <a:cubicBezTo>
                    <a:pt x="673554" y="490077"/>
                    <a:pt x="673342" y="488026"/>
                    <a:pt x="673695" y="483714"/>
                  </a:cubicBezTo>
                  <a:cubicBezTo>
                    <a:pt x="676240" y="455999"/>
                    <a:pt x="678736" y="428305"/>
                    <a:pt x="681189" y="400640"/>
                  </a:cubicBezTo>
                  <a:cubicBezTo>
                    <a:pt x="687128" y="387560"/>
                    <a:pt x="670938" y="385793"/>
                    <a:pt x="661676" y="366845"/>
                  </a:cubicBezTo>
                  <a:cubicBezTo>
                    <a:pt x="662454" y="368471"/>
                    <a:pt x="664080" y="371794"/>
                    <a:pt x="661676" y="366845"/>
                  </a:cubicBezTo>
                  <a:cubicBezTo>
                    <a:pt x="661181" y="365926"/>
                    <a:pt x="661676" y="366138"/>
                    <a:pt x="661676" y="366845"/>
                  </a:cubicBezTo>
                  <a:cubicBezTo>
                    <a:pt x="656692" y="355215"/>
                    <a:pt x="652584" y="343238"/>
                    <a:pt x="649375" y="331000"/>
                  </a:cubicBezTo>
                  <a:cubicBezTo>
                    <a:pt x="642305" y="309224"/>
                    <a:pt x="636578" y="287165"/>
                    <a:pt x="631912" y="264894"/>
                  </a:cubicBezTo>
                  <a:cubicBezTo>
                    <a:pt x="622608" y="223428"/>
                    <a:pt x="621357" y="180562"/>
                    <a:pt x="628236" y="138622"/>
                  </a:cubicBezTo>
                  <a:cubicBezTo>
                    <a:pt x="634669" y="102281"/>
                    <a:pt x="649446" y="66224"/>
                    <a:pt x="678856" y="42893"/>
                  </a:cubicBezTo>
                  <a:cubicBezTo>
                    <a:pt x="706005" y="21683"/>
                    <a:pt x="740717" y="14612"/>
                    <a:pt x="774512" y="13905"/>
                  </a:cubicBezTo>
                  <a:cubicBezTo>
                    <a:pt x="807089" y="12505"/>
                    <a:pt x="839279" y="21491"/>
                    <a:pt x="866420" y="39570"/>
                  </a:cubicBezTo>
                  <a:cubicBezTo>
                    <a:pt x="897669" y="62053"/>
                    <a:pt x="913647" y="98110"/>
                    <a:pt x="920575" y="135016"/>
                  </a:cubicBezTo>
                  <a:cubicBezTo>
                    <a:pt x="928076" y="176801"/>
                    <a:pt x="927355" y="219638"/>
                    <a:pt x="918454" y="261147"/>
                  </a:cubicBezTo>
                  <a:cubicBezTo>
                    <a:pt x="912063" y="296412"/>
                    <a:pt x="902215" y="330964"/>
                    <a:pt x="889044" y="364299"/>
                  </a:cubicBezTo>
                  <a:cubicBezTo>
                    <a:pt x="880842" y="383813"/>
                    <a:pt x="864440" y="385864"/>
                    <a:pt x="867834" y="400569"/>
                  </a:cubicBezTo>
                  <a:cubicBezTo>
                    <a:pt x="870379" y="428235"/>
                    <a:pt x="872875" y="455879"/>
                    <a:pt x="875328" y="483502"/>
                  </a:cubicBezTo>
                  <a:cubicBezTo>
                    <a:pt x="875752" y="487814"/>
                    <a:pt x="875328" y="490572"/>
                    <a:pt x="878227" y="493117"/>
                  </a:cubicBezTo>
                  <a:cubicBezTo>
                    <a:pt x="885000" y="498448"/>
                    <a:pt x="892352" y="503001"/>
                    <a:pt x="900143" y="506691"/>
                  </a:cubicBezTo>
                  <a:lnTo>
                    <a:pt x="921848" y="520832"/>
                  </a:lnTo>
                  <a:cubicBezTo>
                    <a:pt x="936695" y="530518"/>
                    <a:pt x="951683" y="540274"/>
                    <a:pt x="965893" y="550880"/>
                  </a:cubicBezTo>
                  <a:cubicBezTo>
                    <a:pt x="970418" y="556253"/>
                    <a:pt x="978901" y="559505"/>
                    <a:pt x="1023725" y="560354"/>
                  </a:cubicBezTo>
                  <a:cubicBezTo>
                    <a:pt x="1066144" y="561131"/>
                    <a:pt x="1120653" y="568343"/>
                    <a:pt x="1153669" y="598885"/>
                  </a:cubicBezTo>
                  <a:cubicBezTo>
                    <a:pt x="1170071" y="614086"/>
                    <a:pt x="1181241" y="637842"/>
                    <a:pt x="1191917" y="657214"/>
                  </a:cubicBezTo>
                  <a:cubicBezTo>
                    <a:pt x="1203632" y="676240"/>
                    <a:pt x="1211599" y="697337"/>
                    <a:pt x="1215389" y="719360"/>
                  </a:cubicBezTo>
                  <a:cubicBezTo>
                    <a:pt x="1218188" y="743526"/>
                    <a:pt x="1219016" y="767882"/>
                    <a:pt x="1217864" y="792182"/>
                  </a:cubicBezTo>
                  <a:cubicBezTo>
                    <a:pt x="1217298" y="804413"/>
                    <a:pt x="1216308" y="816645"/>
                    <a:pt x="1214894" y="828805"/>
                  </a:cubicBezTo>
                  <a:cubicBezTo>
                    <a:pt x="1213996" y="837085"/>
                    <a:pt x="1214689" y="845463"/>
                    <a:pt x="1216944" y="853480"/>
                  </a:cubicBezTo>
                  <a:cubicBezTo>
                    <a:pt x="1227867" y="902441"/>
                    <a:pt x="1235779" y="952023"/>
                    <a:pt x="1240628" y="1001952"/>
                  </a:cubicBezTo>
                  <a:cubicBezTo>
                    <a:pt x="1243032" y="1026910"/>
                    <a:pt x="1244446" y="1051938"/>
                    <a:pt x="1244658" y="1076966"/>
                  </a:cubicBezTo>
                  <a:cubicBezTo>
                    <a:pt x="1246157" y="1096515"/>
                    <a:pt x="1253552" y="1115159"/>
                    <a:pt x="1265868" y="1130416"/>
                  </a:cubicBezTo>
                  <a:cubicBezTo>
                    <a:pt x="1278806" y="1146677"/>
                    <a:pt x="1286300" y="1170150"/>
                    <a:pt x="1294147" y="1189381"/>
                  </a:cubicBezTo>
                  <a:cubicBezTo>
                    <a:pt x="1318029" y="1247412"/>
                    <a:pt x="1332607" y="1308858"/>
                    <a:pt x="1337344" y="1371436"/>
                  </a:cubicBezTo>
                  <a:cubicBezTo>
                    <a:pt x="1342717" y="1426335"/>
                    <a:pt x="1357868" y="1479828"/>
                    <a:pt x="1382097" y="1529382"/>
                  </a:cubicBezTo>
                  <a:cubicBezTo>
                    <a:pt x="1385914" y="1544371"/>
                    <a:pt x="1414972" y="1535462"/>
                    <a:pt x="1433565" y="1550592"/>
                  </a:cubicBezTo>
                  <a:cubicBezTo>
                    <a:pt x="1457037" y="1569752"/>
                    <a:pt x="1474288" y="1596124"/>
                    <a:pt x="1494013" y="1618889"/>
                  </a:cubicBezTo>
                  <a:cubicBezTo>
                    <a:pt x="1503196" y="1630124"/>
                    <a:pt x="1513554" y="1640333"/>
                    <a:pt x="1524908" y="1649362"/>
                  </a:cubicBezTo>
                  <a:cubicBezTo>
                    <a:pt x="1529857" y="1651907"/>
                    <a:pt x="1551773" y="1665764"/>
                    <a:pt x="1534947" y="1668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Google Shape;387;p39"/>
          <p:cNvGrpSpPr/>
          <p:nvPr/>
        </p:nvGrpSpPr>
        <p:grpSpPr>
          <a:xfrm>
            <a:off x="3239867" y="1920035"/>
            <a:ext cx="993654" cy="2174941"/>
            <a:chOff x="4994910" y="140603"/>
            <a:chExt cx="1404656" cy="3074556"/>
          </a:xfrm>
        </p:grpSpPr>
        <p:sp>
          <p:nvSpPr>
            <p:cNvPr id="388" name="Google Shape;388;p39"/>
            <p:cNvSpPr/>
            <p:nvPr/>
          </p:nvSpPr>
          <p:spPr>
            <a:xfrm>
              <a:off x="4994910" y="140603"/>
              <a:ext cx="1404656" cy="3074273"/>
            </a:xfrm>
            <a:custGeom>
              <a:rect b="b" l="l" r="r" t="t"/>
              <a:pathLst>
                <a:path extrusionOk="0" h="3074273" w="1404656">
                  <a:moveTo>
                    <a:pt x="1344362" y="1518553"/>
                  </a:moveTo>
                  <a:cubicBezTo>
                    <a:pt x="1354210" y="1526485"/>
                    <a:pt x="1366363" y="1531024"/>
                    <a:pt x="1379004" y="1531491"/>
                  </a:cubicBezTo>
                  <a:cubicBezTo>
                    <a:pt x="1387063" y="1532855"/>
                    <a:pt x="1395336" y="1530374"/>
                    <a:pt x="1401274" y="1524774"/>
                  </a:cubicBezTo>
                  <a:cubicBezTo>
                    <a:pt x="1408344" y="1515795"/>
                    <a:pt x="1401274" y="1505261"/>
                    <a:pt x="1392437" y="1500806"/>
                  </a:cubicBezTo>
                  <a:lnTo>
                    <a:pt x="1392437" y="1500806"/>
                  </a:lnTo>
                  <a:cubicBezTo>
                    <a:pt x="1359845" y="1483980"/>
                    <a:pt x="1341109" y="1451316"/>
                    <a:pt x="1314668" y="1427348"/>
                  </a:cubicBezTo>
                  <a:cubicBezTo>
                    <a:pt x="1300528" y="1414481"/>
                    <a:pt x="1284409" y="1401684"/>
                    <a:pt x="1265179" y="1397017"/>
                  </a:cubicBezTo>
                  <a:cubicBezTo>
                    <a:pt x="1259382" y="1395533"/>
                    <a:pt x="1251958" y="1397017"/>
                    <a:pt x="1246585" y="1395533"/>
                  </a:cubicBezTo>
                  <a:cubicBezTo>
                    <a:pt x="1239939" y="1393482"/>
                    <a:pt x="1234425" y="1376090"/>
                    <a:pt x="1231950" y="1369868"/>
                  </a:cubicBezTo>
                  <a:cubicBezTo>
                    <a:pt x="1214771" y="1326811"/>
                    <a:pt x="1206428" y="1279371"/>
                    <a:pt x="1195612" y="1234405"/>
                  </a:cubicBezTo>
                  <a:cubicBezTo>
                    <a:pt x="1182461" y="1179824"/>
                    <a:pt x="1168887" y="1119587"/>
                    <a:pt x="1134669" y="1073843"/>
                  </a:cubicBezTo>
                  <a:cubicBezTo>
                    <a:pt x="1124488" y="1060198"/>
                    <a:pt x="1113035" y="1048461"/>
                    <a:pt x="1105683" y="1032836"/>
                  </a:cubicBezTo>
                  <a:cubicBezTo>
                    <a:pt x="1100048" y="1019799"/>
                    <a:pt x="1096329" y="1006005"/>
                    <a:pt x="1094654" y="991901"/>
                  </a:cubicBezTo>
                  <a:cubicBezTo>
                    <a:pt x="1088715" y="953156"/>
                    <a:pt x="1080090" y="914836"/>
                    <a:pt x="1072030" y="876446"/>
                  </a:cubicBezTo>
                  <a:cubicBezTo>
                    <a:pt x="1064253" y="839964"/>
                    <a:pt x="1055345" y="803412"/>
                    <a:pt x="1049124" y="766576"/>
                  </a:cubicBezTo>
                  <a:cubicBezTo>
                    <a:pt x="1045447" y="745366"/>
                    <a:pt x="1043680" y="722530"/>
                    <a:pt x="1042054" y="700754"/>
                  </a:cubicBezTo>
                  <a:cubicBezTo>
                    <a:pt x="1040852" y="686613"/>
                    <a:pt x="1042054" y="672827"/>
                    <a:pt x="1040286" y="658828"/>
                  </a:cubicBezTo>
                  <a:cubicBezTo>
                    <a:pt x="1037946" y="639081"/>
                    <a:pt x="1032050" y="619921"/>
                    <a:pt x="1022894" y="602267"/>
                  </a:cubicBezTo>
                  <a:cubicBezTo>
                    <a:pt x="1003169" y="565149"/>
                    <a:pt x="969588" y="538636"/>
                    <a:pt x="932259" y="520183"/>
                  </a:cubicBezTo>
                  <a:cubicBezTo>
                    <a:pt x="913530" y="511197"/>
                    <a:pt x="894032" y="503908"/>
                    <a:pt x="874003" y="498407"/>
                  </a:cubicBezTo>
                  <a:cubicBezTo>
                    <a:pt x="854561" y="492893"/>
                    <a:pt x="832503" y="491337"/>
                    <a:pt x="813980" y="483560"/>
                  </a:cubicBezTo>
                  <a:cubicBezTo>
                    <a:pt x="797712" y="476462"/>
                    <a:pt x="785934" y="461862"/>
                    <a:pt x="782448" y="444462"/>
                  </a:cubicBezTo>
                  <a:cubicBezTo>
                    <a:pt x="781833" y="435045"/>
                    <a:pt x="781713" y="425607"/>
                    <a:pt x="782094" y="416182"/>
                  </a:cubicBezTo>
                  <a:cubicBezTo>
                    <a:pt x="782094" y="411799"/>
                    <a:pt x="781599" y="407203"/>
                    <a:pt x="782094" y="402820"/>
                  </a:cubicBezTo>
                  <a:cubicBezTo>
                    <a:pt x="782589" y="397305"/>
                    <a:pt x="784640" y="396598"/>
                    <a:pt x="789164" y="392214"/>
                  </a:cubicBezTo>
                  <a:cubicBezTo>
                    <a:pt x="802095" y="378908"/>
                    <a:pt x="812941" y="363722"/>
                    <a:pt x="821333" y="347178"/>
                  </a:cubicBezTo>
                  <a:cubicBezTo>
                    <a:pt x="839948" y="309996"/>
                    <a:pt x="851090" y="269520"/>
                    <a:pt x="854136" y="228047"/>
                  </a:cubicBezTo>
                  <a:cubicBezTo>
                    <a:pt x="858025" y="184707"/>
                    <a:pt x="857954" y="140094"/>
                    <a:pt x="843815" y="98452"/>
                  </a:cubicBezTo>
                  <a:cubicBezTo>
                    <a:pt x="834107" y="67596"/>
                    <a:pt x="814149" y="40982"/>
                    <a:pt x="787256" y="23014"/>
                  </a:cubicBezTo>
                  <a:cubicBezTo>
                    <a:pt x="751906" y="460"/>
                    <a:pt x="706942" y="-4277"/>
                    <a:pt x="666573" y="3288"/>
                  </a:cubicBezTo>
                  <a:cubicBezTo>
                    <a:pt x="634801" y="8799"/>
                    <a:pt x="606034" y="25441"/>
                    <a:pt x="585411" y="50233"/>
                  </a:cubicBezTo>
                  <a:cubicBezTo>
                    <a:pt x="558687" y="83958"/>
                    <a:pt x="548435" y="128005"/>
                    <a:pt x="547092" y="170425"/>
                  </a:cubicBezTo>
                  <a:cubicBezTo>
                    <a:pt x="545699" y="211644"/>
                    <a:pt x="550323" y="252848"/>
                    <a:pt x="560807" y="292738"/>
                  </a:cubicBezTo>
                  <a:cubicBezTo>
                    <a:pt x="566308" y="313093"/>
                    <a:pt x="574113" y="332762"/>
                    <a:pt x="584068" y="351349"/>
                  </a:cubicBezTo>
                  <a:cubicBezTo>
                    <a:pt x="588295" y="359020"/>
                    <a:pt x="593025" y="366416"/>
                    <a:pt x="598207" y="373479"/>
                  </a:cubicBezTo>
                  <a:cubicBezTo>
                    <a:pt x="603580" y="380549"/>
                    <a:pt x="610650" y="386063"/>
                    <a:pt x="616235" y="392921"/>
                  </a:cubicBezTo>
                  <a:cubicBezTo>
                    <a:pt x="620619" y="398365"/>
                    <a:pt x="618710" y="407062"/>
                    <a:pt x="618639" y="413637"/>
                  </a:cubicBezTo>
                  <a:cubicBezTo>
                    <a:pt x="618639" y="423323"/>
                    <a:pt x="619346" y="433221"/>
                    <a:pt x="618639" y="442836"/>
                  </a:cubicBezTo>
                  <a:cubicBezTo>
                    <a:pt x="616815" y="457528"/>
                    <a:pt x="608720" y="470707"/>
                    <a:pt x="596440" y="478965"/>
                  </a:cubicBezTo>
                  <a:cubicBezTo>
                    <a:pt x="579614" y="490489"/>
                    <a:pt x="555788" y="491125"/>
                    <a:pt x="536416" y="496145"/>
                  </a:cubicBezTo>
                  <a:cubicBezTo>
                    <a:pt x="457729" y="516790"/>
                    <a:pt x="379677" y="563240"/>
                    <a:pt x="363912" y="649283"/>
                  </a:cubicBezTo>
                  <a:cubicBezTo>
                    <a:pt x="361982" y="665495"/>
                    <a:pt x="361034" y="681813"/>
                    <a:pt x="361084" y="698138"/>
                  </a:cubicBezTo>
                  <a:cubicBezTo>
                    <a:pt x="360448" y="708177"/>
                    <a:pt x="359033" y="718287"/>
                    <a:pt x="357973" y="728256"/>
                  </a:cubicBezTo>
                  <a:cubicBezTo>
                    <a:pt x="356057" y="749615"/>
                    <a:pt x="352988" y="770861"/>
                    <a:pt x="348782" y="791887"/>
                  </a:cubicBezTo>
                  <a:cubicBezTo>
                    <a:pt x="339874" y="833884"/>
                    <a:pt x="330895" y="875809"/>
                    <a:pt x="322270" y="917806"/>
                  </a:cubicBezTo>
                  <a:cubicBezTo>
                    <a:pt x="317887" y="939016"/>
                    <a:pt x="313433" y="960226"/>
                    <a:pt x="309827" y="982073"/>
                  </a:cubicBezTo>
                  <a:cubicBezTo>
                    <a:pt x="308130" y="996722"/>
                    <a:pt x="305005" y="1011167"/>
                    <a:pt x="300495" y="1025201"/>
                  </a:cubicBezTo>
                  <a:cubicBezTo>
                    <a:pt x="290951" y="1050158"/>
                    <a:pt x="270872" y="1067621"/>
                    <a:pt x="257369" y="1090104"/>
                  </a:cubicBezTo>
                  <a:cubicBezTo>
                    <a:pt x="226473" y="1141292"/>
                    <a:pt x="214596" y="1203226"/>
                    <a:pt x="200810" y="1260635"/>
                  </a:cubicBezTo>
                  <a:cubicBezTo>
                    <a:pt x="196659" y="1277886"/>
                    <a:pt x="192467" y="1295137"/>
                    <a:pt x="188225" y="1312388"/>
                  </a:cubicBezTo>
                  <a:cubicBezTo>
                    <a:pt x="184273" y="1329152"/>
                    <a:pt x="179367" y="1345674"/>
                    <a:pt x="173520" y="1361879"/>
                  </a:cubicBezTo>
                  <a:cubicBezTo>
                    <a:pt x="170487" y="1370731"/>
                    <a:pt x="166676" y="1379293"/>
                    <a:pt x="162137" y="1387473"/>
                  </a:cubicBezTo>
                  <a:cubicBezTo>
                    <a:pt x="159380" y="1392139"/>
                    <a:pt x="158602" y="1394543"/>
                    <a:pt x="153936" y="1395179"/>
                  </a:cubicBezTo>
                  <a:cubicBezTo>
                    <a:pt x="149270" y="1395816"/>
                    <a:pt x="146018" y="1395179"/>
                    <a:pt x="142201" y="1396028"/>
                  </a:cubicBezTo>
                  <a:cubicBezTo>
                    <a:pt x="106851" y="1402179"/>
                    <a:pt x="79844" y="1434984"/>
                    <a:pt x="57716" y="1460648"/>
                  </a:cubicBezTo>
                  <a:cubicBezTo>
                    <a:pt x="46856" y="1474272"/>
                    <a:pt x="34010" y="1486193"/>
                    <a:pt x="19609" y="1495999"/>
                  </a:cubicBezTo>
                  <a:cubicBezTo>
                    <a:pt x="12539" y="1500382"/>
                    <a:pt x="2995" y="1503635"/>
                    <a:pt x="167" y="1512331"/>
                  </a:cubicBezTo>
                  <a:cubicBezTo>
                    <a:pt x="-1643" y="1517817"/>
                    <a:pt x="336" y="1523834"/>
                    <a:pt x="5045" y="1527178"/>
                  </a:cubicBezTo>
                  <a:cubicBezTo>
                    <a:pt x="16357" y="1535804"/>
                    <a:pt x="36435" y="1531067"/>
                    <a:pt x="48030" y="1525764"/>
                  </a:cubicBezTo>
                  <a:cubicBezTo>
                    <a:pt x="54880" y="1522328"/>
                    <a:pt x="60939" y="1517513"/>
                    <a:pt x="65846" y="1511624"/>
                  </a:cubicBezTo>
                  <a:cubicBezTo>
                    <a:pt x="68250" y="1509008"/>
                    <a:pt x="73410" y="1500170"/>
                    <a:pt x="78006" y="1501584"/>
                  </a:cubicBezTo>
                  <a:cubicBezTo>
                    <a:pt x="76783" y="1508110"/>
                    <a:pt x="74386" y="1514360"/>
                    <a:pt x="70936" y="1520037"/>
                  </a:cubicBezTo>
                  <a:cubicBezTo>
                    <a:pt x="65987" y="1530289"/>
                    <a:pt x="60472" y="1540258"/>
                    <a:pt x="54887" y="1550156"/>
                  </a:cubicBezTo>
                  <a:cubicBezTo>
                    <a:pt x="42727" y="1571366"/>
                    <a:pt x="27598" y="1591374"/>
                    <a:pt x="16427" y="1613080"/>
                  </a:cubicBezTo>
                  <a:cubicBezTo>
                    <a:pt x="12539" y="1620716"/>
                    <a:pt x="7731" y="1634290"/>
                    <a:pt x="18195" y="1639522"/>
                  </a:cubicBezTo>
                  <a:cubicBezTo>
                    <a:pt x="28658" y="1644754"/>
                    <a:pt x="37495" y="1631462"/>
                    <a:pt x="42657" y="1624887"/>
                  </a:cubicBezTo>
                  <a:cubicBezTo>
                    <a:pt x="55665" y="1608343"/>
                    <a:pt x="67988" y="1591325"/>
                    <a:pt x="79632" y="1573841"/>
                  </a:cubicBezTo>
                  <a:cubicBezTo>
                    <a:pt x="70229" y="1593991"/>
                    <a:pt x="59271" y="1613221"/>
                    <a:pt x="50221" y="1633512"/>
                  </a:cubicBezTo>
                  <a:cubicBezTo>
                    <a:pt x="45767" y="1643693"/>
                    <a:pt x="39051" y="1657056"/>
                    <a:pt x="41172" y="1668509"/>
                  </a:cubicBezTo>
                  <a:cubicBezTo>
                    <a:pt x="42063" y="1675205"/>
                    <a:pt x="48214" y="1679913"/>
                    <a:pt x="54909" y="1679023"/>
                  </a:cubicBezTo>
                  <a:cubicBezTo>
                    <a:pt x="56888" y="1678761"/>
                    <a:pt x="58776" y="1678012"/>
                    <a:pt x="60402" y="1676852"/>
                  </a:cubicBezTo>
                  <a:cubicBezTo>
                    <a:pt x="76521" y="1667025"/>
                    <a:pt x="83591" y="1640583"/>
                    <a:pt x="90873" y="1624251"/>
                  </a:cubicBezTo>
                  <a:cubicBezTo>
                    <a:pt x="98155" y="1607919"/>
                    <a:pt x="104447" y="1588476"/>
                    <a:pt x="116254" y="1575255"/>
                  </a:cubicBezTo>
                  <a:cubicBezTo>
                    <a:pt x="114840" y="1590456"/>
                    <a:pt x="106992" y="1606222"/>
                    <a:pt x="101407" y="1620150"/>
                  </a:cubicBezTo>
                  <a:cubicBezTo>
                    <a:pt x="97095" y="1630684"/>
                    <a:pt x="92570" y="1641360"/>
                    <a:pt x="89035" y="1652036"/>
                  </a:cubicBezTo>
                  <a:cubicBezTo>
                    <a:pt x="86490" y="1659742"/>
                    <a:pt x="82531" y="1671267"/>
                    <a:pt x="86843" y="1679114"/>
                  </a:cubicBezTo>
                  <a:cubicBezTo>
                    <a:pt x="91156" y="1686962"/>
                    <a:pt x="102538" y="1685760"/>
                    <a:pt x="108760" y="1680034"/>
                  </a:cubicBezTo>
                  <a:cubicBezTo>
                    <a:pt x="115038" y="1673183"/>
                    <a:pt x="119853" y="1665123"/>
                    <a:pt x="122900" y="1656349"/>
                  </a:cubicBezTo>
                  <a:cubicBezTo>
                    <a:pt x="131525" y="1635987"/>
                    <a:pt x="138948" y="1615130"/>
                    <a:pt x="148634" y="1595263"/>
                  </a:cubicBezTo>
                  <a:cubicBezTo>
                    <a:pt x="143862" y="1611143"/>
                    <a:pt x="140687" y="1627467"/>
                    <a:pt x="139160" y="1643976"/>
                  </a:cubicBezTo>
                  <a:cubicBezTo>
                    <a:pt x="139160" y="1654440"/>
                    <a:pt x="145452" y="1668085"/>
                    <a:pt x="158037" y="1659248"/>
                  </a:cubicBezTo>
                  <a:cubicBezTo>
                    <a:pt x="165672" y="1653945"/>
                    <a:pt x="169066" y="1642633"/>
                    <a:pt x="172177" y="1634361"/>
                  </a:cubicBezTo>
                  <a:cubicBezTo>
                    <a:pt x="177691" y="1618312"/>
                    <a:pt x="181862" y="1601697"/>
                    <a:pt x="186317" y="1585365"/>
                  </a:cubicBezTo>
                  <a:cubicBezTo>
                    <a:pt x="191916" y="1569740"/>
                    <a:pt x="198894" y="1554645"/>
                    <a:pt x="207172" y="1540258"/>
                  </a:cubicBezTo>
                  <a:cubicBezTo>
                    <a:pt x="218004" y="1519712"/>
                    <a:pt x="226134" y="1497844"/>
                    <a:pt x="231352" y="1475213"/>
                  </a:cubicBezTo>
                  <a:cubicBezTo>
                    <a:pt x="233635" y="1465923"/>
                    <a:pt x="233635" y="1456222"/>
                    <a:pt x="231352" y="1446932"/>
                  </a:cubicBezTo>
                  <a:cubicBezTo>
                    <a:pt x="230574" y="1444387"/>
                    <a:pt x="229584" y="1442973"/>
                    <a:pt x="230149" y="1440640"/>
                  </a:cubicBezTo>
                  <a:cubicBezTo>
                    <a:pt x="231429" y="1438095"/>
                    <a:pt x="233020" y="1435719"/>
                    <a:pt x="234887" y="1433570"/>
                  </a:cubicBezTo>
                  <a:lnTo>
                    <a:pt x="246976" y="1415188"/>
                  </a:lnTo>
                  <a:cubicBezTo>
                    <a:pt x="265407" y="1386907"/>
                    <a:pt x="283506" y="1358627"/>
                    <a:pt x="301273" y="1330346"/>
                  </a:cubicBezTo>
                  <a:cubicBezTo>
                    <a:pt x="321704" y="1297612"/>
                    <a:pt x="341571" y="1264453"/>
                    <a:pt x="360094" y="1230658"/>
                  </a:cubicBezTo>
                  <a:cubicBezTo>
                    <a:pt x="378596" y="1199288"/>
                    <a:pt x="392233" y="1165295"/>
                    <a:pt x="400534" y="1129838"/>
                  </a:cubicBezTo>
                  <a:cubicBezTo>
                    <a:pt x="403708" y="1110183"/>
                    <a:pt x="409809" y="1091122"/>
                    <a:pt x="418632" y="1073277"/>
                  </a:cubicBezTo>
                  <a:cubicBezTo>
                    <a:pt x="428976" y="1055524"/>
                    <a:pt x="438414" y="1037262"/>
                    <a:pt x="446912" y="1018555"/>
                  </a:cubicBezTo>
                  <a:cubicBezTo>
                    <a:pt x="461447" y="983876"/>
                    <a:pt x="474216" y="948476"/>
                    <a:pt x="485160" y="912503"/>
                  </a:cubicBezTo>
                  <a:cubicBezTo>
                    <a:pt x="490957" y="941349"/>
                    <a:pt x="498734" y="969559"/>
                    <a:pt x="506369" y="997981"/>
                  </a:cubicBezTo>
                  <a:cubicBezTo>
                    <a:pt x="513998" y="1028495"/>
                    <a:pt x="514719" y="1060332"/>
                    <a:pt x="508491" y="1091165"/>
                  </a:cubicBezTo>
                  <a:cubicBezTo>
                    <a:pt x="500784" y="1133585"/>
                    <a:pt x="484311" y="1172754"/>
                    <a:pt x="466849" y="1211851"/>
                  </a:cubicBezTo>
                  <a:cubicBezTo>
                    <a:pt x="449323" y="1250638"/>
                    <a:pt x="435133" y="1290846"/>
                    <a:pt x="424430" y="1332043"/>
                  </a:cubicBezTo>
                  <a:cubicBezTo>
                    <a:pt x="403128" y="1417316"/>
                    <a:pt x="398992" y="1505975"/>
                    <a:pt x="412269" y="1592859"/>
                  </a:cubicBezTo>
                  <a:cubicBezTo>
                    <a:pt x="424712" y="1679892"/>
                    <a:pt x="449952" y="1764663"/>
                    <a:pt x="473141" y="1849221"/>
                  </a:cubicBezTo>
                  <a:cubicBezTo>
                    <a:pt x="495977" y="1932295"/>
                    <a:pt x="518883" y="2017348"/>
                    <a:pt x="519449" y="2104099"/>
                  </a:cubicBezTo>
                  <a:cubicBezTo>
                    <a:pt x="519449" y="2138601"/>
                    <a:pt x="518317" y="2173244"/>
                    <a:pt x="515136" y="2207676"/>
                  </a:cubicBezTo>
                  <a:cubicBezTo>
                    <a:pt x="511036" y="2251510"/>
                    <a:pt x="502623" y="2294779"/>
                    <a:pt x="500219" y="2338755"/>
                  </a:cubicBezTo>
                  <a:cubicBezTo>
                    <a:pt x="498777" y="2383438"/>
                    <a:pt x="503011" y="2428121"/>
                    <a:pt x="512803" y="2471744"/>
                  </a:cubicBezTo>
                  <a:cubicBezTo>
                    <a:pt x="521570" y="2515366"/>
                    <a:pt x="531680" y="2558706"/>
                    <a:pt x="542002" y="2601905"/>
                  </a:cubicBezTo>
                  <a:cubicBezTo>
                    <a:pt x="552324" y="2645103"/>
                    <a:pt x="563211" y="2690210"/>
                    <a:pt x="573392" y="2734469"/>
                  </a:cubicBezTo>
                  <a:cubicBezTo>
                    <a:pt x="584089" y="2777575"/>
                    <a:pt x="592233" y="2821268"/>
                    <a:pt x="597783" y="2865336"/>
                  </a:cubicBezTo>
                  <a:cubicBezTo>
                    <a:pt x="599854" y="2875631"/>
                    <a:pt x="600088" y="2886208"/>
                    <a:pt x="598490" y="2896586"/>
                  </a:cubicBezTo>
                  <a:cubicBezTo>
                    <a:pt x="595874" y="2906909"/>
                    <a:pt x="592834" y="2917090"/>
                    <a:pt x="589440" y="2927129"/>
                  </a:cubicBezTo>
                  <a:cubicBezTo>
                    <a:pt x="583070" y="2946855"/>
                    <a:pt x="574558" y="2965817"/>
                    <a:pt x="564060" y="2983690"/>
                  </a:cubicBezTo>
                  <a:cubicBezTo>
                    <a:pt x="555873" y="2996862"/>
                    <a:pt x="545353" y="3008435"/>
                    <a:pt x="533023" y="3017839"/>
                  </a:cubicBezTo>
                  <a:cubicBezTo>
                    <a:pt x="524999" y="3024435"/>
                    <a:pt x="523839" y="3036285"/>
                    <a:pt x="530435" y="3044309"/>
                  </a:cubicBezTo>
                  <a:cubicBezTo>
                    <a:pt x="531213" y="3045256"/>
                    <a:pt x="532076" y="3046119"/>
                    <a:pt x="533023" y="3046897"/>
                  </a:cubicBezTo>
                  <a:cubicBezTo>
                    <a:pt x="537145" y="3050290"/>
                    <a:pt x="541973" y="3052708"/>
                    <a:pt x="547163" y="3053967"/>
                  </a:cubicBezTo>
                  <a:cubicBezTo>
                    <a:pt x="553243" y="3055522"/>
                    <a:pt x="559747" y="3052977"/>
                    <a:pt x="565474" y="3053967"/>
                  </a:cubicBezTo>
                  <a:cubicBezTo>
                    <a:pt x="568966" y="3055395"/>
                    <a:pt x="572303" y="3057177"/>
                    <a:pt x="575442" y="3059270"/>
                  </a:cubicBezTo>
                  <a:cubicBezTo>
                    <a:pt x="579331" y="3060945"/>
                    <a:pt x="583325" y="3062387"/>
                    <a:pt x="587390" y="3063582"/>
                  </a:cubicBezTo>
                  <a:cubicBezTo>
                    <a:pt x="598094" y="3066764"/>
                    <a:pt x="609258" y="3068100"/>
                    <a:pt x="620406" y="3067541"/>
                  </a:cubicBezTo>
                  <a:cubicBezTo>
                    <a:pt x="625157" y="3067450"/>
                    <a:pt x="629887" y="3066926"/>
                    <a:pt x="634546" y="3065986"/>
                  </a:cubicBezTo>
                  <a:cubicBezTo>
                    <a:pt x="639990" y="3064784"/>
                    <a:pt x="639708" y="3065491"/>
                    <a:pt x="644373" y="3068319"/>
                  </a:cubicBezTo>
                  <a:cubicBezTo>
                    <a:pt x="653069" y="3072858"/>
                    <a:pt x="662875" y="3074845"/>
                    <a:pt x="672653" y="3074046"/>
                  </a:cubicBezTo>
                  <a:cubicBezTo>
                    <a:pt x="677560" y="3074152"/>
                    <a:pt x="682466" y="3073586"/>
                    <a:pt x="687217" y="3072349"/>
                  </a:cubicBezTo>
                  <a:cubicBezTo>
                    <a:pt x="694287" y="3070016"/>
                    <a:pt x="695701" y="3062805"/>
                    <a:pt x="697044" y="3056159"/>
                  </a:cubicBezTo>
                  <a:cubicBezTo>
                    <a:pt x="700331" y="3035868"/>
                    <a:pt x="701965" y="3015343"/>
                    <a:pt x="701922" y="2994790"/>
                  </a:cubicBezTo>
                  <a:cubicBezTo>
                    <a:pt x="701823" y="3015831"/>
                    <a:pt x="703577" y="3036836"/>
                    <a:pt x="707154" y="3057573"/>
                  </a:cubicBezTo>
                  <a:cubicBezTo>
                    <a:pt x="708426" y="3063511"/>
                    <a:pt x="709911" y="3070016"/>
                    <a:pt x="716203" y="3072208"/>
                  </a:cubicBezTo>
                  <a:cubicBezTo>
                    <a:pt x="721682" y="3073700"/>
                    <a:pt x="727359" y="3074315"/>
                    <a:pt x="733029" y="3074046"/>
                  </a:cubicBezTo>
                  <a:cubicBezTo>
                    <a:pt x="742228" y="3074619"/>
                    <a:pt x="751404" y="3072639"/>
                    <a:pt x="759542" y="3068319"/>
                  </a:cubicBezTo>
                  <a:cubicBezTo>
                    <a:pt x="764208" y="3065420"/>
                    <a:pt x="763925" y="3064855"/>
                    <a:pt x="769369" y="3065986"/>
                  </a:cubicBezTo>
                  <a:cubicBezTo>
                    <a:pt x="774537" y="3067025"/>
                    <a:pt x="779790" y="3067570"/>
                    <a:pt x="785064" y="3067612"/>
                  </a:cubicBezTo>
                  <a:cubicBezTo>
                    <a:pt x="795153" y="3067923"/>
                    <a:pt x="805234" y="3066736"/>
                    <a:pt x="814969" y="3064077"/>
                  </a:cubicBezTo>
                  <a:cubicBezTo>
                    <a:pt x="823100" y="3061744"/>
                    <a:pt x="832149" y="3054957"/>
                    <a:pt x="839997" y="3054108"/>
                  </a:cubicBezTo>
                  <a:cubicBezTo>
                    <a:pt x="852369" y="3052694"/>
                    <a:pt x="860217" y="3055805"/>
                    <a:pt x="870751" y="3047038"/>
                  </a:cubicBezTo>
                  <a:cubicBezTo>
                    <a:pt x="878775" y="3040569"/>
                    <a:pt x="880034" y="3028819"/>
                    <a:pt x="873565" y="3020794"/>
                  </a:cubicBezTo>
                  <a:cubicBezTo>
                    <a:pt x="872377" y="3019323"/>
                    <a:pt x="870977" y="3018037"/>
                    <a:pt x="869408" y="3016990"/>
                  </a:cubicBezTo>
                  <a:cubicBezTo>
                    <a:pt x="839785" y="2997194"/>
                    <a:pt x="824797" y="2958026"/>
                    <a:pt x="813909" y="2925644"/>
                  </a:cubicBezTo>
                  <a:cubicBezTo>
                    <a:pt x="810940" y="2916665"/>
                    <a:pt x="808253" y="2907545"/>
                    <a:pt x="805850" y="2898425"/>
                  </a:cubicBezTo>
                  <a:cubicBezTo>
                    <a:pt x="803870" y="2886879"/>
                    <a:pt x="804018" y="2875065"/>
                    <a:pt x="806274" y="2863569"/>
                  </a:cubicBezTo>
                  <a:cubicBezTo>
                    <a:pt x="808677" y="2841581"/>
                    <a:pt x="812566" y="2819805"/>
                    <a:pt x="816949" y="2798100"/>
                  </a:cubicBezTo>
                  <a:cubicBezTo>
                    <a:pt x="825645" y="2754265"/>
                    <a:pt x="835826" y="2710784"/>
                    <a:pt x="846218" y="2667374"/>
                  </a:cubicBezTo>
                  <a:cubicBezTo>
                    <a:pt x="866933" y="2580977"/>
                    <a:pt x="892172" y="2493591"/>
                    <a:pt x="901929" y="2405073"/>
                  </a:cubicBezTo>
                  <a:cubicBezTo>
                    <a:pt x="905704" y="2360531"/>
                    <a:pt x="903944" y="2315700"/>
                    <a:pt x="896697" y="2271589"/>
                  </a:cubicBezTo>
                  <a:cubicBezTo>
                    <a:pt x="890264" y="2227755"/>
                    <a:pt x="886297" y="2183588"/>
                    <a:pt x="884820" y="2139308"/>
                  </a:cubicBezTo>
                  <a:cubicBezTo>
                    <a:pt x="882557" y="2062526"/>
                    <a:pt x="894293" y="1988432"/>
                    <a:pt x="913099" y="1914054"/>
                  </a:cubicBezTo>
                  <a:cubicBezTo>
                    <a:pt x="956296" y="1743877"/>
                    <a:pt x="1019713" y="1572851"/>
                    <a:pt x="991858" y="1394614"/>
                  </a:cubicBezTo>
                  <a:cubicBezTo>
                    <a:pt x="985000" y="1352045"/>
                    <a:pt x="974232" y="1310204"/>
                    <a:pt x="959690" y="1269614"/>
                  </a:cubicBezTo>
                  <a:cubicBezTo>
                    <a:pt x="945550" y="1229739"/>
                    <a:pt x="925684" y="1191843"/>
                    <a:pt x="911473" y="1152321"/>
                  </a:cubicBezTo>
                  <a:cubicBezTo>
                    <a:pt x="897263" y="1112799"/>
                    <a:pt x="886729" y="1068116"/>
                    <a:pt x="891607" y="1025059"/>
                  </a:cubicBezTo>
                  <a:cubicBezTo>
                    <a:pt x="894194" y="1008544"/>
                    <a:pt x="898076" y="992254"/>
                    <a:pt x="903201" y="976346"/>
                  </a:cubicBezTo>
                  <a:cubicBezTo>
                    <a:pt x="908928" y="955136"/>
                    <a:pt x="913877" y="933926"/>
                    <a:pt x="918189" y="912715"/>
                  </a:cubicBezTo>
                  <a:cubicBezTo>
                    <a:pt x="927946" y="944036"/>
                    <a:pt x="938551" y="975074"/>
                    <a:pt x="950852" y="1005475"/>
                  </a:cubicBezTo>
                  <a:cubicBezTo>
                    <a:pt x="957625" y="1023207"/>
                    <a:pt x="965706" y="1040408"/>
                    <a:pt x="975032" y="1056946"/>
                  </a:cubicBezTo>
                  <a:cubicBezTo>
                    <a:pt x="984427" y="1071475"/>
                    <a:pt x="991844" y="1087191"/>
                    <a:pt x="997089" y="1103679"/>
                  </a:cubicBezTo>
                  <a:cubicBezTo>
                    <a:pt x="1001968" y="1120647"/>
                    <a:pt x="1004159" y="1138181"/>
                    <a:pt x="1009249" y="1155149"/>
                  </a:cubicBezTo>
                  <a:cubicBezTo>
                    <a:pt x="1014778" y="1172627"/>
                    <a:pt x="1021876" y="1189574"/>
                    <a:pt x="1030459" y="1205771"/>
                  </a:cubicBezTo>
                  <a:cubicBezTo>
                    <a:pt x="1047922" y="1240132"/>
                    <a:pt x="1067576" y="1273432"/>
                    <a:pt x="1087655" y="1306379"/>
                  </a:cubicBezTo>
                  <a:cubicBezTo>
                    <a:pt x="1106227" y="1336922"/>
                    <a:pt x="1125266" y="1367182"/>
                    <a:pt x="1144779" y="1397159"/>
                  </a:cubicBezTo>
                  <a:lnTo>
                    <a:pt x="1169029" y="1434206"/>
                  </a:lnTo>
                  <a:cubicBezTo>
                    <a:pt x="1170726" y="1436193"/>
                    <a:pt x="1172168" y="1438378"/>
                    <a:pt x="1173341" y="1440711"/>
                  </a:cubicBezTo>
                  <a:cubicBezTo>
                    <a:pt x="1174402" y="1443751"/>
                    <a:pt x="1173907" y="1443751"/>
                    <a:pt x="1172846" y="1447003"/>
                  </a:cubicBezTo>
                  <a:cubicBezTo>
                    <a:pt x="1171567" y="1451387"/>
                    <a:pt x="1171016" y="1455947"/>
                    <a:pt x="1171221" y="1460507"/>
                  </a:cubicBezTo>
                  <a:cubicBezTo>
                    <a:pt x="1171927" y="1500312"/>
                    <a:pt x="1196460" y="1536299"/>
                    <a:pt x="1213145" y="1570871"/>
                  </a:cubicBezTo>
                  <a:cubicBezTo>
                    <a:pt x="1220215" y="1585011"/>
                    <a:pt x="1222689" y="1602899"/>
                    <a:pt x="1227285" y="1618241"/>
                  </a:cubicBezTo>
                  <a:cubicBezTo>
                    <a:pt x="1230890" y="1630543"/>
                    <a:pt x="1234354" y="1645532"/>
                    <a:pt x="1242414" y="1655783"/>
                  </a:cubicBezTo>
                  <a:cubicBezTo>
                    <a:pt x="1250474" y="1666035"/>
                    <a:pt x="1263624" y="1662358"/>
                    <a:pt x="1265108" y="1649067"/>
                  </a:cubicBezTo>
                  <a:cubicBezTo>
                    <a:pt x="1266805" y="1631462"/>
                    <a:pt x="1259594" y="1612514"/>
                    <a:pt x="1255706" y="1595687"/>
                  </a:cubicBezTo>
                  <a:cubicBezTo>
                    <a:pt x="1265320" y="1615342"/>
                    <a:pt x="1272744" y="1635916"/>
                    <a:pt x="1281228" y="1656137"/>
                  </a:cubicBezTo>
                  <a:cubicBezTo>
                    <a:pt x="1284247" y="1665116"/>
                    <a:pt x="1289054" y="1673395"/>
                    <a:pt x="1295367" y="1680458"/>
                  </a:cubicBezTo>
                  <a:cubicBezTo>
                    <a:pt x="1301589" y="1686255"/>
                    <a:pt x="1312406" y="1688164"/>
                    <a:pt x="1317284" y="1679539"/>
                  </a:cubicBezTo>
                  <a:cubicBezTo>
                    <a:pt x="1322162" y="1670913"/>
                    <a:pt x="1317284" y="1660167"/>
                    <a:pt x="1315092" y="1652460"/>
                  </a:cubicBezTo>
                  <a:cubicBezTo>
                    <a:pt x="1311699" y="1642209"/>
                    <a:pt x="1307457" y="1632240"/>
                    <a:pt x="1303427" y="1622271"/>
                  </a:cubicBezTo>
                  <a:cubicBezTo>
                    <a:pt x="1297559" y="1607777"/>
                    <a:pt x="1289287" y="1591445"/>
                    <a:pt x="1287873" y="1575679"/>
                  </a:cubicBezTo>
                  <a:cubicBezTo>
                    <a:pt x="1300033" y="1589324"/>
                    <a:pt x="1306608" y="1609828"/>
                    <a:pt x="1313890" y="1626159"/>
                  </a:cubicBezTo>
                  <a:cubicBezTo>
                    <a:pt x="1321172" y="1642491"/>
                    <a:pt x="1328030" y="1668580"/>
                    <a:pt x="1344573" y="1677771"/>
                  </a:cubicBezTo>
                  <a:cubicBezTo>
                    <a:pt x="1350364" y="1681250"/>
                    <a:pt x="1357879" y="1679383"/>
                    <a:pt x="1361358" y="1673593"/>
                  </a:cubicBezTo>
                  <a:cubicBezTo>
                    <a:pt x="1362411" y="1671839"/>
                    <a:pt x="1363012" y="1669846"/>
                    <a:pt x="1363097" y="1667802"/>
                  </a:cubicBezTo>
                  <a:cubicBezTo>
                    <a:pt x="1364581" y="1656561"/>
                    <a:pt x="1358289" y="1643906"/>
                    <a:pt x="1353835" y="1633937"/>
                  </a:cubicBezTo>
                  <a:cubicBezTo>
                    <a:pt x="1344857" y="1613645"/>
                    <a:pt x="1333898" y="1594415"/>
                    <a:pt x="1324425" y="1574265"/>
                  </a:cubicBezTo>
                  <a:cubicBezTo>
                    <a:pt x="1335878" y="1591445"/>
                    <a:pt x="1348038" y="1608060"/>
                    <a:pt x="1360693" y="1624251"/>
                  </a:cubicBezTo>
                  <a:cubicBezTo>
                    <a:pt x="1365713" y="1630755"/>
                    <a:pt x="1374833" y="1643835"/>
                    <a:pt x="1384943" y="1640441"/>
                  </a:cubicBezTo>
                  <a:cubicBezTo>
                    <a:pt x="1396608" y="1636411"/>
                    <a:pt x="1392012" y="1621281"/>
                    <a:pt x="1387700" y="1613575"/>
                  </a:cubicBezTo>
                  <a:cubicBezTo>
                    <a:pt x="1376812" y="1592364"/>
                    <a:pt x="1361966" y="1572710"/>
                    <a:pt x="1350088" y="1551994"/>
                  </a:cubicBezTo>
                  <a:cubicBezTo>
                    <a:pt x="1344149" y="1541672"/>
                    <a:pt x="1338352" y="1531208"/>
                    <a:pt x="1333120" y="1520532"/>
                  </a:cubicBezTo>
                  <a:cubicBezTo>
                    <a:pt x="1329706" y="1514812"/>
                    <a:pt x="1327316" y="1508548"/>
                    <a:pt x="1326050" y="1502008"/>
                  </a:cubicBezTo>
                  <a:cubicBezTo>
                    <a:pt x="1331282" y="1500170"/>
                    <a:pt x="1340473" y="1515230"/>
                    <a:pt x="1344362" y="1518553"/>
                  </a:cubicBezTo>
                  <a:close/>
                  <a:moveTo>
                    <a:pt x="708073" y="1490272"/>
                  </a:moveTo>
                  <a:cubicBezTo>
                    <a:pt x="705457" y="1541106"/>
                    <a:pt x="704185" y="1591940"/>
                    <a:pt x="703053" y="1642774"/>
                  </a:cubicBezTo>
                  <a:cubicBezTo>
                    <a:pt x="703053" y="1636058"/>
                    <a:pt x="703477" y="1636128"/>
                    <a:pt x="703477" y="1663348"/>
                  </a:cubicBezTo>
                  <a:lnTo>
                    <a:pt x="703477" y="1663702"/>
                  </a:lnTo>
                  <a:cubicBezTo>
                    <a:pt x="703477" y="1669711"/>
                    <a:pt x="702346" y="1675721"/>
                    <a:pt x="702276" y="1681801"/>
                  </a:cubicBezTo>
                  <a:cubicBezTo>
                    <a:pt x="701286" y="1618170"/>
                    <a:pt x="698458" y="1554115"/>
                    <a:pt x="695206" y="1490413"/>
                  </a:cubicBezTo>
                  <a:cubicBezTo>
                    <a:pt x="699526" y="1490965"/>
                    <a:pt x="703902" y="1490937"/>
                    <a:pt x="708215" y="1490343"/>
                  </a:cubicBezTo>
                  <a:close/>
                  <a:moveTo>
                    <a:pt x="718254" y="2816270"/>
                  </a:moveTo>
                  <a:cubicBezTo>
                    <a:pt x="718254" y="2824613"/>
                    <a:pt x="717688" y="2832885"/>
                    <a:pt x="717405" y="2841228"/>
                  </a:cubicBezTo>
                  <a:cubicBezTo>
                    <a:pt x="717999" y="2847902"/>
                    <a:pt x="717278" y="2854625"/>
                    <a:pt x="715284" y="2861024"/>
                  </a:cubicBezTo>
                  <a:cubicBezTo>
                    <a:pt x="711537" y="2869154"/>
                    <a:pt x="706023" y="2876861"/>
                    <a:pt x="701145" y="2884638"/>
                  </a:cubicBezTo>
                  <a:cubicBezTo>
                    <a:pt x="697963" y="2883790"/>
                    <a:pt x="692237" y="2870498"/>
                    <a:pt x="690045" y="2866397"/>
                  </a:cubicBezTo>
                  <a:cubicBezTo>
                    <a:pt x="688171" y="2863802"/>
                    <a:pt x="686567" y="2861031"/>
                    <a:pt x="685238" y="2858125"/>
                  </a:cubicBezTo>
                  <a:cubicBezTo>
                    <a:pt x="682480" y="2849994"/>
                    <a:pt x="684530" y="2836915"/>
                    <a:pt x="684248" y="2828360"/>
                  </a:cubicBezTo>
                  <a:cubicBezTo>
                    <a:pt x="683682" y="2810918"/>
                    <a:pt x="683258" y="2793455"/>
                    <a:pt x="682975" y="2775970"/>
                  </a:cubicBezTo>
                  <a:cubicBezTo>
                    <a:pt x="682339" y="2736237"/>
                    <a:pt x="682975" y="2696432"/>
                    <a:pt x="685732" y="2656839"/>
                  </a:cubicBezTo>
                  <a:cubicBezTo>
                    <a:pt x="688278" y="2614419"/>
                    <a:pt x="694428" y="2572776"/>
                    <a:pt x="697539" y="2530638"/>
                  </a:cubicBezTo>
                  <a:cubicBezTo>
                    <a:pt x="702750" y="2445005"/>
                    <a:pt x="701661" y="2359110"/>
                    <a:pt x="694287" y="2273639"/>
                  </a:cubicBezTo>
                  <a:cubicBezTo>
                    <a:pt x="692661" y="2252076"/>
                    <a:pt x="690752" y="2230441"/>
                    <a:pt x="688631" y="2208878"/>
                  </a:cubicBezTo>
                  <a:cubicBezTo>
                    <a:pt x="687033" y="2198993"/>
                    <a:pt x="686630" y="2188954"/>
                    <a:pt x="687429" y="2178971"/>
                  </a:cubicBezTo>
                  <a:cubicBezTo>
                    <a:pt x="688914" y="2168931"/>
                    <a:pt x="690328" y="2158892"/>
                    <a:pt x="691529" y="2148782"/>
                  </a:cubicBezTo>
                  <a:cubicBezTo>
                    <a:pt x="696585" y="2107252"/>
                    <a:pt x="699342" y="2065474"/>
                    <a:pt x="699801" y="2023641"/>
                  </a:cubicBezTo>
                  <a:cubicBezTo>
                    <a:pt x="700367" y="1976130"/>
                    <a:pt x="695135" y="1928901"/>
                    <a:pt x="695983" y="1881532"/>
                  </a:cubicBezTo>
                  <a:cubicBezTo>
                    <a:pt x="696691" y="1843353"/>
                    <a:pt x="700296" y="1805316"/>
                    <a:pt x="700862" y="1767137"/>
                  </a:cubicBezTo>
                  <a:cubicBezTo>
                    <a:pt x="701498" y="1803478"/>
                    <a:pt x="704750" y="1839747"/>
                    <a:pt x="705669" y="1876088"/>
                  </a:cubicBezTo>
                  <a:cubicBezTo>
                    <a:pt x="706517" y="1913913"/>
                    <a:pt x="702841" y="1951526"/>
                    <a:pt x="702063" y="1989209"/>
                  </a:cubicBezTo>
                  <a:cubicBezTo>
                    <a:pt x="701272" y="2031686"/>
                    <a:pt x="702827" y="2074171"/>
                    <a:pt x="706730" y="2116471"/>
                  </a:cubicBezTo>
                  <a:cubicBezTo>
                    <a:pt x="708568" y="2136267"/>
                    <a:pt x="710922" y="2156014"/>
                    <a:pt x="713800" y="2175719"/>
                  </a:cubicBezTo>
                  <a:cubicBezTo>
                    <a:pt x="716840" y="2196505"/>
                    <a:pt x="712032" y="2218705"/>
                    <a:pt x="710194" y="2239350"/>
                  </a:cubicBezTo>
                  <a:cubicBezTo>
                    <a:pt x="702127" y="2324735"/>
                    <a:pt x="699455" y="2410552"/>
                    <a:pt x="702205" y="2496277"/>
                  </a:cubicBezTo>
                  <a:cubicBezTo>
                    <a:pt x="703831" y="2537284"/>
                    <a:pt x="709699" y="2577866"/>
                    <a:pt x="713234" y="2618731"/>
                  </a:cubicBezTo>
                  <a:cubicBezTo>
                    <a:pt x="716910" y="2661152"/>
                    <a:pt x="718607" y="2703926"/>
                    <a:pt x="718819" y="2746559"/>
                  </a:cubicBezTo>
                  <a:cubicBezTo>
                    <a:pt x="719526" y="2769890"/>
                    <a:pt x="718961" y="2793151"/>
                    <a:pt x="718395" y="28163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4994910" y="140886"/>
              <a:ext cx="1404656" cy="3074273"/>
            </a:xfrm>
            <a:custGeom>
              <a:rect b="b" l="l" r="r" t="t"/>
              <a:pathLst>
                <a:path extrusionOk="0" h="3074273" w="1404656">
                  <a:moveTo>
                    <a:pt x="1216114" y="1428267"/>
                  </a:moveTo>
                  <a:cubicBezTo>
                    <a:pt x="1219232" y="1446664"/>
                    <a:pt x="1227659" y="1463738"/>
                    <a:pt x="1240364" y="1477405"/>
                  </a:cubicBezTo>
                  <a:cubicBezTo>
                    <a:pt x="1251817" y="1489424"/>
                    <a:pt x="1270128" y="1500948"/>
                    <a:pt x="1287520" y="1497342"/>
                  </a:cubicBezTo>
                  <a:cubicBezTo>
                    <a:pt x="1279948" y="1495122"/>
                    <a:pt x="1272779" y="1491679"/>
                    <a:pt x="1266310" y="1487161"/>
                  </a:cubicBezTo>
                  <a:cubicBezTo>
                    <a:pt x="1243687" y="1473799"/>
                    <a:pt x="1231031" y="1448700"/>
                    <a:pt x="1216114" y="1428267"/>
                  </a:cubicBezTo>
                  <a:close/>
                  <a:moveTo>
                    <a:pt x="115264" y="1497342"/>
                  </a:moveTo>
                  <a:cubicBezTo>
                    <a:pt x="152735" y="1504837"/>
                    <a:pt x="181226" y="1459093"/>
                    <a:pt x="186670" y="1428267"/>
                  </a:cubicBezTo>
                  <a:cubicBezTo>
                    <a:pt x="183418" y="1432721"/>
                    <a:pt x="180590" y="1437388"/>
                    <a:pt x="177479" y="1441913"/>
                  </a:cubicBezTo>
                  <a:cubicBezTo>
                    <a:pt x="161430" y="1464678"/>
                    <a:pt x="143543" y="1489565"/>
                    <a:pt x="115264" y="1497342"/>
                  </a:cubicBezTo>
                  <a:close/>
                  <a:moveTo>
                    <a:pt x="1344362" y="1518553"/>
                  </a:moveTo>
                  <a:cubicBezTo>
                    <a:pt x="1354210" y="1526485"/>
                    <a:pt x="1366363" y="1531024"/>
                    <a:pt x="1379004" y="1531491"/>
                  </a:cubicBezTo>
                  <a:cubicBezTo>
                    <a:pt x="1387063" y="1532855"/>
                    <a:pt x="1395336" y="1530374"/>
                    <a:pt x="1401274" y="1524774"/>
                  </a:cubicBezTo>
                  <a:cubicBezTo>
                    <a:pt x="1408344" y="1515795"/>
                    <a:pt x="1401274" y="1505261"/>
                    <a:pt x="1392437" y="1500807"/>
                  </a:cubicBezTo>
                  <a:lnTo>
                    <a:pt x="1392437" y="1500807"/>
                  </a:lnTo>
                  <a:cubicBezTo>
                    <a:pt x="1359845" y="1483980"/>
                    <a:pt x="1341109" y="1451316"/>
                    <a:pt x="1314668" y="1427348"/>
                  </a:cubicBezTo>
                  <a:cubicBezTo>
                    <a:pt x="1300528" y="1414481"/>
                    <a:pt x="1284409" y="1401684"/>
                    <a:pt x="1265179" y="1397017"/>
                  </a:cubicBezTo>
                  <a:cubicBezTo>
                    <a:pt x="1259382" y="1395533"/>
                    <a:pt x="1251958" y="1397017"/>
                    <a:pt x="1246585" y="1395533"/>
                  </a:cubicBezTo>
                  <a:cubicBezTo>
                    <a:pt x="1239939" y="1393482"/>
                    <a:pt x="1234425" y="1376090"/>
                    <a:pt x="1231880" y="1369868"/>
                  </a:cubicBezTo>
                  <a:cubicBezTo>
                    <a:pt x="1214771" y="1326811"/>
                    <a:pt x="1206428" y="1279371"/>
                    <a:pt x="1195612" y="1234405"/>
                  </a:cubicBezTo>
                  <a:cubicBezTo>
                    <a:pt x="1182461" y="1179824"/>
                    <a:pt x="1168887" y="1119587"/>
                    <a:pt x="1134669" y="1073843"/>
                  </a:cubicBezTo>
                  <a:cubicBezTo>
                    <a:pt x="1124488" y="1060198"/>
                    <a:pt x="1113035" y="1048461"/>
                    <a:pt x="1105683" y="1032836"/>
                  </a:cubicBezTo>
                  <a:cubicBezTo>
                    <a:pt x="1100048" y="1019799"/>
                    <a:pt x="1096329" y="1006005"/>
                    <a:pt x="1094654" y="991901"/>
                  </a:cubicBezTo>
                  <a:cubicBezTo>
                    <a:pt x="1088715" y="953156"/>
                    <a:pt x="1080090" y="914836"/>
                    <a:pt x="1072030" y="876446"/>
                  </a:cubicBezTo>
                  <a:cubicBezTo>
                    <a:pt x="1064253" y="839964"/>
                    <a:pt x="1055345" y="803412"/>
                    <a:pt x="1049124" y="766576"/>
                  </a:cubicBezTo>
                  <a:cubicBezTo>
                    <a:pt x="1045447" y="745366"/>
                    <a:pt x="1043680" y="722530"/>
                    <a:pt x="1042054" y="700754"/>
                  </a:cubicBezTo>
                  <a:cubicBezTo>
                    <a:pt x="1040852" y="686613"/>
                    <a:pt x="1042054" y="672827"/>
                    <a:pt x="1040286" y="658828"/>
                  </a:cubicBezTo>
                  <a:cubicBezTo>
                    <a:pt x="1037946" y="639081"/>
                    <a:pt x="1032050" y="619921"/>
                    <a:pt x="1022894" y="602267"/>
                  </a:cubicBezTo>
                  <a:cubicBezTo>
                    <a:pt x="1003169" y="565149"/>
                    <a:pt x="969588" y="538636"/>
                    <a:pt x="932259" y="520183"/>
                  </a:cubicBezTo>
                  <a:cubicBezTo>
                    <a:pt x="913530" y="511197"/>
                    <a:pt x="894032" y="503908"/>
                    <a:pt x="874003" y="498407"/>
                  </a:cubicBezTo>
                  <a:cubicBezTo>
                    <a:pt x="854561" y="492893"/>
                    <a:pt x="832503" y="491337"/>
                    <a:pt x="813980" y="483560"/>
                  </a:cubicBezTo>
                  <a:cubicBezTo>
                    <a:pt x="797712" y="476462"/>
                    <a:pt x="785934" y="461862"/>
                    <a:pt x="782448" y="444462"/>
                  </a:cubicBezTo>
                  <a:cubicBezTo>
                    <a:pt x="781833" y="435045"/>
                    <a:pt x="781713" y="425606"/>
                    <a:pt x="782094" y="416182"/>
                  </a:cubicBezTo>
                  <a:cubicBezTo>
                    <a:pt x="782094" y="411799"/>
                    <a:pt x="781599" y="407203"/>
                    <a:pt x="782094" y="402819"/>
                  </a:cubicBezTo>
                  <a:cubicBezTo>
                    <a:pt x="782589" y="397305"/>
                    <a:pt x="784640" y="396598"/>
                    <a:pt x="789164" y="392214"/>
                  </a:cubicBezTo>
                  <a:cubicBezTo>
                    <a:pt x="802095" y="378908"/>
                    <a:pt x="812941" y="363722"/>
                    <a:pt x="821333" y="347178"/>
                  </a:cubicBezTo>
                  <a:cubicBezTo>
                    <a:pt x="839948" y="309996"/>
                    <a:pt x="851090" y="269520"/>
                    <a:pt x="854136" y="228047"/>
                  </a:cubicBezTo>
                  <a:cubicBezTo>
                    <a:pt x="858025" y="184707"/>
                    <a:pt x="857954" y="140094"/>
                    <a:pt x="843815" y="98452"/>
                  </a:cubicBezTo>
                  <a:cubicBezTo>
                    <a:pt x="834107" y="67596"/>
                    <a:pt x="814149" y="40981"/>
                    <a:pt x="787256" y="23014"/>
                  </a:cubicBezTo>
                  <a:cubicBezTo>
                    <a:pt x="751906" y="460"/>
                    <a:pt x="706942" y="-4277"/>
                    <a:pt x="666573" y="3288"/>
                  </a:cubicBezTo>
                  <a:cubicBezTo>
                    <a:pt x="634801" y="8799"/>
                    <a:pt x="606034" y="25441"/>
                    <a:pt x="585411" y="50233"/>
                  </a:cubicBezTo>
                  <a:cubicBezTo>
                    <a:pt x="558687" y="83958"/>
                    <a:pt x="548435" y="128005"/>
                    <a:pt x="547092" y="170425"/>
                  </a:cubicBezTo>
                  <a:cubicBezTo>
                    <a:pt x="545699" y="211644"/>
                    <a:pt x="550323" y="252848"/>
                    <a:pt x="560807" y="292738"/>
                  </a:cubicBezTo>
                  <a:cubicBezTo>
                    <a:pt x="566308" y="313093"/>
                    <a:pt x="574113" y="332762"/>
                    <a:pt x="584068" y="351349"/>
                  </a:cubicBezTo>
                  <a:cubicBezTo>
                    <a:pt x="588295" y="359020"/>
                    <a:pt x="593025" y="366416"/>
                    <a:pt x="598207" y="373479"/>
                  </a:cubicBezTo>
                  <a:cubicBezTo>
                    <a:pt x="603580" y="380549"/>
                    <a:pt x="610721" y="386063"/>
                    <a:pt x="616235" y="392921"/>
                  </a:cubicBezTo>
                  <a:cubicBezTo>
                    <a:pt x="620619" y="398365"/>
                    <a:pt x="618710" y="407062"/>
                    <a:pt x="618639" y="413637"/>
                  </a:cubicBezTo>
                  <a:cubicBezTo>
                    <a:pt x="618639" y="423323"/>
                    <a:pt x="619346" y="433221"/>
                    <a:pt x="618639" y="442836"/>
                  </a:cubicBezTo>
                  <a:cubicBezTo>
                    <a:pt x="616815" y="457528"/>
                    <a:pt x="608720" y="470707"/>
                    <a:pt x="596440" y="478964"/>
                  </a:cubicBezTo>
                  <a:cubicBezTo>
                    <a:pt x="579614" y="490489"/>
                    <a:pt x="555788" y="491125"/>
                    <a:pt x="536416" y="496145"/>
                  </a:cubicBezTo>
                  <a:cubicBezTo>
                    <a:pt x="457729" y="516790"/>
                    <a:pt x="379677" y="563240"/>
                    <a:pt x="363912" y="649283"/>
                  </a:cubicBezTo>
                  <a:cubicBezTo>
                    <a:pt x="361982" y="665495"/>
                    <a:pt x="361034" y="681813"/>
                    <a:pt x="361084" y="698138"/>
                  </a:cubicBezTo>
                  <a:cubicBezTo>
                    <a:pt x="360448" y="708177"/>
                    <a:pt x="359033" y="718288"/>
                    <a:pt x="357973" y="728256"/>
                  </a:cubicBezTo>
                  <a:cubicBezTo>
                    <a:pt x="356057" y="749615"/>
                    <a:pt x="352988" y="770861"/>
                    <a:pt x="348782" y="791887"/>
                  </a:cubicBezTo>
                  <a:cubicBezTo>
                    <a:pt x="339874" y="833884"/>
                    <a:pt x="330895" y="875809"/>
                    <a:pt x="322270" y="917806"/>
                  </a:cubicBezTo>
                  <a:cubicBezTo>
                    <a:pt x="317887" y="939016"/>
                    <a:pt x="313433" y="960226"/>
                    <a:pt x="309827" y="982073"/>
                  </a:cubicBezTo>
                  <a:cubicBezTo>
                    <a:pt x="308130" y="996722"/>
                    <a:pt x="305005" y="1011167"/>
                    <a:pt x="300495" y="1025201"/>
                  </a:cubicBezTo>
                  <a:cubicBezTo>
                    <a:pt x="290951" y="1050158"/>
                    <a:pt x="270872" y="1067621"/>
                    <a:pt x="257369" y="1090104"/>
                  </a:cubicBezTo>
                  <a:cubicBezTo>
                    <a:pt x="226473" y="1141292"/>
                    <a:pt x="214596" y="1203226"/>
                    <a:pt x="200810" y="1260635"/>
                  </a:cubicBezTo>
                  <a:cubicBezTo>
                    <a:pt x="196659" y="1277886"/>
                    <a:pt x="192467" y="1295137"/>
                    <a:pt x="188225" y="1312388"/>
                  </a:cubicBezTo>
                  <a:cubicBezTo>
                    <a:pt x="184273" y="1329152"/>
                    <a:pt x="179367" y="1345674"/>
                    <a:pt x="173520" y="1361879"/>
                  </a:cubicBezTo>
                  <a:cubicBezTo>
                    <a:pt x="170487" y="1370731"/>
                    <a:pt x="166676" y="1379293"/>
                    <a:pt x="162137" y="1387473"/>
                  </a:cubicBezTo>
                  <a:cubicBezTo>
                    <a:pt x="159380" y="1392139"/>
                    <a:pt x="158602" y="1394543"/>
                    <a:pt x="153936" y="1395179"/>
                  </a:cubicBezTo>
                  <a:cubicBezTo>
                    <a:pt x="149270" y="1395815"/>
                    <a:pt x="146018" y="1395179"/>
                    <a:pt x="142201" y="1396028"/>
                  </a:cubicBezTo>
                  <a:cubicBezTo>
                    <a:pt x="106851" y="1402179"/>
                    <a:pt x="79844" y="1434984"/>
                    <a:pt x="57716" y="1460648"/>
                  </a:cubicBezTo>
                  <a:cubicBezTo>
                    <a:pt x="46856" y="1474273"/>
                    <a:pt x="34010" y="1486193"/>
                    <a:pt x="19609" y="1495999"/>
                  </a:cubicBezTo>
                  <a:cubicBezTo>
                    <a:pt x="12539" y="1500382"/>
                    <a:pt x="2995" y="1503635"/>
                    <a:pt x="167" y="1512331"/>
                  </a:cubicBezTo>
                  <a:cubicBezTo>
                    <a:pt x="-1643" y="1517817"/>
                    <a:pt x="336" y="1523834"/>
                    <a:pt x="5045" y="1527178"/>
                  </a:cubicBezTo>
                  <a:cubicBezTo>
                    <a:pt x="16357" y="1535804"/>
                    <a:pt x="36435" y="1531067"/>
                    <a:pt x="48030" y="1525764"/>
                  </a:cubicBezTo>
                  <a:cubicBezTo>
                    <a:pt x="54880" y="1522328"/>
                    <a:pt x="60939" y="1517513"/>
                    <a:pt x="65846" y="1511624"/>
                  </a:cubicBezTo>
                  <a:cubicBezTo>
                    <a:pt x="68250" y="1509008"/>
                    <a:pt x="73410" y="1500170"/>
                    <a:pt x="78006" y="1501584"/>
                  </a:cubicBezTo>
                  <a:cubicBezTo>
                    <a:pt x="76783" y="1508110"/>
                    <a:pt x="74386" y="1514367"/>
                    <a:pt x="70936" y="1520037"/>
                  </a:cubicBezTo>
                  <a:cubicBezTo>
                    <a:pt x="65987" y="1530289"/>
                    <a:pt x="60472" y="1540258"/>
                    <a:pt x="54887" y="1550156"/>
                  </a:cubicBezTo>
                  <a:cubicBezTo>
                    <a:pt x="42727" y="1571366"/>
                    <a:pt x="27598" y="1591375"/>
                    <a:pt x="16498" y="1613080"/>
                  </a:cubicBezTo>
                  <a:cubicBezTo>
                    <a:pt x="12539" y="1620715"/>
                    <a:pt x="7731" y="1634290"/>
                    <a:pt x="18195" y="1639522"/>
                  </a:cubicBezTo>
                  <a:cubicBezTo>
                    <a:pt x="28658" y="1644754"/>
                    <a:pt x="37495" y="1631462"/>
                    <a:pt x="42657" y="1624887"/>
                  </a:cubicBezTo>
                  <a:cubicBezTo>
                    <a:pt x="55665" y="1608343"/>
                    <a:pt x="67988" y="1591325"/>
                    <a:pt x="79632" y="1573841"/>
                  </a:cubicBezTo>
                  <a:cubicBezTo>
                    <a:pt x="70229" y="1593990"/>
                    <a:pt x="59271" y="1613221"/>
                    <a:pt x="50221" y="1633512"/>
                  </a:cubicBezTo>
                  <a:cubicBezTo>
                    <a:pt x="45767" y="1643693"/>
                    <a:pt x="39051" y="1657056"/>
                    <a:pt x="41172" y="1668509"/>
                  </a:cubicBezTo>
                  <a:cubicBezTo>
                    <a:pt x="42063" y="1675205"/>
                    <a:pt x="48214" y="1679914"/>
                    <a:pt x="54909" y="1679023"/>
                  </a:cubicBezTo>
                  <a:cubicBezTo>
                    <a:pt x="56888" y="1678761"/>
                    <a:pt x="58776" y="1678012"/>
                    <a:pt x="60402" y="1676852"/>
                  </a:cubicBezTo>
                  <a:cubicBezTo>
                    <a:pt x="76521" y="1667025"/>
                    <a:pt x="83591" y="1640582"/>
                    <a:pt x="90873" y="1624250"/>
                  </a:cubicBezTo>
                  <a:cubicBezTo>
                    <a:pt x="98155" y="1607919"/>
                    <a:pt x="104447" y="1588476"/>
                    <a:pt x="116254" y="1575255"/>
                  </a:cubicBezTo>
                  <a:cubicBezTo>
                    <a:pt x="114840" y="1590455"/>
                    <a:pt x="106992" y="1606222"/>
                    <a:pt x="101407" y="1620150"/>
                  </a:cubicBezTo>
                  <a:cubicBezTo>
                    <a:pt x="97095" y="1630684"/>
                    <a:pt x="92570" y="1641360"/>
                    <a:pt x="89035" y="1652036"/>
                  </a:cubicBezTo>
                  <a:cubicBezTo>
                    <a:pt x="86490" y="1659743"/>
                    <a:pt x="82531" y="1671267"/>
                    <a:pt x="86843" y="1679115"/>
                  </a:cubicBezTo>
                  <a:cubicBezTo>
                    <a:pt x="91156" y="1686962"/>
                    <a:pt x="102538" y="1685760"/>
                    <a:pt x="108760" y="1680034"/>
                  </a:cubicBezTo>
                  <a:cubicBezTo>
                    <a:pt x="115038" y="1673183"/>
                    <a:pt x="119853" y="1665123"/>
                    <a:pt x="122900" y="1656349"/>
                  </a:cubicBezTo>
                  <a:cubicBezTo>
                    <a:pt x="131525" y="1635987"/>
                    <a:pt x="138948" y="1615130"/>
                    <a:pt x="148634" y="1595263"/>
                  </a:cubicBezTo>
                  <a:cubicBezTo>
                    <a:pt x="143862" y="1611143"/>
                    <a:pt x="140687" y="1627467"/>
                    <a:pt x="139160" y="1643976"/>
                  </a:cubicBezTo>
                  <a:cubicBezTo>
                    <a:pt x="139160" y="1654440"/>
                    <a:pt x="145452" y="1668085"/>
                    <a:pt x="158037" y="1659248"/>
                  </a:cubicBezTo>
                  <a:cubicBezTo>
                    <a:pt x="165672" y="1653945"/>
                    <a:pt x="169066" y="1642633"/>
                    <a:pt x="172177" y="1634361"/>
                  </a:cubicBezTo>
                  <a:cubicBezTo>
                    <a:pt x="177691" y="1618312"/>
                    <a:pt x="181862" y="1601697"/>
                    <a:pt x="186317" y="1585365"/>
                  </a:cubicBezTo>
                  <a:cubicBezTo>
                    <a:pt x="191916" y="1569740"/>
                    <a:pt x="198894" y="1554645"/>
                    <a:pt x="207172" y="1540258"/>
                  </a:cubicBezTo>
                  <a:cubicBezTo>
                    <a:pt x="218004" y="1519712"/>
                    <a:pt x="226134" y="1497844"/>
                    <a:pt x="231352" y="1475213"/>
                  </a:cubicBezTo>
                  <a:cubicBezTo>
                    <a:pt x="233635" y="1465923"/>
                    <a:pt x="233635" y="1456222"/>
                    <a:pt x="231352" y="1446932"/>
                  </a:cubicBezTo>
                  <a:cubicBezTo>
                    <a:pt x="230574" y="1444387"/>
                    <a:pt x="229584" y="1442973"/>
                    <a:pt x="230149" y="1440640"/>
                  </a:cubicBezTo>
                  <a:cubicBezTo>
                    <a:pt x="231429" y="1438095"/>
                    <a:pt x="233020" y="1435719"/>
                    <a:pt x="234887" y="1433570"/>
                  </a:cubicBezTo>
                  <a:lnTo>
                    <a:pt x="246976" y="1415188"/>
                  </a:lnTo>
                  <a:cubicBezTo>
                    <a:pt x="265407" y="1386907"/>
                    <a:pt x="283506" y="1358627"/>
                    <a:pt x="301273" y="1330346"/>
                  </a:cubicBezTo>
                  <a:cubicBezTo>
                    <a:pt x="321704" y="1297612"/>
                    <a:pt x="341571" y="1264453"/>
                    <a:pt x="360094" y="1230658"/>
                  </a:cubicBezTo>
                  <a:cubicBezTo>
                    <a:pt x="378596" y="1199288"/>
                    <a:pt x="392233" y="1165295"/>
                    <a:pt x="400534" y="1129838"/>
                  </a:cubicBezTo>
                  <a:cubicBezTo>
                    <a:pt x="403708" y="1110183"/>
                    <a:pt x="409809" y="1091122"/>
                    <a:pt x="418632" y="1073277"/>
                  </a:cubicBezTo>
                  <a:cubicBezTo>
                    <a:pt x="428976" y="1055524"/>
                    <a:pt x="438414" y="1037262"/>
                    <a:pt x="446912" y="1018555"/>
                  </a:cubicBezTo>
                  <a:cubicBezTo>
                    <a:pt x="461447" y="983876"/>
                    <a:pt x="474216" y="948476"/>
                    <a:pt x="485160" y="912503"/>
                  </a:cubicBezTo>
                  <a:cubicBezTo>
                    <a:pt x="490957" y="941349"/>
                    <a:pt x="498734" y="969559"/>
                    <a:pt x="506369" y="997981"/>
                  </a:cubicBezTo>
                  <a:cubicBezTo>
                    <a:pt x="513998" y="1028495"/>
                    <a:pt x="514719" y="1060332"/>
                    <a:pt x="508491" y="1091165"/>
                  </a:cubicBezTo>
                  <a:cubicBezTo>
                    <a:pt x="500784" y="1133585"/>
                    <a:pt x="484311" y="1172754"/>
                    <a:pt x="466849" y="1211851"/>
                  </a:cubicBezTo>
                  <a:cubicBezTo>
                    <a:pt x="449323" y="1250638"/>
                    <a:pt x="435133" y="1290846"/>
                    <a:pt x="424430" y="1332043"/>
                  </a:cubicBezTo>
                  <a:cubicBezTo>
                    <a:pt x="403128" y="1417316"/>
                    <a:pt x="398992" y="1505975"/>
                    <a:pt x="412269" y="1592859"/>
                  </a:cubicBezTo>
                  <a:cubicBezTo>
                    <a:pt x="424712" y="1679892"/>
                    <a:pt x="449952" y="1764663"/>
                    <a:pt x="473141" y="1849221"/>
                  </a:cubicBezTo>
                  <a:cubicBezTo>
                    <a:pt x="495977" y="1932295"/>
                    <a:pt x="518883" y="2017348"/>
                    <a:pt x="519449" y="2104099"/>
                  </a:cubicBezTo>
                  <a:cubicBezTo>
                    <a:pt x="519449" y="2138601"/>
                    <a:pt x="518317" y="2173244"/>
                    <a:pt x="515136" y="2207676"/>
                  </a:cubicBezTo>
                  <a:cubicBezTo>
                    <a:pt x="511036" y="2251510"/>
                    <a:pt x="502623" y="2294779"/>
                    <a:pt x="500219" y="2338755"/>
                  </a:cubicBezTo>
                  <a:cubicBezTo>
                    <a:pt x="498777" y="2383438"/>
                    <a:pt x="503011" y="2428121"/>
                    <a:pt x="512803" y="2471744"/>
                  </a:cubicBezTo>
                  <a:cubicBezTo>
                    <a:pt x="521570" y="2515366"/>
                    <a:pt x="531680" y="2558706"/>
                    <a:pt x="542002" y="2601904"/>
                  </a:cubicBezTo>
                  <a:cubicBezTo>
                    <a:pt x="552324" y="2645103"/>
                    <a:pt x="563211" y="2690210"/>
                    <a:pt x="573392" y="2734469"/>
                  </a:cubicBezTo>
                  <a:cubicBezTo>
                    <a:pt x="584089" y="2777575"/>
                    <a:pt x="592233" y="2821269"/>
                    <a:pt x="597783" y="2865336"/>
                  </a:cubicBezTo>
                  <a:cubicBezTo>
                    <a:pt x="599854" y="2875631"/>
                    <a:pt x="600088" y="2886207"/>
                    <a:pt x="598490" y="2896586"/>
                  </a:cubicBezTo>
                  <a:cubicBezTo>
                    <a:pt x="595874" y="2906909"/>
                    <a:pt x="592834" y="2917090"/>
                    <a:pt x="589440" y="2927129"/>
                  </a:cubicBezTo>
                  <a:cubicBezTo>
                    <a:pt x="583070" y="2946855"/>
                    <a:pt x="574558" y="2965817"/>
                    <a:pt x="564060" y="2983690"/>
                  </a:cubicBezTo>
                  <a:cubicBezTo>
                    <a:pt x="555873" y="2996862"/>
                    <a:pt x="545353" y="3008435"/>
                    <a:pt x="533023" y="3017839"/>
                  </a:cubicBezTo>
                  <a:cubicBezTo>
                    <a:pt x="524999" y="3024435"/>
                    <a:pt x="523839" y="3036285"/>
                    <a:pt x="530435" y="3044309"/>
                  </a:cubicBezTo>
                  <a:cubicBezTo>
                    <a:pt x="531213" y="3045256"/>
                    <a:pt x="532076" y="3046119"/>
                    <a:pt x="533023" y="3046897"/>
                  </a:cubicBezTo>
                  <a:cubicBezTo>
                    <a:pt x="537145" y="3050290"/>
                    <a:pt x="541973" y="3052708"/>
                    <a:pt x="547163" y="3053967"/>
                  </a:cubicBezTo>
                  <a:cubicBezTo>
                    <a:pt x="553243" y="3055522"/>
                    <a:pt x="559747" y="3052977"/>
                    <a:pt x="565474" y="3053967"/>
                  </a:cubicBezTo>
                  <a:cubicBezTo>
                    <a:pt x="568966" y="3055395"/>
                    <a:pt x="572303" y="3057177"/>
                    <a:pt x="575442" y="3059269"/>
                  </a:cubicBezTo>
                  <a:cubicBezTo>
                    <a:pt x="579331" y="3060945"/>
                    <a:pt x="583325" y="3062387"/>
                    <a:pt x="587390" y="3063582"/>
                  </a:cubicBezTo>
                  <a:cubicBezTo>
                    <a:pt x="598094" y="3066764"/>
                    <a:pt x="609258" y="3068100"/>
                    <a:pt x="620406" y="3067541"/>
                  </a:cubicBezTo>
                  <a:cubicBezTo>
                    <a:pt x="625157" y="3067450"/>
                    <a:pt x="629887" y="3066926"/>
                    <a:pt x="634546" y="3065986"/>
                  </a:cubicBezTo>
                  <a:cubicBezTo>
                    <a:pt x="639990" y="3064784"/>
                    <a:pt x="639708" y="3065491"/>
                    <a:pt x="644373" y="3068319"/>
                  </a:cubicBezTo>
                  <a:cubicBezTo>
                    <a:pt x="653069" y="3072858"/>
                    <a:pt x="662875" y="3074845"/>
                    <a:pt x="672653" y="3074046"/>
                  </a:cubicBezTo>
                  <a:cubicBezTo>
                    <a:pt x="677560" y="3074152"/>
                    <a:pt x="682466" y="3073579"/>
                    <a:pt x="687217" y="3072349"/>
                  </a:cubicBezTo>
                  <a:cubicBezTo>
                    <a:pt x="694287" y="3070016"/>
                    <a:pt x="695701" y="3062804"/>
                    <a:pt x="697044" y="3056159"/>
                  </a:cubicBezTo>
                  <a:cubicBezTo>
                    <a:pt x="700331" y="3035867"/>
                    <a:pt x="701965" y="3015343"/>
                    <a:pt x="701922" y="2994790"/>
                  </a:cubicBezTo>
                  <a:cubicBezTo>
                    <a:pt x="701823" y="3015831"/>
                    <a:pt x="703577" y="3036836"/>
                    <a:pt x="707154" y="3057573"/>
                  </a:cubicBezTo>
                  <a:cubicBezTo>
                    <a:pt x="708426" y="3063511"/>
                    <a:pt x="709982" y="3070016"/>
                    <a:pt x="716203" y="3072208"/>
                  </a:cubicBezTo>
                  <a:cubicBezTo>
                    <a:pt x="721682" y="3073700"/>
                    <a:pt x="727359" y="3074315"/>
                    <a:pt x="733029" y="3074046"/>
                  </a:cubicBezTo>
                  <a:cubicBezTo>
                    <a:pt x="742228" y="3074619"/>
                    <a:pt x="751404" y="3072639"/>
                    <a:pt x="759542" y="3068319"/>
                  </a:cubicBezTo>
                  <a:cubicBezTo>
                    <a:pt x="764208" y="3065421"/>
                    <a:pt x="763925" y="3064855"/>
                    <a:pt x="769369" y="3065986"/>
                  </a:cubicBezTo>
                  <a:cubicBezTo>
                    <a:pt x="774537" y="3067025"/>
                    <a:pt x="779790" y="3067570"/>
                    <a:pt x="785064" y="3067612"/>
                  </a:cubicBezTo>
                  <a:cubicBezTo>
                    <a:pt x="795153" y="3067923"/>
                    <a:pt x="805234" y="3066735"/>
                    <a:pt x="814969" y="3064077"/>
                  </a:cubicBezTo>
                  <a:cubicBezTo>
                    <a:pt x="823100" y="3061744"/>
                    <a:pt x="832149" y="3054957"/>
                    <a:pt x="839997" y="3054108"/>
                  </a:cubicBezTo>
                  <a:cubicBezTo>
                    <a:pt x="852369" y="3052694"/>
                    <a:pt x="860217" y="3055805"/>
                    <a:pt x="870751" y="3047038"/>
                  </a:cubicBezTo>
                  <a:cubicBezTo>
                    <a:pt x="878775" y="3040569"/>
                    <a:pt x="880034" y="3028819"/>
                    <a:pt x="873565" y="3020794"/>
                  </a:cubicBezTo>
                  <a:cubicBezTo>
                    <a:pt x="872377" y="3019323"/>
                    <a:pt x="870977" y="3018037"/>
                    <a:pt x="869408" y="3016990"/>
                  </a:cubicBezTo>
                  <a:cubicBezTo>
                    <a:pt x="839785" y="2997194"/>
                    <a:pt x="824797" y="2958026"/>
                    <a:pt x="813909" y="2925644"/>
                  </a:cubicBezTo>
                  <a:cubicBezTo>
                    <a:pt x="810940" y="2916666"/>
                    <a:pt x="808253" y="2907545"/>
                    <a:pt x="805850" y="2898425"/>
                  </a:cubicBezTo>
                  <a:cubicBezTo>
                    <a:pt x="803870" y="2886879"/>
                    <a:pt x="804018" y="2875065"/>
                    <a:pt x="806274" y="2863569"/>
                  </a:cubicBezTo>
                  <a:cubicBezTo>
                    <a:pt x="808677" y="2841581"/>
                    <a:pt x="812566" y="2819805"/>
                    <a:pt x="816949" y="2798100"/>
                  </a:cubicBezTo>
                  <a:cubicBezTo>
                    <a:pt x="825645" y="2754265"/>
                    <a:pt x="835826" y="2710784"/>
                    <a:pt x="846218" y="2667374"/>
                  </a:cubicBezTo>
                  <a:cubicBezTo>
                    <a:pt x="866933" y="2580977"/>
                    <a:pt x="892172" y="2493591"/>
                    <a:pt x="901929" y="2405073"/>
                  </a:cubicBezTo>
                  <a:cubicBezTo>
                    <a:pt x="905704" y="2360531"/>
                    <a:pt x="903944" y="2315700"/>
                    <a:pt x="896697" y="2271589"/>
                  </a:cubicBezTo>
                  <a:cubicBezTo>
                    <a:pt x="890264" y="2227755"/>
                    <a:pt x="886297" y="2183588"/>
                    <a:pt x="884820" y="2139308"/>
                  </a:cubicBezTo>
                  <a:cubicBezTo>
                    <a:pt x="882557" y="2062243"/>
                    <a:pt x="894293" y="1988149"/>
                    <a:pt x="913099" y="1913771"/>
                  </a:cubicBezTo>
                  <a:cubicBezTo>
                    <a:pt x="956296" y="1743594"/>
                    <a:pt x="1019713" y="1572568"/>
                    <a:pt x="991858" y="1394331"/>
                  </a:cubicBezTo>
                  <a:cubicBezTo>
                    <a:pt x="985000" y="1351762"/>
                    <a:pt x="974232" y="1309921"/>
                    <a:pt x="959690" y="1269331"/>
                  </a:cubicBezTo>
                  <a:cubicBezTo>
                    <a:pt x="945550" y="1229456"/>
                    <a:pt x="925684" y="1191560"/>
                    <a:pt x="911473" y="1152038"/>
                  </a:cubicBezTo>
                  <a:cubicBezTo>
                    <a:pt x="897263" y="1112516"/>
                    <a:pt x="886729" y="1067833"/>
                    <a:pt x="891607" y="1024776"/>
                  </a:cubicBezTo>
                  <a:cubicBezTo>
                    <a:pt x="894194" y="1008261"/>
                    <a:pt x="898076" y="991971"/>
                    <a:pt x="903201" y="976063"/>
                  </a:cubicBezTo>
                  <a:cubicBezTo>
                    <a:pt x="908928" y="954853"/>
                    <a:pt x="913877" y="933643"/>
                    <a:pt x="918189" y="912433"/>
                  </a:cubicBezTo>
                  <a:cubicBezTo>
                    <a:pt x="927946" y="943753"/>
                    <a:pt x="938551" y="974791"/>
                    <a:pt x="950852" y="1005192"/>
                  </a:cubicBezTo>
                  <a:cubicBezTo>
                    <a:pt x="957625" y="1022924"/>
                    <a:pt x="965706" y="1040126"/>
                    <a:pt x="975032" y="1056663"/>
                  </a:cubicBezTo>
                  <a:cubicBezTo>
                    <a:pt x="984427" y="1071192"/>
                    <a:pt x="991844" y="1086909"/>
                    <a:pt x="997089" y="1103396"/>
                  </a:cubicBezTo>
                  <a:cubicBezTo>
                    <a:pt x="1001968" y="1120364"/>
                    <a:pt x="1004159" y="1137898"/>
                    <a:pt x="1009249" y="1154866"/>
                  </a:cubicBezTo>
                  <a:cubicBezTo>
                    <a:pt x="1014778" y="1172344"/>
                    <a:pt x="1021876" y="1189291"/>
                    <a:pt x="1030459" y="1205488"/>
                  </a:cubicBezTo>
                  <a:cubicBezTo>
                    <a:pt x="1047922" y="1239849"/>
                    <a:pt x="1067576" y="1273149"/>
                    <a:pt x="1087655" y="1306096"/>
                  </a:cubicBezTo>
                  <a:cubicBezTo>
                    <a:pt x="1106227" y="1336639"/>
                    <a:pt x="1125266" y="1366899"/>
                    <a:pt x="1144779" y="1396876"/>
                  </a:cubicBezTo>
                  <a:lnTo>
                    <a:pt x="1169029" y="1433923"/>
                  </a:lnTo>
                  <a:cubicBezTo>
                    <a:pt x="1170726" y="1435910"/>
                    <a:pt x="1172168" y="1438095"/>
                    <a:pt x="1173341" y="1440428"/>
                  </a:cubicBezTo>
                  <a:cubicBezTo>
                    <a:pt x="1174402" y="1443468"/>
                    <a:pt x="1173907" y="1443468"/>
                    <a:pt x="1172846" y="1446720"/>
                  </a:cubicBezTo>
                  <a:cubicBezTo>
                    <a:pt x="1171567" y="1451104"/>
                    <a:pt x="1171016" y="1455664"/>
                    <a:pt x="1171221" y="1460224"/>
                  </a:cubicBezTo>
                  <a:cubicBezTo>
                    <a:pt x="1171927" y="1500029"/>
                    <a:pt x="1196460" y="1536016"/>
                    <a:pt x="1213145" y="1570588"/>
                  </a:cubicBezTo>
                  <a:cubicBezTo>
                    <a:pt x="1220215" y="1584729"/>
                    <a:pt x="1222689" y="1602616"/>
                    <a:pt x="1227285" y="1617958"/>
                  </a:cubicBezTo>
                  <a:cubicBezTo>
                    <a:pt x="1230890" y="1630260"/>
                    <a:pt x="1234354" y="1645249"/>
                    <a:pt x="1242414" y="1655500"/>
                  </a:cubicBezTo>
                  <a:cubicBezTo>
                    <a:pt x="1250474" y="1665752"/>
                    <a:pt x="1263624" y="1662076"/>
                    <a:pt x="1265108" y="1648784"/>
                  </a:cubicBezTo>
                  <a:cubicBezTo>
                    <a:pt x="1266805" y="1631179"/>
                    <a:pt x="1259594" y="1612231"/>
                    <a:pt x="1255706" y="1595405"/>
                  </a:cubicBezTo>
                  <a:cubicBezTo>
                    <a:pt x="1265320" y="1615059"/>
                    <a:pt x="1272744" y="1635633"/>
                    <a:pt x="1281228" y="1655854"/>
                  </a:cubicBezTo>
                  <a:cubicBezTo>
                    <a:pt x="1284247" y="1664833"/>
                    <a:pt x="1289054" y="1673112"/>
                    <a:pt x="1295367" y="1680175"/>
                  </a:cubicBezTo>
                  <a:cubicBezTo>
                    <a:pt x="1301589" y="1685973"/>
                    <a:pt x="1312406" y="1687881"/>
                    <a:pt x="1317284" y="1679256"/>
                  </a:cubicBezTo>
                  <a:cubicBezTo>
                    <a:pt x="1322162" y="1670630"/>
                    <a:pt x="1317284" y="1659884"/>
                    <a:pt x="1315092" y="1652177"/>
                  </a:cubicBezTo>
                  <a:cubicBezTo>
                    <a:pt x="1311699" y="1641926"/>
                    <a:pt x="1307457" y="1631957"/>
                    <a:pt x="1303427" y="1621988"/>
                  </a:cubicBezTo>
                  <a:cubicBezTo>
                    <a:pt x="1297559" y="1607494"/>
                    <a:pt x="1289287" y="1591162"/>
                    <a:pt x="1287873" y="1575396"/>
                  </a:cubicBezTo>
                  <a:cubicBezTo>
                    <a:pt x="1300033" y="1589042"/>
                    <a:pt x="1306608" y="1609545"/>
                    <a:pt x="1313890" y="1625877"/>
                  </a:cubicBezTo>
                  <a:cubicBezTo>
                    <a:pt x="1321172" y="1642209"/>
                    <a:pt x="1328030" y="1668297"/>
                    <a:pt x="1344573" y="1677488"/>
                  </a:cubicBezTo>
                  <a:cubicBezTo>
                    <a:pt x="1350364" y="1680967"/>
                    <a:pt x="1357879" y="1679101"/>
                    <a:pt x="1361358" y="1673310"/>
                  </a:cubicBezTo>
                  <a:cubicBezTo>
                    <a:pt x="1362411" y="1671557"/>
                    <a:pt x="1363012" y="1669563"/>
                    <a:pt x="1363097" y="1667520"/>
                  </a:cubicBezTo>
                  <a:cubicBezTo>
                    <a:pt x="1364581" y="1656278"/>
                    <a:pt x="1358289" y="1643623"/>
                    <a:pt x="1353835" y="1633654"/>
                  </a:cubicBezTo>
                  <a:cubicBezTo>
                    <a:pt x="1344857" y="1613363"/>
                    <a:pt x="1333898" y="1594132"/>
                    <a:pt x="1324425" y="1573982"/>
                  </a:cubicBezTo>
                  <a:cubicBezTo>
                    <a:pt x="1335878" y="1591162"/>
                    <a:pt x="1348038" y="1607777"/>
                    <a:pt x="1360693" y="1623968"/>
                  </a:cubicBezTo>
                  <a:cubicBezTo>
                    <a:pt x="1365713" y="1630472"/>
                    <a:pt x="1374833" y="1643552"/>
                    <a:pt x="1384943" y="1640158"/>
                  </a:cubicBezTo>
                  <a:cubicBezTo>
                    <a:pt x="1396608" y="1636128"/>
                    <a:pt x="1392012" y="1620998"/>
                    <a:pt x="1387700" y="1613292"/>
                  </a:cubicBezTo>
                  <a:cubicBezTo>
                    <a:pt x="1376812" y="1592082"/>
                    <a:pt x="1361966" y="1572427"/>
                    <a:pt x="1350088" y="1551711"/>
                  </a:cubicBezTo>
                  <a:cubicBezTo>
                    <a:pt x="1344149" y="1541389"/>
                    <a:pt x="1338352" y="1530925"/>
                    <a:pt x="1333120" y="1520249"/>
                  </a:cubicBezTo>
                  <a:cubicBezTo>
                    <a:pt x="1329706" y="1514530"/>
                    <a:pt x="1327316" y="1508265"/>
                    <a:pt x="1326050" y="1501726"/>
                  </a:cubicBezTo>
                  <a:cubicBezTo>
                    <a:pt x="1331282" y="1499887"/>
                    <a:pt x="1340473" y="1514947"/>
                    <a:pt x="1344362" y="1518270"/>
                  </a:cubicBezTo>
                  <a:close/>
                  <a:moveTo>
                    <a:pt x="613902" y="379559"/>
                  </a:moveTo>
                  <a:cubicBezTo>
                    <a:pt x="589440" y="351278"/>
                    <a:pt x="576291" y="315928"/>
                    <a:pt x="567736" y="280012"/>
                  </a:cubicBezTo>
                  <a:cubicBezTo>
                    <a:pt x="558461" y="241550"/>
                    <a:pt x="555739" y="201802"/>
                    <a:pt x="559677" y="162436"/>
                  </a:cubicBezTo>
                  <a:cubicBezTo>
                    <a:pt x="563847" y="125671"/>
                    <a:pt x="571412" y="90038"/>
                    <a:pt x="595026" y="60485"/>
                  </a:cubicBezTo>
                  <a:cubicBezTo>
                    <a:pt x="619332" y="31690"/>
                    <a:pt x="655120" y="15104"/>
                    <a:pt x="692802" y="15166"/>
                  </a:cubicBezTo>
                  <a:cubicBezTo>
                    <a:pt x="731404" y="14105"/>
                    <a:pt x="770570" y="22236"/>
                    <a:pt x="798850" y="49951"/>
                  </a:cubicBezTo>
                  <a:cubicBezTo>
                    <a:pt x="824514" y="75262"/>
                    <a:pt x="837805" y="111390"/>
                    <a:pt x="841906" y="146599"/>
                  </a:cubicBezTo>
                  <a:cubicBezTo>
                    <a:pt x="850460" y="219916"/>
                    <a:pt x="842754" y="306313"/>
                    <a:pt x="798497" y="367964"/>
                  </a:cubicBezTo>
                  <a:cubicBezTo>
                    <a:pt x="786973" y="384062"/>
                    <a:pt x="772593" y="397913"/>
                    <a:pt x="756077" y="408829"/>
                  </a:cubicBezTo>
                  <a:cubicBezTo>
                    <a:pt x="743069" y="417313"/>
                    <a:pt x="722990" y="429191"/>
                    <a:pt x="706588" y="427706"/>
                  </a:cubicBezTo>
                  <a:cubicBezTo>
                    <a:pt x="691098" y="426985"/>
                    <a:pt x="675863" y="423464"/>
                    <a:pt x="661624" y="417313"/>
                  </a:cubicBezTo>
                  <a:cubicBezTo>
                    <a:pt x="643306" y="408122"/>
                    <a:pt x="627060" y="395276"/>
                    <a:pt x="613902" y="379559"/>
                  </a:cubicBezTo>
                  <a:close/>
                  <a:moveTo>
                    <a:pt x="701922" y="2884709"/>
                  </a:moveTo>
                  <a:cubicBezTo>
                    <a:pt x="698741" y="2883860"/>
                    <a:pt x="693014" y="2870568"/>
                    <a:pt x="690823" y="2866468"/>
                  </a:cubicBezTo>
                  <a:cubicBezTo>
                    <a:pt x="688949" y="2863873"/>
                    <a:pt x="687344" y="2861102"/>
                    <a:pt x="686015" y="2858196"/>
                  </a:cubicBezTo>
                  <a:cubicBezTo>
                    <a:pt x="683258" y="2850065"/>
                    <a:pt x="685308" y="2836985"/>
                    <a:pt x="685025" y="2828431"/>
                  </a:cubicBezTo>
                  <a:cubicBezTo>
                    <a:pt x="684459" y="2810989"/>
                    <a:pt x="684035" y="2793526"/>
                    <a:pt x="683753" y="2776041"/>
                  </a:cubicBezTo>
                  <a:cubicBezTo>
                    <a:pt x="683116" y="2736307"/>
                    <a:pt x="683753" y="2696502"/>
                    <a:pt x="686510" y="2656910"/>
                  </a:cubicBezTo>
                  <a:cubicBezTo>
                    <a:pt x="689055" y="2614489"/>
                    <a:pt x="695206" y="2572846"/>
                    <a:pt x="698317" y="2530709"/>
                  </a:cubicBezTo>
                  <a:cubicBezTo>
                    <a:pt x="703527" y="2445076"/>
                    <a:pt x="702438" y="2359181"/>
                    <a:pt x="695064" y="2273710"/>
                  </a:cubicBezTo>
                  <a:cubicBezTo>
                    <a:pt x="693438" y="2252146"/>
                    <a:pt x="691529" y="2230512"/>
                    <a:pt x="689408" y="2208948"/>
                  </a:cubicBezTo>
                  <a:cubicBezTo>
                    <a:pt x="687811" y="2199064"/>
                    <a:pt x="687408" y="2189025"/>
                    <a:pt x="688207" y="2179042"/>
                  </a:cubicBezTo>
                  <a:cubicBezTo>
                    <a:pt x="689691" y="2169002"/>
                    <a:pt x="691105" y="2158962"/>
                    <a:pt x="692307" y="2148852"/>
                  </a:cubicBezTo>
                  <a:cubicBezTo>
                    <a:pt x="697362" y="2107323"/>
                    <a:pt x="700119" y="2065545"/>
                    <a:pt x="700579" y="2023711"/>
                  </a:cubicBezTo>
                  <a:cubicBezTo>
                    <a:pt x="701145" y="1976200"/>
                    <a:pt x="695913" y="1928972"/>
                    <a:pt x="696761" y="1881602"/>
                  </a:cubicBezTo>
                  <a:cubicBezTo>
                    <a:pt x="697468" y="1843424"/>
                    <a:pt x="701074" y="1805387"/>
                    <a:pt x="701639" y="1767208"/>
                  </a:cubicBezTo>
                  <a:cubicBezTo>
                    <a:pt x="702276" y="1803548"/>
                    <a:pt x="705528" y="1839818"/>
                    <a:pt x="706447" y="1876158"/>
                  </a:cubicBezTo>
                  <a:cubicBezTo>
                    <a:pt x="707295" y="1913983"/>
                    <a:pt x="703619" y="1951596"/>
                    <a:pt x="702841" y="1989280"/>
                  </a:cubicBezTo>
                  <a:cubicBezTo>
                    <a:pt x="702050" y="2031757"/>
                    <a:pt x="703605" y="2074241"/>
                    <a:pt x="707507" y="2116542"/>
                  </a:cubicBezTo>
                  <a:cubicBezTo>
                    <a:pt x="709346" y="2136338"/>
                    <a:pt x="711700" y="2156085"/>
                    <a:pt x="714577" y="2175789"/>
                  </a:cubicBezTo>
                  <a:cubicBezTo>
                    <a:pt x="717617" y="2196575"/>
                    <a:pt x="712810" y="2218776"/>
                    <a:pt x="710972" y="2239420"/>
                  </a:cubicBezTo>
                  <a:cubicBezTo>
                    <a:pt x="702905" y="2324806"/>
                    <a:pt x="700233" y="2410623"/>
                    <a:pt x="702983" y="2496348"/>
                  </a:cubicBezTo>
                  <a:cubicBezTo>
                    <a:pt x="704609" y="2537355"/>
                    <a:pt x="710477" y="2577937"/>
                    <a:pt x="714012" y="2618802"/>
                  </a:cubicBezTo>
                  <a:cubicBezTo>
                    <a:pt x="717688" y="2661223"/>
                    <a:pt x="719385" y="2703997"/>
                    <a:pt x="719597" y="2746629"/>
                  </a:cubicBezTo>
                  <a:cubicBezTo>
                    <a:pt x="719597" y="2769890"/>
                    <a:pt x="719173" y="2793151"/>
                    <a:pt x="718607" y="2816341"/>
                  </a:cubicBezTo>
                  <a:cubicBezTo>
                    <a:pt x="718607" y="2824683"/>
                    <a:pt x="718041" y="2832956"/>
                    <a:pt x="717759" y="2841298"/>
                  </a:cubicBezTo>
                  <a:cubicBezTo>
                    <a:pt x="718353" y="2847972"/>
                    <a:pt x="717631" y="2854696"/>
                    <a:pt x="715638" y="2861094"/>
                  </a:cubicBezTo>
                  <a:cubicBezTo>
                    <a:pt x="711679" y="2868942"/>
                    <a:pt x="706164" y="2876649"/>
                    <a:pt x="701639" y="2884426"/>
                  </a:cubicBezTo>
                  <a:close/>
                  <a:moveTo>
                    <a:pt x="703902" y="1663419"/>
                  </a:moveTo>
                  <a:lnTo>
                    <a:pt x="703902" y="1663773"/>
                  </a:lnTo>
                  <a:cubicBezTo>
                    <a:pt x="703902" y="1669782"/>
                    <a:pt x="702771" y="1675792"/>
                    <a:pt x="702700" y="1681872"/>
                  </a:cubicBezTo>
                  <a:cubicBezTo>
                    <a:pt x="701710" y="1618241"/>
                    <a:pt x="698882" y="1554186"/>
                    <a:pt x="695630" y="1490484"/>
                  </a:cubicBezTo>
                  <a:cubicBezTo>
                    <a:pt x="699921" y="1491050"/>
                    <a:pt x="704277" y="1491050"/>
                    <a:pt x="708568" y="1490484"/>
                  </a:cubicBezTo>
                  <a:cubicBezTo>
                    <a:pt x="705598" y="1547964"/>
                    <a:pt x="704397" y="1605515"/>
                    <a:pt x="703124" y="1663065"/>
                  </a:cubicBezTo>
                  <a:cubicBezTo>
                    <a:pt x="702912" y="1655571"/>
                    <a:pt x="703619" y="1612444"/>
                    <a:pt x="703619" y="1663136"/>
                  </a:cubicBezTo>
                  <a:close/>
                  <a:moveTo>
                    <a:pt x="1322586" y="1520461"/>
                  </a:moveTo>
                  <a:cubicBezTo>
                    <a:pt x="1331629" y="1539961"/>
                    <a:pt x="1341922" y="1558852"/>
                    <a:pt x="1353411" y="1577022"/>
                  </a:cubicBezTo>
                  <a:cubicBezTo>
                    <a:pt x="1358360" y="1585153"/>
                    <a:pt x="1363380" y="1593284"/>
                    <a:pt x="1368540" y="1601414"/>
                  </a:cubicBezTo>
                  <a:cubicBezTo>
                    <a:pt x="1372783" y="1608484"/>
                    <a:pt x="1383953" y="1619867"/>
                    <a:pt x="1382680" y="1628068"/>
                  </a:cubicBezTo>
                  <a:cubicBezTo>
                    <a:pt x="1381408" y="1636270"/>
                    <a:pt x="1372853" y="1623685"/>
                    <a:pt x="1370449" y="1620998"/>
                  </a:cubicBezTo>
                  <a:cubicBezTo>
                    <a:pt x="1361259" y="1609757"/>
                    <a:pt x="1352704" y="1597950"/>
                    <a:pt x="1344291" y="1586072"/>
                  </a:cubicBezTo>
                  <a:cubicBezTo>
                    <a:pt x="1339554" y="1579355"/>
                    <a:pt x="1320112" y="1541813"/>
                    <a:pt x="1310356" y="1557155"/>
                  </a:cubicBezTo>
                  <a:cubicBezTo>
                    <a:pt x="1305195" y="1565286"/>
                    <a:pt x="1318910" y="1585436"/>
                    <a:pt x="1322233" y="1591728"/>
                  </a:cubicBezTo>
                  <a:cubicBezTo>
                    <a:pt x="1332838" y="1612938"/>
                    <a:pt x="1346412" y="1634149"/>
                    <a:pt x="1352351" y="1657480"/>
                  </a:cubicBezTo>
                  <a:cubicBezTo>
                    <a:pt x="1353694" y="1662712"/>
                    <a:pt x="1355108" y="1674236"/>
                    <a:pt x="1347119" y="1667944"/>
                  </a:cubicBezTo>
                  <a:cubicBezTo>
                    <a:pt x="1339130" y="1661651"/>
                    <a:pt x="1334676" y="1648430"/>
                    <a:pt x="1330646" y="1639663"/>
                  </a:cubicBezTo>
                  <a:cubicBezTo>
                    <a:pt x="1320465" y="1617605"/>
                    <a:pt x="1312547" y="1593072"/>
                    <a:pt x="1298195" y="1573346"/>
                  </a:cubicBezTo>
                  <a:cubicBezTo>
                    <a:pt x="1294731" y="1568538"/>
                    <a:pt x="1288368" y="1560832"/>
                    <a:pt x="1281793" y="1565498"/>
                  </a:cubicBezTo>
                  <a:cubicBezTo>
                    <a:pt x="1278796" y="1568404"/>
                    <a:pt x="1277537" y="1572667"/>
                    <a:pt x="1278470" y="1576739"/>
                  </a:cubicBezTo>
                  <a:cubicBezTo>
                    <a:pt x="1280238" y="1600071"/>
                    <a:pt x="1293953" y="1623544"/>
                    <a:pt x="1302154" y="1645037"/>
                  </a:cubicBezTo>
                  <a:cubicBezTo>
                    <a:pt x="1304700" y="1652107"/>
                    <a:pt x="1311557" y="1664691"/>
                    <a:pt x="1309578" y="1672469"/>
                  </a:cubicBezTo>
                  <a:cubicBezTo>
                    <a:pt x="1308093" y="1678266"/>
                    <a:pt x="1303286" y="1675014"/>
                    <a:pt x="1300104" y="1671196"/>
                  </a:cubicBezTo>
                  <a:cubicBezTo>
                    <a:pt x="1293529" y="1661397"/>
                    <a:pt x="1288453" y="1650679"/>
                    <a:pt x="1285045" y="1639381"/>
                  </a:cubicBezTo>
                  <a:cubicBezTo>
                    <a:pt x="1279955" y="1626442"/>
                    <a:pt x="1274723" y="1613575"/>
                    <a:pt x="1268997" y="1600919"/>
                  </a:cubicBezTo>
                  <a:cubicBezTo>
                    <a:pt x="1265957" y="1593849"/>
                    <a:pt x="1260583" y="1577093"/>
                    <a:pt x="1252241" y="1574336"/>
                  </a:cubicBezTo>
                  <a:cubicBezTo>
                    <a:pt x="1236405" y="1569175"/>
                    <a:pt x="1247928" y="1604242"/>
                    <a:pt x="1248989" y="1608696"/>
                  </a:cubicBezTo>
                  <a:cubicBezTo>
                    <a:pt x="1251838" y="1619266"/>
                    <a:pt x="1253987" y="1630013"/>
                    <a:pt x="1255423" y="1640865"/>
                  </a:cubicBezTo>
                  <a:cubicBezTo>
                    <a:pt x="1256271" y="1648642"/>
                    <a:pt x="1254645" y="1657480"/>
                    <a:pt x="1248353" y="1647087"/>
                  </a:cubicBezTo>
                  <a:cubicBezTo>
                    <a:pt x="1233718" y="1623119"/>
                    <a:pt x="1234637" y="1592082"/>
                    <a:pt x="1222477" y="1567265"/>
                  </a:cubicBezTo>
                  <a:cubicBezTo>
                    <a:pt x="1213286" y="1548530"/>
                    <a:pt x="1202752" y="1530642"/>
                    <a:pt x="1194834" y="1511270"/>
                  </a:cubicBezTo>
                  <a:cubicBezTo>
                    <a:pt x="1187764" y="1494373"/>
                    <a:pt x="1177230" y="1470829"/>
                    <a:pt x="1181825" y="1452094"/>
                  </a:cubicBezTo>
                  <a:cubicBezTo>
                    <a:pt x="1183310" y="1445942"/>
                    <a:pt x="1186915" y="1445024"/>
                    <a:pt x="1190309" y="1440923"/>
                  </a:cubicBezTo>
                  <a:cubicBezTo>
                    <a:pt x="1192006" y="1438660"/>
                    <a:pt x="1193137" y="1435479"/>
                    <a:pt x="1190309" y="1433358"/>
                  </a:cubicBezTo>
                  <a:cubicBezTo>
                    <a:pt x="1187481" y="1431237"/>
                    <a:pt x="1183239" y="1434065"/>
                    <a:pt x="1180553" y="1436115"/>
                  </a:cubicBezTo>
                  <a:cubicBezTo>
                    <a:pt x="1157434" y="1397371"/>
                    <a:pt x="1134104" y="1358768"/>
                    <a:pt x="1111268" y="1319812"/>
                  </a:cubicBezTo>
                  <a:cubicBezTo>
                    <a:pt x="1081928" y="1269756"/>
                    <a:pt x="1048275" y="1218992"/>
                    <a:pt x="1028197" y="1164270"/>
                  </a:cubicBezTo>
                  <a:cubicBezTo>
                    <a:pt x="1018723" y="1138535"/>
                    <a:pt x="1016319" y="1110961"/>
                    <a:pt x="1006351" y="1085367"/>
                  </a:cubicBezTo>
                  <a:cubicBezTo>
                    <a:pt x="996382" y="1059774"/>
                    <a:pt x="978425" y="1037078"/>
                    <a:pt x="967396" y="1011838"/>
                  </a:cubicBezTo>
                  <a:cubicBezTo>
                    <a:pt x="956367" y="986598"/>
                    <a:pt x="946186" y="961711"/>
                    <a:pt x="936501" y="936259"/>
                  </a:cubicBezTo>
                  <a:cubicBezTo>
                    <a:pt x="933390" y="928128"/>
                    <a:pt x="930350" y="919927"/>
                    <a:pt x="927310" y="911726"/>
                  </a:cubicBezTo>
                  <a:cubicBezTo>
                    <a:pt x="924962" y="906713"/>
                    <a:pt x="923110" y="901481"/>
                    <a:pt x="921795" y="896101"/>
                  </a:cubicBezTo>
                  <a:cubicBezTo>
                    <a:pt x="922021" y="888917"/>
                    <a:pt x="923138" y="881798"/>
                    <a:pt x="925118" y="874890"/>
                  </a:cubicBezTo>
                  <a:cubicBezTo>
                    <a:pt x="925542" y="867898"/>
                    <a:pt x="927020" y="861012"/>
                    <a:pt x="929502" y="854458"/>
                  </a:cubicBezTo>
                  <a:cubicBezTo>
                    <a:pt x="937554" y="840317"/>
                    <a:pt x="943167" y="824926"/>
                    <a:pt x="946116" y="808926"/>
                  </a:cubicBezTo>
                  <a:cubicBezTo>
                    <a:pt x="948152" y="794121"/>
                    <a:pt x="947261" y="779062"/>
                    <a:pt x="943500" y="764597"/>
                  </a:cubicBezTo>
                  <a:cubicBezTo>
                    <a:pt x="941520" y="757527"/>
                    <a:pt x="936854" y="749679"/>
                    <a:pt x="937207" y="742326"/>
                  </a:cubicBezTo>
                  <a:cubicBezTo>
                    <a:pt x="938353" y="734273"/>
                    <a:pt x="939958" y="726298"/>
                    <a:pt x="942015" y="718429"/>
                  </a:cubicBezTo>
                  <a:cubicBezTo>
                    <a:pt x="938975" y="725499"/>
                    <a:pt x="936218" y="732923"/>
                    <a:pt x="933461" y="740205"/>
                  </a:cubicBezTo>
                  <a:cubicBezTo>
                    <a:pt x="930703" y="747487"/>
                    <a:pt x="931905" y="747275"/>
                    <a:pt x="933461" y="753709"/>
                  </a:cubicBezTo>
                  <a:cubicBezTo>
                    <a:pt x="936918" y="768075"/>
                    <a:pt x="937780" y="782944"/>
                    <a:pt x="936006" y="797614"/>
                  </a:cubicBezTo>
                  <a:cubicBezTo>
                    <a:pt x="932867" y="824820"/>
                    <a:pt x="919745" y="849883"/>
                    <a:pt x="899171" y="867962"/>
                  </a:cubicBezTo>
                  <a:cubicBezTo>
                    <a:pt x="880620" y="883905"/>
                    <a:pt x="856731" y="892240"/>
                    <a:pt x="832291" y="891293"/>
                  </a:cubicBezTo>
                  <a:cubicBezTo>
                    <a:pt x="799232" y="888924"/>
                    <a:pt x="769135" y="871376"/>
                    <a:pt x="750775" y="843782"/>
                  </a:cubicBezTo>
                  <a:cubicBezTo>
                    <a:pt x="779479" y="912220"/>
                    <a:pt x="869478" y="922401"/>
                    <a:pt x="917483" y="870012"/>
                  </a:cubicBezTo>
                  <a:cubicBezTo>
                    <a:pt x="911608" y="906854"/>
                    <a:pt x="903414" y="943294"/>
                    <a:pt x="892950" y="979104"/>
                  </a:cubicBezTo>
                  <a:cubicBezTo>
                    <a:pt x="886665" y="997910"/>
                    <a:pt x="882628" y="1017395"/>
                    <a:pt x="880932" y="1037149"/>
                  </a:cubicBezTo>
                  <a:cubicBezTo>
                    <a:pt x="879906" y="1077074"/>
                    <a:pt x="886580" y="1116829"/>
                    <a:pt x="900586" y="1154230"/>
                  </a:cubicBezTo>
                  <a:cubicBezTo>
                    <a:pt x="913594" y="1191984"/>
                    <a:pt x="932188" y="1227476"/>
                    <a:pt x="945904" y="1265019"/>
                  </a:cubicBezTo>
                  <a:cubicBezTo>
                    <a:pt x="974183" y="1340089"/>
                    <a:pt x="988019" y="1419819"/>
                    <a:pt x="986697" y="1500029"/>
                  </a:cubicBezTo>
                  <a:cubicBezTo>
                    <a:pt x="984293" y="1583527"/>
                    <a:pt x="966265" y="1665116"/>
                    <a:pt x="944772" y="1745503"/>
                  </a:cubicBezTo>
                  <a:cubicBezTo>
                    <a:pt x="923563" y="1824829"/>
                    <a:pt x="898252" y="1903307"/>
                    <a:pt x="882770" y="1983977"/>
                  </a:cubicBezTo>
                  <a:cubicBezTo>
                    <a:pt x="868474" y="2063728"/>
                    <a:pt x="866375" y="2145183"/>
                    <a:pt x="876548" y="2225563"/>
                  </a:cubicBezTo>
                  <a:cubicBezTo>
                    <a:pt x="881214" y="2267135"/>
                    <a:pt x="889062" y="2308212"/>
                    <a:pt x="890688" y="2350138"/>
                  </a:cubicBezTo>
                  <a:cubicBezTo>
                    <a:pt x="891140" y="2391880"/>
                    <a:pt x="886679" y="2433523"/>
                    <a:pt x="877397" y="2474218"/>
                  </a:cubicBezTo>
                  <a:cubicBezTo>
                    <a:pt x="861065" y="2556373"/>
                    <a:pt x="840209" y="2637538"/>
                    <a:pt x="821757" y="2719198"/>
                  </a:cubicBezTo>
                  <a:cubicBezTo>
                    <a:pt x="812849" y="2758437"/>
                    <a:pt x="804223" y="2797746"/>
                    <a:pt x="798002" y="2837480"/>
                  </a:cubicBezTo>
                  <a:cubicBezTo>
                    <a:pt x="795315" y="2854873"/>
                    <a:pt x="790932" y="2875800"/>
                    <a:pt x="792912" y="2893334"/>
                  </a:cubicBezTo>
                  <a:cubicBezTo>
                    <a:pt x="796482" y="2911914"/>
                    <a:pt x="802328" y="2929986"/>
                    <a:pt x="810304" y="2947138"/>
                  </a:cubicBezTo>
                  <a:cubicBezTo>
                    <a:pt x="816921" y="2964346"/>
                    <a:pt x="825405" y="2980777"/>
                    <a:pt x="835613" y="2996133"/>
                  </a:cubicBezTo>
                  <a:cubicBezTo>
                    <a:pt x="840513" y="3003472"/>
                    <a:pt x="846226" y="3010231"/>
                    <a:pt x="852652" y="3016283"/>
                  </a:cubicBezTo>
                  <a:cubicBezTo>
                    <a:pt x="856399" y="3019748"/>
                    <a:pt x="862691" y="3022646"/>
                    <a:pt x="866014" y="3026323"/>
                  </a:cubicBezTo>
                  <a:cubicBezTo>
                    <a:pt x="874003" y="3035373"/>
                    <a:pt x="861560" y="3043857"/>
                    <a:pt x="854207" y="3045695"/>
                  </a:cubicBezTo>
                  <a:cubicBezTo>
                    <a:pt x="848622" y="3047038"/>
                    <a:pt x="843037" y="3044776"/>
                    <a:pt x="837664" y="3045695"/>
                  </a:cubicBezTo>
                  <a:cubicBezTo>
                    <a:pt x="832185" y="3047611"/>
                    <a:pt x="826925" y="3050099"/>
                    <a:pt x="821969" y="3053118"/>
                  </a:cubicBezTo>
                  <a:cubicBezTo>
                    <a:pt x="805022" y="3059750"/>
                    <a:pt x="786584" y="3061588"/>
                    <a:pt x="768662" y="3058421"/>
                  </a:cubicBezTo>
                  <a:cubicBezTo>
                    <a:pt x="772147" y="3048799"/>
                    <a:pt x="771080" y="3038109"/>
                    <a:pt x="765763" y="3029363"/>
                  </a:cubicBezTo>
                  <a:cubicBezTo>
                    <a:pt x="763006" y="3025828"/>
                    <a:pt x="758693" y="3025545"/>
                    <a:pt x="758128" y="3030777"/>
                  </a:cubicBezTo>
                  <a:cubicBezTo>
                    <a:pt x="758128" y="3033393"/>
                    <a:pt x="760320" y="3036786"/>
                    <a:pt x="761026" y="3039190"/>
                  </a:cubicBezTo>
                  <a:cubicBezTo>
                    <a:pt x="765099" y="3048445"/>
                    <a:pt x="760892" y="3059255"/>
                    <a:pt x="751638" y="3063328"/>
                  </a:cubicBezTo>
                  <a:cubicBezTo>
                    <a:pt x="749580" y="3064233"/>
                    <a:pt x="747367" y="3064749"/>
                    <a:pt x="745119" y="3064855"/>
                  </a:cubicBezTo>
                  <a:cubicBezTo>
                    <a:pt x="739322" y="3065915"/>
                    <a:pt x="722637" y="3068107"/>
                    <a:pt x="718041" y="3063299"/>
                  </a:cubicBezTo>
                  <a:cubicBezTo>
                    <a:pt x="715214" y="3060330"/>
                    <a:pt x="715143" y="3051280"/>
                    <a:pt x="714719" y="3047533"/>
                  </a:cubicBezTo>
                  <a:cubicBezTo>
                    <a:pt x="713658" y="3039190"/>
                    <a:pt x="713163" y="3030777"/>
                    <a:pt x="712739" y="3022363"/>
                  </a:cubicBezTo>
                  <a:cubicBezTo>
                    <a:pt x="711961" y="3005961"/>
                    <a:pt x="711679" y="2989487"/>
                    <a:pt x="711608" y="2972873"/>
                  </a:cubicBezTo>
                  <a:cubicBezTo>
                    <a:pt x="711537" y="2956258"/>
                    <a:pt x="711608" y="2939855"/>
                    <a:pt x="711961" y="2923382"/>
                  </a:cubicBezTo>
                  <a:cubicBezTo>
                    <a:pt x="711961" y="2912353"/>
                    <a:pt x="709558" y="2896586"/>
                    <a:pt x="714082" y="2886618"/>
                  </a:cubicBezTo>
                  <a:cubicBezTo>
                    <a:pt x="717469" y="2879965"/>
                    <a:pt x="721244" y="2873524"/>
                    <a:pt x="725394" y="2867316"/>
                  </a:cubicBezTo>
                  <a:cubicBezTo>
                    <a:pt x="728413" y="2862431"/>
                    <a:pt x="729749" y="2856697"/>
                    <a:pt x="729212" y="2850984"/>
                  </a:cubicBezTo>
                  <a:cubicBezTo>
                    <a:pt x="729778" y="2832461"/>
                    <a:pt x="730626" y="2814007"/>
                    <a:pt x="731121" y="2795484"/>
                  </a:cubicBezTo>
                  <a:cubicBezTo>
                    <a:pt x="732605" y="2741327"/>
                    <a:pt x="731828" y="2687099"/>
                    <a:pt x="728081" y="2632871"/>
                  </a:cubicBezTo>
                  <a:cubicBezTo>
                    <a:pt x="725889" y="2600773"/>
                    <a:pt x="721506" y="2568816"/>
                    <a:pt x="718961" y="2536718"/>
                  </a:cubicBezTo>
                  <a:cubicBezTo>
                    <a:pt x="716274" y="2503347"/>
                    <a:pt x="715567" y="2469835"/>
                    <a:pt x="715779" y="2436464"/>
                  </a:cubicBezTo>
                  <a:cubicBezTo>
                    <a:pt x="716203" y="2369581"/>
                    <a:pt x="720092" y="2302627"/>
                    <a:pt x="725535" y="2235956"/>
                  </a:cubicBezTo>
                  <a:cubicBezTo>
                    <a:pt x="726879" y="2219765"/>
                    <a:pt x="730343" y="2202514"/>
                    <a:pt x="730131" y="2186465"/>
                  </a:cubicBezTo>
                  <a:cubicBezTo>
                    <a:pt x="729092" y="2174594"/>
                    <a:pt x="727388" y="2162794"/>
                    <a:pt x="725040" y="2151115"/>
                  </a:cubicBezTo>
                  <a:cubicBezTo>
                    <a:pt x="720799" y="2118875"/>
                    <a:pt x="717971" y="2086353"/>
                    <a:pt x="716628" y="2053901"/>
                  </a:cubicBezTo>
                  <a:cubicBezTo>
                    <a:pt x="714012" y="1993310"/>
                    <a:pt x="720657" y="1933073"/>
                    <a:pt x="718466" y="1872694"/>
                  </a:cubicBezTo>
                  <a:cubicBezTo>
                    <a:pt x="717405" y="1843424"/>
                    <a:pt x="714436" y="1814224"/>
                    <a:pt x="713587" y="1784954"/>
                  </a:cubicBezTo>
                  <a:cubicBezTo>
                    <a:pt x="712668" y="1752149"/>
                    <a:pt x="712527" y="1719343"/>
                    <a:pt x="712527" y="1686538"/>
                  </a:cubicBezTo>
                  <a:cubicBezTo>
                    <a:pt x="712527" y="1653733"/>
                    <a:pt x="712881" y="1619584"/>
                    <a:pt x="713517" y="1586143"/>
                  </a:cubicBezTo>
                  <a:cubicBezTo>
                    <a:pt x="713870" y="1569669"/>
                    <a:pt x="714224" y="1553267"/>
                    <a:pt x="714719" y="1536652"/>
                  </a:cubicBezTo>
                  <a:cubicBezTo>
                    <a:pt x="714719" y="1528451"/>
                    <a:pt x="715143" y="1520249"/>
                    <a:pt x="715426" y="1512048"/>
                  </a:cubicBezTo>
                  <a:cubicBezTo>
                    <a:pt x="715426" y="1507877"/>
                    <a:pt x="713800" y="1491191"/>
                    <a:pt x="716133" y="1488646"/>
                  </a:cubicBezTo>
                  <a:cubicBezTo>
                    <a:pt x="718466" y="1486101"/>
                    <a:pt x="727091" y="1484192"/>
                    <a:pt x="730838" y="1481576"/>
                  </a:cubicBezTo>
                  <a:cubicBezTo>
                    <a:pt x="734769" y="1478854"/>
                    <a:pt x="738212" y="1475481"/>
                    <a:pt x="741018" y="1471607"/>
                  </a:cubicBezTo>
                  <a:cubicBezTo>
                    <a:pt x="727713" y="1474287"/>
                    <a:pt x="714210" y="1475920"/>
                    <a:pt x="700650" y="1476485"/>
                  </a:cubicBezTo>
                  <a:cubicBezTo>
                    <a:pt x="687146" y="1475616"/>
                    <a:pt x="673720" y="1473749"/>
                    <a:pt x="660493" y="1470900"/>
                  </a:cubicBezTo>
                  <a:cubicBezTo>
                    <a:pt x="662946" y="1474294"/>
                    <a:pt x="665873" y="1477320"/>
                    <a:pt x="669189" y="1479879"/>
                  </a:cubicBezTo>
                  <a:cubicBezTo>
                    <a:pt x="673996" y="1483697"/>
                    <a:pt x="680925" y="1484970"/>
                    <a:pt x="685308" y="1488505"/>
                  </a:cubicBezTo>
                  <a:cubicBezTo>
                    <a:pt x="689691" y="1492040"/>
                    <a:pt x="687499" y="1501019"/>
                    <a:pt x="687712" y="1506392"/>
                  </a:cubicBezTo>
                  <a:lnTo>
                    <a:pt x="688560" y="1532905"/>
                  </a:lnTo>
                  <a:cubicBezTo>
                    <a:pt x="689458" y="1566417"/>
                    <a:pt x="690116" y="1599908"/>
                    <a:pt x="690540" y="1633371"/>
                  </a:cubicBezTo>
                  <a:cubicBezTo>
                    <a:pt x="691247" y="1699547"/>
                    <a:pt x="691600" y="1765865"/>
                    <a:pt x="687712" y="1831970"/>
                  </a:cubicBezTo>
                  <a:cubicBezTo>
                    <a:pt x="686368" y="1855867"/>
                    <a:pt x="684248" y="1879411"/>
                    <a:pt x="684389" y="1903378"/>
                  </a:cubicBezTo>
                  <a:cubicBezTo>
                    <a:pt x="684389" y="1936537"/>
                    <a:pt x="687712" y="1969625"/>
                    <a:pt x="687783" y="2002855"/>
                  </a:cubicBezTo>
                  <a:cubicBezTo>
                    <a:pt x="687853" y="2036084"/>
                    <a:pt x="686368" y="2069314"/>
                    <a:pt x="683611" y="2102472"/>
                  </a:cubicBezTo>
                  <a:cubicBezTo>
                    <a:pt x="682247" y="2118119"/>
                    <a:pt x="680550" y="2133673"/>
                    <a:pt x="678521" y="2149135"/>
                  </a:cubicBezTo>
                  <a:cubicBezTo>
                    <a:pt x="676965" y="2161366"/>
                    <a:pt x="673714" y="2174022"/>
                    <a:pt x="673219" y="2186324"/>
                  </a:cubicBezTo>
                  <a:cubicBezTo>
                    <a:pt x="673791" y="2202394"/>
                    <a:pt x="675276" y="2218422"/>
                    <a:pt x="677673" y="2234330"/>
                  </a:cubicBezTo>
                  <a:cubicBezTo>
                    <a:pt x="678994" y="2250874"/>
                    <a:pt x="680218" y="2267368"/>
                    <a:pt x="681349" y="2283821"/>
                  </a:cubicBezTo>
                  <a:cubicBezTo>
                    <a:pt x="683540" y="2317474"/>
                    <a:pt x="685449" y="2351269"/>
                    <a:pt x="686510" y="2384994"/>
                  </a:cubicBezTo>
                  <a:cubicBezTo>
                    <a:pt x="688751" y="2450831"/>
                    <a:pt x="686390" y="2516745"/>
                    <a:pt x="679440" y="2582250"/>
                  </a:cubicBezTo>
                  <a:cubicBezTo>
                    <a:pt x="672561" y="2646630"/>
                    <a:pt x="669846" y="2711385"/>
                    <a:pt x="671310" y="2776112"/>
                  </a:cubicBezTo>
                  <a:cubicBezTo>
                    <a:pt x="671310" y="2789404"/>
                    <a:pt x="672016" y="2802695"/>
                    <a:pt x="672441" y="2815987"/>
                  </a:cubicBezTo>
                  <a:cubicBezTo>
                    <a:pt x="672794" y="2827087"/>
                    <a:pt x="673360" y="2838187"/>
                    <a:pt x="673714" y="2849287"/>
                  </a:cubicBezTo>
                  <a:cubicBezTo>
                    <a:pt x="673127" y="2855580"/>
                    <a:pt x="674484" y="2861893"/>
                    <a:pt x="677602" y="2867387"/>
                  </a:cubicBezTo>
                  <a:cubicBezTo>
                    <a:pt x="681724" y="2873609"/>
                    <a:pt x="685499" y="2880049"/>
                    <a:pt x="688914" y="2886688"/>
                  </a:cubicBezTo>
                  <a:cubicBezTo>
                    <a:pt x="693156" y="2896304"/>
                    <a:pt x="690823" y="2910939"/>
                    <a:pt x="691034" y="2921544"/>
                  </a:cubicBezTo>
                  <a:cubicBezTo>
                    <a:pt x="691529" y="2955127"/>
                    <a:pt x="691883" y="2988780"/>
                    <a:pt x="690257" y="3022293"/>
                  </a:cubicBezTo>
                  <a:cubicBezTo>
                    <a:pt x="689833" y="3030070"/>
                    <a:pt x="689408" y="3037918"/>
                    <a:pt x="688489" y="3045695"/>
                  </a:cubicBezTo>
                  <a:cubicBezTo>
                    <a:pt x="687994" y="3049866"/>
                    <a:pt x="688489" y="3059128"/>
                    <a:pt x="685238" y="3062592"/>
                  </a:cubicBezTo>
                  <a:cubicBezTo>
                    <a:pt x="680713" y="3067966"/>
                    <a:pt x="664028" y="3065915"/>
                    <a:pt x="657877" y="3064784"/>
                  </a:cubicBezTo>
                  <a:cubicBezTo>
                    <a:pt x="647774" y="3064310"/>
                    <a:pt x="639969" y="3055741"/>
                    <a:pt x="640443" y="3045638"/>
                  </a:cubicBezTo>
                  <a:cubicBezTo>
                    <a:pt x="640542" y="3043390"/>
                    <a:pt x="641065" y="3041177"/>
                    <a:pt x="641969" y="3039120"/>
                  </a:cubicBezTo>
                  <a:cubicBezTo>
                    <a:pt x="643179" y="3036758"/>
                    <a:pt x="644126" y="3034270"/>
                    <a:pt x="644798" y="3031696"/>
                  </a:cubicBezTo>
                  <a:cubicBezTo>
                    <a:pt x="644798" y="3026181"/>
                    <a:pt x="640485" y="3024980"/>
                    <a:pt x="637233" y="3029292"/>
                  </a:cubicBezTo>
                  <a:cubicBezTo>
                    <a:pt x="631874" y="3038024"/>
                    <a:pt x="630806" y="3048728"/>
                    <a:pt x="634334" y="3058350"/>
                  </a:cubicBezTo>
                  <a:cubicBezTo>
                    <a:pt x="615924" y="3061652"/>
                    <a:pt x="596956" y="3059588"/>
                    <a:pt x="579684" y="3052411"/>
                  </a:cubicBezTo>
                  <a:cubicBezTo>
                    <a:pt x="575237" y="3049562"/>
                    <a:pt x="570493" y="3047194"/>
                    <a:pt x="565544" y="3045341"/>
                  </a:cubicBezTo>
                  <a:cubicBezTo>
                    <a:pt x="560030" y="3044493"/>
                    <a:pt x="554303" y="3046755"/>
                    <a:pt x="548577" y="3045341"/>
                  </a:cubicBezTo>
                  <a:cubicBezTo>
                    <a:pt x="540446" y="3043362"/>
                    <a:pt x="528922" y="3034666"/>
                    <a:pt x="537335" y="3025686"/>
                  </a:cubicBezTo>
                  <a:cubicBezTo>
                    <a:pt x="541033" y="3022618"/>
                    <a:pt x="544879" y="3019740"/>
                    <a:pt x="548859" y="3017061"/>
                  </a:cubicBezTo>
                  <a:cubicBezTo>
                    <a:pt x="556177" y="3010344"/>
                    <a:pt x="562639" y="3002744"/>
                    <a:pt x="568090" y="2994437"/>
                  </a:cubicBezTo>
                  <a:cubicBezTo>
                    <a:pt x="577874" y="2979455"/>
                    <a:pt x="586047" y="2963484"/>
                    <a:pt x="592480" y="2946784"/>
                  </a:cubicBezTo>
                  <a:cubicBezTo>
                    <a:pt x="600456" y="2929632"/>
                    <a:pt x="606302" y="2911561"/>
                    <a:pt x="609872" y="2892981"/>
                  </a:cubicBezTo>
                  <a:cubicBezTo>
                    <a:pt x="611993" y="2875376"/>
                    <a:pt x="607469" y="2854519"/>
                    <a:pt x="604712" y="2837127"/>
                  </a:cubicBezTo>
                  <a:cubicBezTo>
                    <a:pt x="601672" y="2817330"/>
                    <a:pt x="597642" y="2797676"/>
                    <a:pt x="593894" y="2778021"/>
                  </a:cubicBezTo>
                  <a:cubicBezTo>
                    <a:pt x="577068" y="2696220"/>
                    <a:pt x="556142" y="2615408"/>
                    <a:pt x="538043" y="2533819"/>
                  </a:cubicBezTo>
                  <a:cubicBezTo>
                    <a:pt x="528922" y="2492884"/>
                    <a:pt x="519732" y="2451665"/>
                    <a:pt x="514712" y="2410022"/>
                  </a:cubicBezTo>
                  <a:cubicBezTo>
                    <a:pt x="510505" y="2368520"/>
                    <a:pt x="511644" y="2326658"/>
                    <a:pt x="518106" y="2285447"/>
                  </a:cubicBezTo>
                  <a:cubicBezTo>
                    <a:pt x="529205" y="2204706"/>
                    <a:pt x="538043" y="2122834"/>
                    <a:pt x="528993" y="2041599"/>
                  </a:cubicBezTo>
                  <a:cubicBezTo>
                    <a:pt x="519944" y="1960363"/>
                    <a:pt x="495906" y="1881814"/>
                    <a:pt x="473990" y="1803478"/>
                  </a:cubicBezTo>
                  <a:cubicBezTo>
                    <a:pt x="451649" y="1723586"/>
                    <a:pt x="429449" y="1642986"/>
                    <a:pt x="420329" y="1560337"/>
                  </a:cubicBezTo>
                  <a:cubicBezTo>
                    <a:pt x="411343" y="1479688"/>
                    <a:pt x="417897" y="1398064"/>
                    <a:pt x="439630" y="1319883"/>
                  </a:cubicBezTo>
                  <a:cubicBezTo>
                    <a:pt x="450150" y="1282234"/>
                    <a:pt x="463498" y="1245434"/>
                    <a:pt x="479575" y="1209801"/>
                  </a:cubicBezTo>
                  <a:cubicBezTo>
                    <a:pt x="496959" y="1173383"/>
                    <a:pt x="509805" y="1134964"/>
                    <a:pt x="517823" y="1095407"/>
                  </a:cubicBezTo>
                  <a:cubicBezTo>
                    <a:pt x="524278" y="1063167"/>
                    <a:pt x="523528" y="1029895"/>
                    <a:pt x="515631" y="997981"/>
                  </a:cubicBezTo>
                  <a:cubicBezTo>
                    <a:pt x="509339" y="974720"/>
                    <a:pt x="502269" y="951813"/>
                    <a:pt x="496825" y="928340"/>
                  </a:cubicBezTo>
                  <a:cubicBezTo>
                    <a:pt x="492392" y="908919"/>
                    <a:pt x="488575" y="889384"/>
                    <a:pt x="485372" y="869729"/>
                  </a:cubicBezTo>
                  <a:cubicBezTo>
                    <a:pt x="533447" y="922119"/>
                    <a:pt x="623446" y="912150"/>
                    <a:pt x="652080" y="843499"/>
                  </a:cubicBezTo>
                  <a:cubicBezTo>
                    <a:pt x="626345" y="879486"/>
                    <a:pt x="582017" y="900484"/>
                    <a:pt x="538396" y="886909"/>
                  </a:cubicBezTo>
                  <a:cubicBezTo>
                    <a:pt x="502934" y="874813"/>
                    <a:pt x="476485" y="844899"/>
                    <a:pt x="468828" y="808219"/>
                  </a:cubicBezTo>
                  <a:cubicBezTo>
                    <a:pt x="465336" y="792481"/>
                    <a:pt x="465053" y="776206"/>
                    <a:pt x="467980" y="760355"/>
                  </a:cubicBezTo>
                  <a:cubicBezTo>
                    <a:pt x="469634" y="755370"/>
                    <a:pt x="470773" y="750230"/>
                    <a:pt x="471374" y="745013"/>
                  </a:cubicBezTo>
                  <a:cubicBezTo>
                    <a:pt x="471374" y="737165"/>
                    <a:pt x="464304" y="725428"/>
                    <a:pt x="460981" y="718146"/>
                  </a:cubicBezTo>
                  <a:cubicBezTo>
                    <a:pt x="462183" y="725216"/>
                    <a:pt x="463597" y="731791"/>
                    <a:pt x="465011" y="738649"/>
                  </a:cubicBezTo>
                  <a:cubicBezTo>
                    <a:pt x="466036" y="741845"/>
                    <a:pt x="466036" y="745281"/>
                    <a:pt x="465011" y="748477"/>
                  </a:cubicBezTo>
                  <a:cubicBezTo>
                    <a:pt x="464233" y="751588"/>
                    <a:pt x="462395" y="754769"/>
                    <a:pt x="461334" y="757880"/>
                  </a:cubicBezTo>
                  <a:cubicBezTo>
                    <a:pt x="457064" y="770889"/>
                    <a:pt x="455219" y="784577"/>
                    <a:pt x="455891" y="798250"/>
                  </a:cubicBezTo>
                  <a:cubicBezTo>
                    <a:pt x="456534" y="812341"/>
                    <a:pt x="459772" y="826199"/>
                    <a:pt x="465435" y="839116"/>
                  </a:cubicBezTo>
                  <a:cubicBezTo>
                    <a:pt x="468122" y="845337"/>
                    <a:pt x="473141" y="851064"/>
                    <a:pt x="475474" y="857215"/>
                  </a:cubicBezTo>
                  <a:cubicBezTo>
                    <a:pt x="477136" y="864179"/>
                    <a:pt x="478154" y="871277"/>
                    <a:pt x="478514" y="878425"/>
                  </a:cubicBezTo>
                  <a:cubicBezTo>
                    <a:pt x="480890" y="885955"/>
                    <a:pt x="481208" y="893987"/>
                    <a:pt x="479433" y="901686"/>
                  </a:cubicBezTo>
                  <a:cubicBezTo>
                    <a:pt x="477030" y="908473"/>
                    <a:pt x="474675" y="915261"/>
                    <a:pt x="472363" y="922048"/>
                  </a:cubicBezTo>
                  <a:cubicBezTo>
                    <a:pt x="463526" y="945803"/>
                    <a:pt x="454335" y="969488"/>
                    <a:pt x="444084" y="992749"/>
                  </a:cubicBezTo>
                  <a:cubicBezTo>
                    <a:pt x="432708" y="1018145"/>
                    <a:pt x="419919" y="1042883"/>
                    <a:pt x="405765" y="1066844"/>
                  </a:cubicBezTo>
                  <a:cubicBezTo>
                    <a:pt x="392120" y="1091165"/>
                    <a:pt x="388797" y="1117819"/>
                    <a:pt x="381586" y="1144261"/>
                  </a:cubicBezTo>
                  <a:cubicBezTo>
                    <a:pt x="366244" y="1200256"/>
                    <a:pt x="332097" y="1251373"/>
                    <a:pt x="303040" y="1301076"/>
                  </a:cubicBezTo>
                  <a:cubicBezTo>
                    <a:pt x="276740" y="1346254"/>
                    <a:pt x="249733" y="1391008"/>
                    <a:pt x="222938" y="1435903"/>
                  </a:cubicBezTo>
                  <a:cubicBezTo>
                    <a:pt x="215869" y="1429823"/>
                    <a:pt x="207172" y="1434277"/>
                    <a:pt x="214949" y="1442054"/>
                  </a:cubicBezTo>
                  <a:cubicBezTo>
                    <a:pt x="218994" y="1445448"/>
                    <a:pt x="221539" y="1450298"/>
                    <a:pt x="222019" y="1455558"/>
                  </a:cubicBezTo>
                  <a:cubicBezTo>
                    <a:pt x="222415" y="1467386"/>
                    <a:pt x="220421" y="1479165"/>
                    <a:pt x="216151" y="1490201"/>
                  </a:cubicBezTo>
                  <a:cubicBezTo>
                    <a:pt x="207752" y="1515237"/>
                    <a:pt x="196829" y="1539346"/>
                    <a:pt x="183559" y="1562175"/>
                  </a:cubicBezTo>
                  <a:cubicBezTo>
                    <a:pt x="177147" y="1576230"/>
                    <a:pt x="172403" y="1590993"/>
                    <a:pt x="169419" y="1606151"/>
                  </a:cubicBezTo>
                  <a:cubicBezTo>
                    <a:pt x="167015" y="1614706"/>
                    <a:pt x="164541" y="1623261"/>
                    <a:pt x="161643" y="1631603"/>
                  </a:cubicBezTo>
                  <a:cubicBezTo>
                    <a:pt x="160158" y="1638087"/>
                    <a:pt x="157373" y="1644195"/>
                    <a:pt x="153441" y="1649562"/>
                  </a:cubicBezTo>
                  <a:cubicBezTo>
                    <a:pt x="144251" y="1659035"/>
                    <a:pt x="148846" y="1634502"/>
                    <a:pt x="149624" y="1630543"/>
                  </a:cubicBezTo>
                  <a:cubicBezTo>
                    <a:pt x="152169" y="1616403"/>
                    <a:pt x="156694" y="1602970"/>
                    <a:pt x="158885" y="1588971"/>
                  </a:cubicBezTo>
                  <a:cubicBezTo>
                    <a:pt x="159805" y="1583880"/>
                    <a:pt x="161360" y="1573346"/>
                    <a:pt x="153159" y="1573770"/>
                  </a:cubicBezTo>
                  <a:cubicBezTo>
                    <a:pt x="150133" y="1574399"/>
                    <a:pt x="147538" y="1576343"/>
                    <a:pt x="146089" y="1579073"/>
                  </a:cubicBezTo>
                  <a:cubicBezTo>
                    <a:pt x="141437" y="1585824"/>
                    <a:pt x="137570" y="1593078"/>
                    <a:pt x="134565" y="1600707"/>
                  </a:cubicBezTo>
                  <a:cubicBezTo>
                    <a:pt x="127495" y="1616403"/>
                    <a:pt x="121274" y="1632452"/>
                    <a:pt x="114840" y="1648430"/>
                  </a:cubicBezTo>
                  <a:cubicBezTo>
                    <a:pt x="112719" y="1653733"/>
                    <a:pt x="104235" y="1678690"/>
                    <a:pt x="95963" y="1675438"/>
                  </a:cubicBezTo>
                  <a:cubicBezTo>
                    <a:pt x="91722" y="1673741"/>
                    <a:pt x="94973" y="1664833"/>
                    <a:pt x="95963" y="1661793"/>
                  </a:cubicBezTo>
                  <a:cubicBezTo>
                    <a:pt x="103457" y="1633512"/>
                    <a:pt x="121839" y="1607141"/>
                    <a:pt x="125162" y="1577800"/>
                  </a:cubicBezTo>
                  <a:cubicBezTo>
                    <a:pt x="125728" y="1573134"/>
                    <a:pt x="125869" y="1566912"/>
                    <a:pt x="120779" y="1564579"/>
                  </a:cubicBezTo>
                  <a:cubicBezTo>
                    <a:pt x="111659" y="1560478"/>
                    <a:pt x="104165" y="1574831"/>
                    <a:pt x="100700" y="1580840"/>
                  </a:cubicBezTo>
                  <a:cubicBezTo>
                    <a:pt x="85783" y="1606646"/>
                    <a:pt x="78077" y="1636765"/>
                    <a:pt x="61462" y="1661510"/>
                  </a:cubicBezTo>
                  <a:cubicBezTo>
                    <a:pt x="57574" y="1667308"/>
                    <a:pt x="48949" y="1675085"/>
                    <a:pt x="50363" y="1662217"/>
                  </a:cubicBezTo>
                  <a:cubicBezTo>
                    <a:pt x="52873" y="1650021"/>
                    <a:pt x="57256" y="1638285"/>
                    <a:pt x="63371" y="1627432"/>
                  </a:cubicBezTo>
                  <a:cubicBezTo>
                    <a:pt x="70017" y="1612797"/>
                    <a:pt x="78077" y="1598798"/>
                    <a:pt x="85076" y="1584304"/>
                  </a:cubicBezTo>
                  <a:cubicBezTo>
                    <a:pt x="89593" y="1577312"/>
                    <a:pt x="92711" y="1569507"/>
                    <a:pt x="94267" y="1561327"/>
                  </a:cubicBezTo>
                  <a:cubicBezTo>
                    <a:pt x="94783" y="1557459"/>
                    <a:pt x="92068" y="1553903"/>
                    <a:pt x="88194" y="1553380"/>
                  </a:cubicBezTo>
                  <a:cubicBezTo>
                    <a:pt x="87727" y="1553323"/>
                    <a:pt x="87246" y="1553302"/>
                    <a:pt x="86773" y="1553337"/>
                  </a:cubicBezTo>
                  <a:cubicBezTo>
                    <a:pt x="77087" y="1552984"/>
                    <a:pt x="68532" y="1572780"/>
                    <a:pt x="63513" y="1579992"/>
                  </a:cubicBezTo>
                  <a:cubicBezTo>
                    <a:pt x="54513" y="1593001"/>
                    <a:pt x="45082" y="1605727"/>
                    <a:pt x="35233" y="1618170"/>
                  </a:cubicBezTo>
                  <a:cubicBezTo>
                    <a:pt x="32688" y="1621422"/>
                    <a:pt x="17488" y="1639805"/>
                    <a:pt x="21800" y="1624180"/>
                  </a:cubicBezTo>
                  <a:cubicBezTo>
                    <a:pt x="26000" y="1614055"/>
                    <a:pt x="31536" y="1604546"/>
                    <a:pt x="38273" y="1595900"/>
                  </a:cubicBezTo>
                  <a:cubicBezTo>
                    <a:pt x="44707" y="1585648"/>
                    <a:pt x="51070" y="1575325"/>
                    <a:pt x="57150" y="1564862"/>
                  </a:cubicBezTo>
                  <a:cubicBezTo>
                    <a:pt x="67825" y="1546691"/>
                    <a:pt x="82531" y="1525693"/>
                    <a:pt x="86560" y="1504624"/>
                  </a:cubicBezTo>
                  <a:cubicBezTo>
                    <a:pt x="88964" y="1491969"/>
                    <a:pt x="75249" y="1488858"/>
                    <a:pt x="66482" y="1496282"/>
                  </a:cubicBezTo>
                  <a:cubicBezTo>
                    <a:pt x="61392" y="1500594"/>
                    <a:pt x="57857" y="1506321"/>
                    <a:pt x="52837" y="1510422"/>
                  </a:cubicBezTo>
                  <a:cubicBezTo>
                    <a:pt x="45682" y="1516304"/>
                    <a:pt x="36951" y="1519945"/>
                    <a:pt x="27739" y="1520886"/>
                  </a:cubicBezTo>
                  <a:cubicBezTo>
                    <a:pt x="20669" y="1521946"/>
                    <a:pt x="-540" y="1520108"/>
                    <a:pt x="13600" y="1509856"/>
                  </a:cubicBezTo>
                  <a:cubicBezTo>
                    <a:pt x="21023" y="1504624"/>
                    <a:pt x="29153" y="1500877"/>
                    <a:pt x="36223" y="1495221"/>
                  </a:cubicBezTo>
                  <a:cubicBezTo>
                    <a:pt x="42932" y="1489714"/>
                    <a:pt x="49217" y="1483711"/>
                    <a:pt x="55029" y="1477263"/>
                  </a:cubicBezTo>
                  <a:cubicBezTo>
                    <a:pt x="77935" y="1452235"/>
                    <a:pt x="99852" y="1420702"/>
                    <a:pt x="132798" y="1408188"/>
                  </a:cubicBezTo>
                  <a:cubicBezTo>
                    <a:pt x="143310" y="1403593"/>
                    <a:pt x="155188" y="1403239"/>
                    <a:pt x="165955" y="1407198"/>
                  </a:cubicBezTo>
                  <a:cubicBezTo>
                    <a:pt x="170480" y="1409107"/>
                    <a:pt x="174722" y="1414976"/>
                    <a:pt x="179034" y="1416177"/>
                  </a:cubicBezTo>
                  <a:cubicBezTo>
                    <a:pt x="186104" y="1418016"/>
                    <a:pt x="186104" y="1410875"/>
                    <a:pt x="183135" y="1407128"/>
                  </a:cubicBezTo>
                  <a:cubicBezTo>
                    <a:pt x="178087" y="1402065"/>
                    <a:pt x="171760" y="1398467"/>
                    <a:pt x="164824" y="1396735"/>
                  </a:cubicBezTo>
                  <a:cubicBezTo>
                    <a:pt x="175408" y="1380728"/>
                    <a:pt x="183311" y="1363102"/>
                    <a:pt x="188225" y="1344557"/>
                  </a:cubicBezTo>
                  <a:cubicBezTo>
                    <a:pt x="195931" y="1320731"/>
                    <a:pt x="202365" y="1296481"/>
                    <a:pt x="208445" y="1272230"/>
                  </a:cubicBezTo>
                  <a:cubicBezTo>
                    <a:pt x="220464" y="1226062"/>
                    <a:pt x="231422" y="1179117"/>
                    <a:pt x="249592" y="1134929"/>
                  </a:cubicBezTo>
                  <a:cubicBezTo>
                    <a:pt x="256181" y="1118434"/>
                    <a:pt x="264474" y="1102682"/>
                    <a:pt x="274336" y="1087913"/>
                  </a:cubicBezTo>
                  <a:cubicBezTo>
                    <a:pt x="281406" y="1077519"/>
                    <a:pt x="290314" y="1068540"/>
                    <a:pt x="297596" y="1058218"/>
                  </a:cubicBezTo>
                  <a:cubicBezTo>
                    <a:pt x="320785" y="1025271"/>
                    <a:pt x="322694" y="984760"/>
                    <a:pt x="330401" y="946510"/>
                  </a:cubicBezTo>
                  <a:cubicBezTo>
                    <a:pt x="340510" y="896525"/>
                    <a:pt x="351610" y="846822"/>
                    <a:pt x="362003" y="796836"/>
                  </a:cubicBezTo>
                  <a:cubicBezTo>
                    <a:pt x="367355" y="767474"/>
                    <a:pt x="371208" y="737858"/>
                    <a:pt x="373527" y="708107"/>
                  </a:cubicBezTo>
                  <a:cubicBezTo>
                    <a:pt x="374658" y="697148"/>
                    <a:pt x="374022" y="686543"/>
                    <a:pt x="374446" y="675513"/>
                  </a:cubicBezTo>
                  <a:cubicBezTo>
                    <a:pt x="375011" y="655653"/>
                    <a:pt x="379253" y="636062"/>
                    <a:pt x="386960" y="617751"/>
                  </a:cubicBezTo>
                  <a:cubicBezTo>
                    <a:pt x="403927" y="578229"/>
                    <a:pt x="437721" y="549736"/>
                    <a:pt x="475474" y="530788"/>
                  </a:cubicBezTo>
                  <a:cubicBezTo>
                    <a:pt x="498275" y="519653"/>
                    <a:pt x="522185" y="510957"/>
                    <a:pt x="546809" y="504841"/>
                  </a:cubicBezTo>
                  <a:cubicBezTo>
                    <a:pt x="571059" y="498549"/>
                    <a:pt x="597288" y="496357"/>
                    <a:pt x="614044" y="475429"/>
                  </a:cubicBezTo>
                  <a:cubicBezTo>
                    <a:pt x="630799" y="454502"/>
                    <a:pt x="627618" y="429969"/>
                    <a:pt x="627194" y="404021"/>
                  </a:cubicBezTo>
                  <a:cubicBezTo>
                    <a:pt x="647731" y="422467"/>
                    <a:pt x="673714" y="433730"/>
                    <a:pt x="701215" y="436120"/>
                  </a:cubicBezTo>
                  <a:cubicBezTo>
                    <a:pt x="727586" y="437322"/>
                    <a:pt x="753674" y="422474"/>
                    <a:pt x="773752" y="406284"/>
                  </a:cubicBezTo>
                  <a:cubicBezTo>
                    <a:pt x="773399" y="428555"/>
                    <a:pt x="770076" y="448704"/>
                    <a:pt x="782448" y="468430"/>
                  </a:cubicBezTo>
                  <a:cubicBezTo>
                    <a:pt x="794821" y="488156"/>
                    <a:pt x="812919" y="495296"/>
                    <a:pt x="834482" y="500175"/>
                  </a:cubicBezTo>
                  <a:cubicBezTo>
                    <a:pt x="857163" y="505053"/>
                    <a:pt x="879447" y="511621"/>
                    <a:pt x="901151" y="519830"/>
                  </a:cubicBezTo>
                  <a:cubicBezTo>
                    <a:pt x="940531" y="535243"/>
                    <a:pt x="978920" y="558645"/>
                    <a:pt x="1002463" y="594419"/>
                  </a:cubicBezTo>
                  <a:cubicBezTo>
                    <a:pt x="1013718" y="611345"/>
                    <a:pt x="1021431" y="630364"/>
                    <a:pt x="1025157" y="650344"/>
                  </a:cubicBezTo>
                  <a:cubicBezTo>
                    <a:pt x="1027073" y="666252"/>
                    <a:pt x="1027971" y="682258"/>
                    <a:pt x="1027843" y="698279"/>
                  </a:cubicBezTo>
                  <a:cubicBezTo>
                    <a:pt x="1031802" y="770960"/>
                    <a:pt x="1050396" y="841944"/>
                    <a:pt x="1065455" y="912857"/>
                  </a:cubicBezTo>
                  <a:cubicBezTo>
                    <a:pt x="1070757" y="937956"/>
                    <a:pt x="1076272" y="963054"/>
                    <a:pt x="1080372" y="988365"/>
                  </a:cubicBezTo>
                  <a:cubicBezTo>
                    <a:pt x="1082183" y="1003602"/>
                    <a:pt x="1085767" y="1018576"/>
                    <a:pt x="1091048" y="1032978"/>
                  </a:cubicBezTo>
                  <a:cubicBezTo>
                    <a:pt x="1102289" y="1059986"/>
                    <a:pt x="1124913" y="1078863"/>
                    <a:pt x="1138558" y="1104315"/>
                  </a:cubicBezTo>
                  <a:cubicBezTo>
                    <a:pt x="1163726" y="1151049"/>
                    <a:pt x="1176311" y="1203297"/>
                    <a:pt x="1189390" y="1254696"/>
                  </a:cubicBezTo>
                  <a:cubicBezTo>
                    <a:pt x="1196460" y="1281987"/>
                    <a:pt x="1203106" y="1309419"/>
                    <a:pt x="1211307" y="1336427"/>
                  </a:cubicBezTo>
                  <a:cubicBezTo>
                    <a:pt x="1217670" y="1357284"/>
                    <a:pt x="1224315" y="1379766"/>
                    <a:pt x="1237465" y="1397512"/>
                  </a:cubicBezTo>
                  <a:cubicBezTo>
                    <a:pt x="1232940" y="1398926"/>
                    <a:pt x="1214912" y="1405996"/>
                    <a:pt x="1217811" y="1413774"/>
                  </a:cubicBezTo>
                  <a:cubicBezTo>
                    <a:pt x="1220710" y="1421551"/>
                    <a:pt x="1226153" y="1414551"/>
                    <a:pt x="1229335" y="1412218"/>
                  </a:cubicBezTo>
                  <a:cubicBezTo>
                    <a:pt x="1243474" y="1402037"/>
                    <a:pt x="1260866" y="1403875"/>
                    <a:pt x="1275784" y="1411158"/>
                  </a:cubicBezTo>
                  <a:cubicBezTo>
                    <a:pt x="1301094" y="1423460"/>
                    <a:pt x="1320536" y="1446155"/>
                    <a:pt x="1338564" y="1467082"/>
                  </a:cubicBezTo>
                  <a:cubicBezTo>
                    <a:pt x="1346454" y="1476669"/>
                    <a:pt x="1355108" y="1485606"/>
                    <a:pt x="1364440" y="1493807"/>
                  </a:cubicBezTo>
                  <a:cubicBezTo>
                    <a:pt x="1369955" y="1498466"/>
                    <a:pt x="1375865" y="1502631"/>
                    <a:pt x="1382115" y="1506250"/>
                  </a:cubicBezTo>
                  <a:cubicBezTo>
                    <a:pt x="1385438" y="1508230"/>
                    <a:pt x="1396254" y="1512402"/>
                    <a:pt x="1394346" y="1517846"/>
                  </a:cubicBezTo>
                  <a:cubicBezTo>
                    <a:pt x="1391306" y="1525269"/>
                    <a:pt x="1374409" y="1521381"/>
                    <a:pt x="1369318" y="1520179"/>
                  </a:cubicBezTo>
                  <a:cubicBezTo>
                    <a:pt x="1354189" y="1516573"/>
                    <a:pt x="1348108" y="1507170"/>
                    <a:pt x="1337645" y="1497271"/>
                  </a:cubicBezTo>
                  <a:cubicBezTo>
                    <a:pt x="1331212" y="1491403"/>
                    <a:pt x="1316436" y="1489212"/>
                    <a:pt x="1316436" y="1501301"/>
                  </a:cubicBezTo>
                  <a:cubicBezTo>
                    <a:pt x="1317100" y="1507926"/>
                    <a:pt x="1319101" y="1514346"/>
                    <a:pt x="1322304" y="1520179"/>
                  </a:cubicBezTo>
                  <a:close/>
                  <a:moveTo>
                    <a:pt x="637869" y="2205908"/>
                  </a:moveTo>
                  <a:cubicBezTo>
                    <a:pt x="616306" y="2216442"/>
                    <a:pt x="583785" y="2213473"/>
                    <a:pt x="568796" y="2193465"/>
                  </a:cubicBezTo>
                  <a:cubicBezTo>
                    <a:pt x="553808" y="2173456"/>
                    <a:pt x="553596" y="2148145"/>
                    <a:pt x="553738" y="2125379"/>
                  </a:cubicBezTo>
                  <a:cubicBezTo>
                    <a:pt x="544335" y="2155922"/>
                    <a:pt x="548153" y="2201454"/>
                    <a:pt x="581664" y="2215735"/>
                  </a:cubicBezTo>
                  <a:cubicBezTo>
                    <a:pt x="606337" y="2226270"/>
                    <a:pt x="653140" y="2218988"/>
                    <a:pt x="657099" y="2186748"/>
                  </a:cubicBezTo>
                  <a:cubicBezTo>
                    <a:pt x="653062" y="2195176"/>
                    <a:pt x="646141" y="2201871"/>
                    <a:pt x="637586" y="2205625"/>
                  </a:cubicBezTo>
                  <a:close/>
                  <a:moveTo>
                    <a:pt x="821686" y="2215735"/>
                  </a:moveTo>
                  <a:cubicBezTo>
                    <a:pt x="855197" y="2201595"/>
                    <a:pt x="858874" y="2155922"/>
                    <a:pt x="849612" y="2125379"/>
                  </a:cubicBezTo>
                  <a:cubicBezTo>
                    <a:pt x="849612" y="2152246"/>
                    <a:pt x="848269" y="2189010"/>
                    <a:pt x="822322" y="2204494"/>
                  </a:cubicBezTo>
                  <a:cubicBezTo>
                    <a:pt x="799557" y="2218281"/>
                    <a:pt x="757704" y="2213261"/>
                    <a:pt x="746180" y="2186748"/>
                  </a:cubicBezTo>
                  <a:cubicBezTo>
                    <a:pt x="749997" y="2218634"/>
                    <a:pt x="796658" y="2225987"/>
                    <a:pt x="821403" y="2215453"/>
                  </a:cubicBezTo>
                  <a:close/>
                  <a:moveTo>
                    <a:pt x="694923" y="1176430"/>
                  </a:moveTo>
                  <a:cubicBezTo>
                    <a:pt x="694216" y="1172612"/>
                    <a:pt x="693580" y="1164411"/>
                    <a:pt x="699306" y="1162714"/>
                  </a:cubicBezTo>
                  <a:cubicBezTo>
                    <a:pt x="690116" y="1156846"/>
                    <a:pt x="685167" y="1172542"/>
                    <a:pt x="685803" y="1179541"/>
                  </a:cubicBezTo>
                  <a:cubicBezTo>
                    <a:pt x="687853" y="1197923"/>
                    <a:pt x="713093" y="1192197"/>
                    <a:pt x="705598" y="1176147"/>
                  </a:cubicBezTo>
                  <a:cubicBezTo>
                    <a:pt x="705811" y="1176430"/>
                    <a:pt x="697115" y="1189581"/>
                    <a:pt x="694640" y="11758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39"/>
          <p:cNvGrpSpPr/>
          <p:nvPr/>
        </p:nvGrpSpPr>
        <p:grpSpPr>
          <a:xfrm>
            <a:off x="4361503" y="1920435"/>
            <a:ext cx="993954" cy="2178459"/>
            <a:chOff x="4994274" y="3780465"/>
            <a:chExt cx="1405081" cy="3079529"/>
          </a:xfrm>
        </p:grpSpPr>
        <p:sp>
          <p:nvSpPr>
            <p:cNvPr id="391" name="Google Shape;391;p39"/>
            <p:cNvSpPr/>
            <p:nvPr/>
          </p:nvSpPr>
          <p:spPr>
            <a:xfrm>
              <a:off x="4994274" y="3780465"/>
              <a:ext cx="1405010" cy="3079529"/>
            </a:xfrm>
            <a:custGeom>
              <a:rect b="b" l="l" r="r" t="t"/>
              <a:pathLst>
                <a:path extrusionOk="0" h="3079529" w="1405010">
                  <a:moveTo>
                    <a:pt x="1344715" y="1518875"/>
                  </a:moveTo>
                  <a:cubicBezTo>
                    <a:pt x="1354563" y="1526808"/>
                    <a:pt x="1366717" y="1531347"/>
                    <a:pt x="1379358" y="1531813"/>
                  </a:cubicBezTo>
                  <a:cubicBezTo>
                    <a:pt x="1387488" y="1533086"/>
                    <a:pt x="1395760" y="1530470"/>
                    <a:pt x="1401628" y="1524743"/>
                  </a:cubicBezTo>
                  <a:cubicBezTo>
                    <a:pt x="1408698" y="1515764"/>
                    <a:pt x="1401628" y="1505230"/>
                    <a:pt x="1392790" y="1500776"/>
                  </a:cubicBezTo>
                  <a:lnTo>
                    <a:pt x="1392790" y="1500776"/>
                  </a:lnTo>
                  <a:cubicBezTo>
                    <a:pt x="1360198" y="1483949"/>
                    <a:pt x="1341463" y="1451285"/>
                    <a:pt x="1315022" y="1427317"/>
                  </a:cubicBezTo>
                  <a:cubicBezTo>
                    <a:pt x="1300882" y="1414449"/>
                    <a:pt x="1284763" y="1401653"/>
                    <a:pt x="1265533" y="1396987"/>
                  </a:cubicBezTo>
                  <a:cubicBezTo>
                    <a:pt x="1259735" y="1395502"/>
                    <a:pt x="1252312" y="1396987"/>
                    <a:pt x="1246939" y="1395502"/>
                  </a:cubicBezTo>
                  <a:cubicBezTo>
                    <a:pt x="1239869" y="1393451"/>
                    <a:pt x="1234779" y="1376059"/>
                    <a:pt x="1232233" y="1369837"/>
                  </a:cubicBezTo>
                  <a:cubicBezTo>
                    <a:pt x="1215125" y="1326780"/>
                    <a:pt x="1206782" y="1279340"/>
                    <a:pt x="1195965" y="1234374"/>
                  </a:cubicBezTo>
                  <a:cubicBezTo>
                    <a:pt x="1182815" y="1179793"/>
                    <a:pt x="1169241" y="1119556"/>
                    <a:pt x="1135023" y="1073812"/>
                  </a:cubicBezTo>
                  <a:cubicBezTo>
                    <a:pt x="1124842" y="1060167"/>
                    <a:pt x="1113389" y="1048430"/>
                    <a:pt x="1106036" y="1032805"/>
                  </a:cubicBezTo>
                  <a:cubicBezTo>
                    <a:pt x="1100366" y="1019775"/>
                    <a:pt x="1096655" y="1005981"/>
                    <a:pt x="1095007" y="991870"/>
                  </a:cubicBezTo>
                  <a:cubicBezTo>
                    <a:pt x="1089069" y="953125"/>
                    <a:pt x="1080444" y="914805"/>
                    <a:pt x="1072384" y="876486"/>
                  </a:cubicBezTo>
                  <a:cubicBezTo>
                    <a:pt x="1064607" y="839933"/>
                    <a:pt x="1055699" y="803451"/>
                    <a:pt x="1049477" y="766616"/>
                  </a:cubicBezTo>
                  <a:cubicBezTo>
                    <a:pt x="1045801" y="745052"/>
                    <a:pt x="1044033" y="722498"/>
                    <a:pt x="1042408" y="700723"/>
                  </a:cubicBezTo>
                  <a:cubicBezTo>
                    <a:pt x="1041205" y="686583"/>
                    <a:pt x="1042408" y="672442"/>
                    <a:pt x="1040640" y="658797"/>
                  </a:cubicBezTo>
                  <a:cubicBezTo>
                    <a:pt x="1038307" y="639036"/>
                    <a:pt x="1032390" y="619869"/>
                    <a:pt x="1023177" y="602236"/>
                  </a:cubicBezTo>
                  <a:cubicBezTo>
                    <a:pt x="1003523" y="565118"/>
                    <a:pt x="969941" y="538605"/>
                    <a:pt x="932612" y="520152"/>
                  </a:cubicBezTo>
                  <a:cubicBezTo>
                    <a:pt x="913870" y="511201"/>
                    <a:pt x="894378" y="503912"/>
                    <a:pt x="874357" y="498377"/>
                  </a:cubicBezTo>
                  <a:cubicBezTo>
                    <a:pt x="854914" y="492932"/>
                    <a:pt x="832856" y="491306"/>
                    <a:pt x="814333" y="483529"/>
                  </a:cubicBezTo>
                  <a:cubicBezTo>
                    <a:pt x="798051" y="476452"/>
                    <a:pt x="786266" y="461845"/>
                    <a:pt x="782802" y="444432"/>
                  </a:cubicBezTo>
                  <a:cubicBezTo>
                    <a:pt x="782300" y="435014"/>
                    <a:pt x="782300" y="425568"/>
                    <a:pt x="782802" y="416151"/>
                  </a:cubicBezTo>
                  <a:cubicBezTo>
                    <a:pt x="782802" y="411838"/>
                    <a:pt x="782307" y="407172"/>
                    <a:pt x="782802" y="402789"/>
                  </a:cubicBezTo>
                  <a:cubicBezTo>
                    <a:pt x="783297" y="397274"/>
                    <a:pt x="785347" y="396567"/>
                    <a:pt x="789871" y="392183"/>
                  </a:cubicBezTo>
                  <a:cubicBezTo>
                    <a:pt x="802816" y="378892"/>
                    <a:pt x="813662" y="363705"/>
                    <a:pt x="822039" y="347147"/>
                  </a:cubicBezTo>
                  <a:cubicBezTo>
                    <a:pt x="840626" y="309951"/>
                    <a:pt x="851768" y="269482"/>
                    <a:pt x="854844" y="228015"/>
                  </a:cubicBezTo>
                  <a:cubicBezTo>
                    <a:pt x="858732" y="184676"/>
                    <a:pt x="858662" y="140063"/>
                    <a:pt x="844522" y="98421"/>
                  </a:cubicBezTo>
                  <a:cubicBezTo>
                    <a:pt x="834793" y="67574"/>
                    <a:pt x="814842" y="40969"/>
                    <a:pt x="787963" y="22982"/>
                  </a:cubicBezTo>
                  <a:cubicBezTo>
                    <a:pt x="752614" y="429"/>
                    <a:pt x="707649" y="-4237"/>
                    <a:pt x="667280" y="3257"/>
                  </a:cubicBezTo>
                  <a:cubicBezTo>
                    <a:pt x="635508" y="8772"/>
                    <a:pt x="606740" y="25408"/>
                    <a:pt x="586118" y="50203"/>
                  </a:cubicBezTo>
                  <a:cubicBezTo>
                    <a:pt x="559394" y="83927"/>
                    <a:pt x="549142" y="127974"/>
                    <a:pt x="547799" y="170394"/>
                  </a:cubicBezTo>
                  <a:cubicBezTo>
                    <a:pt x="546399" y="211613"/>
                    <a:pt x="551023" y="252817"/>
                    <a:pt x="561515" y="292707"/>
                  </a:cubicBezTo>
                  <a:cubicBezTo>
                    <a:pt x="567015" y="313062"/>
                    <a:pt x="574820" y="332731"/>
                    <a:pt x="584774" y="351318"/>
                  </a:cubicBezTo>
                  <a:cubicBezTo>
                    <a:pt x="588889" y="358982"/>
                    <a:pt x="593499" y="366371"/>
                    <a:pt x="598561" y="373448"/>
                  </a:cubicBezTo>
                  <a:cubicBezTo>
                    <a:pt x="603934" y="380518"/>
                    <a:pt x="611004" y="386033"/>
                    <a:pt x="616589" y="392961"/>
                  </a:cubicBezTo>
                  <a:cubicBezTo>
                    <a:pt x="620972" y="398334"/>
                    <a:pt x="619064" y="407101"/>
                    <a:pt x="618993" y="413606"/>
                  </a:cubicBezTo>
                  <a:cubicBezTo>
                    <a:pt x="618993" y="423292"/>
                    <a:pt x="619700" y="433190"/>
                    <a:pt x="618993" y="442805"/>
                  </a:cubicBezTo>
                  <a:cubicBezTo>
                    <a:pt x="617155" y="457504"/>
                    <a:pt x="609067" y="470704"/>
                    <a:pt x="596793" y="479004"/>
                  </a:cubicBezTo>
                  <a:cubicBezTo>
                    <a:pt x="579967" y="490458"/>
                    <a:pt x="556142" y="491094"/>
                    <a:pt x="536770" y="496114"/>
                  </a:cubicBezTo>
                  <a:cubicBezTo>
                    <a:pt x="458082" y="516829"/>
                    <a:pt x="380031" y="563209"/>
                    <a:pt x="364265" y="649252"/>
                  </a:cubicBezTo>
                  <a:cubicBezTo>
                    <a:pt x="362335" y="665464"/>
                    <a:pt x="361388" y="681782"/>
                    <a:pt x="361437" y="698107"/>
                  </a:cubicBezTo>
                  <a:cubicBezTo>
                    <a:pt x="360801" y="708146"/>
                    <a:pt x="359387" y="718257"/>
                    <a:pt x="358327" y="728225"/>
                  </a:cubicBezTo>
                  <a:cubicBezTo>
                    <a:pt x="356375" y="749584"/>
                    <a:pt x="353307" y="770823"/>
                    <a:pt x="349136" y="791856"/>
                  </a:cubicBezTo>
                  <a:cubicBezTo>
                    <a:pt x="340228" y="833853"/>
                    <a:pt x="331249" y="875778"/>
                    <a:pt x="322624" y="917775"/>
                  </a:cubicBezTo>
                  <a:cubicBezTo>
                    <a:pt x="318241" y="938985"/>
                    <a:pt x="313786" y="960195"/>
                    <a:pt x="310181" y="982042"/>
                  </a:cubicBezTo>
                  <a:cubicBezTo>
                    <a:pt x="308491" y="996692"/>
                    <a:pt x="305366" y="1011136"/>
                    <a:pt x="300848" y="1025170"/>
                  </a:cubicBezTo>
                  <a:cubicBezTo>
                    <a:pt x="291304" y="1050127"/>
                    <a:pt x="271226" y="1067590"/>
                    <a:pt x="257722" y="1090074"/>
                  </a:cubicBezTo>
                  <a:cubicBezTo>
                    <a:pt x="226827" y="1141332"/>
                    <a:pt x="214949" y="1203195"/>
                    <a:pt x="201163" y="1260675"/>
                  </a:cubicBezTo>
                  <a:cubicBezTo>
                    <a:pt x="196971" y="1277834"/>
                    <a:pt x="192771" y="1295057"/>
                    <a:pt x="188579" y="1312357"/>
                  </a:cubicBezTo>
                  <a:cubicBezTo>
                    <a:pt x="184641" y="1329128"/>
                    <a:pt x="179727" y="1345651"/>
                    <a:pt x="173873" y="1361848"/>
                  </a:cubicBezTo>
                  <a:cubicBezTo>
                    <a:pt x="170841" y="1370700"/>
                    <a:pt x="167030" y="1379262"/>
                    <a:pt x="162491" y="1387442"/>
                  </a:cubicBezTo>
                  <a:cubicBezTo>
                    <a:pt x="159734" y="1392179"/>
                    <a:pt x="158956" y="1394512"/>
                    <a:pt x="154290" y="1395148"/>
                  </a:cubicBezTo>
                  <a:cubicBezTo>
                    <a:pt x="149624" y="1395785"/>
                    <a:pt x="146372" y="1395148"/>
                    <a:pt x="142554" y="1395997"/>
                  </a:cubicBezTo>
                  <a:cubicBezTo>
                    <a:pt x="107205" y="1402148"/>
                    <a:pt x="80198" y="1434953"/>
                    <a:pt x="57715" y="1460617"/>
                  </a:cubicBezTo>
                  <a:cubicBezTo>
                    <a:pt x="46899" y="1474277"/>
                    <a:pt x="34046" y="1486204"/>
                    <a:pt x="19609" y="1495968"/>
                  </a:cubicBezTo>
                  <a:cubicBezTo>
                    <a:pt x="12539" y="1500351"/>
                    <a:pt x="2995" y="1503604"/>
                    <a:pt x="167" y="1512300"/>
                  </a:cubicBezTo>
                  <a:cubicBezTo>
                    <a:pt x="-1643" y="1517786"/>
                    <a:pt x="337" y="1523803"/>
                    <a:pt x="5045" y="1527147"/>
                  </a:cubicBezTo>
                  <a:cubicBezTo>
                    <a:pt x="16357" y="1535773"/>
                    <a:pt x="36435" y="1531036"/>
                    <a:pt x="48030" y="1525804"/>
                  </a:cubicBezTo>
                  <a:cubicBezTo>
                    <a:pt x="54866" y="1522347"/>
                    <a:pt x="60925" y="1517532"/>
                    <a:pt x="65846" y="1511663"/>
                  </a:cubicBezTo>
                  <a:cubicBezTo>
                    <a:pt x="68250" y="1509047"/>
                    <a:pt x="73411" y="1500210"/>
                    <a:pt x="78006" y="1501624"/>
                  </a:cubicBezTo>
                  <a:cubicBezTo>
                    <a:pt x="76769" y="1508171"/>
                    <a:pt x="74372" y="1514442"/>
                    <a:pt x="70936" y="1520148"/>
                  </a:cubicBezTo>
                  <a:cubicBezTo>
                    <a:pt x="65987" y="1530329"/>
                    <a:pt x="60473" y="1540298"/>
                    <a:pt x="54888" y="1550196"/>
                  </a:cubicBezTo>
                  <a:cubicBezTo>
                    <a:pt x="42727" y="1571406"/>
                    <a:pt x="27598" y="1591414"/>
                    <a:pt x="16428" y="1613120"/>
                  </a:cubicBezTo>
                  <a:cubicBezTo>
                    <a:pt x="12539" y="1620755"/>
                    <a:pt x="7731" y="1634330"/>
                    <a:pt x="18195" y="1639562"/>
                  </a:cubicBezTo>
                  <a:cubicBezTo>
                    <a:pt x="28658" y="1644794"/>
                    <a:pt x="36859" y="1632492"/>
                    <a:pt x="41879" y="1625422"/>
                  </a:cubicBezTo>
                  <a:cubicBezTo>
                    <a:pt x="54888" y="1608877"/>
                    <a:pt x="67210" y="1591888"/>
                    <a:pt x="78854" y="1574446"/>
                  </a:cubicBezTo>
                  <a:cubicBezTo>
                    <a:pt x="69452" y="1594525"/>
                    <a:pt x="58493" y="1613756"/>
                    <a:pt x="49444" y="1634118"/>
                  </a:cubicBezTo>
                  <a:cubicBezTo>
                    <a:pt x="44990" y="1644228"/>
                    <a:pt x="38273" y="1657590"/>
                    <a:pt x="40394" y="1669044"/>
                  </a:cubicBezTo>
                  <a:cubicBezTo>
                    <a:pt x="41243" y="1675704"/>
                    <a:pt x="47330" y="1680420"/>
                    <a:pt x="53990" y="1679571"/>
                  </a:cubicBezTo>
                  <a:cubicBezTo>
                    <a:pt x="55998" y="1679317"/>
                    <a:pt x="57914" y="1678568"/>
                    <a:pt x="59554" y="1677387"/>
                  </a:cubicBezTo>
                  <a:cubicBezTo>
                    <a:pt x="75744" y="1667560"/>
                    <a:pt x="82813" y="1641117"/>
                    <a:pt x="90096" y="1624785"/>
                  </a:cubicBezTo>
                  <a:cubicBezTo>
                    <a:pt x="97377" y="1608453"/>
                    <a:pt x="103670" y="1589010"/>
                    <a:pt x="115476" y="1575789"/>
                  </a:cubicBezTo>
                  <a:cubicBezTo>
                    <a:pt x="114063" y="1590990"/>
                    <a:pt x="106215" y="1606756"/>
                    <a:pt x="100559" y="1620685"/>
                  </a:cubicBezTo>
                  <a:cubicBezTo>
                    <a:pt x="96317" y="1631219"/>
                    <a:pt x="91792" y="1641895"/>
                    <a:pt x="88257" y="1652571"/>
                  </a:cubicBezTo>
                  <a:cubicBezTo>
                    <a:pt x="85712" y="1660277"/>
                    <a:pt x="81753" y="1671801"/>
                    <a:pt x="86066" y="1679649"/>
                  </a:cubicBezTo>
                  <a:cubicBezTo>
                    <a:pt x="90378" y="1687497"/>
                    <a:pt x="101761" y="1686295"/>
                    <a:pt x="107982" y="1680568"/>
                  </a:cubicBezTo>
                  <a:cubicBezTo>
                    <a:pt x="114260" y="1673717"/>
                    <a:pt x="119075" y="1665657"/>
                    <a:pt x="122122" y="1656884"/>
                  </a:cubicBezTo>
                  <a:cubicBezTo>
                    <a:pt x="130747" y="1636522"/>
                    <a:pt x="138171" y="1615665"/>
                    <a:pt x="147856" y="1595798"/>
                  </a:cubicBezTo>
                  <a:cubicBezTo>
                    <a:pt x="143091" y="1611684"/>
                    <a:pt x="139917" y="1628002"/>
                    <a:pt x="138383" y="1644511"/>
                  </a:cubicBezTo>
                  <a:cubicBezTo>
                    <a:pt x="138383" y="1655045"/>
                    <a:pt x="144675" y="1668691"/>
                    <a:pt x="157259" y="1659782"/>
                  </a:cubicBezTo>
                  <a:cubicBezTo>
                    <a:pt x="164895" y="1654480"/>
                    <a:pt x="168288" y="1643168"/>
                    <a:pt x="171399" y="1634896"/>
                  </a:cubicBezTo>
                  <a:cubicBezTo>
                    <a:pt x="176913" y="1618846"/>
                    <a:pt x="181085" y="1602302"/>
                    <a:pt x="185539" y="1585899"/>
                  </a:cubicBezTo>
                  <a:cubicBezTo>
                    <a:pt x="191223" y="1570254"/>
                    <a:pt x="198321" y="1555152"/>
                    <a:pt x="206749" y="1540793"/>
                  </a:cubicBezTo>
                  <a:cubicBezTo>
                    <a:pt x="217565" y="1520240"/>
                    <a:pt x="225689" y="1498379"/>
                    <a:pt x="230927" y="1475748"/>
                  </a:cubicBezTo>
                  <a:cubicBezTo>
                    <a:pt x="233324" y="1466486"/>
                    <a:pt x="233444" y="1456786"/>
                    <a:pt x="231281" y="1447467"/>
                  </a:cubicBezTo>
                  <a:cubicBezTo>
                    <a:pt x="230503" y="1444922"/>
                    <a:pt x="229513" y="1443579"/>
                    <a:pt x="230079" y="1441175"/>
                  </a:cubicBezTo>
                  <a:cubicBezTo>
                    <a:pt x="231359" y="1438630"/>
                    <a:pt x="232949" y="1436254"/>
                    <a:pt x="234816" y="1434105"/>
                  </a:cubicBezTo>
                  <a:lnTo>
                    <a:pt x="246905" y="1415722"/>
                  </a:lnTo>
                  <a:cubicBezTo>
                    <a:pt x="265379" y="1387442"/>
                    <a:pt x="283478" y="1359162"/>
                    <a:pt x="301202" y="1330881"/>
                  </a:cubicBezTo>
                  <a:cubicBezTo>
                    <a:pt x="321634" y="1298076"/>
                    <a:pt x="341500" y="1264988"/>
                    <a:pt x="360023" y="1231122"/>
                  </a:cubicBezTo>
                  <a:cubicBezTo>
                    <a:pt x="378334" y="1199794"/>
                    <a:pt x="391802" y="1165872"/>
                    <a:pt x="399968" y="1130514"/>
                  </a:cubicBezTo>
                  <a:cubicBezTo>
                    <a:pt x="403142" y="1110859"/>
                    <a:pt x="409244" y="1091798"/>
                    <a:pt x="418067" y="1073953"/>
                  </a:cubicBezTo>
                  <a:cubicBezTo>
                    <a:pt x="428410" y="1056201"/>
                    <a:pt x="437848" y="1037938"/>
                    <a:pt x="446347" y="1019231"/>
                  </a:cubicBezTo>
                  <a:cubicBezTo>
                    <a:pt x="460882" y="984552"/>
                    <a:pt x="473650" y="949152"/>
                    <a:pt x="484594" y="913179"/>
                  </a:cubicBezTo>
                  <a:cubicBezTo>
                    <a:pt x="490392" y="942096"/>
                    <a:pt x="498168" y="970235"/>
                    <a:pt x="505804" y="998657"/>
                  </a:cubicBezTo>
                  <a:cubicBezTo>
                    <a:pt x="513432" y="1029172"/>
                    <a:pt x="514161" y="1061008"/>
                    <a:pt x="507925" y="1091841"/>
                  </a:cubicBezTo>
                  <a:cubicBezTo>
                    <a:pt x="500219" y="1134262"/>
                    <a:pt x="483746" y="1173501"/>
                    <a:pt x="466284" y="1212527"/>
                  </a:cubicBezTo>
                  <a:cubicBezTo>
                    <a:pt x="448771" y="1251321"/>
                    <a:pt x="434575" y="1291529"/>
                    <a:pt x="423864" y="1332719"/>
                  </a:cubicBezTo>
                  <a:cubicBezTo>
                    <a:pt x="402563" y="1417992"/>
                    <a:pt x="398427" y="1506651"/>
                    <a:pt x="411704" y="1593535"/>
                  </a:cubicBezTo>
                  <a:cubicBezTo>
                    <a:pt x="424147" y="1680568"/>
                    <a:pt x="449387" y="1765339"/>
                    <a:pt x="472576" y="1849968"/>
                  </a:cubicBezTo>
                  <a:cubicBezTo>
                    <a:pt x="495412" y="1932971"/>
                    <a:pt x="518318" y="2018025"/>
                    <a:pt x="518883" y="2104492"/>
                  </a:cubicBezTo>
                  <a:cubicBezTo>
                    <a:pt x="518883" y="2139065"/>
                    <a:pt x="517752" y="2173637"/>
                    <a:pt x="514571" y="2208069"/>
                  </a:cubicBezTo>
                  <a:cubicBezTo>
                    <a:pt x="510470" y="2251903"/>
                    <a:pt x="502057" y="2295172"/>
                    <a:pt x="499653" y="2339149"/>
                  </a:cubicBezTo>
                  <a:cubicBezTo>
                    <a:pt x="498211" y="2383832"/>
                    <a:pt x="502446" y="2428515"/>
                    <a:pt x="512238" y="2472137"/>
                  </a:cubicBezTo>
                  <a:cubicBezTo>
                    <a:pt x="521004" y="2515760"/>
                    <a:pt x="531114" y="2559099"/>
                    <a:pt x="541436" y="2602368"/>
                  </a:cubicBezTo>
                  <a:cubicBezTo>
                    <a:pt x="551758" y="2645637"/>
                    <a:pt x="562646" y="2690603"/>
                    <a:pt x="572826" y="2734862"/>
                  </a:cubicBezTo>
                  <a:cubicBezTo>
                    <a:pt x="583495" y="2777976"/>
                    <a:pt x="591639" y="2821669"/>
                    <a:pt x="597217" y="2865730"/>
                  </a:cubicBezTo>
                  <a:cubicBezTo>
                    <a:pt x="599289" y="2876024"/>
                    <a:pt x="599522" y="2886601"/>
                    <a:pt x="597925" y="2896979"/>
                  </a:cubicBezTo>
                  <a:cubicBezTo>
                    <a:pt x="597076" y="2900161"/>
                    <a:pt x="586330" y="2938269"/>
                    <a:pt x="582795" y="2945410"/>
                  </a:cubicBezTo>
                  <a:cubicBezTo>
                    <a:pt x="578383" y="2953611"/>
                    <a:pt x="572890" y="2961247"/>
                    <a:pt x="566464" y="2968034"/>
                  </a:cubicBezTo>
                  <a:cubicBezTo>
                    <a:pt x="559394" y="2976235"/>
                    <a:pt x="551546" y="2984720"/>
                    <a:pt x="543911" y="2995113"/>
                  </a:cubicBezTo>
                  <a:cubicBezTo>
                    <a:pt x="539831" y="3000557"/>
                    <a:pt x="536551" y="3006566"/>
                    <a:pt x="534154" y="3012929"/>
                  </a:cubicBezTo>
                  <a:cubicBezTo>
                    <a:pt x="531270" y="3020070"/>
                    <a:pt x="530513" y="3027847"/>
                    <a:pt x="531963" y="3035412"/>
                  </a:cubicBezTo>
                  <a:cubicBezTo>
                    <a:pt x="533879" y="3043543"/>
                    <a:pt x="538976" y="3050472"/>
                    <a:pt x="546102" y="3054784"/>
                  </a:cubicBezTo>
                  <a:cubicBezTo>
                    <a:pt x="549573" y="3056835"/>
                    <a:pt x="553342" y="3058390"/>
                    <a:pt x="557273" y="3059309"/>
                  </a:cubicBezTo>
                  <a:cubicBezTo>
                    <a:pt x="559323" y="3059733"/>
                    <a:pt x="561444" y="3060016"/>
                    <a:pt x="563494" y="3060370"/>
                  </a:cubicBezTo>
                  <a:lnTo>
                    <a:pt x="568797" y="3060370"/>
                  </a:lnTo>
                  <a:cubicBezTo>
                    <a:pt x="575407" y="3060158"/>
                    <a:pt x="582010" y="3061006"/>
                    <a:pt x="588380" y="3062773"/>
                  </a:cubicBezTo>
                  <a:cubicBezTo>
                    <a:pt x="594700" y="3065602"/>
                    <a:pt x="600865" y="3068783"/>
                    <a:pt x="606832" y="3072318"/>
                  </a:cubicBezTo>
                  <a:cubicBezTo>
                    <a:pt x="613895" y="3075570"/>
                    <a:pt x="621446" y="3077621"/>
                    <a:pt x="629173" y="3078328"/>
                  </a:cubicBezTo>
                  <a:cubicBezTo>
                    <a:pt x="632920" y="3078893"/>
                    <a:pt x="636667" y="3078964"/>
                    <a:pt x="640414" y="3079318"/>
                  </a:cubicBezTo>
                  <a:cubicBezTo>
                    <a:pt x="644162" y="3079671"/>
                    <a:pt x="647484" y="3079318"/>
                    <a:pt x="651161" y="3079318"/>
                  </a:cubicBezTo>
                  <a:cubicBezTo>
                    <a:pt x="666665" y="3079954"/>
                    <a:pt x="681830" y="3074651"/>
                    <a:pt x="693580" y="3064541"/>
                  </a:cubicBezTo>
                  <a:cubicBezTo>
                    <a:pt x="696839" y="3061359"/>
                    <a:pt x="699582" y="3057612"/>
                    <a:pt x="701710" y="3053582"/>
                  </a:cubicBezTo>
                  <a:cubicBezTo>
                    <a:pt x="703838" y="3057612"/>
                    <a:pt x="706581" y="3061359"/>
                    <a:pt x="709840" y="3064541"/>
                  </a:cubicBezTo>
                  <a:cubicBezTo>
                    <a:pt x="721591" y="3074651"/>
                    <a:pt x="736756" y="3079954"/>
                    <a:pt x="752260" y="3079318"/>
                  </a:cubicBezTo>
                  <a:cubicBezTo>
                    <a:pt x="756148" y="3079318"/>
                    <a:pt x="759330" y="3079318"/>
                    <a:pt x="763077" y="3079318"/>
                  </a:cubicBezTo>
                  <a:cubicBezTo>
                    <a:pt x="766824" y="3079318"/>
                    <a:pt x="770571" y="3078893"/>
                    <a:pt x="774318" y="3078328"/>
                  </a:cubicBezTo>
                  <a:cubicBezTo>
                    <a:pt x="782045" y="3077621"/>
                    <a:pt x="789596" y="3075570"/>
                    <a:pt x="796659" y="3072318"/>
                  </a:cubicBezTo>
                  <a:cubicBezTo>
                    <a:pt x="802626" y="3068783"/>
                    <a:pt x="808791" y="3065602"/>
                    <a:pt x="815111" y="3062773"/>
                  </a:cubicBezTo>
                  <a:cubicBezTo>
                    <a:pt x="821481" y="3061006"/>
                    <a:pt x="828084" y="3060158"/>
                    <a:pt x="834695" y="3060370"/>
                  </a:cubicBezTo>
                  <a:lnTo>
                    <a:pt x="839997" y="3060370"/>
                  </a:lnTo>
                  <a:cubicBezTo>
                    <a:pt x="842047" y="3060370"/>
                    <a:pt x="844168" y="3059733"/>
                    <a:pt x="846148" y="3059309"/>
                  </a:cubicBezTo>
                  <a:cubicBezTo>
                    <a:pt x="850107" y="3058390"/>
                    <a:pt x="853896" y="3056835"/>
                    <a:pt x="857389" y="3054784"/>
                  </a:cubicBezTo>
                  <a:cubicBezTo>
                    <a:pt x="864515" y="3050472"/>
                    <a:pt x="869620" y="3043543"/>
                    <a:pt x="871528" y="3035412"/>
                  </a:cubicBezTo>
                  <a:cubicBezTo>
                    <a:pt x="872978" y="3027847"/>
                    <a:pt x="872221" y="3020070"/>
                    <a:pt x="869337" y="3012929"/>
                  </a:cubicBezTo>
                  <a:cubicBezTo>
                    <a:pt x="866940" y="3006566"/>
                    <a:pt x="863660" y="3000557"/>
                    <a:pt x="859580" y="2995113"/>
                  </a:cubicBezTo>
                  <a:cubicBezTo>
                    <a:pt x="851945" y="2984720"/>
                    <a:pt x="844168" y="2976235"/>
                    <a:pt x="837027" y="2968034"/>
                  </a:cubicBezTo>
                  <a:cubicBezTo>
                    <a:pt x="830601" y="2961247"/>
                    <a:pt x="825108" y="2953611"/>
                    <a:pt x="820696" y="2945410"/>
                  </a:cubicBezTo>
                  <a:cubicBezTo>
                    <a:pt x="817161" y="2938340"/>
                    <a:pt x="805920" y="2901293"/>
                    <a:pt x="805213" y="2898677"/>
                  </a:cubicBezTo>
                  <a:cubicBezTo>
                    <a:pt x="803234" y="2887131"/>
                    <a:pt x="803375" y="2875317"/>
                    <a:pt x="805638" y="2863821"/>
                  </a:cubicBezTo>
                  <a:cubicBezTo>
                    <a:pt x="808041" y="2841833"/>
                    <a:pt x="811929" y="2820057"/>
                    <a:pt x="816313" y="2798352"/>
                  </a:cubicBezTo>
                  <a:cubicBezTo>
                    <a:pt x="825009" y="2754588"/>
                    <a:pt x="835190" y="2711107"/>
                    <a:pt x="845582" y="2667625"/>
                  </a:cubicBezTo>
                  <a:cubicBezTo>
                    <a:pt x="866297" y="2581229"/>
                    <a:pt x="891466" y="2493842"/>
                    <a:pt x="901293" y="2405325"/>
                  </a:cubicBezTo>
                  <a:cubicBezTo>
                    <a:pt x="905068" y="2360783"/>
                    <a:pt x="903307" y="2315952"/>
                    <a:pt x="896061" y="2271841"/>
                  </a:cubicBezTo>
                  <a:cubicBezTo>
                    <a:pt x="889627" y="2228006"/>
                    <a:pt x="885661" y="2183839"/>
                    <a:pt x="884184" y="2139559"/>
                  </a:cubicBezTo>
                  <a:cubicBezTo>
                    <a:pt x="882346" y="2062707"/>
                    <a:pt x="894223" y="1988401"/>
                    <a:pt x="913029" y="1913952"/>
                  </a:cubicBezTo>
                  <a:cubicBezTo>
                    <a:pt x="956226" y="1743775"/>
                    <a:pt x="1019642" y="1572749"/>
                    <a:pt x="991787" y="1394512"/>
                  </a:cubicBezTo>
                  <a:cubicBezTo>
                    <a:pt x="984936" y="1351964"/>
                    <a:pt x="974169" y="1310144"/>
                    <a:pt x="959619" y="1269583"/>
                  </a:cubicBezTo>
                  <a:cubicBezTo>
                    <a:pt x="945479" y="1229637"/>
                    <a:pt x="925613" y="1191812"/>
                    <a:pt x="911403" y="1152220"/>
                  </a:cubicBezTo>
                  <a:cubicBezTo>
                    <a:pt x="897192" y="1112627"/>
                    <a:pt x="886658" y="1068014"/>
                    <a:pt x="891536" y="1024958"/>
                  </a:cubicBezTo>
                  <a:cubicBezTo>
                    <a:pt x="894138" y="1008442"/>
                    <a:pt x="898012" y="992160"/>
                    <a:pt x="903131" y="976245"/>
                  </a:cubicBezTo>
                  <a:cubicBezTo>
                    <a:pt x="908858" y="955034"/>
                    <a:pt x="913807" y="933824"/>
                    <a:pt x="918119" y="912614"/>
                  </a:cubicBezTo>
                  <a:cubicBezTo>
                    <a:pt x="927876" y="943934"/>
                    <a:pt x="938480" y="974972"/>
                    <a:pt x="950782" y="1005373"/>
                  </a:cubicBezTo>
                  <a:cubicBezTo>
                    <a:pt x="957555" y="1023105"/>
                    <a:pt x="965636" y="1040307"/>
                    <a:pt x="974961" y="1056844"/>
                  </a:cubicBezTo>
                  <a:cubicBezTo>
                    <a:pt x="984357" y="1071373"/>
                    <a:pt x="991773" y="1087090"/>
                    <a:pt x="997019" y="1103577"/>
                  </a:cubicBezTo>
                  <a:cubicBezTo>
                    <a:pt x="1001897" y="1120546"/>
                    <a:pt x="1004089" y="1138079"/>
                    <a:pt x="1009179" y="1155047"/>
                  </a:cubicBezTo>
                  <a:cubicBezTo>
                    <a:pt x="1014680" y="1172539"/>
                    <a:pt x="1021777" y="1189486"/>
                    <a:pt x="1030389" y="1205670"/>
                  </a:cubicBezTo>
                  <a:cubicBezTo>
                    <a:pt x="1047851" y="1240030"/>
                    <a:pt x="1067506" y="1273401"/>
                    <a:pt x="1087584" y="1306277"/>
                  </a:cubicBezTo>
                  <a:cubicBezTo>
                    <a:pt x="1106199" y="1336820"/>
                    <a:pt x="1125245" y="1367080"/>
                    <a:pt x="1144708" y="1397057"/>
                  </a:cubicBezTo>
                  <a:lnTo>
                    <a:pt x="1168958" y="1434105"/>
                  </a:lnTo>
                  <a:cubicBezTo>
                    <a:pt x="1170655" y="1436091"/>
                    <a:pt x="1172097" y="1438276"/>
                    <a:pt x="1173271" y="1440609"/>
                  </a:cubicBezTo>
                  <a:cubicBezTo>
                    <a:pt x="1174331" y="1443649"/>
                    <a:pt x="1173836" y="1443649"/>
                    <a:pt x="1172776" y="1446901"/>
                  </a:cubicBezTo>
                  <a:cubicBezTo>
                    <a:pt x="1171496" y="1451285"/>
                    <a:pt x="1170945" y="1455845"/>
                    <a:pt x="1171150" y="1460405"/>
                  </a:cubicBezTo>
                  <a:cubicBezTo>
                    <a:pt x="1171857" y="1500281"/>
                    <a:pt x="1196389" y="1536197"/>
                    <a:pt x="1213074" y="1570841"/>
                  </a:cubicBezTo>
                  <a:cubicBezTo>
                    <a:pt x="1220144" y="1584981"/>
                    <a:pt x="1222619" y="1602868"/>
                    <a:pt x="1227214" y="1618210"/>
                  </a:cubicBezTo>
                  <a:cubicBezTo>
                    <a:pt x="1230819" y="1630441"/>
                    <a:pt x="1234284" y="1645430"/>
                    <a:pt x="1242343" y="1655682"/>
                  </a:cubicBezTo>
                  <a:cubicBezTo>
                    <a:pt x="1250403" y="1665933"/>
                    <a:pt x="1263553" y="1662257"/>
                    <a:pt x="1265038" y="1648612"/>
                  </a:cubicBezTo>
                  <a:cubicBezTo>
                    <a:pt x="1266735" y="1631007"/>
                    <a:pt x="1259523" y="1612130"/>
                    <a:pt x="1255635" y="1595232"/>
                  </a:cubicBezTo>
                  <a:cubicBezTo>
                    <a:pt x="1265250" y="1614887"/>
                    <a:pt x="1272673" y="1635461"/>
                    <a:pt x="1281157" y="1655682"/>
                  </a:cubicBezTo>
                  <a:cubicBezTo>
                    <a:pt x="1284133" y="1664682"/>
                    <a:pt x="1288948" y="1672968"/>
                    <a:pt x="1295297" y="1680003"/>
                  </a:cubicBezTo>
                  <a:cubicBezTo>
                    <a:pt x="1301447" y="1685800"/>
                    <a:pt x="1312335" y="1687709"/>
                    <a:pt x="1317213" y="1679084"/>
                  </a:cubicBezTo>
                  <a:cubicBezTo>
                    <a:pt x="1322092" y="1670458"/>
                    <a:pt x="1317213" y="1659711"/>
                    <a:pt x="1315022" y="1652005"/>
                  </a:cubicBezTo>
                  <a:cubicBezTo>
                    <a:pt x="1311628" y="1641753"/>
                    <a:pt x="1307386" y="1631785"/>
                    <a:pt x="1303356" y="1621816"/>
                  </a:cubicBezTo>
                  <a:cubicBezTo>
                    <a:pt x="1297488" y="1607322"/>
                    <a:pt x="1289217" y="1590990"/>
                    <a:pt x="1287803" y="1575224"/>
                  </a:cubicBezTo>
                  <a:cubicBezTo>
                    <a:pt x="1299963" y="1588869"/>
                    <a:pt x="1306538" y="1609372"/>
                    <a:pt x="1313820" y="1625775"/>
                  </a:cubicBezTo>
                  <a:cubicBezTo>
                    <a:pt x="1321102" y="1642178"/>
                    <a:pt x="1327959" y="1668196"/>
                    <a:pt x="1344503" y="1677316"/>
                  </a:cubicBezTo>
                  <a:cubicBezTo>
                    <a:pt x="1350293" y="1680802"/>
                    <a:pt x="1357809" y="1678928"/>
                    <a:pt x="1361287" y="1673145"/>
                  </a:cubicBezTo>
                  <a:cubicBezTo>
                    <a:pt x="1362333" y="1671406"/>
                    <a:pt x="1362927" y="1669440"/>
                    <a:pt x="1363026" y="1667418"/>
                  </a:cubicBezTo>
                  <a:cubicBezTo>
                    <a:pt x="1364511" y="1656106"/>
                    <a:pt x="1358219" y="1643521"/>
                    <a:pt x="1353765" y="1633482"/>
                  </a:cubicBezTo>
                  <a:cubicBezTo>
                    <a:pt x="1344786" y="1613190"/>
                    <a:pt x="1333828" y="1593959"/>
                    <a:pt x="1324354" y="1573881"/>
                  </a:cubicBezTo>
                  <a:cubicBezTo>
                    <a:pt x="1335807" y="1590990"/>
                    <a:pt x="1347967" y="1607605"/>
                    <a:pt x="1360623" y="1623866"/>
                  </a:cubicBezTo>
                  <a:cubicBezTo>
                    <a:pt x="1365642" y="1630300"/>
                    <a:pt x="1374762" y="1643450"/>
                    <a:pt x="1384872" y="1639986"/>
                  </a:cubicBezTo>
                  <a:cubicBezTo>
                    <a:pt x="1396537" y="1635956"/>
                    <a:pt x="1391588" y="1620826"/>
                    <a:pt x="1387629" y="1613120"/>
                  </a:cubicBezTo>
                  <a:cubicBezTo>
                    <a:pt x="1376742" y="1591909"/>
                    <a:pt x="1361895" y="1572254"/>
                    <a:pt x="1350018" y="1551539"/>
                  </a:cubicBezTo>
                  <a:cubicBezTo>
                    <a:pt x="1344079" y="1541217"/>
                    <a:pt x="1338282" y="1530753"/>
                    <a:pt x="1333050" y="1520077"/>
                  </a:cubicBezTo>
                  <a:cubicBezTo>
                    <a:pt x="1329621" y="1514364"/>
                    <a:pt x="1327225" y="1508093"/>
                    <a:pt x="1325980" y="1501553"/>
                  </a:cubicBezTo>
                  <a:cubicBezTo>
                    <a:pt x="1331636" y="1500493"/>
                    <a:pt x="1340827" y="1515552"/>
                    <a:pt x="1344715" y="1518875"/>
                  </a:cubicBezTo>
                  <a:close/>
                  <a:moveTo>
                    <a:pt x="718819" y="2816734"/>
                  </a:moveTo>
                  <a:cubicBezTo>
                    <a:pt x="718819" y="2825006"/>
                    <a:pt x="718324" y="2833349"/>
                    <a:pt x="718042" y="2841621"/>
                  </a:cubicBezTo>
                  <a:cubicBezTo>
                    <a:pt x="718650" y="2848302"/>
                    <a:pt x="717907" y="2855033"/>
                    <a:pt x="715850" y="2861417"/>
                  </a:cubicBezTo>
                  <a:cubicBezTo>
                    <a:pt x="712103" y="2869547"/>
                    <a:pt x="706659" y="2877254"/>
                    <a:pt x="702135" y="2885031"/>
                  </a:cubicBezTo>
                  <a:cubicBezTo>
                    <a:pt x="698882" y="2884183"/>
                    <a:pt x="693156" y="2870891"/>
                    <a:pt x="690964" y="2866861"/>
                  </a:cubicBezTo>
                  <a:cubicBezTo>
                    <a:pt x="689133" y="2864217"/>
                    <a:pt x="687521" y="2861431"/>
                    <a:pt x="686157" y="2858518"/>
                  </a:cubicBezTo>
                  <a:cubicBezTo>
                    <a:pt x="683470" y="2850458"/>
                    <a:pt x="685520" y="2837308"/>
                    <a:pt x="685237" y="2828753"/>
                  </a:cubicBezTo>
                  <a:cubicBezTo>
                    <a:pt x="684601" y="2811290"/>
                    <a:pt x="684248" y="2793827"/>
                    <a:pt x="683965" y="2776364"/>
                  </a:cubicBezTo>
                  <a:cubicBezTo>
                    <a:pt x="683258" y="2736630"/>
                    <a:pt x="683965" y="2696896"/>
                    <a:pt x="686652" y="2657232"/>
                  </a:cubicBezTo>
                  <a:cubicBezTo>
                    <a:pt x="689197" y="2614812"/>
                    <a:pt x="695347" y="2573169"/>
                    <a:pt x="698458" y="2531031"/>
                  </a:cubicBezTo>
                  <a:cubicBezTo>
                    <a:pt x="703669" y="2445398"/>
                    <a:pt x="702580" y="2359503"/>
                    <a:pt x="695206" y="2274033"/>
                  </a:cubicBezTo>
                  <a:cubicBezTo>
                    <a:pt x="693651" y="2252822"/>
                    <a:pt x="691742" y="2230835"/>
                    <a:pt x="689621" y="2209271"/>
                  </a:cubicBezTo>
                  <a:cubicBezTo>
                    <a:pt x="687959" y="2199394"/>
                    <a:pt x="687535" y="2189347"/>
                    <a:pt x="688348" y="2179364"/>
                  </a:cubicBezTo>
                  <a:cubicBezTo>
                    <a:pt x="689833" y="2169325"/>
                    <a:pt x="691247" y="2159285"/>
                    <a:pt x="692520" y="2149246"/>
                  </a:cubicBezTo>
                  <a:cubicBezTo>
                    <a:pt x="697539" y="2107687"/>
                    <a:pt x="700296" y="2065889"/>
                    <a:pt x="700791" y="2024034"/>
                  </a:cubicBezTo>
                  <a:cubicBezTo>
                    <a:pt x="701357" y="1976593"/>
                    <a:pt x="696125" y="1929294"/>
                    <a:pt x="696973" y="1881925"/>
                  </a:cubicBezTo>
                  <a:cubicBezTo>
                    <a:pt x="697680" y="1843746"/>
                    <a:pt x="701215" y="1805709"/>
                    <a:pt x="701851" y="1767530"/>
                  </a:cubicBezTo>
                  <a:cubicBezTo>
                    <a:pt x="702417" y="1803942"/>
                    <a:pt x="705740" y="1840141"/>
                    <a:pt x="706589" y="1876481"/>
                  </a:cubicBezTo>
                  <a:cubicBezTo>
                    <a:pt x="707508" y="1914306"/>
                    <a:pt x="703831" y="1951919"/>
                    <a:pt x="703054" y="1989603"/>
                  </a:cubicBezTo>
                  <a:cubicBezTo>
                    <a:pt x="702191" y="2032080"/>
                    <a:pt x="703746" y="2074564"/>
                    <a:pt x="707720" y="2116865"/>
                  </a:cubicBezTo>
                  <a:cubicBezTo>
                    <a:pt x="709558" y="2136661"/>
                    <a:pt x="711962" y="2156457"/>
                    <a:pt x="714789" y="2176112"/>
                  </a:cubicBezTo>
                  <a:cubicBezTo>
                    <a:pt x="717829" y="2196898"/>
                    <a:pt x="713093" y="2219098"/>
                    <a:pt x="711255" y="2239743"/>
                  </a:cubicBezTo>
                  <a:cubicBezTo>
                    <a:pt x="703152" y="2325128"/>
                    <a:pt x="700480" y="2410945"/>
                    <a:pt x="703266" y="2496670"/>
                  </a:cubicBezTo>
                  <a:cubicBezTo>
                    <a:pt x="704892" y="2537748"/>
                    <a:pt x="710689" y="2578260"/>
                    <a:pt x="714224" y="2619195"/>
                  </a:cubicBezTo>
                  <a:cubicBezTo>
                    <a:pt x="717900" y="2661616"/>
                    <a:pt x="719668" y="2704037"/>
                    <a:pt x="719880" y="2746952"/>
                  </a:cubicBezTo>
                  <a:cubicBezTo>
                    <a:pt x="719950" y="2770213"/>
                    <a:pt x="719456" y="2793473"/>
                    <a:pt x="718819" y="28167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4994345" y="3780465"/>
              <a:ext cx="1405010" cy="3079529"/>
            </a:xfrm>
            <a:custGeom>
              <a:rect b="b" l="l" r="r" t="t"/>
              <a:pathLst>
                <a:path extrusionOk="0" h="3079529" w="1405010">
                  <a:moveTo>
                    <a:pt x="369638" y="1086609"/>
                  </a:moveTo>
                  <a:cubicBezTo>
                    <a:pt x="367800" y="1087832"/>
                    <a:pt x="365828" y="1088850"/>
                    <a:pt x="363770" y="1089649"/>
                  </a:cubicBezTo>
                  <a:cubicBezTo>
                    <a:pt x="361713" y="1090498"/>
                    <a:pt x="359585" y="1091162"/>
                    <a:pt x="357408" y="1091629"/>
                  </a:cubicBezTo>
                  <a:cubicBezTo>
                    <a:pt x="355067" y="1092018"/>
                    <a:pt x="352706" y="1092258"/>
                    <a:pt x="350338" y="1092336"/>
                  </a:cubicBezTo>
                  <a:cubicBezTo>
                    <a:pt x="348075" y="1092336"/>
                    <a:pt x="345813" y="1092336"/>
                    <a:pt x="343268" y="1092336"/>
                  </a:cubicBezTo>
                  <a:cubicBezTo>
                    <a:pt x="340723" y="1092336"/>
                    <a:pt x="338814" y="1091911"/>
                    <a:pt x="336693" y="1091487"/>
                  </a:cubicBezTo>
                  <a:lnTo>
                    <a:pt x="330754" y="1090215"/>
                  </a:lnTo>
                  <a:cubicBezTo>
                    <a:pt x="326936" y="1089508"/>
                    <a:pt x="323684" y="1088376"/>
                    <a:pt x="321563" y="1087952"/>
                  </a:cubicBezTo>
                  <a:lnTo>
                    <a:pt x="317958" y="1087245"/>
                  </a:lnTo>
                  <a:cubicBezTo>
                    <a:pt x="317958" y="1087245"/>
                    <a:pt x="318877" y="1088164"/>
                    <a:pt x="320715" y="1089720"/>
                  </a:cubicBezTo>
                  <a:cubicBezTo>
                    <a:pt x="323175" y="1091883"/>
                    <a:pt x="325848" y="1093778"/>
                    <a:pt x="328704" y="1095376"/>
                  </a:cubicBezTo>
                  <a:cubicBezTo>
                    <a:pt x="332790" y="1097822"/>
                    <a:pt x="337223" y="1099632"/>
                    <a:pt x="341854" y="1100749"/>
                  </a:cubicBezTo>
                  <a:cubicBezTo>
                    <a:pt x="344533" y="1101463"/>
                    <a:pt x="347283" y="1101838"/>
                    <a:pt x="350055" y="1101880"/>
                  </a:cubicBezTo>
                  <a:cubicBezTo>
                    <a:pt x="352960" y="1101937"/>
                    <a:pt x="355873" y="1101746"/>
                    <a:pt x="358751" y="1101315"/>
                  </a:cubicBezTo>
                  <a:cubicBezTo>
                    <a:pt x="361628" y="1100622"/>
                    <a:pt x="364428" y="1099625"/>
                    <a:pt x="367093" y="1098345"/>
                  </a:cubicBezTo>
                  <a:cubicBezTo>
                    <a:pt x="369667" y="1097115"/>
                    <a:pt x="372049" y="1095525"/>
                    <a:pt x="374163" y="1093609"/>
                  </a:cubicBezTo>
                  <a:cubicBezTo>
                    <a:pt x="376185" y="1091947"/>
                    <a:pt x="377966" y="1090024"/>
                    <a:pt x="379466" y="1087881"/>
                  </a:cubicBezTo>
                  <a:cubicBezTo>
                    <a:pt x="383630" y="1082367"/>
                    <a:pt x="386090" y="1075756"/>
                    <a:pt x="386535" y="1068863"/>
                  </a:cubicBezTo>
                  <a:cubicBezTo>
                    <a:pt x="384131" y="1072447"/>
                    <a:pt x="381438" y="1075834"/>
                    <a:pt x="378476" y="1078973"/>
                  </a:cubicBezTo>
                  <a:cubicBezTo>
                    <a:pt x="375824" y="1081844"/>
                    <a:pt x="372862" y="1084403"/>
                    <a:pt x="369638" y="1086609"/>
                  </a:cubicBezTo>
                  <a:close/>
                  <a:moveTo>
                    <a:pt x="667351" y="635607"/>
                  </a:moveTo>
                  <a:cubicBezTo>
                    <a:pt x="667351" y="635607"/>
                    <a:pt x="667351" y="640061"/>
                    <a:pt x="667987" y="647980"/>
                  </a:cubicBezTo>
                  <a:cubicBezTo>
                    <a:pt x="668623" y="655898"/>
                    <a:pt x="668694" y="667069"/>
                    <a:pt x="669047" y="680432"/>
                  </a:cubicBezTo>
                  <a:cubicBezTo>
                    <a:pt x="669401" y="693794"/>
                    <a:pt x="669047" y="709561"/>
                    <a:pt x="668129" y="726175"/>
                  </a:cubicBezTo>
                  <a:cubicBezTo>
                    <a:pt x="667386" y="743433"/>
                    <a:pt x="663851" y="760458"/>
                    <a:pt x="657665" y="776585"/>
                  </a:cubicBezTo>
                  <a:cubicBezTo>
                    <a:pt x="652101" y="793023"/>
                    <a:pt x="644826" y="808825"/>
                    <a:pt x="635960" y="823742"/>
                  </a:cubicBezTo>
                  <a:cubicBezTo>
                    <a:pt x="628530" y="836872"/>
                    <a:pt x="619325" y="848912"/>
                    <a:pt x="608600" y="859517"/>
                  </a:cubicBezTo>
                  <a:cubicBezTo>
                    <a:pt x="601014" y="867075"/>
                    <a:pt x="591972" y="873014"/>
                    <a:pt x="582017" y="876980"/>
                  </a:cubicBezTo>
                  <a:cubicBezTo>
                    <a:pt x="579211" y="878062"/>
                    <a:pt x="576326" y="878932"/>
                    <a:pt x="573392" y="879596"/>
                  </a:cubicBezTo>
                  <a:lnTo>
                    <a:pt x="570211" y="880232"/>
                  </a:lnTo>
                  <a:lnTo>
                    <a:pt x="573463" y="880232"/>
                  </a:lnTo>
                  <a:cubicBezTo>
                    <a:pt x="576531" y="880056"/>
                    <a:pt x="579564" y="879533"/>
                    <a:pt x="582512" y="878677"/>
                  </a:cubicBezTo>
                  <a:cubicBezTo>
                    <a:pt x="593251" y="875743"/>
                    <a:pt x="603206" y="870455"/>
                    <a:pt x="611640" y="863194"/>
                  </a:cubicBezTo>
                  <a:cubicBezTo>
                    <a:pt x="623567" y="853084"/>
                    <a:pt x="633825" y="841149"/>
                    <a:pt x="642041" y="827843"/>
                  </a:cubicBezTo>
                  <a:cubicBezTo>
                    <a:pt x="651479" y="812642"/>
                    <a:pt x="659319" y="796508"/>
                    <a:pt x="665442" y="779696"/>
                  </a:cubicBezTo>
                  <a:cubicBezTo>
                    <a:pt x="668432" y="771063"/>
                    <a:pt x="670794" y="762226"/>
                    <a:pt x="672512" y="753254"/>
                  </a:cubicBezTo>
                  <a:cubicBezTo>
                    <a:pt x="674046" y="744565"/>
                    <a:pt x="674944" y="735777"/>
                    <a:pt x="675198" y="726953"/>
                  </a:cubicBezTo>
                  <a:cubicBezTo>
                    <a:pt x="675665" y="711476"/>
                    <a:pt x="675141" y="695986"/>
                    <a:pt x="673643" y="680573"/>
                  </a:cubicBezTo>
                  <a:cubicBezTo>
                    <a:pt x="672363" y="665478"/>
                    <a:pt x="670264" y="650468"/>
                    <a:pt x="667351" y="635607"/>
                  </a:cubicBezTo>
                  <a:close/>
                  <a:moveTo>
                    <a:pt x="704397" y="970730"/>
                  </a:moveTo>
                  <a:cubicBezTo>
                    <a:pt x="703972" y="957650"/>
                    <a:pt x="702983" y="946833"/>
                    <a:pt x="702629" y="939197"/>
                  </a:cubicBezTo>
                  <a:lnTo>
                    <a:pt x="701640" y="927249"/>
                  </a:lnTo>
                  <a:cubicBezTo>
                    <a:pt x="701640" y="927249"/>
                    <a:pt x="701640" y="931632"/>
                    <a:pt x="700721" y="939197"/>
                  </a:cubicBezTo>
                  <a:cubicBezTo>
                    <a:pt x="699801" y="946762"/>
                    <a:pt x="699377" y="957650"/>
                    <a:pt x="698953" y="970730"/>
                  </a:cubicBezTo>
                  <a:cubicBezTo>
                    <a:pt x="698529" y="983810"/>
                    <a:pt x="697751" y="999011"/>
                    <a:pt x="697397" y="1015201"/>
                  </a:cubicBezTo>
                  <a:cubicBezTo>
                    <a:pt x="697044" y="1031391"/>
                    <a:pt x="696903" y="1048855"/>
                    <a:pt x="696832" y="1066247"/>
                  </a:cubicBezTo>
                  <a:cubicBezTo>
                    <a:pt x="696761" y="1083639"/>
                    <a:pt x="696832" y="1100961"/>
                    <a:pt x="697397" y="1117293"/>
                  </a:cubicBezTo>
                  <a:cubicBezTo>
                    <a:pt x="697963" y="1133625"/>
                    <a:pt x="698529" y="1148755"/>
                    <a:pt x="698953" y="1161764"/>
                  </a:cubicBezTo>
                  <a:cubicBezTo>
                    <a:pt x="699377" y="1174773"/>
                    <a:pt x="700367" y="1185661"/>
                    <a:pt x="700721" y="1193226"/>
                  </a:cubicBezTo>
                  <a:cubicBezTo>
                    <a:pt x="701074" y="1200791"/>
                    <a:pt x="701640" y="1205175"/>
                    <a:pt x="701640" y="1205175"/>
                  </a:cubicBezTo>
                  <a:lnTo>
                    <a:pt x="702629" y="1193226"/>
                  </a:lnTo>
                  <a:cubicBezTo>
                    <a:pt x="702629" y="1185661"/>
                    <a:pt x="703972" y="1174773"/>
                    <a:pt x="704397" y="1161764"/>
                  </a:cubicBezTo>
                  <a:cubicBezTo>
                    <a:pt x="704821" y="1148755"/>
                    <a:pt x="705670" y="1133484"/>
                    <a:pt x="705952" y="1117293"/>
                  </a:cubicBezTo>
                  <a:cubicBezTo>
                    <a:pt x="706235" y="1101103"/>
                    <a:pt x="706447" y="1083639"/>
                    <a:pt x="706518" y="1066247"/>
                  </a:cubicBezTo>
                  <a:cubicBezTo>
                    <a:pt x="706589" y="1048855"/>
                    <a:pt x="706518" y="1031462"/>
                    <a:pt x="705952" y="1015201"/>
                  </a:cubicBezTo>
                  <a:cubicBezTo>
                    <a:pt x="705386" y="998940"/>
                    <a:pt x="704821" y="983880"/>
                    <a:pt x="704397" y="970871"/>
                  </a:cubicBezTo>
                  <a:close/>
                  <a:moveTo>
                    <a:pt x="643384" y="2179011"/>
                  </a:moveTo>
                  <a:cubicBezTo>
                    <a:pt x="619629" y="2153205"/>
                    <a:pt x="578058" y="2157800"/>
                    <a:pt x="554657" y="2180990"/>
                  </a:cubicBezTo>
                  <a:lnTo>
                    <a:pt x="562929" y="2178233"/>
                  </a:lnTo>
                  <a:cubicBezTo>
                    <a:pt x="587814" y="2167133"/>
                    <a:pt x="618498" y="2169820"/>
                    <a:pt x="643384" y="2179011"/>
                  </a:cubicBezTo>
                  <a:close/>
                  <a:moveTo>
                    <a:pt x="628608" y="3048138"/>
                  </a:moveTo>
                  <a:cubicBezTo>
                    <a:pt x="624776" y="3044532"/>
                    <a:pt x="622117" y="3039866"/>
                    <a:pt x="620972" y="3034776"/>
                  </a:cubicBezTo>
                  <a:cubicBezTo>
                    <a:pt x="618816" y="3023817"/>
                    <a:pt x="618816" y="3012505"/>
                    <a:pt x="620972" y="3001547"/>
                  </a:cubicBezTo>
                  <a:cubicBezTo>
                    <a:pt x="623942" y="2979559"/>
                    <a:pt x="629244" y="2959126"/>
                    <a:pt x="632850" y="2941168"/>
                  </a:cubicBezTo>
                  <a:cubicBezTo>
                    <a:pt x="635826" y="2926745"/>
                    <a:pt x="637389" y="2912110"/>
                    <a:pt x="637516" y="2897404"/>
                  </a:cubicBezTo>
                  <a:cubicBezTo>
                    <a:pt x="637516" y="2892101"/>
                    <a:pt x="636384" y="2892101"/>
                    <a:pt x="635960" y="2897404"/>
                  </a:cubicBezTo>
                  <a:cubicBezTo>
                    <a:pt x="634582" y="2911898"/>
                    <a:pt x="632030" y="2926179"/>
                    <a:pt x="628325" y="2940248"/>
                  </a:cubicBezTo>
                  <a:cubicBezTo>
                    <a:pt x="624154" y="2957783"/>
                    <a:pt x="617296" y="2977861"/>
                    <a:pt x="614185" y="3000698"/>
                  </a:cubicBezTo>
                  <a:cubicBezTo>
                    <a:pt x="611845" y="3012647"/>
                    <a:pt x="611845" y="3024878"/>
                    <a:pt x="614185" y="3036826"/>
                  </a:cubicBezTo>
                  <a:cubicBezTo>
                    <a:pt x="615677" y="3043472"/>
                    <a:pt x="619127" y="3049482"/>
                    <a:pt x="624083" y="3054148"/>
                  </a:cubicBezTo>
                  <a:cubicBezTo>
                    <a:pt x="629336" y="3058602"/>
                    <a:pt x="635784" y="3061359"/>
                    <a:pt x="642606" y="3062067"/>
                  </a:cubicBezTo>
                  <a:cubicBezTo>
                    <a:pt x="648969" y="3062773"/>
                    <a:pt x="655396" y="3062562"/>
                    <a:pt x="661695" y="3061430"/>
                  </a:cubicBezTo>
                  <a:cubicBezTo>
                    <a:pt x="665018" y="3061006"/>
                    <a:pt x="667634" y="3060440"/>
                    <a:pt x="670815" y="3059733"/>
                  </a:cubicBezTo>
                  <a:cubicBezTo>
                    <a:pt x="674315" y="3058814"/>
                    <a:pt x="677552" y="3057117"/>
                    <a:pt x="680289" y="3054784"/>
                  </a:cubicBezTo>
                  <a:cubicBezTo>
                    <a:pt x="685202" y="3050189"/>
                    <a:pt x="688476" y="3044179"/>
                    <a:pt x="689621" y="3037533"/>
                  </a:cubicBezTo>
                  <a:cubicBezTo>
                    <a:pt x="690908" y="3031665"/>
                    <a:pt x="691473" y="3025585"/>
                    <a:pt x="691317" y="3019575"/>
                  </a:cubicBezTo>
                  <a:cubicBezTo>
                    <a:pt x="690985" y="3008475"/>
                    <a:pt x="689543" y="2997446"/>
                    <a:pt x="687005" y="2986629"/>
                  </a:cubicBezTo>
                  <a:cubicBezTo>
                    <a:pt x="684813" y="2976518"/>
                    <a:pt x="681561" y="2966549"/>
                    <a:pt x="679016" y="2958348"/>
                  </a:cubicBezTo>
                  <a:cubicBezTo>
                    <a:pt x="676471" y="2950147"/>
                    <a:pt x="675693" y="2941521"/>
                    <a:pt x="674491" y="2934310"/>
                  </a:cubicBezTo>
                  <a:cubicBezTo>
                    <a:pt x="673289" y="2927098"/>
                    <a:pt x="672582" y="2920665"/>
                    <a:pt x="671875" y="2915433"/>
                  </a:cubicBezTo>
                  <a:cubicBezTo>
                    <a:pt x="670532" y="2904969"/>
                    <a:pt x="669754" y="2905039"/>
                    <a:pt x="670249" y="2915433"/>
                  </a:cubicBezTo>
                  <a:cubicBezTo>
                    <a:pt x="670603" y="2920735"/>
                    <a:pt x="671027" y="2927169"/>
                    <a:pt x="671522" y="2934522"/>
                  </a:cubicBezTo>
                  <a:cubicBezTo>
                    <a:pt x="671974" y="2942794"/>
                    <a:pt x="672993" y="2951066"/>
                    <a:pt x="674562" y="2959267"/>
                  </a:cubicBezTo>
                  <a:cubicBezTo>
                    <a:pt x="676966" y="2968459"/>
                    <a:pt x="679440" y="2977367"/>
                    <a:pt x="681137" y="2987547"/>
                  </a:cubicBezTo>
                  <a:cubicBezTo>
                    <a:pt x="683017" y="2998082"/>
                    <a:pt x="684057" y="3008687"/>
                    <a:pt x="684248" y="3019363"/>
                  </a:cubicBezTo>
                  <a:cubicBezTo>
                    <a:pt x="684269" y="3024807"/>
                    <a:pt x="683675" y="3030322"/>
                    <a:pt x="682480" y="3035625"/>
                  </a:cubicBezTo>
                  <a:cubicBezTo>
                    <a:pt x="681667" y="3040644"/>
                    <a:pt x="679179" y="3045311"/>
                    <a:pt x="675410" y="3048775"/>
                  </a:cubicBezTo>
                  <a:cubicBezTo>
                    <a:pt x="673586" y="3050330"/>
                    <a:pt x="671430" y="3051391"/>
                    <a:pt x="669118" y="3051956"/>
                  </a:cubicBezTo>
                  <a:cubicBezTo>
                    <a:pt x="666290" y="3052593"/>
                    <a:pt x="663441" y="3053087"/>
                    <a:pt x="660564" y="3053441"/>
                  </a:cubicBezTo>
                  <a:cubicBezTo>
                    <a:pt x="654936" y="3054219"/>
                    <a:pt x="649224" y="3054219"/>
                    <a:pt x="643596" y="3053441"/>
                  </a:cubicBezTo>
                  <a:cubicBezTo>
                    <a:pt x="638173" y="3053229"/>
                    <a:pt x="632941" y="3051391"/>
                    <a:pt x="628608" y="3048138"/>
                  </a:cubicBezTo>
                  <a:close/>
                  <a:moveTo>
                    <a:pt x="829887" y="877122"/>
                  </a:moveTo>
                  <a:cubicBezTo>
                    <a:pt x="819954" y="873127"/>
                    <a:pt x="810918" y="867188"/>
                    <a:pt x="803304" y="859659"/>
                  </a:cubicBezTo>
                  <a:cubicBezTo>
                    <a:pt x="792579" y="849053"/>
                    <a:pt x="783374" y="837013"/>
                    <a:pt x="775944" y="823884"/>
                  </a:cubicBezTo>
                  <a:cubicBezTo>
                    <a:pt x="767128" y="808952"/>
                    <a:pt x="759881" y="793150"/>
                    <a:pt x="754310" y="776726"/>
                  </a:cubicBezTo>
                  <a:cubicBezTo>
                    <a:pt x="751298" y="768532"/>
                    <a:pt x="748937" y="760119"/>
                    <a:pt x="747240" y="751557"/>
                  </a:cubicBezTo>
                  <a:cubicBezTo>
                    <a:pt x="745565" y="743235"/>
                    <a:pt x="744497" y="734793"/>
                    <a:pt x="744059" y="726317"/>
                  </a:cubicBezTo>
                  <a:cubicBezTo>
                    <a:pt x="743069" y="709702"/>
                    <a:pt x="742786" y="694006"/>
                    <a:pt x="743140" y="680573"/>
                  </a:cubicBezTo>
                  <a:cubicBezTo>
                    <a:pt x="743493" y="667140"/>
                    <a:pt x="743776" y="655969"/>
                    <a:pt x="744271" y="648121"/>
                  </a:cubicBezTo>
                  <a:cubicBezTo>
                    <a:pt x="744766" y="640273"/>
                    <a:pt x="744907" y="635749"/>
                    <a:pt x="744907" y="635749"/>
                  </a:cubicBezTo>
                  <a:cubicBezTo>
                    <a:pt x="741938" y="650489"/>
                    <a:pt x="739789" y="665379"/>
                    <a:pt x="738473" y="680361"/>
                  </a:cubicBezTo>
                  <a:cubicBezTo>
                    <a:pt x="736975" y="695774"/>
                    <a:pt x="736452" y="711264"/>
                    <a:pt x="736918" y="726741"/>
                  </a:cubicBezTo>
                  <a:cubicBezTo>
                    <a:pt x="737236" y="735564"/>
                    <a:pt x="738155" y="744345"/>
                    <a:pt x="739676" y="753041"/>
                  </a:cubicBezTo>
                  <a:cubicBezTo>
                    <a:pt x="741323" y="762027"/>
                    <a:pt x="743691" y="770872"/>
                    <a:pt x="746745" y="779483"/>
                  </a:cubicBezTo>
                  <a:cubicBezTo>
                    <a:pt x="752847" y="796297"/>
                    <a:pt x="760659" y="812430"/>
                    <a:pt x="770076" y="827631"/>
                  </a:cubicBezTo>
                  <a:cubicBezTo>
                    <a:pt x="778333" y="840909"/>
                    <a:pt x="788585" y="852829"/>
                    <a:pt x="800476" y="862981"/>
                  </a:cubicBezTo>
                  <a:cubicBezTo>
                    <a:pt x="808911" y="870243"/>
                    <a:pt x="818865" y="875531"/>
                    <a:pt x="829604" y="878465"/>
                  </a:cubicBezTo>
                  <a:cubicBezTo>
                    <a:pt x="832573" y="879328"/>
                    <a:pt x="835635" y="879851"/>
                    <a:pt x="838724" y="880021"/>
                  </a:cubicBezTo>
                  <a:lnTo>
                    <a:pt x="841906" y="880021"/>
                  </a:lnTo>
                  <a:lnTo>
                    <a:pt x="838795" y="879384"/>
                  </a:lnTo>
                  <a:cubicBezTo>
                    <a:pt x="835748" y="878854"/>
                    <a:pt x="832750" y="878097"/>
                    <a:pt x="829816" y="877122"/>
                  </a:cubicBezTo>
                  <a:close/>
                  <a:moveTo>
                    <a:pt x="1344715" y="1518875"/>
                  </a:moveTo>
                  <a:cubicBezTo>
                    <a:pt x="1354563" y="1526808"/>
                    <a:pt x="1366716" y="1531347"/>
                    <a:pt x="1379358" y="1531813"/>
                  </a:cubicBezTo>
                  <a:cubicBezTo>
                    <a:pt x="1387488" y="1533086"/>
                    <a:pt x="1395760" y="1530470"/>
                    <a:pt x="1401628" y="1524743"/>
                  </a:cubicBezTo>
                  <a:cubicBezTo>
                    <a:pt x="1408698" y="1515764"/>
                    <a:pt x="1401628" y="1505230"/>
                    <a:pt x="1392791" y="1500776"/>
                  </a:cubicBezTo>
                  <a:lnTo>
                    <a:pt x="1392791" y="1500776"/>
                  </a:lnTo>
                  <a:cubicBezTo>
                    <a:pt x="1360198" y="1483949"/>
                    <a:pt x="1341463" y="1451285"/>
                    <a:pt x="1315022" y="1427317"/>
                  </a:cubicBezTo>
                  <a:cubicBezTo>
                    <a:pt x="1300882" y="1414449"/>
                    <a:pt x="1284763" y="1401653"/>
                    <a:pt x="1265533" y="1396987"/>
                  </a:cubicBezTo>
                  <a:cubicBezTo>
                    <a:pt x="1259735" y="1395502"/>
                    <a:pt x="1252312" y="1396987"/>
                    <a:pt x="1246939" y="1395502"/>
                  </a:cubicBezTo>
                  <a:cubicBezTo>
                    <a:pt x="1239869" y="1393451"/>
                    <a:pt x="1234779" y="1376059"/>
                    <a:pt x="1232234" y="1369837"/>
                  </a:cubicBezTo>
                  <a:cubicBezTo>
                    <a:pt x="1215125" y="1326780"/>
                    <a:pt x="1206782" y="1279340"/>
                    <a:pt x="1195965" y="1234374"/>
                  </a:cubicBezTo>
                  <a:cubicBezTo>
                    <a:pt x="1182815" y="1179793"/>
                    <a:pt x="1169241" y="1119556"/>
                    <a:pt x="1135023" y="1073812"/>
                  </a:cubicBezTo>
                  <a:cubicBezTo>
                    <a:pt x="1124842" y="1060167"/>
                    <a:pt x="1113389" y="1048430"/>
                    <a:pt x="1106036" y="1032805"/>
                  </a:cubicBezTo>
                  <a:cubicBezTo>
                    <a:pt x="1100366" y="1019775"/>
                    <a:pt x="1096655" y="1005981"/>
                    <a:pt x="1095007" y="991870"/>
                  </a:cubicBezTo>
                  <a:cubicBezTo>
                    <a:pt x="1089069" y="953125"/>
                    <a:pt x="1080443" y="914805"/>
                    <a:pt x="1072384" y="876486"/>
                  </a:cubicBezTo>
                  <a:cubicBezTo>
                    <a:pt x="1064607" y="839933"/>
                    <a:pt x="1055699" y="803451"/>
                    <a:pt x="1049478" y="766616"/>
                  </a:cubicBezTo>
                  <a:cubicBezTo>
                    <a:pt x="1045801" y="745052"/>
                    <a:pt x="1044034" y="722498"/>
                    <a:pt x="1042408" y="700723"/>
                  </a:cubicBezTo>
                  <a:cubicBezTo>
                    <a:pt x="1041205" y="686583"/>
                    <a:pt x="1042408" y="672442"/>
                    <a:pt x="1040640" y="658797"/>
                  </a:cubicBezTo>
                  <a:cubicBezTo>
                    <a:pt x="1038307" y="639036"/>
                    <a:pt x="1032389" y="619869"/>
                    <a:pt x="1023177" y="602236"/>
                  </a:cubicBezTo>
                  <a:cubicBezTo>
                    <a:pt x="1003523" y="565118"/>
                    <a:pt x="969941" y="538605"/>
                    <a:pt x="932612" y="520152"/>
                  </a:cubicBezTo>
                  <a:cubicBezTo>
                    <a:pt x="913870" y="511201"/>
                    <a:pt x="894378" y="503912"/>
                    <a:pt x="874357" y="498377"/>
                  </a:cubicBezTo>
                  <a:cubicBezTo>
                    <a:pt x="854914" y="492932"/>
                    <a:pt x="832856" y="491306"/>
                    <a:pt x="814333" y="483529"/>
                  </a:cubicBezTo>
                  <a:cubicBezTo>
                    <a:pt x="798051" y="476452"/>
                    <a:pt x="786266" y="461845"/>
                    <a:pt x="782802" y="444432"/>
                  </a:cubicBezTo>
                  <a:cubicBezTo>
                    <a:pt x="782300" y="435014"/>
                    <a:pt x="782300" y="425568"/>
                    <a:pt x="782802" y="416151"/>
                  </a:cubicBezTo>
                  <a:cubicBezTo>
                    <a:pt x="782802" y="411838"/>
                    <a:pt x="782307" y="407172"/>
                    <a:pt x="782802" y="402789"/>
                  </a:cubicBezTo>
                  <a:cubicBezTo>
                    <a:pt x="783297" y="397274"/>
                    <a:pt x="785347" y="396567"/>
                    <a:pt x="789872" y="392183"/>
                  </a:cubicBezTo>
                  <a:cubicBezTo>
                    <a:pt x="802816" y="378892"/>
                    <a:pt x="813662" y="363705"/>
                    <a:pt x="822039" y="347147"/>
                  </a:cubicBezTo>
                  <a:cubicBezTo>
                    <a:pt x="840626" y="309951"/>
                    <a:pt x="851768" y="269482"/>
                    <a:pt x="854844" y="228015"/>
                  </a:cubicBezTo>
                  <a:cubicBezTo>
                    <a:pt x="858732" y="184676"/>
                    <a:pt x="858661" y="140063"/>
                    <a:pt x="844522" y="98421"/>
                  </a:cubicBezTo>
                  <a:cubicBezTo>
                    <a:pt x="834794" y="67574"/>
                    <a:pt x="814842" y="40969"/>
                    <a:pt x="787963" y="22982"/>
                  </a:cubicBezTo>
                  <a:cubicBezTo>
                    <a:pt x="752613" y="429"/>
                    <a:pt x="707649" y="-4237"/>
                    <a:pt x="667280" y="3257"/>
                  </a:cubicBezTo>
                  <a:cubicBezTo>
                    <a:pt x="635508" y="8772"/>
                    <a:pt x="606734" y="25408"/>
                    <a:pt x="586118" y="50203"/>
                  </a:cubicBezTo>
                  <a:cubicBezTo>
                    <a:pt x="559394" y="83927"/>
                    <a:pt x="549142" y="127974"/>
                    <a:pt x="547799" y="170394"/>
                  </a:cubicBezTo>
                  <a:cubicBezTo>
                    <a:pt x="546399" y="211613"/>
                    <a:pt x="551023" y="252817"/>
                    <a:pt x="561515" y="292707"/>
                  </a:cubicBezTo>
                  <a:cubicBezTo>
                    <a:pt x="567015" y="313062"/>
                    <a:pt x="574820" y="332731"/>
                    <a:pt x="584774" y="351318"/>
                  </a:cubicBezTo>
                  <a:cubicBezTo>
                    <a:pt x="588889" y="358982"/>
                    <a:pt x="593499" y="366371"/>
                    <a:pt x="598561" y="373448"/>
                  </a:cubicBezTo>
                  <a:cubicBezTo>
                    <a:pt x="603934" y="380518"/>
                    <a:pt x="611004" y="386033"/>
                    <a:pt x="616589" y="392961"/>
                  </a:cubicBezTo>
                  <a:cubicBezTo>
                    <a:pt x="620972" y="398334"/>
                    <a:pt x="619064" y="407101"/>
                    <a:pt x="618993" y="413606"/>
                  </a:cubicBezTo>
                  <a:cubicBezTo>
                    <a:pt x="618993" y="423292"/>
                    <a:pt x="619700" y="433190"/>
                    <a:pt x="618993" y="442805"/>
                  </a:cubicBezTo>
                  <a:cubicBezTo>
                    <a:pt x="617155" y="457504"/>
                    <a:pt x="609067" y="470704"/>
                    <a:pt x="596793" y="479004"/>
                  </a:cubicBezTo>
                  <a:cubicBezTo>
                    <a:pt x="579967" y="490458"/>
                    <a:pt x="556142" y="491094"/>
                    <a:pt x="536770" y="496114"/>
                  </a:cubicBezTo>
                  <a:cubicBezTo>
                    <a:pt x="458082" y="516829"/>
                    <a:pt x="380031" y="563209"/>
                    <a:pt x="364265" y="649252"/>
                  </a:cubicBezTo>
                  <a:cubicBezTo>
                    <a:pt x="362335" y="665464"/>
                    <a:pt x="361388" y="681782"/>
                    <a:pt x="361437" y="698107"/>
                  </a:cubicBezTo>
                  <a:cubicBezTo>
                    <a:pt x="360801" y="708146"/>
                    <a:pt x="359387" y="718257"/>
                    <a:pt x="358327" y="728225"/>
                  </a:cubicBezTo>
                  <a:cubicBezTo>
                    <a:pt x="356375" y="749584"/>
                    <a:pt x="353307" y="770823"/>
                    <a:pt x="349135" y="791856"/>
                  </a:cubicBezTo>
                  <a:cubicBezTo>
                    <a:pt x="340228" y="833853"/>
                    <a:pt x="331249" y="875778"/>
                    <a:pt x="322623" y="917775"/>
                  </a:cubicBezTo>
                  <a:cubicBezTo>
                    <a:pt x="318240" y="938985"/>
                    <a:pt x="313786" y="960195"/>
                    <a:pt x="310181" y="982042"/>
                  </a:cubicBezTo>
                  <a:cubicBezTo>
                    <a:pt x="308491" y="996692"/>
                    <a:pt x="305366" y="1011136"/>
                    <a:pt x="300849" y="1025170"/>
                  </a:cubicBezTo>
                  <a:cubicBezTo>
                    <a:pt x="291304" y="1050127"/>
                    <a:pt x="271226" y="1067590"/>
                    <a:pt x="257722" y="1090074"/>
                  </a:cubicBezTo>
                  <a:cubicBezTo>
                    <a:pt x="226827" y="1141332"/>
                    <a:pt x="214949" y="1203195"/>
                    <a:pt x="201163" y="1260675"/>
                  </a:cubicBezTo>
                  <a:cubicBezTo>
                    <a:pt x="196971" y="1277834"/>
                    <a:pt x="192771" y="1295057"/>
                    <a:pt x="188579" y="1312357"/>
                  </a:cubicBezTo>
                  <a:cubicBezTo>
                    <a:pt x="184641" y="1329128"/>
                    <a:pt x="179727" y="1345651"/>
                    <a:pt x="173873" y="1361848"/>
                  </a:cubicBezTo>
                  <a:cubicBezTo>
                    <a:pt x="170840" y="1370700"/>
                    <a:pt x="167030" y="1379262"/>
                    <a:pt x="162491" y="1387442"/>
                  </a:cubicBezTo>
                  <a:cubicBezTo>
                    <a:pt x="159734" y="1392179"/>
                    <a:pt x="158956" y="1394512"/>
                    <a:pt x="154290" y="1395148"/>
                  </a:cubicBezTo>
                  <a:cubicBezTo>
                    <a:pt x="149624" y="1395785"/>
                    <a:pt x="146372" y="1395148"/>
                    <a:pt x="142554" y="1395997"/>
                  </a:cubicBezTo>
                  <a:cubicBezTo>
                    <a:pt x="107205" y="1402148"/>
                    <a:pt x="80198" y="1434953"/>
                    <a:pt x="57716" y="1460617"/>
                  </a:cubicBezTo>
                  <a:cubicBezTo>
                    <a:pt x="46898" y="1474277"/>
                    <a:pt x="34045" y="1486204"/>
                    <a:pt x="19609" y="1495968"/>
                  </a:cubicBezTo>
                  <a:cubicBezTo>
                    <a:pt x="12539" y="1500351"/>
                    <a:pt x="2995" y="1503604"/>
                    <a:pt x="167" y="1512300"/>
                  </a:cubicBezTo>
                  <a:cubicBezTo>
                    <a:pt x="-1643" y="1517786"/>
                    <a:pt x="336" y="1523803"/>
                    <a:pt x="5045" y="1527147"/>
                  </a:cubicBezTo>
                  <a:cubicBezTo>
                    <a:pt x="16357" y="1535773"/>
                    <a:pt x="36435" y="1531036"/>
                    <a:pt x="48030" y="1525804"/>
                  </a:cubicBezTo>
                  <a:cubicBezTo>
                    <a:pt x="54866" y="1522347"/>
                    <a:pt x="60925" y="1517532"/>
                    <a:pt x="65846" y="1511663"/>
                  </a:cubicBezTo>
                  <a:cubicBezTo>
                    <a:pt x="68250" y="1509047"/>
                    <a:pt x="73410" y="1500210"/>
                    <a:pt x="78006" y="1501624"/>
                  </a:cubicBezTo>
                  <a:cubicBezTo>
                    <a:pt x="76769" y="1508171"/>
                    <a:pt x="74379" y="1514442"/>
                    <a:pt x="70936" y="1520148"/>
                  </a:cubicBezTo>
                  <a:cubicBezTo>
                    <a:pt x="65987" y="1530329"/>
                    <a:pt x="60473" y="1540298"/>
                    <a:pt x="54887" y="1550196"/>
                  </a:cubicBezTo>
                  <a:cubicBezTo>
                    <a:pt x="42727" y="1571406"/>
                    <a:pt x="27598" y="1591414"/>
                    <a:pt x="16427" y="1613120"/>
                  </a:cubicBezTo>
                  <a:cubicBezTo>
                    <a:pt x="12539" y="1620755"/>
                    <a:pt x="7731" y="1634330"/>
                    <a:pt x="18195" y="1639562"/>
                  </a:cubicBezTo>
                  <a:cubicBezTo>
                    <a:pt x="28658" y="1644794"/>
                    <a:pt x="36789" y="1632492"/>
                    <a:pt x="41808" y="1625422"/>
                  </a:cubicBezTo>
                  <a:cubicBezTo>
                    <a:pt x="54817" y="1608877"/>
                    <a:pt x="67140" y="1591888"/>
                    <a:pt x="78784" y="1574446"/>
                  </a:cubicBezTo>
                  <a:cubicBezTo>
                    <a:pt x="69381" y="1594525"/>
                    <a:pt x="58422" y="1613756"/>
                    <a:pt x="49373" y="1634118"/>
                  </a:cubicBezTo>
                  <a:cubicBezTo>
                    <a:pt x="44919" y="1644228"/>
                    <a:pt x="38203" y="1657590"/>
                    <a:pt x="40323" y="1669044"/>
                  </a:cubicBezTo>
                  <a:cubicBezTo>
                    <a:pt x="41172" y="1675704"/>
                    <a:pt x="47259" y="1680420"/>
                    <a:pt x="53919" y="1679571"/>
                  </a:cubicBezTo>
                  <a:cubicBezTo>
                    <a:pt x="55927" y="1679317"/>
                    <a:pt x="57843" y="1678568"/>
                    <a:pt x="59483" y="1677387"/>
                  </a:cubicBezTo>
                  <a:cubicBezTo>
                    <a:pt x="75673" y="1667560"/>
                    <a:pt x="82743" y="1641117"/>
                    <a:pt x="90025" y="1624785"/>
                  </a:cubicBezTo>
                  <a:cubicBezTo>
                    <a:pt x="97307" y="1608453"/>
                    <a:pt x="103599" y="1589010"/>
                    <a:pt x="115405" y="1575789"/>
                  </a:cubicBezTo>
                  <a:cubicBezTo>
                    <a:pt x="113992" y="1590990"/>
                    <a:pt x="106144" y="1606756"/>
                    <a:pt x="100488" y="1620685"/>
                  </a:cubicBezTo>
                  <a:cubicBezTo>
                    <a:pt x="96246" y="1631219"/>
                    <a:pt x="91722" y="1641895"/>
                    <a:pt x="88187" y="1652571"/>
                  </a:cubicBezTo>
                  <a:cubicBezTo>
                    <a:pt x="85642" y="1660277"/>
                    <a:pt x="81682" y="1671801"/>
                    <a:pt x="85995" y="1679649"/>
                  </a:cubicBezTo>
                  <a:cubicBezTo>
                    <a:pt x="90308" y="1687497"/>
                    <a:pt x="101690" y="1686295"/>
                    <a:pt x="107911" y="1680568"/>
                  </a:cubicBezTo>
                  <a:cubicBezTo>
                    <a:pt x="114189" y="1673717"/>
                    <a:pt x="119004" y="1665657"/>
                    <a:pt x="122051" y="1656884"/>
                  </a:cubicBezTo>
                  <a:cubicBezTo>
                    <a:pt x="130677" y="1636522"/>
                    <a:pt x="138100" y="1615665"/>
                    <a:pt x="147786" y="1595798"/>
                  </a:cubicBezTo>
                  <a:cubicBezTo>
                    <a:pt x="143020" y="1611684"/>
                    <a:pt x="139846" y="1628002"/>
                    <a:pt x="138312" y="1644511"/>
                  </a:cubicBezTo>
                  <a:cubicBezTo>
                    <a:pt x="138312" y="1655045"/>
                    <a:pt x="144604" y="1668691"/>
                    <a:pt x="157189" y="1659782"/>
                  </a:cubicBezTo>
                  <a:cubicBezTo>
                    <a:pt x="164824" y="1654480"/>
                    <a:pt x="168218" y="1643168"/>
                    <a:pt x="171328" y="1634896"/>
                  </a:cubicBezTo>
                  <a:cubicBezTo>
                    <a:pt x="176843" y="1618846"/>
                    <a:pt x="181014" y="1602302"/>
                    <a:pt x="185468" y="1585899"/>
                  </a:cubicBezTo>
                  <a:cubicBezTo>
                    <a:pt x="191152" y="1570254"/>
                    <a:pt x="198250" y="1555152"/>
                    <a:pt x="206678" y="1540793"/>
                  </a:cubicBezTo>
                  <a:cubicBezTo>
                    <a:pt x="217494" y="1520240"/>
                    <a:pt x="225618" y="1498379"/>
                    <a:pt x="230857" y="1475748"/>
                  </a:cubicBezTo>
                  <a:cubicBezTo>
                    <a:pt x="233253" y="1466486"/>
                    <a:pt x="233374" y="1456786"/>
                    <a:pt x="231210" y="1447467"/>
                  </a:cubicBezTo>
                  <a:cubicBezTo>
                    <a:pt x="230432" y="1444922"/>
                    <a:pt x="229372" y="1443579"/>
                    <a:pt x="230008" y="1441175"/>
                  </a:cubicBezTo>
                  <a:cubicBezTo>
                    <a:pt x="231288" y="1438630"/>
                    <a:pt x="232879" y="1436254"/>
                    <a:pt x="234745" y="1434105"/>
                  </a:cubicBezTo>
                  <a:lnTo>
                    <a:pt x="246835" y="1415722"/>
                  </a:lnTo>
                  <a:cubicBezTo>
                    <a:pt x="265308" y="1387442"/>
                    <a:pt x="283407" y="1359162"/>
                    <a:pt x="301131" y="1330881"/>
                  </a:cubicBezTo>
                  <a:cubicBezTo>
                    <a:pt x="321563" y="1298076"/>
                    <a:pt x="341430" y="1264988"/>
                    <a:pt x="359953" y="1231122"/>
                  </a:cubicBezTo>
                  <a:cubicBezTo>
                    <a:pt x="378264" y="1199794"/>
                    <a:pt x="391732" y="1165872"/>
                    <a:pt x="399898" y="1130514"/>
                  </a:cubicBezTo>
                  <a:cubicBezTo>
                    <a:pt x="403072" y="1110859"/>
                    <a:pt x="409173" y="1091798"/>
                    <a:pt x="417996" y="1073953"/>
                  </a:cubicBezTo>
                  <a:cubicBezTo>
                    <a:pt x="428339" y="1056201"/>
                    <a:pt x="437778" y="1037938"/>
                    <a:pt x="446276" y="1019231"/>
                  </a:cubicBezTo>
                  <a:cubicBezTo>
                    <a:pt x="460811" y="984552"/>
                    <a:pt x="473580" y="949152"/>
                    <a:pt x="484524" y="913179"/>
                  </a:cubicBezTo>
                  <a:cubicBezTo>
                    <a:pt x="490321" y="942096"/>
                    <a:pt x="498098" y="970235"/>
                    <a:pt x="505733" y="998657"/>
                  </a:cubicBezTo>
                  <a:cubicBezTo>
                    <a:pt x="513362" y="1029172"/>
                    <a:pt x="514090" y="1061008"/>
                    <a:pt x="507854" y="1091841"/>
                  </a:cubicBezTo>
                  <a:cubicBezTo>
                    <a:pt x="500148" y="1134262"/>
                    <a:pt x="483675" y="1173501"/>
                    <a:pt x="466213" y="1212527"/>
                  </a:cubicBezTo>
                  <a:cubicBezTo>
                    <a:pt x="448701" y="1251321"/>
                    <a:pt x="434504" y="1291529"/>
                    <a:pt x="423794" y="1332719"/>
                  </a:cubicBezTo>
                  <a:cubicBezTo>
                    <a:pt x="402492" y="1417992"/>
                    <a:pt x="398356" y="1506651"/>
                    <a:pt x="411633" y="1593535"/>
                  </a:cubicBezTo>
                  <a:cubicBezTo>
                    <a:pt x="424076" y="1680568"/>
                    <a:pt x="449316" y="1765339"/>
                    <a:pt x="472505" y="1849968"/>
                  </a:cubicBezTo>
                  <a:cubicBezTo>
                    <a:pt x="495341" y="1932971"/>
                    <a:pt x="518247" y="2018025"/>
                    <a:pt x="518812" y="2104492"/>
                  </a:cubicBezTo>
                  <a:cubicBezTo>
                    <a:pt x="518812" y="2139065"/>
                    <a:pt x="517681" y="2173637"/>
                    <a:pt x="514500" y="2208069"/>
                  </a:cubicBezTo>
                  <a:cubicBezTo>
                    <a:pt x="510400" y="2251903"/>
                    <a:pt x="501987" y="2295172"/>
                    <a:pt x="499583" y="2339149"/>
                  </a:cubicBezTo>
                  <a:cubicBezTo>
                    <a:pt x="498140" y="2383832"/>
                    <a:pt x="502375" y="2428515"/>
                    <a:pt x="512167" y="2472137"/>
                  </a:cubicBezTo>
                  <a:cubicBezTo>
                    <a:pt x="520934" y="2515760"/>
                    <a:pt x="531044" y="2559099"/>
                    <a:pt x="541365" y="2602368"/>
                  </a:cubicBezTo>
                  <a:cubicBezTo>
                    <a:pt x="551688" y="2645637"/>
                    <a:pt x="562575" y="2690603"/>
                    <a:pt x="572756" y="2734862"/>
                  </a:cubicBezTo>
                  <a:cubicBezTo>
                    <a:pt x="583424" y="2777976"/>
                    <a:pt x="591569" y="2821669"/>
                    <a:pt x="597147" y="2865730"/>
                  </a:cubicBezTo>
                  <a:cubicBezTo>
                    <a:pt x="599183" y="2876031"/>
                    <a:pt x="599416" y="2886601"/>
                    <a:pt x="597854" y="2896979"/>
                  </a:cubicBezTo>
                  <a:cubicBezTo>
                    <a:pt x="597006" y="2900161"/>
                    <a:pt x="586259" y="2938269"/>
                    <a:pt x="582724" y="2945410"/>
                  </a:cubicBezTo>
                  <a:cubicBezTo>
                    <a:pt x="578313" y="2953611"/>
                    <a:pt x="572819" y="2961247"/>
                    <a:pt x="566393" y="2968034"/>
                  </a:cubicBezTo>
                  <a:cubicBezTo>
                    <a:pt x="559323" y="2976235"/>
                    <a:pt x="551476" y="2984720"/>
                    <a:pt x="543840" y="2995113"/>
                  </a:cubicBezTo>
                  <a:cubicBezTo>
                    <a:pt x="539761" y="3000557"/>
                    <a:pt x="536480" y="3006566"/>
                    <a:pt x="534084" y="3012929"/>
                  </a:cubicBezTo>
                  <a:cubicBezTo>
                    <a:pt x="531199" y="3020070"/>
                    <a:pt x="530443" y="3027847"/>
                    <a:pt x="531892" y="3035412"/>
                  </a:cubicBezTo>
                  <a:cubicBezTo>
                    <a:pt x="533808" y="3043543"/>
                    <a:pt x="538905" y="3050472"/>
                    <a:pt x="546032" y="3054784"/>
                  </a:cubicBezTo>
                  <a:cubicBezTo>
                    <a:pt x="549503" y="3056835"/>
                    <a:pt x="553271" y="3058390"/>
                    <a:pt x="557202" y="3059309"/>
                  </a:cubicBezTo>
                  <a:cubicBezTo>
                    <a:pt x="559252" y="3059733"/>
                    <a:pt x="561373" y="3060016"/>
                    <a:pt x="563424" y="3060370"/>
                  </a:cubicBezTo>
                  <a:lnTo>
                    <a:pt x="568726" y="3060370"/>
                  </a:lnTo>
                  <a:cubicBezTo>
                    <a:pt x="575336" y="3060158"/>
                    <a:pt x="581939" y="3061006"/>
                    <a:pt x="588309" y="3062773"/>
                  </a:cubicBezTo>
                  <a:cubicBezTo>
                    <a:pt x="594630" y="3065602"/>
                    <a:pt x="600795" y="3068783"/>
                    <a:pt x="606762" y="3072318"/>
                  </a:cubicBezTo>
                  <a:cubicBezTo>
                    <a:pt x="613825" y="3075570"/>
                    <a:pt x="621375" y="3077621"/>
                    <a:pt x="629103" y="3078328"/>
                  </a:cubicBezTo>
                  <a:cubicBezTo>
                    <a:pt x="632850" y="3078893"/>
                    <a:pt x="636597" y="3078964"/>
                    <a:pt x="640344" y="3079318"/>
                  </a:cubicBezTo>
                  <a:cubicBezTo>
                    <a:pt x="644091" y="3079671"/>
                    <a:pt x="647413" y="3079318"/>
                    <a:pt x="651161" y="3079318"/>
                  </a:cubicBezTo>
                  <a:cubicBezTo>
                    <a:pt x="666665" y="3079954"/>
                    <a:pt x="681830" y="3074651"/>
                    <a:pt x="693580" y="3064541"/>
                  </a:cubicBezTo>
                  <a:cubicBezTo>
                    <a:pt x="696839" y="3061359"/>
                    <a:pt x="699582" y="3057612"/>
                    <a:pt x="701710" y="3053582"/>
                  </a:cubicBezTo>
                  <a:cubicBezTo>
                    <a:pt x="703838" y="3057612"/>
                    <a:pt x="706581" y="3061359"/>
                    <a:pt x="709841" y="3064541"/>
                  </a:cubicBezTo>
                  <a:cubicBezTo>
                    <a:pt x="721591" y="3074651"/>
                    <a:pt x="736756" y="3079954"/>
                    <a:pt x="752260" y="3079318"/>
                  </a:cubicBezTo>
                  <a:cubicBezTo>
                    <a:pt x="756148" y="3079318"/>
                    <a:pt x="759330" y="3079318"/>
                    <a:pt x="763077" y="3079318"/>
                  </a:cubicBezTo>
                  <a:cubicBezTo>
                    <a:pt x="766824" y="3079318"/>
                    <a:pt x="770571" y="3078893"/>
                    <a:pt x="774318" y="3078328"/>
                  </a:cubicBezTo>
                  <a:cubicBezTo>
                    <a:pt x="782045" y="3077621"/>
                    <a:pt x="789596" y="3075570"/>
                    <a:pt x="796659" y="3072318"/>
                  </a:cubicBezTo>
                  <a:cubicBezTo>
                    <a:pt x="802626" y="3068783"/>
                    <a:pt x="808791" y="3065602"/>
                    <a:pt x="815111" y="3062773"/>
                  </a:cubicBezTo>
                  <a:cubicBezTo>
                    <a:pt x="821481" y="3061006"/>
                    <a:pt x="828084" y="3060158"/>
                    <a:pt x="834695" y="3060370"/>
                  </a:cubicBezTo>
                  <a:lnTo>
                    <a:pt x="839997" y="3060370"/>
                  </a:lnTo>
                  <a:cubicBezTo>
                    <a:pt x="842047" y="3060370"/>
                    <a:pt x="844168" y="3059733"/>
                    <a:pt x="846148" y="3059309"/>
                  </a:cubicBezTo>
                  <a:cubicBezTo>
                    <a:pt x="850107" y="3058390"/>
                    <a:pt x="853897" y="3056835"/>
                    <a:pt x="857389" y="3054784"/>
                  </a:cubicBezTo>
                  <a:cubicBezTo>
                    <a:pt x="864515" y="3050472"/>
                    <a:pt x="869620" y="3043543"/>
                    <a:pt x="871528" y="3035412"/>
                  </a:cubicBezTo>
                  <a:cubicBezTo>
                    <a:pt x="872978" y="3027847"/>
                    <a:pt x="872221" y="3020070"/>
                    <a:pt x="869337" y="3012929"/>
                  </a:cubicBezTo>
                  <a:cubicBezTo>
                    <a:pt x="866940" y="3006566"/>
                    <a:pt x="863660" y="3000557"/>
                    <a:pt x="859580" y="2995113"/>
                  </a:cubicBezTo>
                  <a:cubicBezTo>
                    <a:pt x="851945" y="2984720"/>
                    <a:pt x="844168" y="2976235"/>
                    <a:pt x="837027" y="2968034"/>
                  </a:cubicBezTo>
                  <a:cubicBezTo>
                    <a:pt x="830601" y="2961247"/>
                    <a:pt x="825108" y="2953611"/>
                    <a:pt x="820696" y="2945410"/>
                  </a:cubicBezTo>
                  <a:cubicBezTo>
                    <a:pt x="817161" y="2938340"/>
                    <a:pt x="805920" y="2901293"/>
                    <a:pt x="805213" y="2898677"/>
                  </a:cubicBezTo>
                  <a:cubicBezTo>
                    <a:pt x="803234" y="2887131"/>
                    <a:pt x="803375" y="2875317"/>
                    <a:pt x="805637" y="2863821"/>
                  </a:cubicBezTo>
                  <a:cubicBezTo>
                    <a:pt x="808041" y="2841833"/>
                    <a:pt x="811930" y="2820057"/>
                    <a:pt x="816313" y="2798352"/>
                  </a:cubicBezTo>
                  <a:cubicBezTo>
                    <a:pt x="825009" y="2754588"/>
                    <a:pt x="835189" y="2711107"/>
                    <a:pt x="845582" y="2667625"/>
                  </a:cubicBezTo>
                  <a:cubicBezTo>
                    <a:pt x="866297" y="2581229"/>
                    <a:pt x="891466" y="2493842"/>
                    <a:pt x="901293" y="2405325"/>
                  </a:cubicBezTo>
                  <a:cubicBezTo>
                    <a:pt x="905068" y="2360783"/>
                    <a:pt x="903308" y="2315952"/>
                    <a:pt x="896061" y="2271841"/>
                  </a:cubicBezTo>
                  <a:cubicBezTo>
                    <a:pt x="889627" y="2228006"/>
                    <a:pt x="885661" y="2183839"/>
                    <a:pt x="884184" y="2139559"/>
                  </a:cubicBezTo>
                  <a:cubicBezTo>
                    <a:pt x="882346" y="2062707"/>
                    <a:pt x="894223" y="1988401"/>
                    <a:pt x="913029" y="1913952"/>
                  </a:cubicBezTo>
                  <a:cubicBezTo>
                    <a:pt x="956226" y="1743775"/>
                    <a:pt x="1019642" y="1572749"/>
                    <a:pt x="991787" y="1394512"/>
                  </a:cubicBezTo>
                  <a:cubicBezTo>
                    <a:pt x="984936" y="1351964"/>
                    <a:pt x="974169" y="1310144"/>
                    <a:pt x="959619" y="1269583"/>
                  </a:cubicBezTo>
                  <a:cubicBezTo>
                    <a:pt x="945480" y="1229637"/>
                    <a:pt x="925613" y="1191812"/>
                    <a:pt x="911403" y="1152220"/>
                  </a:cubicBezTo>
                  <a:cubicBezTo>
                    <a:pt x="897192" y="1112627"/>
                    <a:pt x="886658" y="1068014"/>
                    <a:pt x="891536" y="1024958"/>
                  </a:cubicBezTo>
                  <a:cubicBezTo>
                    <a:pt x="894138" y="1008442"/>
                    <a:pt x="898012" y="992160"/>
                    <a:pt x="903131" y="976245"/>
                  </a:cubicBezTo>
                  <a:cubicBezTo>
                    <a:pt x="908858" y="955034"/>
                    <a:pt x="913807" y="933824"/>
                    <a:pt x="918119" y="912614"/>
                  </a:cubicBezTo>
                  <a:cubicBezTo>
                    <a:pt x="927876" y="943934"/>
                    <a:pt x="938480" y="974972"/>
                    <a:pt x="950782" y="1005373"/>
                  </a:cubicBezTo>
                  <a:cubicBezTo>
                    <a:pt x="957555" y="1023105"/>
                    <a:pt x="965636" y="1040307"/>
                    <a:pt x="974961" y="1056844"/>
                  </a:cubicBezTo>
                  <a:cubicBezTo>
                    <a:pt x="984356" y="1071373"/>
                    <a:pt x="991773" y="1087090"/>
                    <a:pt x="997019" y="1103577"/>
                  </a:cubicBezTo>
                  <a:cubicBezTo>
                    <a:pt x="1001897" y="1120546"/>
                    <a:pt x="1004089" y="1138079"/>
                    <a:pt x="1009179" y="1155047"/>
                  </a:cubicBezTo>
                  <a:cubicBezTo>
                    <a:pt x="1014679" y="1172539"/>
                    <a:pt x="1021778" y="1189486"/>
                    <a:pt x="1030389" y="1205670"/>
                  </a:cubicBezTo>
                  <a:cubicBezTo>
                    <a:pt x="1047851" y="1240030"/>
                    <a:pt x="1067506" y="1273401"/>
                    <a:pt x="1087584" y="1306277"/>
                  </a:cubicBezTo>
                  <a:cubicBezTo>
                    <a:pt x="1106199" y="1336820"/>
                    <a:pt x="1125245" y="1367080"/>
                    <a:pt x="1144708" y="1397057"/>
                  </a:cubicBezTo>
                  <a:lnTo>
                    <a:pt x="1168958" y="1434105"/>
                  </a:lnTo>
                  <a:cubicBezTo>
                    <a:pt x="1170655" y="1436091"/>
                    <a:pt x="1172097" y="1438276"/>
                    <a:pt x="1173271" y="1440609"/>
                  </a:cubicBezTo>
                  <a:cubicBezTo>
                    <a:pt x="1174331" y="1443649"/>
                    <a:pt x="1173836" y="1443649"/>
                    <a:pt x="1172776" y="1446901"/>
                  </a:cubicBezTo>
                  <a:cubicBezTo>
                    <a:pt x="1171496" y="1451285"/>
                    <a:pt x="1170945" y="1455845"/>
                    <a:pt x="1171150" y="1460405"/>
                  </a:cubicBezTo>
                  <a:cubicBezTo>
                    <a:pt x="1171857" y="1500281"/>
                    <a:pt x="1196389" y="1536197"/>
                    <a:pt x="1213074" y="1570841"/>
                  </a:cubicBezTo>
                  <a:cubicBezTo>
                    <a:pt x="1220144" y="1584981"/>
                    <a:pt x="1222619" y="1602868"/>
                    <a:pt x="1227214" y="1618210"/>
                  </a:cubicBezTo>
                  <a:cubicBezTo>
                    <a:pt x="1230819" y="1630441"/>
                    <a:pt x="1234284" y="1645430"/>
                    <a:pt x="1242343" y="1655682"/>
                  </a:cubicBezTo>
                  <a:cubicBezTo>
                    <a:pt x="1250403" y="1665933"/>
                    <a:pt x="1263553" y="1662257"/>
                    <a:pt x="1265038" y="1648612"/>
                  </a:cubicBezTo>
                  <a:cubicBezTo>
                    <a:pt x="1266735" y="1631007"/>
                    <a:pt x="1259523" y="1612130"/>
                    <a:pt x="1255635" y="1595232"/>
                  </a:cubicBezTo>
                  <a:cubicBezTo>
                    <a:pt x="1265250" y="1614887"/>
                    <a:pt x="1272673" y="1635461"/>
                    <a:pt x="1281157" y="1655682"/>
                  </a:cubicBezTo>
                  <a:cubicBezTo>
                    <a:pt x="1284134" y="1664682"/>
                    <a:pt x="1288948" y="1672968"/>
                    <a:pt x="1295297" y="1680003"/>
                  </a:cubicBezTo>
                  <a:cubicBezTo>
                    <a:pt x="1301447" y="1685800"/>
                    <a:pt x="1312335" y="1687709"/>
                    <a:pt x="1317214" y="1679084"/>
                  </a:cubicBezTo>
                  <a:cubicBezTo>
                    <a:pt x="1322092" y="1670458"/>
                    <a:pt x="1317214" y="1659711"/>
                    <a:pt x="1315022" y="1652005"/>
                  </a:cubicBezTo>
                  <a:cubicBezTo>
                    <a:pt x="1311628" y="1641753"/>
                    <a:pt x="1307386" y="1631785"/>
                    <a:pt x="1303356" y="1621816"/>
                  </a:cubicBezTo>
                  <a:cubicBezTo>
                    <a:pt x="1297488" y="1607322"/>
                    <a:pt x="1289217" y="1590990"/>
                    <a:pt x="1287803" y="1575224"/>
                  </a:cubicBezTo>
                  <a:cubicBezTo>
                    <a:pt x="1299963" y="1588869"/>
                    <a:pt x="1306538" y="1609372"/>
                    <a:pt x="1313820" y="1625775"/>
                  </a:cubicBezTo>
                  <a:cubicBezTo>
                    <a:pt x="1321102" y="1642178"/>
                    <a:pt x="1327959" y="1668196"/>
                    <a:pt x="1344503" y="1677316"/>
                  </a:cubicBezTo>
                  <a:cubicBezTo>
                    <a:pt x="1350293" y="1680802"/>
                    <a:pt x="1357809" y="1678928"/>
                    <a:pt x="1361287" y="1673145"/>
                  </a:cubicBezTo>
                  <a:cubicBezTo>
                    <a:pt x="1362333" y="1671406"/>
                    <a:pt x="1362927" y="1669440"/>
                    <a:pt x="1363026" y="1667418"/>
                  </a:cubicBezTo>
                  <a:cubicBezTo>
                    <a:pt x="1364440" y="1656106"/>
                    <a:pt x="1358219" y="1643521"/>
                    <a:pt x="1353765" y="1633482"/>
                  </a:cubicBezTo>
                  <a:cubicBezTo>
                    <a:pt x="1344786" y="1613190"/>
                    <a:pt x="1333757" y="1593959"/>
                    <a:pt x="1324354" y="1573881"/>
                  </a:cubicBezTo>
                  <a:cubicBezTo>
                    <a:pt x="1335807" y="1590990"/>
                    <a:pt x="1347967" y="1607605"/>
                    <a:pt x="1360622" y="1623866"/>
                  </a:cubicBezTo>
                  <a:cubicBezTo>
                    <a:pt x="1365642" y="1630300"/>
                    <a:pt x="1374762" y="1643450"/>
                    <a:pt x="1384802" y="1639986"/>
                  </a:cubicBezTo>
                  <a:cubicBezTo>
                    <a:pt x="1396537" y="1635956"/>
                    <a:pt x="1391871" y="1620826"/>
                    <a:pt x="1387629" y="1613120"/>
                  </a:cubicBezTo>
                  <a:cubicBezTo>
                    <a:pt x="1376742" y="1591909"/>
                    <a:pt x="1361895" y="1572254"/>
                    <a:pt x="1350017" y="1551539"/>
                  </a:cubicBezTo>
                  <a:cubicBezTo>
                    <a:pt x="1344079" y="1541217"/>
                    <a:pt x="1338282" y="1530753"/>
                    <a:pt x="1333050" y="1520077"/>
                  </a:cubicBezTo>
                  <a:cubicBezTo>
                    <a:pt x="1329621" y="1514364"/>
                    <a:pt x="1327224" y="1508093"/>
                    <a:pt x="1325980" y="1501553"/>
                  </a:cubicBezTo>
                  <a:cubicBezTo>
                    <a:pt x="1331565" y="1500493"/>
                    <a:pt x="1340756" y="1515552"/>
                    <a:pt x="1344645" y="1518875"/>
                  </a:cubicBezTo>
                  <a:close/>
                  <a:moveTo>
                    <a:pt x="702064" y="2885031"/>
                  </a:moveTo>
                  <a:cubicBezTo>
                    <a:pt x="698812" y="2884183"/>
                    <a:pt x="693085" y="2870891"/>
                    <a:pt x="690893" y="2866861"/>
                  </a:cubicBezTo>
                  <a:cubicBezTo>
                    <a:pt x="689062" y="2864217"/>
                    <a:pt x="687450" y="2861431"/>
                    <a:pt x="686086" y="2858518"/>
                  </a:cubicBezTo>
                  <a:cubicBezTo>
                    <a:pt x="683399" y="2850458"/>
                    <a:pt x="685449" y="2837308"/>
                    <a:pt x="685167" y="2828753"/>
                  </a:cubicBezTo>
                  <a:cubicBezTo>
                    <a:pt x="684530" y="2811290"/>
                    <a:pt x="684177" y="2793827"/>
                    <a:pt x="683894" y="2776364"/>
                  </a:cubicBezTo>
                  <a:cubicBezTo>
                    <a:pt x="683187" y="2736630"/>
                    <a:pt x="683894" y="2696896"/>
                    <a:pt x="686581" y="2657232"/>
                  </a:cubicBezTo>
                  <a:cubicBezTo>
                    <a:pt x="689126" y="2614812"/>
                    <a:pt x="695277" y="2573169"/>
                    <a:pt x="698387" y="2531031"/>
                  </a:cubicBezTo>
                  <a:cubicBezTo>
                    <a:pt x="703598" y="2445398"/>
                    <a:pt x="702509" y="2359503"/>
                    <a:pt x="695135" y="2274033"/>
                  </a:cubicBezTo>
                  <a:cubicBezTo>
                    <a:pt x="693509" y="2252822"/>
                    <a:pt x="691671" y="2230835"/>
                    <a:pt x="689550" y="2209271"/>
                  </a:cubicBezTo>
                  <a:cubicBezTo>
                    <a:pt x="687889" y="2199394"/>
                    <a:pt x="687465" y="2189347"/>
                    <a:pt x="688278" y="2179364"/>
                  </a:cubicBezTo>
                  <a:cubicBezTo>
                    <a:pt x="689762" y="2169325"/>
                    <a:pt x="691176" y="2159285"/>
                    <a:pt x="692449" y="2149246"/>
                  </a:cubicBezTo>
                  <a:cubicBezTo>
                    <a:pt x="697468" y="2107687"/>
                    <a:pt x="700226" y="2065889"/>
                    <a:pt x="700721" y="2024034"/>
                  </a:cubicBezTo>
                  <a:cubicBezTo>
                    <a:pt x="701286" y="1976593"/>
                    <a:pt x="695984" y="1929294"/>
                    <a:pt x="696903" y="1881925"/>
                  </a:cubicBezTo>
                  <a:cubicBezTo>
                    <a:pt x="697610" y="1843746"/>
                    <a:pt x="701145" y="1805709"/>
                    <a:pt x="701781" y="1767530"/>
                  </a:cubicBezTo>
                  <a:cubicBezTo>
                    <a:pt x="702346" y="1803942"/>
                    <a:pt x="705670" y="1840141"/>
                    <a:pt x="706518" y="1876481"/>
                  </a:cubicBezTo>
                  <a:cubicBezTo>
                    <a:pt x="707437" y="1914306"/>
                    <a:pt x="703761" y="1951919"/>
                    <a:pt x="702983" y="1989603"/>
                  </a:cubicBezTo>
                  <a:cubicBezTo>
                    <a:pt x="702120" y="2032080"/>
                    <a:pt x="703676" y="2074564"/>
                    <a:pt x="707649" y="2116865"/>
                  </a:cubicBezTo>
                  <a:cubicBezTo>
                    <a:pt x="709487" y="2136661"/>
                    <a:pt x="711891" y="2156457"/>
                    <a:pt x="714719" y="2176112"/>
                  </a:cubicBezTo>
                  <a:cubicBezTo>
                    <a:pt x="717759" y="2196898"/>
                    <a:pt x="713022" y="2219098"/>
                    <a:pt x="711184" y="2239743"/>
                  </a:cubicBezTo>
                  <a:cubicBezTo>
                    <a:pt x="703082" y="2325128"/>
                    <a:pt x="700409" y="2410945"/>
                    <a:pt x="703195" y="2496670"/>
                  </a:cubicBezTo>
                  <a:cubicBezTo>
                    <a:pt x="704821" y="2537748"/>
                    <a:pt x="710618" y="2578260"/>
                    <a:pt x="714153" y="2619195"/>
                  </a:cubicBezTo>
                  <a:cubicBezTo>
                    <a:pt x="717830" y="2661616"/>
                    <a:pt x="719597" y="2704037"/>
                    <a:pt x="719809" y="2746952"/>
                  </a:cubicBezTo>
                  <a:cubicBezTo>
                    <a:pt x="719809" y="2770213"/>
                    <a:pt x="719385" y="2793473"/>
                    <a:pt x="718749" y="2816734"/>
                  </a:cubicBezTo>
                  <a:cubicBezTo>
                    <a:pt x="718749" y="2825006"/>
                    <a:pt x="718254" y="2833349"/>
                    <a:pt x="717971" y="2841621"/>
                  </a:cubicBezTo>
                  <a:cubicBezTo>
                    <a:pt x="718579" y="2848302"/>
                    <a:pt x="717836" y="2855033"/>
                    <a:pt x="715779" y="2861417"/>
                  </a:cubicBezTo>
                  <a:cubicBezTo>
                    <a:pt x="712032" y="2869760"/>
                    <a:pt x="706376" y="2877254"/>
                    <a:pt x="702064" y="2885031"/>
                  </a:cubicBezTo>
                  <a:close/>
                  <a:moveTo>
                    <a:pt x="1322586" y="1520501"/>
                  </a:moveTo>
                  <a:cubicBezTo>
                    <a:pt x="1331629" y="1540001"/>
                    <a:pt x="1341923" y="1558892"/>
                    <a:pt x="1353411" y="1577062"/>
                  </a:cubicBezTo>
                  <a:cubicBezTo>
                    <a:pt x="1358360" y="1585263"/>
                    <a:pt x="1363380" y="1593394"/>
                    <a:pt x="1368540" y="1601454"/>
                  </a:cubicBezTo>
                  <a:cubicBezTo>
                    <a:pt x="1372783" y="1608524"/>
                    <a:pt x="1383953" y="1619977"/>
                    <a:pt x="1382680" y="1628108"/>
                  </a:cubicBezTo>
                  <a:cubicBezTo>
                    <a:pt x="1381408" y="1636239"/>
                    <a:pt x="1372853" y="1623725"/>
                    <a:pt x="1370449" y="1621038"/>
                  </a:cubicBezTo>
                  <a:cubicBezTo>
                    <a:pt x="1361259" y="1609796"/>
                    <a:pt x="1352704" y="1597989"/>
                    <a:pt x="1344291" y="1586183"/>
                  </a:cubicBezTo>
                  <a:cubicBezTo>
                    <a:pt x="1339554" y="1579112"/>
                    <a:pt x="1320041" y="1541924"/>
                    <a:pt x="1310356" y="1557195"/>
                  </a:cubicBezTo>
                  <a:cubicBezTo>
                    <a:pt x="1305195" y="1565326"/>
                    <a:pt x="1318910" y="1585475"/>
                    <a:pt x="1322233" y="1591768"/>
                  </a:cubicBezTo>
                  <a:cubicBezTo>
                    <a:pt x="1332838" y="1612978"/>
                    <a:pt x="1346412" y="1634188"/>
                    <a:pt x="1352351" y="1657520"/>
                  </a:cubicBezTo>
                  <a:cubicBezTo>
                    <a:pt x="1353694" y="1662752"/>
                    <a:pt x="1355108" y="1674276"/>
                    <a:pt x="1347119" y="1667984"/>
                  </a:cubicBezTo>
                  <a:cubicBezTo>
                    <a:pt x="1339130" y="1661691"/>
                    <a:pt x="1334676" y="1648541"/>
                    <a:pt x="1330646" y="1639703"/>
                  </a:cubicBezTo>
                  <a:cubicBezTo>
                    <a:pt x="1320465" y="1617645"/>
                    <a:pt x="1312547" y="1593182"/>
                    <a:pt x="1298196" y="1573386"/>
                  </a:cubicBezTo>
                  <a:cubicBezTo>
                    <a:pt x="1294731" y="1568578"/>
                    <a:pt x="1288368" y="1560871"/>
                    <a:pt x="1281793" y="1565608"/>
                  </a:cubicBezTo>
                  <a:cubicBezTo>
                    <a:pt x="1278781" y="1568479"/>
                    <a:pt x="1277523" y="1572728"/>
                    <a:pt x="1278470" y="1576779"/>
                  </a:cubicBezTo>
                  <a:cubicBezTo>
                    <a:pt x="1280238" y="1600110"/>
                    <a:pt x="1293953" y="1623583"/>
                    <a:pt x="1302155" y="1645077"/>
                  </a:cubicBezTo>
                  <a:cubicBezTo>
                    <a:pt x="1304700" y="1652147"/>
                    <a:pt x="1311557" y="1664802"/>
                    <a:pt x="1309225" y="1672508"/>
                  </a:cubicBezTo>
                  <a:cubicBezTo>
                    <a:pt x="1307740" y="1678306"/>
                    <a:pt x="1302932" y="1675054"/>
                    <a:pt x="1299751" y="1671236"/>
                  </a:cubicBezTo>
                  <a:cubicBezTo>
                    <a:pt x="1293176" y="1661437"/>
                    <a:pt x="1288100" y="1650718"/>
                    <a:pt x="1284692" y="1639420"/>
                  </a:cubicBezTo>
                  <a:cubicBezTo>
                    <a:pt x="1279602" y="1626482"/>
                    <a:pt x="1274370" y="1613615"/>
                    <a:pt x="1268644" y="1600959"/>
                  </a:cubicBezTo>
                  <a:cubicBezTo>
                    <a:pt x="1265603" y="1593889"/>
                    <a:pt x="1260230" y="1577133"/>
                    <a:pt x="1251888" y="1574376"/>
                  </a:cubicBezTo>
                  <a:cubicBezTo>
                    <a:pt x="1236051" y="1569214"/>
                    <a:pt x="1247575" y="1604282"/>
                    <a:pt x="1248636" y="1608736"/>
                  </a:cubicBezTo>
                  <a:cubicBezTo>
                    <a:pt x="1251478" y="1619306"/>
                    <a:pt x="1253627" y="1630053"/>
                    <a:pt x="1255069" y="1640905"/>
                  </a:cubicBezTo>
                  <a:cubicBezTo>
                    <a:pt x="1255917" y="1648753"/>
                    <a:pt x="1254292" y="1657520"/>
                    <a:pt x="1247999" y="1647127"/>
                  </a:cubicBezTo>
                  <a:cubicBezTo>
                    <a:pt x="1233294" y="1623159"/>
                    <a:pt x="1234284" y="1592121"/>
                    <a:pt x="1222124" y="1567305"/>
                  </a:cubicBezTo>
                  <a:cubicBezTo>
                    <a:pt x="1212933" y="1548570"/>
                    <a:pt x="1202398" y="1530753"/>
                    <a:pt x="1194480" y="1511310"/>
                  </a:cubicBezTo>
                  <a:cubicBezTo>
                    <a:pt x="1187410" y="1494412"/>
                    <a:pt x="1176028" y="1470657"/>
                    <a:pt x="1181472" y="1452133"/>
                  </a:cubicBezTo>
                  <a:cubicBezTo>
                    <a:pt x="1183713" y="1446901"/>
                    <a:pt x="1183154" y="1440885"/>
                    <a:pt x="1179987" y="1436155"/>
                  </a:cubicBezTo>
                  <a:cubicBezTo>
                    <a:pt x="1156868" y="1397411"/>
                    <a:pt x="1133538" y="1358808"/>
                    <a:pt x="1110702" y="1319922"/>
                  </a:cubicBezTo>
                  <a:cubicBezTo>
                    <a:pt x="1081292" y="1269795"/>
                    <a:pt x="1047710" y="1219032"/>
                    <a:pt x="1027631" y="1164380"/>
                  </a:cubicBezTo>
                  <a:cubicBezTo>
                    <a:pt x="1018158" y="1138645"/>
                    <a:pt x="1015754" y="1111072"/>
                    <a:pt x="1005785" y="1085478"/>
                  </a:cubicBezTo>
                  <a:cubicBezTo>
                    <a:pt x="995817" y="1059884"/>
                    <a:pt x="978637" y="1037472"/>
                    <a:pt x="967255" y="1012443"/>
                  </a:cubicBezTo>
                  <a:cubicBezTo>
                    <a:pt x="955872" y="987415"/>
                    <a:pt x="946045" y="962317"/>
                    <a:pt x="936360" y="936864"/>
                  </a:cubicBezTo>
                  <a:cubicBezTo>
                    <a:pt x="933249" y="928734"/>
                    <a:pt x="930208" y="920532"/>
                    <a:pt x="927168" y="912331"/>
                  </a:cubicBezTo>
                  <a:cubicBezTo>
                    <a:pt x="924828" y="907304"/>
                    <a:pt x="922955" y="902079"/>
                    <a:pt x="921583" y="896706"/>
                  </a:cubicBezTo>
                  <a:cubicBezTo>
                    <a:pt x="921873" y="889523"/>
                    <a:pt x="923012" y="882403"/>
                    <a:pt x="924977" y="875496"/>
                  </a:cubicBezTo>
                  <a:cubicBezTo>
                    <a:pt x="926037" y="868426"/>
                    <a:pt x="949721" y="750991"/>
                    <a:pt x="941874" y="748234"/>
                  </a:cubicBezTo>
                  <a:cubicBezTo>
                    <a:pt x="934026" y="745476"/>
                    <a:pt x="903343" y="944146"/>
                    <a:pt x="892880" y="979921"/>
                  </a:cubicBezTo>
                  <a:cubicBezTo>
                    <a:pt x="886587" y="998699"/>
                    <a:pt x="882551" y="1018163"/>
                    <a:pt x="880861" y="1037896"/>
                  </a:cubicBezTo>
                  <a:cubicBezTo>
                    <a:pt x="879829" y="1077849"/>
                    <a:pt x="886503" y="1117626"/>
                    <a:pt x="900515" y="1155047"/>
                  </a:cubicBezTo>
                  <a:cubicBezTo>
                    <a:pt x="913524" y="1192802"/>
                    <a:pt x="932117" y="1228294"/>
                    <a:pt x="945833" y="1265765"/>
                  </a:cubicBezTo>
                  <a:cubicBezTo>
                    <a:pt x="974105" y="1340836"/>
                    <a:pt x="987941" y="1420572"/>
                    <a:pt x="986626" y="1500776"/>
                  </a:cubicBezTo>
                  <a:cubicBezTo>
                    <a:pt x="984222" y="1584273"/>
                    <a:pt x="966194" y="1665862"/>
                    <a:pt x="944702" y="1746250"/>
                  </a:cubicBezTo>
                  <a:cubicBezTo>
                    <a:pt x="923209" y="1826637"/>
                    <a:pt x="898182" y="1904054"/>
                    <a:pt x="882699" y="1984724"/>
                  </a:cubicBezTo>
                  <a:cubicBezTo>
                    <a:pt x="868404" y="2064475"/>
                    <a:pt x="866304" y="2145929"/>
                    <a:pt x="876477" y="2226310"/>
                  </a:cubicBezTo>
                  <a:cubicBezTo>
                    <a:pt x="881143" y="2267882"/>
                    <a:pt x="888991" y="2308959"/>
                    <a:pt x="890617" y="2350885"/>
                  </a:cubicBezTo>
                  <a:cubicBezTo>
                    <a:pt x="891077" y="2392620"/>
                    <a:pt x="886616" y="2434270"/>
                    <a:pt x="877326" y="2474965"/>
                  </a:cubicBezTo>
                  <a:cubicBezTo>
                    <a:pt x="860994" y="2557120"/>
                    <a:pt x="840138" y="2638285"/>
                    <a:pt x="821686" y="2719944"/>
                  </a:cubicBezTo>
                  <a:cubicBezTo>
                    <a:pt x="812778" y="2759183"/>
                    <a:pt x="804153" y="2798493"/>
                    <a:pt x="797931" y="2838227"/>
                  </a:cubicBezTo>
                  <a:cubicBezTo>
                    <a:pt x="795245" y="2855620"/>
                    <a:pt x="790861" y="2876547"/>
                    <a:pt x="792841" y="2894081"/>
                  </a:cubicBezTo>
                  <a:cubicBezTo>
                    <a:pt x="797797" y="2913311"/>
                    <a:pt x="804054" y="2932260"/>
                    <a:pt x="811576" y="2950642"/>
                  </a:cubicBezTo>
                  <a:cubicBezTo>
                    <a:pt x="816348" y="2959762"/>
                    <a:pt x="822336" y="2968105"/>
                    <a:pt x="829392" y="2975599"/>
                  </a:cubicBezTo>
                  <a:cubicBezTo>
                    <a:pt x="836462" y="2983730"/>
                    <a:pt x="844310" y="2992497"/>
                    <a:pt x="851238" y="3001971"/>
                  </a:cubicBezTo>
                  <a:cubicBezTo>
                    <a:pt x="858166" y="3011444"/>
                    <a:pt x="863610" y="3023181"/>
                    <a:pt x="861277" y="3033715"/>
                  </a:cubicBezTo>
                  <a:cubicBezTo>
                    <a:pt x="858944" y="3044250"/>
                    <a:pt x="847137" y="3050754"/>
                    <a:pt x="834200" y="3050401"/>
                  </a:cubicBezTo>
                  <a:cubicBezTo>
                    <a:pt x="826578" y="3050189"/>
                    <a:pt x="818971" y="3051108"/>
                    <a:pt x="811647" y="3053229"/>
                  </a:cubicBezTo>
                  <a:cubicBezTo>
                    <a:pt x="804881" y="3056128"/>
                    <a:pt x="798320" y="3059451"/>
                    <a:pt x="791992" y="3063198"/>
                  </a:cubicBezTo>
                  <a:cubicBezTo>
                    <a:pt x="785948" y="3065884"/>
                    <a:pt x="779493" y="3067581"/>
                    <a:pt x="772904" y="3068147"/>
                  </a:cubicBezTo>
                  <a:cubicBezTo>
                    <a:pt x="769581" y="3068713"/>
                    <a:pt x="766188" y="3068713"/>
                    <a:pt x="762865" y="3068996"/>
                  </a:cubicBezTo>
                  <a:cubicBezTo>
                    <a:pt x="759542" y="3069278"/>
                    <a:pt x="755795" y="3068996"/>
                    <a:pt x="752401" y="3068996"/>
                  </a:cubicBezTo>
                  <a:cubicBezTo>
                    <a:pt x="739916" y="3069632"/>
                    <a:pt x="727671" y="3065460"/>
                    <a:pt x="718112" y="3057400"/>
                  </a:cubicBezTo>
                  <a:cubicBezTo>
                    <a:pt x="712456" y="3051956"/>
                    <a:pt x="701710" y="3031453"/>
                    <a:pt x="708002" y="2989881"/>
                  </a:cubicBezTo>
                  <a:cubicBezTo>
                    <a:pt x="708780" y="2984790"/>
                    <a:pt x="705245" y="2913100"/>
                    <a:pt x="714083" y="2887293"/>
                  </a:cubicBezTo>
                  <a:cubicBezTo>
                    <a:pt x="717250" y="2880520"/>
                    <a:pt x="721032" y="2874065"/>
                    <a:pt x="725394" y="2867992"/>
                  </a:cubicBezTo>
                  <a:cubicBezTo>
                    <a:pt x="728399" y="2863100"/>
                    <a:pt x="729756" y="2857380"/>
                    <a:pt x="729283" y="2851660"/>
                  </a:cubicBezTo>
                  <a:cubicBezTo>
                    <a:pt x="729848" y="2833137"/>
                    <a:pt x="730626" y="2814684"/>
                    <a:pt x="731121" y="2796230"/>
                  </a:cubicBezTo>
                  <a:cubicBezTo>
                    <a:pt x="732676" y="2742003"/>
                    <a:pt x="731828" y="2687775"/>
                    <a:pt x="728152" y="2633618"/>
                  </a:cubicBezTo>
                  <a:cubicBezTo>
                    <a:pt x="725889" y="2601449"/>
                    <a:pt x="721577" y="2569493"/>
                    <a:pt x="718961" y="2537394"/>
                  </a:cubicBezTo>
                  <a:cubicBezTo>
                    <a:pt x="716274" y="2504094"/>
                    <a:pt x="715638" y="2470582"/>
                    <a:pt x="715850" y="2437140"/>
                  </a:cubicBezTo>
                  <a:cubicBezTo>
                    <a:pt x="715850" y="2370257"/>
                    <a:pt x="720092" y="2303303"/>
                    <a:pt x="725536" y="2236632"/>
                  </a:cubicBezTo>
                  <a:cubicBezTo>
                    <a:pt x="726879" y="2220441"/>
                    <a:pt x="730414" y="2203190"/>
                    <a:pt x="730131" y="2187141"/>
                  </a:cubicBezTo>
                  <a:cubicBezTo>
                    <a:pt x="729092" y="2175271"/>
                    <a:pt x="727388" y="2163471"/>
                    <a:pt x="725041" y="2151791"/>
                  </a:cubicBezTo>
                  <a:cubicBezTo>
                    <a:pt x="720799" y="2119551"/>
                    <a:pt x="717992" y="2087149"/>
                    <a:pt x="716628" y="2054577"/>
                  </a:cubicBezTo>
                  <a:cubicBezTo>
                    <a:pt x="714012" y="1994057"/>
                    <a:pt x="720728" y="1933749"/>
                    <a:pt x="718536" y="1873370"/>
                  </a:cubicBezTo>
                  <a:cubicBezTo>
                    <a:pt x="717476" y="1844100"/>
                    <a:pt x="714507" y="1814900"/>
                    <a:pt x="713659" y="1785630"/>
                  </a:cubicBezTo>
                  <a:cubicBezTo>
                    <a:pt x="712669" y="1752825"/>
                    <a:pt x="705881" y="1564548"/>
                    <a:pt x="706023" y="1555781"/>
                  </a:cubicBezTo>
                  <a:cubicBezTo>
                    <a:pt x="713418" y="1561904"/>
                    <a:pt x="721159" y="1567595"/>
                    <a:pt x="729212" y="1572820"/>
                  </a:cubicBezTo>
                  <a:cubicBezTo>
                    <a:pt x="735561" y="1576906"/>
                    <a:pt x="742256" y="1580435"/>
                    <a:pt x="749220" y="1583354"/>
                  </a:cubicBezTo>
                  <a:cubicBezTo>
                    <a:pt x="756919" y="1586578"/>
                    <a:pt x="764858" y="1589180"/>
                    <a:pt x="772974" y="1591132"/>
                  </a:cubicBezTo>
                  <a:cubicBezTo>
                    <a:pt x="781656" y="1593182"/>
                    <a:pt x="790465" y="1594624"/>
                    <a:pt x="799345" y="1595444"/>
                  </a:cubicBezTo>
                  <a:cubicBezTo>
                    <a:pt x="803806" y="1595939"/>
                    <a:pt x="808288" y="1596201"/>
                    <a:pt x="812778" y="1596222"/>
                  </a:cubicBezTo>
                  <a:cubicBezTo>
                    <a:pt x="817303" y="1596222"/>
                    <a:pt x="821049" y="1596575"/>
                    <a:pt x="826282" y="1596222"/>
                  </a:cubicBezTo>
                  <a:lnTo>
                    <a:pt x="840067" y="1595232"/>
                  </a:lnTo>
                  <a:cubicBezTo>
                    <a:pt x="844592" y="1594808"/>
                    <a:pt x="849117" y="1593818"/>
                    <a:pt x="853642" y="1593111"/>
                  </a:cubicBezTo>
                  <a:cubicBezTo>
                    <a:pt x="858103" y="1592411"/>
                    <a:pt x="862500" y="1591344"/>
                    <a:pt x="866792" y="1589929"/>
                  </a:cubicBezTo>
                  <a:cubicBezTo>
                    <a:pt x="871062" y="1588742"/>
                    <a:pt x="875247" y="1587257"/>
                    <a:pt x="879306" y="1585475"/>
                  </a:cubicBezTo>
                  <a:cubicBezTo>
                    <a:pt x="883321" y="1583970"/>
                    <a:pt x="887195" y="1582124"/>
                    <a:pt x="890900" y="1579961"/>
                  </a:cubicBezTo>
                  <a:cubicBezTo>
                    <a:pt x="894548" y="1578059"/>
                    <a:pt x="898048" y="1575889"/>
                    <a:pt x="901364" y="1573456"/>
                  </a:cubicBezTo>
                  <a:cubicBezTo>
                    <a:pt x="907684" y="1569130"/>
                    <a:pt x="913432" y="1564025"/>
                    <a:pt x="918473" y="1558256"/>
                  </a:cubicBezTo>
                  <a:cubicBezTo>
                    <a:pt x="925924" y="1550167"/>
                    <a:pt x="931863" y="1540800"/>
                    <a:pt x="936006" y="1530612"/>
                  </a:cubicBezTo>
                  <a:cubicBezTo>
                    <a:pt x="937561" y="1526808"/>
                    <a:pt x="938700" y="1522849"/>
                    <a:pt x="939400" y="1518804"/>
                  </a:cubicBezTo>
                  <a:cubicBezTo>
                    <a:pt x="937568" y="1522382"/>
                    <a:pt x="935468" y="1525804"/>
                    <a:pt x="933107" y="1529056"/>
                  </a:cubicBezTo>
                  <a:cubicBezTo>
                    <a:pt x="927098" y="1537363"/>
                    <a:pt x="919964" y="1544787"/>
                    <a:pt x="911898" y="1551115"/>
                  </a:cubicBezTo>
                  <a:cubicBezTo>
                    <a:pt x="909366" y="1553165"/>
                    <a:pt x="906701" y="1555032"/>
                    <a:pt x="903909" y="1556700"/>
                  </a:cubicBezTo>
                  <a:cubicBezTo>
                    <a:pt x="901080" y="1558659"/>
                    <a:pt x="898104" y="1560384"/>
                    <a:pt x="895001" y="1561861"/>
                  </a:cubicBezTo>
                  <a:cubicBezTo>
                    <a:pt x="891819" y="1563622"/>
                    <a:pt x="888511" y="1565135"/>
                    <a:pt x="885103" y="1566386"/>
                  </a:cubicBezTo>
                  <a:cubicBezTo>
                    <a:pt x="881631" y="1567878"/>
                    <a:pt x="878068" y="1569130"/>
                    <a:pt x="874427" y="1570133"/>
                  </a:cubicBezTo>
                  <a:cubicBezTo>
                    <a:pt x="870716" y="1571370"/>
                    <a:pt x="866905" y="1572318"/>
                    <a:pt x="863045" y="1572961"/>
                  </a:cubicBezTo>
                  <a:cubicBezTo>
                    <a:pt x="859149" y="1573838"/>
                    <a:pt x="855204" y="1574502"/>
                    <a:pt x="851238" y="1574941"/>
                  </a:cubicBezTo>
                  <a:cubicBezTo>
                    <a:pt x="847137" y="1575365"/>
                    <a:pt x="843108" y="1576002"/>
                    <a:pt x="839007" y="1576143"/>
                  </a:cubicBezTo>
                  <a:lnTo>
                    <a:pt x="826564" y="1576143"/>
                  </a:lnTo>
                  <a:cubicBezTo>
                    <a:pt x="818158" y="1576192"/>
                    <a:pt x="809752" y="1575747"/>
                    <a:pt x="801395" y="1574800"/>
                  </a:cubicBezTo>
                  <a:cubicBezTo>
                    <a:pt x="793491" y="1574008"/>
                    <a:pt x="785630" y="1572799"/>
                    <a:pt x="777853" y="1571194"/>
                  </a:cubicBezTo>
                  <a:cubicBezTo>
                    <a:pt x="770677" y="1569610"/>
                    <a:pt x="763593" y="1567630"/>
                    <a:pt x="756643" y="1565255"/>
                  </a:cubicBezTo>
                  <a:cubicBezTo>
                    <a:pt x="750436" y="1563000"/>
                    <a:pt x="744370" y="1560376"/>
                    <a:pt x="738473" y="1557407"/>
                  </a:cubicBezTo>
                  <a:cubicBezTo>
                    <a:pt x="729742" y="1552924"/>
                    <a:pt x="721640" y="1547311"/>
                    <a:pt x="714365" y="1540722"/>
                  </a:cubicBezTo>
                  <a:cubicBezTo>
                    <a:pt x="711750" y="1538318"/>
                    <a:pt x="709558" y="1505371"/>
                    <a:pt x="709558" y="1491231"/>
                  </a:cubicBezTo>
                  <a:cubicBezTo>
                    <a:pt x="709558" y="1477091"/>
                    <a:pt x="708356" y="1462032"/>
                    <a:pt x="707861" y="1446972"/>
                  </a:cubicBezTo>
                  <a:cubicBezTo>
                    <a:pt x="706730" y="1416783"/>
                    <a:pt x="705881" y="1387512"/>
                    <a:pt x="704680" y="1364888"/>
                  </a:cubicBezTo>
                  <a:cubicBezTo>
                    <a:pt x="703478" y="1342264"/>
                    <a:pt x="702912" y="1327982"/>
                    <a:pt x="702912" y="1327982"/>
                  </a:cubicBezTo>
                  <a:lnTo>
                    <a:pt x="701498" y="1327982"/>
                  </a:lnTo>
                  <a:cubicBezTo>
                    <a:pt x="701498" y="1327982"/>
                    <a:pt x="700791" y="1342122"/>
                    <a:pt x="699801" y="1364888"/>
                  </a:cubicBezTo>
                  <a:cubicBezTo>
                    <a:pt x="698812" y="1387654"/>
                    <a:pt x="697681" y="1417207"/>
                    <a:pt x="696620" y="1447326"/>
                  </a:cubicBezTo>
                  <a:cubicBezTo>
                    <a:pt x="696125" y="1462456"/>
                    <a:pt x="695135" y="1477303"/>
                    <a:pt x="694923" y="1491443"/>
                  </a:cubicBezTo>
                  <a:cubicBezTo>
                    <a:pt x="694711" y="1505583"/>
                    <a:pt x="692873" y="1538318"/>
                    <a:pt x="690257" y="1540934"/>
                  </a:cubicBezTo>
                  <a:cubicBezTo>
                    <a:pt x="682961" y="1547544"/>
                    <a:pt x="674831" y="1553179"/>
                    <a:pt x="666078" y="1557690"/>
                  </a:cubicBezTo>
                  <a:cubicBezTo>
                    <a:pt x="660196" y="1560617"/>
                    <a:pt x="654151" y="1563212"/>
                    <a:pt x="647979" y="1565467"/>
                  </a:cubicBezTo>
                  <a:cubicBezTo>
                    <a:pt x="641030" y="1567843"/>
                    <a:pt x="633946" y="1569822"/>
                    <a:pt x="626770" y="1571406"/>
                  </a:cubicBezTo>
                  <a:cubicBezTo>
                    <a:pt x="618986" y="1573011"/>
                    <a:pt x="611131" y="1574213"/>
                    <a:pt x="603227" y="1575012"/>
                  </a:cubicBezTo>
                  <a:cubicBezTo>
                    <a:pt x="594871" y="1575959"/>
                    <a:pt x="586464" y="1576405"/>
                    <a:pt x="578058" y="1576355"/>
                  </a:cubicBezTo>
                  <a:lnTo>
                    <a:pt x="564979" y="1575931"/>
                  </a:lnTo>
                  <a:cubicBezTo>
                    <a:pt x="560878" y="1575931"/>
                    <a:pt x="556848" y="1575153"/>
                    <a:pt x="552748" y="1574729"/>
                  </a:cubicBezTo>
                  <a:cubicBezTo>
                    <a:pt x="548775" y="1574291"/>
                    <a:pt x="544837" y="1573633"/>
                    <a:pt x="540941" y="1572749"/>
                  </a:cubicBezTo>
                  <a:cubicBezTo>
                    <a:pt x="537081" y="1572106"/>
                    <a:pt x="533271" y="1571159"/>
                    <a:pt x="529559" y="1569921"/>
                  </a:cubicBezTo>
                  <a:cubicBezTo>
                    <a:pt x="525918" y="1568917"/>
                    <a:pt x="522355" y="1567666"/>
                    <a:pt x="518883" y="1566174"/>
                  </a:cubicBezTo>
                  <a:cubicBezTo>
                    <a:pt x="515476" y="1564923"/>
                    <a:pt x="512167" y="1563410"/>
                    <a:pt x="508986" y="1561649"/>
                  </a:cubicBezTo>
                  <a:cubicBezTo>
                    <a:pt x="505882" y="1560172"/>
                    <a:pt x="502905" y="1558446"/>
                    <a:pt x="500078" y="1556488"/>
                  </a:cubicBezTo>
                  <a:cubicBezTo>
                    <a:pt x="497285" y="1554812"/>
                    <a:pt x="494619" y="1552946"/>
                    <a:pt x="492089" y="1550903"/>
                  </a:cubicBezTo>
                  <a:cubicBezTo>
                    <a:pt x="484008" y="1544596"/>
                    <a:pt x="476867" y="1537166"/>
                    <a:pt x="470879" y="1528844"/>
                  </a:cubicBezTo>
                  <a:cubicBezTo>
                    <a:pt x="468518" y="1525592"/>
                    <a:pt x="466418" y="1522170"/>
                    <a:pt x="464587" y="1518592"/>
                  </a:cubicBezTo>
                  <a:cubicBezTo>
                    <a:pt x="465287" y="1522636"/>
                    <a:pt x="466425" y="1526595"/>
                    <a:pt x="467980" y="1530399"/>
                  </a:cubicBezTo>
                  <a:cubicBezTo>
                    <a:pt x="472123" y="1540587"/>
                    <a:pt x="478062" y="1549955"/>
                    <a:pt x="485514" y="1558043"/>
                  </a:cubicBezTo>
                  <a:cubicBezTo>
                    <a:pt x="490448" y="1563657"/>
                    <a:pt x="496083" y="1568620"/>
                    <a:pt x="502269" y="1572820"/>
                  </a:cubicBezTo>
                  <a:cubicBezTo>
                    <a:pt x="505585" y="1575252"/>
                    <a:pt x="509084" y="1577423"/>
                    <a:pt x="512732" y="1579324"/>
                  </a:cubicBezTo>
                  <a:cubicBezTo>
                    <a:pt x="516437" y="1581488"/>
                    <a:pt x="520311" y="1583333"/>
                    <a:pt x="524327" y="1584839"/>
                  </a:cubicBezTo>
                  <a:cubicBezTo>
                    <a:pt x="528385" y="1586628"/>
                    <a:pt x="532563" y="1588120"/>
                    <a:pt x="536841" y="1589293"/>
                  </a:cubicBezTo>
                  <a:cubicBezTo>
                    <a:pt x="541132" y="1590708"/>
                    <a:pt x="545530" y="1591775"/>
                    <a:pt x="549991" y="1592475"/>
                  </a:cubicBezTo>
                  <a:cubicBezTo>
                    <a:pt x="554445" y="1593182"/>
                    <a:pt x="558970" y="1594172"/>
                    <a:pt x="563565" y="1594596"/>
                  </a:cubicBezTo>
                  <a:lnTo>
                    <a:pt x="577280" y="1595586"/>
                  </a:lnTo>
                  <a:cubicBezTo>
                    <a:pt x="582583" y="1595586"/>
                    <a:pt x="586330" y="1595586"/>
                    <a:pt x="590854" y="1595586"/>
                  </a:cubicBezTo>
                  <a:cubicBezTo>
                    <a:pt x="595344" y="1595564"/>
                    <a:pt x="599826" y="1595303"/>
                    <a:pt x="604287" y="1594808"/>
                  </a:cubicBezTo>
                  <a:cubicBezTo>
                    <a:pt x="613167" y="1593988"/>
                    <a:pt x="621976" y="1592545"/>
                    <a:pt x="630658" y="1590495"/>
                  </a:cubicBezTo>
                  <a:cubicBezTo>
                    <a:pt x="638767" y="1588530"/>
                    <a:pt x="646714" y="1585935"/>
                    <a:pt x="654413" y="1582718"/>
                  </a:cubicBezTo>
                  <a:cubicBezTo>
                    <a:pt x="661377" y="1579798"/>
                    <a:pt x="668072" y="1576270"/>
                    <a:pt x="674420" y="1572183"/>
                  </a:cubicBezTo>
                  <a:cubicBezTo>
                    <a:pt x="682056" y="1567065"/>
                    <a:pt x="689395" y="1561515"/>
                    <a:pt x="696408" y="1555569"/>
                  </a:cubicBezTo>
                  <a:cubicBezTo>
                    <a:pt x="696973" y="1579961"/>
                    <a:pt x="692024" y="1766117"/>
                    <a:pt x="688207" y="1832151"/>
                  </a:cubicBezTo>
                  <a:cubicBezTo>
                    <a:pt x="686793" y="1856048"/>
                    <a:pt x="684672" y="1879592"/>
                    <a:pt x="684813" y="1903560"/>
                  </a:cubicBezTo>
                  <a:cubicBezTo>
                    <a:pt x="684813" y="1936718"/>
                    <a:pt x="688136" y="1969806"/>
                    <a:pt x="688278" y="2003036"/>
                  </a:cubicBezTo>
                  <a:cubicBezTo>
                    <a:pt x="688419" y="2036265"/>
                    <a:pt x="686863" y="2069565"/>
                    <a:pt x="684036" y="2102654"/>
                  </a:cubicBezTo>
                  <a:cubicBezTo>
                    <a:pt x="682714" y="2118300"/>
                    <a:pt x="681045" y="2133882"/>
                    <a:pt x="679016" y="2149387"/>
                  </a:cubicBezTo>
                  <a:cubicBezTo>
                    <a:pt x="677390" y="2161618"/>
                    <a:pt x="674138" y="2174203"/>
                    <a:pt x="673643" y="2186505"/>
                  </a:cubicBezTo>
                  <a:cubicBezTo>
                    <a:pt x="674215" y="2202575"/>
                    <a:pt x="675700" y="2218603"/>
                    <a:pt x="678097" y="2234511"/>
                  </a:cubicBezTo>
                  <a:cubicBezTo>
                    <a:pt x="679511" y="2251055"/>
                    <a:pt x="680734" y="2267550"/>
                    <a:pt x="681773" y="2284002"/>
                  </a:cubicBezTo>
                  <a:cubicBezTo>
                    <a:pt x="684036" y="2317726"/>
                    <a:pt x="685874" y="2351451"/>
                    <a:pt x="687005" y="2385175"/>
                  </a:cubicBezTo>
                  <a:cubicBezTo>
                    <a:pt x="689246" y="2451011"/>
                    <a:pt x="686885" y="2516926"/>
                    <a:pt x="679935" y="2582431"/>
                  </a:cubicBezTo>
                  <a:cubicBezTo>
                    <a:pt x="673084" y="2646811"/>
                    <a:pt x="670391" y="2711566"/>
                    <a:pt x="671875" y="2776293"/>
                  </a:cubicBezTo>
                  <a:cubicBezTo>
                    <a:pt x="671875" y="2789585"/>
                    <a:pt x="672582" y="2802876"/>
                    <a:pt x="672936" y="2816168"/>
                  </a:cubicBezTo>
                  <a:cubicBezTo>
                    <a:pt x="672936" y="2827268"/>
                    <a:pt x="673855" y="2838368"/>
                    <a:pt x="674209" y="2849469"/>
                  </a:cubicBezTo>
                  <a:cubicBezTo>
                    <a:pt x="673657" y="2855754"/>
                    <a:pt x="675007" y="2862060"/>
                    <a:pt x="678097" y="2867568"/>
                  </a:cubicBezTo>
                  <a:cubicBezTo>
                    <a:pt x="682820" y="2873408"/>
                    <a:pt x="686652" y="2879912"/>
                    <a:pt x="689479" y="2886869"/>
                  </a:cubicBezTo>
                  <a:cubicBezTo>
                    <a:pt x="696549" y="2918331"/>
                    <a:pt x="697256" y="2986699"/>
                    <a:pt x="697327" y="2991861"/>
                  </a:cubicBezTo>
                  <a:cubicBezTo>
                    <a:pt x="697963" y="3034281"/>
                    <a:pt x="691671" y="3051532"/>
                    <a:pt x="686015" y="3056976"/>
                  </a:cubicBezTo>
                  <a:cubicBezTo>
                    <a:pt x="676457" y="3065036"/>
                    <a:pt x="664212" y="3069207"/>
                    <a:pt x="651726" y="3068571"/>
                  </a:cubicBezTo>
                  <a:cubicBezTo>
                    <a:pt x="648545" y="3068571"/>
                    <a:pt x="644657" y="3068571"/>
                    <a:pt x="641263" y="3068571"/>
                  </a:cubicBezTo>
                  <a:cubicBezTo>
                    <a:pt x="637869" y="3068571"/>
                    <a:pt x="634547" y="3068571"/>
                    <a:pt x="631224" y="3067723"/>
                  </a:cubicBezTo>
                  <a:cubicBezTo>
                    <a:pt x="624634" y="3067157"/>
                    <a:pt x="618180" y="3065460"/>
                    <a:pt x="612135" y="3062773"/>
                  </a:cubicBezTo>
                  <a:cubicBezTo>
                    <a:pt x="605808" y="3059027"/>
                    <a:pt x="599240" y="3055703"/>
                    <a:pt x="592481" y="3052805"/>
                  </a:cubicBezTo>
                  <a:cubicBezTo>
                    <a:pt x="585156" y="3050684"/>
                    <a:pt x="577549" y="3049765"/>
                    <a:pt x="569928" y="3049977"/>
                  </a:cubicBezTo>
                  <a:cubicBezTo>
                    <a:pt x="556707" y="3049977"/>
                    <a:pt x="545254" y="3043826"/>
                    <a:pt x="542850" y="3033291"/>
                  </a:cubicBezTo>
                  <a:cubicBezTo>
                    <a:pt x="540447" y="3022757"/>
                    <a:pt x="546244" y="3010808"/>
                    <a:pt x="552889" y="3001547"/>
                  </a:cubicBezTo>
                  <a:cubicBezTo>
                    <a:pt x="559535" y="2992285"/>
                    <a:pt x="567736" y="2983306"/>
                    <a:pt x="574735" y="2975175"/>
                  </a:cubicBezTo>
                  <a:cubicBezTo>
                    <a:pt x="581791" y="2967680"/>
                    <a:pt x="587786" y="2959338"/>
                    <a:pt x="592552" y="2950218"/>
                  </a:cubicBezTo>
                  <a:cubicBezTo>
                    <a:pt x="600024" y="2931835"/>
                    <a:pt x="606027" y="2912958"/>
                    <a:pt x="610509" y="2893657"/>
                  </a:cubicBezTo>
                  <a:cubicBezTo>
                    <a:pt x="612630" y="2876052"/>
                    <a:pt x="608105" y="2855266"/>
                    <a:pt x="605348" y="2837803"/>
                  </a:cubicBezTo>
                  <a:cubicBezTo>
                    <a:pt x="602308" y="2818007"/>
                    <a:pt x="598278" y="2798352"/>
                    <a:pt x="594531" y="2778697"/>
                  </a:cubicBezTo>
                  <a:cubicBezTo>
                    <a:pt x="577705" y="2696896"/>
                    <a:pt x="556778" y="2616084"/>
                    <a:pt x="538679" y="2534496"/>
                  </a:cubicBezTo>
                  <a:cubicBezTo>
                    <a:pt x="529559" y="2493559"/>
                    <a:pt x="520368" y="2452341"/>
                    <a:pt x="515348" y="2410698"/>
                  </a:cubicBezTo>
                  <a:cubicBezTo>
                    <a:pt x="511142" y="2369197"/>
                    <a:pt x="512280" y="2327334"/>
                    <a:pt x="518742" y="2286123"/>
                  </a:cubicBezTo>
                  <a:cubicBezTo>
                    <a:pt x="529630" y="2205170"/>
                    <a:pt x="538608" y="2123793"/>
                    <a:pt x="529630" y="2042558"/>
                  </a:cubicBezTo>
                  <a:cubicBezTo>
                    <a:pt x="520651" y="1961322"/>
                    <a:pt x="496543" y="1882703"/>
                    <a:pt x="474626" y="1804366"/>
                  </a:cubicBezTo>
                  <a:cubicBezTo>
                    <a:pt x="452285" y="1724474"/>
                    <a:pt x="430086" y="1643874"/>
                    <a:pt x="420966" y="1561225"/>
                  </a:cubicBezTo>
                  <a:cubicBezTo>
                    <a:pt x="411831" y="1480456"/>
                    <a:pt x="418286" y="1398683"/>
                    <a:pt x="439984" y="1320346"/>
                  </a:cubicBezTo>
                  <a:cubicBezTo>
                    <a:pt x="450588" y="1282741"/>
                    <a:pt x="464014" y="1245990"/>
                    <a:pt x="480140" y="1210406"/>
                  </a:cubicBezTo>
                  <a:cubicBezTo>
                    <a:pt x="497497" y="1173974"/>
                    <a:pt x="510343" y="1135555"/>
                    <a:pt x="518388" y="1096012"/>
                  </a:cubicBezTo>
                  <a:cubicBezTo>
                    <a:pt x="524843" y="1063773"/>
                    <a:pt x="524094" y="1030501"/>
                    <a:pt x="516197" y="998586"/>
                  </a:cubicBezTo>
                  <a:cubicBezTo>
                    <a:pt x="509905" y="975325"/>
                    <a:pt x="502835" y="952418"/>
                    <a:pt x="497391" y="928946"/>
                  </a:cubicBezTo>
                  <a:cubicBezTo>
                    <a:pt x="492937" y="909574"/>
                    <a:pt x="469111" y="745830"/>
                    <a:pt x="461547" y="747810"/>
                  </a:cubicBezTo>
                  <a:cubicBezTo>
                    <a:pt x="453982" y="749789"/>
                    <a:pt x="473636" y="851458"/>
                    <a:pt x="475686" y="857608"/>
                  </a:cubicBezTo>
                  <a:cubicBezTo>
                    <a:pt x="477312" y="864579"/>
                    <a:pt x="478331" y="871671"/>
                    <a:pt x="478726" y="878819"/>
                  </a:cubicBezTo>
                  <a:cubicBezTo>
                    <a:pt x="481102" y="886348"/>
                    <a:pt x="481420" y="894380"/>
                    <a:pt x="479645" y="902079"/>
                  </a:cubicBezTo>
                  <a:cubicBezTo>
                    <a:pt x="477242" y="908867"/>
                    <a:pt x="474767" y="915654"/>
                    <a:pt x="472222" y="922441"/>
                  </a:cubicBezTo>
                  <a:cubicBezTo>
                    <a:pt x="463385" y="946267"/>
                    <a:pt x="454194" y="969882"/>
                    <a:pt x="444296" y="993142"/>
                  </a:cubicBezTo>
                  <a:cubicBezTo>
                    <a:pt x="432921" y="1018538"/>
                    <a:pt x="420132" y="1043276"/>
                    <a:pt x="405978" y="1067237"/>
                  </a:cubicBezTo>
                  <a:cubicBezTo>
                    <a:pt x="392333" y="1091558"/>
                    <a:pt x="389010" y="1118212"/>
                    <a:pt x="381799" y="1145008"/>
                  </a:cubicBezTo>
                  <a:cubicBezTo>
                    <a:pt x="366457" y="1201003"/>
                    <a:pt x="332310" y="1252120"/>
                    <a:pt x="303252" y="1301823"/>
                  </a:cubicBezTo>
                  <a:cubicBezTo>
                    <a:pt x="276952" y="1347001"/>
                    <a:pt x="249945" y="1391755"/>
                    <a:pt x="223151" y="1436650"/>
                  </a:cubicBezTo>
                  <a:cubicBezTo>
                    <a:pt x="217353" y="1443720"/>
                    <a:pt x="221595" y="1450154"/>
                    <a:pt x="222232" y="1456376"/>
                  </a:cubicBezTo>
                  <a:cubicBezTo>
                    <a:pt x="222613" y="1468197"/>
                    <a:pt x="220619" y="1479983"/>
                    <a:pt x="216363" y="1491019"/>
                  </a:cubicBezTo>
                  <a:cubicBezTo>
                    <a:pt x="207950" y="1516026"/>
                    <a:pt x="197027" y="1540114"/>
                    <a:pt x="183771" y="1562922"/>
                  </a:cubicBezTo>
                  <a:cubicBezTo>
                    <a:pt x="177345" y="1576998"/>
                    <a:pt x="172601" y="1591782"/>
                    <a:pt x="169632" y="1606969"/>
                  </a:cubicBezTo>
                  <a:cubicBezTo>
                    <a:pt x="167157" y="1615453"/>
                    <a:pt x="164754" y="1624007"/>
                    <a:pt x="161855" y="1632350"/>
                  </a:cubicBezTo>
                  <a:cubicBezTo>
                    <a:pt x="160384" y="1638833"/>
                    <a:pt x="157592" y="1644949"/>
                    <a:pt x="153654" y="1650308"/>
                  </a:cubicBezTo>
                  <a:cubicBezTo>
                    <a:pt x="144463" y="1659782"/>
                    <a:pt x="149058" y="1635249"/>
                    <a:pt x="149836" y="1631290"/>
                  </a:cubicBezTo>
                  <a:cubicBezTo>
                    <a:pt x="152381" y="1617150"/>
                    <a:pt x="156906" y="1603716"/>
                    <a:pt x="159098" y="1589718"/>
                  </a:cubicBezTo>
                  <a:cubicBezTo>
                    <a:pt x="160016" y="1584627"/>
                    <a:pt x="161572" y="1574093"/>
                    <a:pt x="153300" y="1574517"/>
                  </a:cubicBezTo>
                  <a:cubicBezTo>
                    <a:pt x="150119" y="1574517"/>
                    <a:pt x="147927" y="1577416"/>
                    <a:pt x="146230" y="1579819"/>
                  </a:cubicBezTo>
                  <a:cubicBezTo>
                    <a:pt x="141578" y="1586571"/>
                    <a:pt x="137711" y="1593825"/>
                    <a:pt x="134707" y="1601454"/>
                  </a:cubicBezTo>
                  <a:cubicBezTo>
                    <a:pt x="127637" y="1617150"/>
                    <a:pt x="121415" y="1633198"/>
                    <a:pt x="114981" y="1649177"/>
                  </a:cubicBezTo>
                  <a:cubicBezTo>
                    <a:pt x="112860" y="1654480"/>
                    <a:pt x="104377" y="1679437"/>
                    <a:pt x="96105" y="1676185"/>
                  </a:cubicBezTo>
                  <a:cubicBezTo>
                    <a:pt x="91792" y="1674488"/>
                    <a:pt x="95115" y="1665580"/>
                    <a:pt x="96105" y="1662540"/>
                  </a:cubicBezTo>
                  <a:cubicBezTo>
                    <a:pt x="103599" y="1634259"/>
                    <a:pt x="121981" y="1607888"/>
                    <a:pt x="125303" y="1578547"/>
                  </a:cubicBezTo>
                  <a:cubicBezTo>
                    <a:pt x="125869" y="1573881"/>
                    <a:pt x="126010" y="1567659"/>
                    <a:pt x="120920" y="1565326"/>
                  </a:cubicBezTo>
                  <a:cubicBezTo>
                    <a:pt x="111800" y="1561296"/>
                    <a:pt x="104306" y="1575648"/>
                    <a:pt x="100842" y="1581587"/>
                  </a:cubicBezTo>
                  <a:cubicBezTo>
                    <a:pt x="85924" y="1607393"/>
                    <a:pt x="78218" y="1637512"/>
                    <a:pt x="61604" y="1662257"/>
                  </a:cubicBezTo>
                  <a:cubicBezTo>
                    <a:pt x="57716" y="1668054"/>
                    <a:pt x="49090" y="1675831"/>
                    <a:pt x="50504" y="1662964"/>
                  </a:cubicBezTo>
                  <a:cubicBezTo>
                    <a:pt x="53014" y="1650768"/>
                    <a:pt x="57397" y="1639031"/>
                    <a:pt x="63513" y="1628179"/>
                  </a:cubicBezTo>
                  <a:cubicBezTo>
                    <a:pt x="70159" y="1613544"/>
                    <a:pt x="78218" y="1599545"/>
                    <a:pt x="85217" y="1585122"/>
                  </a:cubicBezTo>
                  <a:cubicBezTo>
                    <a:pt x="89735" y="1578101"/>
                    <a:pt x="92853" y="1570275"/>
                    <a:pt x="94408" y="1562073"/>
                  </a:cubicBezTo>
                  <a:cubicBezTo>
                    <a:pt x="94924" y="1558206"/>
                    <a:pt x="92210" y="1554650"/>
                    <a:pt x="88335" y="1554127"/>
                  </a:cubicBezTo>
                  <a:cubicBezTo>
                    <a:pt x="87869" y="1554063"/>
                    <a:pt x="87388" y="1554049"/>
                    <a:pt x="86914" y="1554084"/>
                  </a:cubicBezTo>
                  <a:cubicBezTo>
                    <a:pt x="77228" y="1553731"/>
                    <a:pt x="68674" y="1573527"/>
                    <a:pt x="63654" y="1580738"/>
                  </a:cubicBezTo>
                  <a:cubicBezTo>
                    <a:pt x="54697" y="1593748"/>
                    <a:pt x="45272" y="1606474"/>
                    <a:pt x="35375" y="1618917"/>
                  </a:cubicBezTo>
                  <a:cubicBezTo>
                    <a:pt x="32759" y="1622169"/>
                    <a:pt x="17629" y="1640552"/>
                    <a:pt x="21942" y="1624927"/>
                  </a:cubicBezTo>
                  <a:cubicBezTo>
                    <a:pt x="24699" y="1614887"/>
                    <a:pt x="32900" y="1605555"/>
                    <a:pt x="38415" y="1596646"/>
                  </a:cubicBezTo>
                  <a:cubicBezTo>
                    <a:pt x="44848" y="1586394"/>
                    <a:pt x="51211" y="1576072"/>
                    <a:pt x="57291" y="1565608"/>
                  </a:cubicBezTo>
                  <a:cubicBezTo>
                    <a:pt x="67967" y="1547509"/>
                    <a:pt x="82672" y="1526440"/>
                    <a:pt x="86702" y="1505371"/>
                  </a:cubicBezTo>
                  <a:cubicBezTo>
                    <a:pt x="89106" y="1492786"/>
                    <a:pt x="75390" y="1489605"/>
                    <a:pt x="66624" y="1497029"/>
                  </a:cubicBezTo>
                  <a:cubicBezTo>
                    <a:pt x="61533" y="1501341"/>
                    <a:pt x="57998" y="1507139"/>
                    <a:pt x="52979" y="1511522"/>
                  </a:cubicBezTo>
                  <a:cubicBezTo>
                    <a:pt x="45817" y="1517383"/>
                    <a:pt x="37085" y="1520996"/>
                    <a:pt x="27881" y="1521915"/>
                  </a:cubicBezTo>
                  <a:cubicBezTo>
                    <a:pt x="20811" y="1522976"/>
                    <a:pt x="-399" y="1521138"/>
                    <a:pt x="13741" y="1510886"/>
                  </a:cubicBezTo>
                  <a:cubicBezTo>
                    <a:pt x="21164" y="1505725"/>
                    <a:pt x="29294" y="1501907"/>
                    <a:pt x="36364" y="1496251"/>
                  </a:cubicBezTo>
                  <a:cubicBezTo>
                    <a:pt x="43088" y="1490764"/>
                    <a:pt x="49380" y="1484755"/>
                    <a:pt x="55170" y="1478293"/>
                  </a:cubicBezTo>
                  <a:cubicBezTo>
                    <a:pt x="78077" y="1453265"/>
                    <a:pt x="99993" y="1422085"/>
                    <a:pt x="132939" y="1409218"/>
                  </a:cubicBezTo>
                  <a:cubicBezTo>
                    <a:pt x="143544" y="1405117"/>
                    <a:pt x="159875" y="1409218"/>
                    <a:pt x="164965" y="1397764"/>
                  </a:cubicBezTo>
                  <a:cubicBezTo>
                    <a:pt x="175549" y="1381758"/>
                    <a:pt x="183453" y="1364132"/>
                    <a:pt x="188367" y="1345587"/>
                  </a:cubicBezTo>
                  <a:cubicBezTo>
                    <a:pt x="196073" y="1321761"/>
                    <a:pt x="202506" y="1297510"/>
                    <a:pt x="208587" y="1273260"/>
                  </a:cubicBezTo>
                  <a:cubicBezTo>
                    <a:pt x="220605" y="1227163"/>
                    <a:pt x="231564" y="1180147"/>
                    <a:pt x="249733" y="1135958"/>
                  </a:cubicBezTo>
                  <a:cubicBezTo>
                    <a:pt x="256294" y="1119456"/>
                    <a:pt x="264587" y="1103690"/>
                    <a:pt x="274478" y="1088942"/>
                  </a:cubicBezTo>
                  <a:cubicBezTo>
                    <a:pt x="281548" y="1078549"/>
                    <a:pt x="290456" y="1069570"/>
                    <a:pt x="297738" y="1059248"/>
                  </a:cubicBezTo>
                  <a:cubicBezTo>
                    <a:pt x="320927" y="1026372"/>
                    <a:pt x="322836" y="985789"/>
                    <a:pt x="330542" y="947540"/>
                  </a:cubicBezTo>
                  <a:cubicBezTo>
                    <a:pt x="340652" y="897554"/>
                    <a:pt x="351752" y="847852"/>
                    <a:pt x="362144" y="797866"/>
                  </a:cubicBezTo>
                  <a:cubicBezTo>
                    <a:pt x="367659" y="768376"/>
                    <a:pt x="371646" y="738619"/>
                    <a:pt x="374092" y="708712"/>
                  </a:cubicBezTo>
                  <a:cubicBezTo>
                    <a:pt x="375153" y="697753"/>
                    <a:pt x="374587" y="687148"/>
                    <a:pt x="375011" y="676119"/>
                  </a:cubicBezTo>
                  <a:cubicBezTo>
                    <a:pt x="375570" y="656280"/>
                    <a:pt x="379812" y="636717"/>
                    <a:pt x="387525" y="618427"/>
                  </a:cubicBezTo>
                  <a:cubicBezTo>
                    <a:pt x="404493" y="578834"/>
                    <a:pt x="438287" y="550342"/>
                    <a:pt x="476040" y="531394"/>
                  </a:cubicBezTo>
                  <a:cubicBezTo>
                    <a:pt x="498840" y="520258"/>
                    <a:pt x="522750" y="511562"/>
                    <a:pt x="547375" y="505447"/>
                  </a:cubicBezTo>
                  <a:cubicBezTo>
                    <a:pt x="571625" y="499154"/>
                    <a:pt x="597854" y="496962"/>
                    <a:pt x="614610" y="476035"/>
                  </a:cubicBezTo>
                  <a:cubicBezTo>
                    <a:pt x="631365" y="455107"/>
                    <a:pt x="628184" y="430574"/>
                    <a:pt x="627759" y="404698"/>
                  </a:cubicBezTo>
                  <a:cubicBezTo>
                    <a:pt x="627406" y="395153"/>
                    <a:pt x="627406" y="395153"/>
                    <a:pt x="614256" y="379882"/>
                  </a:cubicBezTo>
                  <a:cubicBezTo>
                    <a:pt x="589794" y="351601"/>
                    <a:pt x="576644" y="316251"/>
                    <a:pt x="568090" y="280334"/>
                  </a:cubicBezTo>
                  <a:cubicBezTo>
                    <a:pt x="558814" y="241873"/>
                    <a:pt x="556092" y="202125"/>
                    <a:pt x="560030" y="162759"/>
                  </a:cubicBezTo>
                  <a:cubicBezTo>
                    <a:pt x="564201" y="126065"/>
                    <a:pt x="571766" y="90431"/>
                    <a:pt x="595379" y="60879"/>
                  </a:cubicBezTo>
                  <a:cubicBezTo>
                    <a:pt x="619636" y="32011"/>
                    <a:pt x="655452" y="15382"/>
                    <a:pt x="693156" y="15488"/>
                  </a:cubicBezTo>
                  <a:cubicBezTo>
                    <a:pt x="731757" y="14428"/>
                    <a:pt x="770571" y="22558"/>
                    <a:pt x="799204" y="50344"/>
                  </a:cubicBezTo>
                  <a:cubicBezTo>
                    <a:pt x="824867" y="75584"/>
                    <a:pt x="838159" y="111713"/>
                    <a:pt x="842259" y="146922"/>
                  </a:cubicBezTo>
                  <a:cubicBezTo>
                    <a:pt x="850814" y="220238"/>
                    <a:pt x="843108" y="306635"/>
                    <a:pt x="798850" y="368286"/>
                  </a:cubicBezTo>
                  <a:cubicBezTo>
                    <a:pt x="787326" y="384336"/>
                    <a:pt x="774742" y="392113"/>
                    <a:pt x="774459" y="406536"/>
                  </a:cubicBezTo>
                  <a:cubicBezTo>
                    <a:pt x="774106" y="428807"/>
                    <a:pt x="770783" y="448956"/>
                    <a:pt x="783155" y="468682"/>
                  </a:cubicBezTo>
                  <a:cubicBezTo>
                    <a:pt x="795527" y="488407"/>
                    <a:pt x="813626" y="495548"/>
                    <a:pt x="835189" y="500427"/>
                  </a:cubicBezTo>
                  <a:cubicBezTo>
                    <a:pt x="857863" y="505340"/>
                    <a:pt x="880147" y="511909"/>
                    <a:pt x="901859" y="520081"/>
                  </a:cubicBezTo>
                  <a:cubicBezTo>
                    <a:pt x="941237" y="535495"/>
                    <a:pt x="979273" y="558897"/>
                    <a:pt x="1003099" y="594671"/>
                  </a:cubicBezTo>
                  <a:cubicBezTo>
                    <a:pt x="1014397" y="611597"/>
                    <a:pt x="1022117" y="630651"/>
                    <a:pt x="1025793" y="650666"/>
                  </a:cubicBezTo>
                  <a:cubicBezTo>
                    <a:pt x="1027773" y="666546"/>
                    <a:pt x="1028692" y="682532"/>
                    <a:pt x="1028551" y="698531"/>
                  </a:cubicBezTo>
                  <a:cubicBezTo>
                    <a:pt x="1032510" y="771212"/>
                    <a:pt x="1051103" y="842195"/>
                    <a:pt x="1066162" y="913179"/>
                  </a:cubicBezTo>
                  <a:cubicBezTo>
                    <a:pt x="1071465" y="938207"/>
                    <a:pt x="1076979" y="963306"/>
                    <a:pt x="1081080" y="988617"/>
                  </a:cubicBezTo>
                  <a:cubicBezTo>
                    <a:pt x="1082889" y="1003854"/>
                    <a:pt x="1086474" y="1018828"/>
                    <a:pt x="1091755" y="1033230"/>
                  </a:cubicBezTo>
                  <a:cubicBezTo>
                    <a:pt x="1102996" y="1060237"/>
                    <a:pt x="1125620" y="1079115"/>
                    <a:pt x="1139265" y="1104567"/>
                  </a:cubicBezTo>
                  <a:cubicBezTo>
                    <a:pt x="1164433" y="1151300"/>
                    <a:pt x="1177018" y="1203549"/>
                    <a:pt x="1190097" y="1254948"/>
                  </a:cubicBezTo>
                  <a:cubicBezTo>
                    <a:pt x="1197167" y="1282239"/>
                    <a:pt x="1203813" y="1309671"/>
                    <a:pt x="1212014" y="1336678"/>
                  </a:cubicBezTo>
                  <a:cubicBezTo>
                    <a:pt x="1218376" y="1357889"/>
                    <a:pt x="1225022" y="1380018"/>
                    <a:pt x="1238172" y="1397764"/>
                  </a:cubicBezTo>
                  <a:cubicBezTo>
                    <a:pt x="1247928" y="1409854"/>
                    <a:pt x="1261574" y="1404198"/>
                    <a:pt x="1276491" y="1411409"/>
                  </a:cubicBezTo>
                  <a:cubicBezTo>
                    <a:pt x="1301801" y="1423782"/>
                    <a:pt x="1321173" y="1446406"/>
                    <a:pt x="1339272" y="1467334"/>
                  </a:cubicBezTo>
                  <a:cubicBezTo>
                    <a:pt x="1347161" y="1476921"/>
                    <a:pt x="1355815" y="1485858"/>
                    <a:pt x="1365147" y="1494059"/>
                  </a:cubicBezTo>
                  <a:cubicBezTo>
                    <a:pt x="1370662" y="1498718"/>
                    <a:pt x="1376572" y="1502883"/>
                    <a:pt x="1382822" y="1506502"/>
                  </a:cubicBezTo>
                  <a:cubicBezTo>
                    <a:pt x="1386145" y="1508482"/>
                    <a:pt x="1396961" y="1512653"/>
                    <a:pt x="1395052" y="1518097"/>
                  </a:cubicBezTo>
                  <a:cubicBezTo>
                    <a:pt x="1392012" y="1525592"/>
                    <a:pt x="1375116" y="1521632"/>
                    <a:pt x="1370025" y="1520431"/>
                  </a:cubicBezTo>
                  <a:cubicBezTo>
                    <a:pt x="1354896" y="1516825"/>
                    <a:pt x="1348816" y="1507421"/>
                    <a:pt x="1338352" y="1497594"/>
                  </a:cubicBezTo>
                  <a:cubicBezTo>
                    <a:pt x="1331919" y="1491655"/>
                    <a:pt x="1317143" y="1489464"/>
                    <a:pt x="1317143" y="1501553"/>
                  </a:cubicBezTo>
                  <a:cubicBezTo>
                    <a:pt x="1317630" y="1508270"/>
                    <a:pt x="1319483" y="1514810"/>
                    <a:pt x="1322586" y="1520784"/>
                  </a:cubicBezTo>
                  <a:close/>
                  <a:moveTo>
                    <a:pt x="1071535" y="1089720"/>
                  </a:moveTo>
                  <a:lnTo>
                    <a:pt x="1065597" y="1090992"/>
                  </a:lnTo>
                  <a:cubicBezTo>
                    <a:pt x="1063476" y="1091416"/>
                    <a:pt x="1061284" y="1091416"/>
                    <a:pt x="1059022" y="1091841"/>
                  </a:cubicBezTo>
                  <a:cubicBezTo>
                    <a:pt x="1056759" y="1092265"/>
                    <a:pt x="1054497" y="1091841"/>
                    <a:pt x="1051952" y="1091841"/>
                  </a:cubicBezTo>
                  <a:cubicBezTo>
                    <a:pt x="1049583" y="1091763"/>
                    <a:pt x="1047222" y="1091523"/>
                    <a:pt x="1044882" y="1091134"/>
                  </a:cubicBezTo>
                  <a:cubicBezTo>
                    <a:pt x="1042711" y="1090653"/>
                    <a:pt x="1040576" y="1089995"/>
                    <a:pt x="1038519" y="1089154"/>
                  </a:cubicBezTo>
                  <a:cubicBezTo>
                    <a:pt x="1036476" y="1088369"/>
                    <a:pt x="1034532" y="1087351"/>
                    <a:pt x="1032721" y="1086114"/>
                  </a:cubicBezTo>
                  <a:cubicBezTo>
                    <a:pt x="1029278" y="1083894"/>
                    <a:pt x="1026119" y="1081257"/>
                    <a:pt x="1023319" y="1078266"/>
                  </a:cubicBezTo>
                  <a:cubicBezTo>
                    <a:pt x="1020357" y="1075127"/>
                    <a:pt x="1017663" y="1071748"/>
                    <a:pt x="1015259" y="1068156"/>
                  </a:cubicBezTo>
                  <a:cubicBezTo>
                    <a:pt x="1015408" y="1072766"/>
                    <a:pt x="1016588" y="1077284"/>
                    <a:pt x="1018723" y="1081377"/>
                  </a:cubicBezTo>
                  <a:cubicBezTo>
                    <a:pt x="1019706" y="1083420"/>
                    <a:pt x="1020894" y="1085365"/>
                    <a:pt x="1022258" y="1087175"/>
                  </a:cubicBezTo>
                  <a:cubicBezTo>
                    <a:pt x="1023778" y="1089303"/>
                    <a:pt x="1025560" y="1091226"/>
                    <a:pt x="1027561" y="1092901"/>
                  </a:cubicBezTo>
                  <a:cubicBezTo>
                    <a:pt x="1029675" y="1094817"/>
                    <a:pt x="1032057" y="1096408"/>
                    <a:pt x="1034630" y="1097638"/>
                  </a:cubicBezTo>
                  <a:cubicBezTo>
                    <a:pt x="1037296" y="1098918"/>
                    <a:pt x="1040096" y="1099915"/>
                    <a:pt x="1042973" y="1100608"/>
                  </a:cubicBezTo>
                  <a:cubicBezTo>
                    <a:pt x="1045851" y="1101039"/>
                    <a:pt x="1048756" y="1101230"/>
                    <a:pt x="1051669" y="1101173"/>
                  </a:cubicBezTo>
                  <a:cubicBezTo>
                    <a:pt x="1054440" y="1101131"/>
                    <a:pt x="1057190" y="1100756"/>
                    <a:pt x="1059870" y="1100042"/>
                  </a:cubicBezTo>
                  <a:cubicBezTo>
                    <a:pt x="1064501" y="1098925"/>
                    <a:pt x="1068933" y="1097115"/>
                    <a:pt x="1073020" y="1094669"/>
                  </a:cubicBezTo>
                  <a:cubicBezTo>
                    <a:pt x="1075883" y="1093085"/>
                    <a:pt x="1078563" y="1091190"/>
                    <a:pt x="1081009" y="1089013"/>
                  </a:cubicBezTo>
                  <a:cubicBezTo>
                    <a:pt x="1082847" y="1087457"/>
                    <a:pt x="1083766" y="1086538"/>
                    <a:pt x="1083766" y="1086538"/>
                  </a:cubicBezTo>
                  <a:lnTo>
                    <a:pt x="1080161" y="1087245"/>
                  </a:lnTo>
                  <a:cubicBezTo>
                    <a:pt x="1078393" y="1088094"/>
                    <a:pt x="1075353" y="1089295"/>
                    <a:pt x="1071535" y="1090003"/>
                  </a:cubicBezTo>
                  <a:close/>
                  <a:moveTo>
                    <a:pt x="776085" y="2940461"/>
                  </a:moveTo>
                  <a:cubicBezTo>
                    <a:pt x="772381" y="2926391"/>
                    <a:pt x="769828" y="2912110"/>
                    <a:pt x="768450" y="2897616"/>
                  </a:cubicBezTo>
                  <a:cubicBezTo>
                    <a:pt x="768025" y="2892384"/>
                    <a:pt x="766753" y="2892384"/>
                    <a:pt x="766894" y="2897616"/>
                  </a:cubicBezTo>
                  <a:cubicBezTo>
                    <a:pt x="767022" y="2912322"/>
                    <a:pt x="768584" y="2926957"/>
                    <a:pt x="771560" y="2941380"/>
                  </a:cubicBezTo>
                  <a:cubicBezTo>
                    <a:pt x="775166" y="2959197"/>
                    <a:pt x="780468" y="2979771"/>
                    <a:pt x="783438" y="3001758"/>
                  </a:cubicBezTo>
                  <a:cubicBezTo>
                    <a:pt x="785594" y="3012717"/>
                    <a:pt x="785594" y="3024029"/>
                    <a:pt x="783438" y="3034988"/>
                  </a:cubicBezTo>
                  <a:cubicBezTo>
                    <a:pt x="782292" y="3040079"/>
                    <a:pt x="779634" y="3044745"/>
                    <a:pt x="775803" y="3048351"/>
                  </a:cubicBezTo>
                  <a:cubicBezTo>
                    <a:pt x="771752" y="3051603"/>
                    <a:pt x="766838" y="3053582"/>
                    <a:pt x="761663" y="3054077"/>
                  </a:cubicBezTo>
                  <a:cubicBezTo>
                    <a:pt x="756056" y="3054855"/>
                    <a:pt x="750372" y="3054855"/>
                    <a:pt x="744766" y="3054077"/>
                  </a:cubicBezTo>
                  <a:cubicBezTo>
                    <a:pt x="741888" y="3053724"/>
                    <a:pt x="739039" y="3053229"/>
                    <a:pt x="736211" y="3052593"/>
                  </a:cubicBezTo>
                  <a:cubicBezTo>
                    <a:pt x="733899" y="3052027"/>
                    <a:pt x="731750" y="3050967"/>
                    <a:pt x="729919" y="3049411"/>
                  </a:cubicBezTo>
                  <a:cubicBezTo>
                    <a:pt x="726151" y="3045947"/>
                    <a:pt x="723662" y="3041281"/>
                    <a:pt x="722849" y="3036261"/>
                  </a:cubicBezTo>
                  <a:cubicBezTo>
                    <a:pt x="721619" y="3030958"/>
                    <a:pt x="721025" y="3025444"/>
                    <a:pt x="721082" y="3019999"/>
                  </a:cubicBezTo>
                  <a:cubicBezTo>
                    <a:pt x="721273" y="3009324"/>
                    <a:pt x="722312" y="2998718"/>
                    <a:pt x="724193" y="2988184"/>
                  </a:cubicBezTo>
                  <a:cubicBezTo>
                    <a:pt x="725889" y="2977932"/>
                    <a:pt x="728364" y="2969024"/>
                    <a:pt x="730768" y="2959904"/>
                  </a:cubicBezTo>
                  <a:cubicBezTo>
                    <a:pt x="732337" y="2951702"/>
                    <a:pt x="733355" y="2943430"/>
                    <a:pt x="733808" y="2935158"/>
                  </a:cubicBezTo>
                  <a:cubicBezTo>
                    <a:pt x="734302" y="2928088"/>
                    <a:pt x="734727" y="2921371"/>
                    <a:pt x="735080" y="2916069"/>
                  </a:cubicBezTo>
                  <a:cubicBezTo>
                    <a:pt x="735575" y="2905534"/>
                    <a:pt x="735080" y="2905464"/>
                    <a:pt x="733454" y="2916069"/>
                  </a:cubicBezTo>
                  <a:cubicBezTo>
                    <a:pt x="732747" y="2921301"/>
                    <a:pt x="731828" y="2927664"/>
                    <a:pt x="730838" y="2934946"/>
                  </a:cubicBezTo>
                  <a:cubicBezTo>
                    <a:pt x="729848" y="2942228"/>
                    <a:pt x="728434" y="2950429"/>
                    <a:pt x="726313" y="2958984"/>
                  </a:cubicBezTo>
                  <a:cubicBezTo>
                    <a:pt x="724193" y="2967539"/>
                    <a:pt x="720516" y="2977155"/>
                    <a:pt x="718324" y="2987265"/>
                  </a:cubicBezTo>
                  <a:cubicBezTo>
                    <a:pt x="715786" y="2998082"/>
                    <a:pt x="714344" y="3009112"/>
                    <a:pt x="714012" y="3020212"/>
                  </a:cubicBezTo>
                  <a:cubicBezTo>
                    <a:pt x="713856" y="3026221"/>
                    <a:pt x="714429" y="3032301"/>
                    <a:pt x="715709" y="3038170"/>
                  </a:cubicBezTo>
                  <a:cubicBezTo>
                    <a:pt x="716854" y="3044816"/>
                    <a:pt x="720127" y="3050825"/>
                    <a:pt x="725041" y="3055421"/>
                  </a:cubicBezTo>
                  <a:cubicBezTo>
                    <a:pt x="727777" y="3057754"/>
                    <a:pt x="731015" y="3059451"/>
                    <a:pt x="734514" y="3060370"/>
                  </a:cubicBezTo>
                  <a:cubicBezTo>
                    <a:pt x="737696" y="3061077"/>
                    <a:pt x="740312" y="3061642"/>
                    <a:pt x="743635" y="3062067"/>
                  </a:cubicBezTo>
                  <a:cubicBezTo>
                    <a:pt x="749934" y="3063198"/>
                    <a:pt x="756360" y="3063410"/>
                    <a:pt x="762723" y="3062703"/>
                  </a:cubicBezTo>
                  <a:cubicBezTo>
                    <a:pt x="769546" y="3061996"/>
                    <a:pt x="776001" y="3059238"/>
                    <a:pt x="781247" y="3054784"/>
                  </a:cubicBezTo>
                  <a:cubicBezTo>
                    <a:pt x="786202" y="3050118"/>
                    <a:pt x="789652" y="3044108"/>
                    <a:pt x="791144" y="3037462"/>
                  </a:cubicBezTo>
                  <a:cubicBezTo>
                    <a:pt x="793449" y="3025514"/>
                    <a:pt x="793449" y="3013283"/>
                    <a:pt x="791144" y="3001334"/>
                  </a:cubicBezTo>
                  <a:cubicBezTo>
                    <a:pt x="787114" y="2977791"/>
                    <a:pt x="780257" y="2957712"/>
                    <a:pt x="776085" y="2940461"/>
                  </a:cubicBezTo>
                  <a:close/>
                  <a:moveTo>
                    <a:pt x="757421" y="2179011"/>
                  </a:moveTo>
                  <a:cubicBezTo>
                    <a:pt x="782307" y="2170032"/>
                    <a:pt x="812990" y="2167133"/>
                    <a:pt x="837876" y="2178233"/>
                  </a:cubicBezTo>
                  <a:lnTo>
                    <a:pt x="846148" y="2180990"/>
                  </a:lnTo>
                  <a:cubicBezTo>
                    <a:pt x="822747" y="2157942"/>
                    <a:pt x="781176" y="2153205"/>
                    <a:pt x="757421" y="2179011"/>
                  </a:cubicBezTo>
                  <a:close/>
                  <a:moveTo>
                    <a:pt x="743281" y="382568"/>
                  </a:moveTo>
                  <a:lnTo>
                    <a:pt x="748301" y="383699"/>
                  </a:lnTo>
                  <a:lnTo>
                    <a:pt x="752755" y="384548"/>
                  </a:lnTo>
                  <a:lnTo>
                    <a:pt x="748937" y="382073"/>
                  </a:lnTo>
                  <a:cubicBezTo>
                    <a:pt x="745586" y="379846"/>
                    <a:pt x="742008" y="377972"/>
                    <a:pt x="738262" y="376488"/>
                  </a:cubicBezTo>
                  <a:cubicBezTo>
                    <a:pt x="735822" y="375293"/>
                    <a:pt x="733298" y="374296"/>
                    <a:pt x="730697" y="373518"/>
                  </a:cubicBezTo>
                  <a:cubicBezTo>
                    <a:pt x="727939" y="372741"/>
                    <a:pt x="725041" y="371751"/>
                    <a:pt x="721930" y="371115"/>
                  </a:cubicBezTo>
                  <a:cubicBezTo>
                    <a:pt x="718819" y="370478"/>
                    <a:pt x="715638" y="369771"/>
                    <a:pt x="712386" y="369488"/>
                  </a:cubicBezTo>
                  <a:cubicBezTo>
                    <a:pt x="709134" y="369206"/>
                    <a:pt x="705316" y="368852"/>
                    <a:pt x="702346" y="368852"/>
                  </a:cubicBezTo>
                  <a:cubicBezTo>
                    <a:pt x="689946" y="368718"/>
                    <a:pt x="677652" y="371122"/>
                    <a:pt x="666220" y="375922"/>
                  </a:cubicBezTo>
                  <a:cubicBezTo>
                    <a:pt x="661108" y="378057"/>
                    <a:pt x="656343" y="380942"/>
                    <a:pt x="652080" y="384477"/>
                  </a:cubicBezTo>
                  <a:cubicBezTo>
                    <a:pt x="652080" y="384477"/>
                    <a:pt x="658513" y="382568"/>
                    <a:pt x="667916" y="380801"/>
                  </a:cubicBezTo>
                  <a:cubicBezTo>
                    <a:pt x="672653" y="379952"/>
                    <a:pt x="678168" y="379104"/>
                    <a:pt x="684036" y="378538"/>
                  </a:cubicBezTo>
                  <a:cubicBezTo>
                    <a:pt x="690165" y="377916"/>
                    <a:pt x="696330" y="377654"/>
                    <a:pt x="702488" y="377761"/>
                  </a:cubicBezTo>
                  <a:cubicBezTo>
                    <a:pt x="708631" y="377789"/>
                    <a:pt x="714768" y="378142"/>
                    <a:pt x="720870" y="378821"/>
                  </a:cubicBezTo>
                  <a:lnTo>
                    <a:pt x="729353" y="379952"/>
                  </a:lnTo>
                  <a:cubicBezTo>
                    <a:pt x="732111" y="379952"/>
                    <a:pt x="734585" y="380942"/>
                    <a:pt x="736989" y="381296"/>
                  </a:cubicBezTo>
                  <a:cubicBezTo>
                    <a:pt x="739393" y="381649"/>
                    <a:pt x="741726" y="382073"/>
                    <a:pt x="743281" y="382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3" name="Google Shape;393;p39"/>
          <p:cNvGrpSpPr/>
          <p:nvPr/>
        </p:nvGrpSpPr>
        <p:grpSpPr>
          <a:xfrm>
            <a:off x="5645332" y="2537552"/>
            <a:ext cx="656940" cy="1560942"/>
            <a:chOff x="6959480" y="1014223"/>
            <a:chExt cx="928669" cy="2206590"/>
          </a:xfrm>
        </p:grpSpPr>
        <p:sp>
          <p:nvSpPr>
            <p:cNvPr id="394" name="Google Shape;394;p39"/>
            <p:cNvSpPr/>
            <p:nvPr/>
          </p:nvSpPr>
          <p:spPr>
            <a:xfrm>
              <a:off x="6959834" y="1014294"/>
              <a:ext cx="928174" cy="2206519"/>
            </a:xfrm>
            <a:custGeom>
              <a:rect b="b" l="l" r="r" t="t"/>
              <a:pathLst>
                <a:path extrusionOk="0" h="2206519" w="928174">
                  <a:moveTo>
                    <a:pt x="913883" y="1181766"/>
                  </a:moveTo>
                  <a:cubicBezTo>
                    <a:pt x="909287" y="1175176"/>
                    <a:pt x="905541" y="1168057"/>
                    <a:pt x="902642" y="1160555"/>
                  </a:cubicBezTo>
                  <a:cubicBezTo>
                    <a:pt x="894653" y="1140526"/>
                    <a:pt x="880937" y="1123303"/>
                    <a:pt x="863192" y="1111065"/>
                  </a:cubicBezTo>
                  <a:cubicBezTo>
                    <a:pt x="858102" y="1107883"/>
                    <a:pt x="852728" y="1105211"/>
                    <a:pt x="847144" y="1103075"/>
                  </a:cubicBezTo>
                  <a:cubicBezTo>
                    <a:pt x="845235" y="1102368"/>
                    <a:pt x="839649" y="1101732"/>
                    <a:pt x="838307" y="1100318"/>
                  </a:cubicBezTo>
                  <a:cubicBezTo>
                    <a:pt x="836963" y="1098904"/>
                    <a:pt x="836821" y="1091481"/>
                    <a:pt x="836468" y="1089289"/>
                  </a:cubicBezTo>
                  <a:cubicBezTo>
                    <a:pt x="833994" y="1075149"/>
                    <a:pt x="831448" y="1061008"/>
                    <a:pt x="828974" y="1046868"/>
                  </a:cubicBezTo>
                  <a:cubicBezTo>
                    <a:pt x="823742" y="1018114"/>
                    <a:pt x="818157" y="989388"/>
                    <a:pt x="812289" y="960684"/>
                  </a:cubicBezTo>
                  <a:cubicBezTo>
                    <a:pt x="806563" y="933039"/>
                    <a:pt x="800553" y="905395"/>
                    <a:pt x="793201" y="878105"/>
                  </a:cubicBezTo>
                  <a:cubicBezTo>
                    <a:pt x="789666" y="865096"/>
                    <a:pt x="783161" y="851592"/>
                    <a:pt x="781535" y="838300"/>
                  </a:cubicBezTo>
                  <a:cubicBezTo>
                    <a:pt x="779909" y="825008"/>
                    <a:pt x="778283" y="810020"/>
                    <a:pt x="776869" y="795879"/>
                  </a:cubicBezTo>
                  <a:cubicBezTo>
                    <a:pt x="771143" y="738329"/>
                    <a:pt x="766759" y="680637"/>
                    <a:pt x="759760" y="623157"/>
                  </a:cubicBezTo>
                  <a:cubicBezTo>
                    <a:pt x="756366" y="594876"/>
                    <a:pt x="752124" y="567939"/>
                    <a:pt x="738551" y="542911"/>
                  </a:cubicBezTo>
                  <a:cubicBezTo>
                    <a:pt x="726178" y="521008"/>
                    <a:pt x="708504" y="502541"/>
                    <a:pt x="687153" y="489178"/>
                  </a:cubicBezTo>
                  <a:cubicBezTo>
                    <a:pt x="664599" y="475399"/>
                    <a:pt x="640138" y="465034"/>
                    <a:pt x="614545" y="458423"/>
                  </a:cubicBezTo>
                  <a:cubicBezTo>
                    <a:pt x="590013" y="451353"/>
                    <a:pt x="563218" y="449939"/>
                    <a:pt x="547805" y="426961"/>
                  </a:cubicBezTo>
                  <a:cubicBezTo>
                    <a:pt x="540877" y="416201"/>
                    <a:pt x="536069" y="404196"/>
                    <a:pt x="533665" y="391611"/>
                  </a:cubicBezTo>
                  <a:cubicBezTo>
                    <a:pt x="532393" y="385283"/>
                    <a:pt x="531474" y="378885"/>
                    <a:pt x="530979" y="372451"/>
                  </a:cubicBezTo>
                  <a:cubicBezTo>
                    <a:pt x="530979" y="368845"/>
                    <a:pt x="530130" y="367078"/>
                    <a:pt x="532605" y="364674"/>
                  </a:cubicBezTo>
                  <a:cubicBezTo>
                    <a:pt x="535362" y="362369"/>
                    <a:pt x="538261" y="360248"/>
                    <a:pt x="541301" y="358311"/>
                  </a:cubicBezTo>
                  <a:cubicBezTo>
                    <a:pt x="561167" y="342820"/>
                    <a:pt x="577852" y="323611"/>
                    <a:pt x="590436" y="301750"/>
                  </a:cubicBezTo>
                  <a:cubicBezTo>
                    <a:pt x="613130" y="260496"/>
                    <a:pt x="624584" y="214003"/>
                    <a:pt x="623665" y="166923"/>
                  </a:cubicBezTo>
                  <a:cubicBezTo>
                    <a:pt x="623665" y="132067"/>
                    <a:pt x="617655" y="96929"/>
                    <a:pt x="599203" y="66669"/>
                  </a:cubicBezTo>
                  <a:cubicBezTo>
                    <a:pt x="570923" y="20713"/>
                    <a:pt x="520586" y="1978"/>
                    <a:pt x="468835" y="69"/>
                  </a:cubicBezTo>
                  <a:cubicBezTo>
                    <a:pt x="418214" y="-1699"/>
                    <a:pt x="364837" y="15340"/>
                    <a:pt x="334153" y="57407"/>
                  </a:cubicBezTo>
                  <a:cubicBezTo>
                    <a:pt x="312449" y="87243"/>
                    <a:pt x="304107" y="124785"/>
                    <a:pt x="303683" y="161196"/>
                  </a:cubicBezTo>
                  <a:cubicBezTo>
                    <a:pt x="302198" y="206890"/>
                    <a:pt x="311954" y="252245"/>
                    <a:pt x="331962" y="293336"/>
                  </a:cubicBezTo>
                  <a:cubicBezTo>
                    <a:pt x="343274" y="315487"/>
                    <a:pt x="358686" y="335305"/>
                    <a:pt x="377350" y="351736"/>
                  </a:cubicBezTo>
                  <a:cubicBezTo>
                    <a:pt x="381875" y="355695"/>
                    <a:pt x="386612" y="359371"/>
                    <a:pt x="391490" y="362836"/>
                  </a:cubicBezTo>
                  <a:cubicBezTo>
                    <a:pt x="395167" y="365522"/>
                    <a:pt x="396510" y="365451"/>
                    <a:pt x="396227" y="369906"/>
                  </a:cubicBezTo>
                  <a:cubicBezTo>
                    <a:pt x="395944" y="374360"/>
                    <a:pt x="395662" y="377683"/>
                    <a:pt x="395096" y="381501"/>
                  </a:cubicBezTo>
                  <a:cubicBezTo>
                    <a:pt x="393541" y="394333"/>
                    <a:pt x="389935" y="406819"/>
                    <a:pt x="384349" y="418477"/>
                  </a:cubicBezTo>
                  <a:cubicBezTo>
                    <a:pt x="379330" y="429196"/>
                    <a:pt x="371270" y="438160"/>
                    <a:pt x="361090" y="444212"/>
                  </a:cubicBezTo>
                  <a:cubicBezTo>
                    <a:pt x="349354" y="449345"/>
                    <a:pt x="337052" y="452979"/>
                    <a:pt x="324468" y="455030"/>
                  </a:cubicBezTo>
                  <a:cubicBezTo>
                    <a:pt x="298168" y="461124"/>
                    <a:pt x="272787" y="470633"/>
                    <a:pt x="248962" y="483310"/>
                  </a:cubicBezTo>
                  <a:cubicBezTo>
                    <a:pt x="226763" y="495499"/>
                    <a:pt x="207815" y="512892"/>
                    <a:pt x="193746" y="534003"/>
                  </a:cubicBezTo>
                  <a:cubicBezTo>
                    <a:pt x="179748" y="557249"/>
                    <a:pt x="171193" y="583387"/>
                    <a:pt x="168789" y="610431"/>
                  </a:cubicBezTo>
                  <a:cubicBezTo>
                    <a:pt x="161719" y="667840"/>
                    <a:pt x="156841" y="725391"/>
                    <a:pt x="151397" y="782941"/>
                  </a:cubicBezTo>
                  <a:cubicBezTo>
                    <a:pt x="150054" y="797081"/>
                    <a:pt x="148640" y="811222"/>
                    <a:pt x="147014" y="825362"/>
                  </a:cubicBezTo>
                  <a:cubicBezTo>
                    <a:pt x="146660" y="832213"/>
                    <a:pt x="145530" y="839000"/>
                    <a:pt x="143621" y="845582"/>
                  </a:cubicBezTo>
                  <a:cubicBezTo>
                    <a:pt x="141287" y="852652"/>
                    <a:pt x="139096" y="859157"/>
                    <a:pt x="137116" y="866015"/>
                  </a:cubicBezTo>
                  <a:cubicBezTo>
                    <a:pt x="129056" y="893306"/>
                    <a:pt x="122976" y="921232"/>
                    <a:pt x="117038" y="949159"/>
                  </a:cubicBezTo>
                  <a:cubicBezTo>
                    <a:pt x="111100" y="977086"/>
                    <a:pt x="105585" y="1005720"/>
                    <a:pt x="100353" y="1034001"/>
                  </a:cubicBezTo>
                  <a:cubicBezTo>
                    <a:pt x="97737" y="1048141"/>
                    <a:pt x="95192" y="1062281"/>
                    <a:pt x="92717" y="1076421"/>
                  </a:cubicBezTo>
                  <a:cubicBezTo>
                    <a:pt x="92081" y="1083364"/>
                    <a:pt x="90879" y="1090243"/>
                    <a:pt x="89182" y="1096995"/>
                  </a:cubicBezTo>
                  <a:cubicBezTo>
                    <a:pt x="87556" y="1101661"/>
                    <a:pt x="89182" y="1098551"/>
                    <a:pt x="86496" y="1100318"/>
                  </a:cubicBezTo>
                  <a:cubicBezTo>
                    <a:pt x="85082" y="1100905"/>
                    <a:pt x="83598" y="1101379"/>
                    <a:pt x="82112" y="1101732"/>
                  </a:cubicBezTo>
                  <a:cubicBezTo>
                    <a:pt x="79214" y="1102715"/>
                    <a:pt x="76315" y="1103846"/>
                    <a:pt x="73558" y="1105126"/>
                  </a:cubicBezTo>
                  <a:cubicBezTo>
                    <a:pt x="52561" y="1115526"/>
                    <a:pt x="36017" y="1133074"/>
                    <a:pt x="26826" y="1154616"/>
                  </a:cubicBezTo>
                  <a:cubicBezTo>
                    <a:pt x="23574" y="1161687"/>
                    <a:pt x="20393" y="1168757"/>
                    <a:pt x="16574" y="1175827"/>
                  </a:cubicBezTo>
                  <a:cubicBezTo>
                    <a:pt x="12757" y="1182897"/>
                    <a:pt x="7030" y="1186785"/>
                    <a:pt x="2435" y="1193078"/>
                  </a:cubicBezTo>
                  <a:cubicBezTo>
                    <a:pt x="-3857" y="1202340"/>
                    <a:pt x="385" y="1209481"/>
                    <a:pt x="11272" y="1210399"/>
                  </a:cubicBezTo>
                  <a:cubicBezTo>
                    <a:pt x="23362" y="1210428"/>
                    <a:pt x="34815" y="1204871"/>
                    <a:pt x="42238" y="1195340"/>
                  </a:cubicBezTo>
                  <a:cubicBezTo>
                    <a:pt x="37643" y="1219874"/>
                    <a:pt x="26120" y="1242427"/>
                    <a:pt x="22443" y="1267314"/>
                  </a:cubicBezTo>
                  <a:cubicBezTo>
                    <a:pt x="21099" y="1276293"/>
                    <a:pt x="21029" y="1299836"/>
                    <a:pt x="36583" y="1292837"/>
                  </a:cubicBezTo>
                  <a:cubicBezTo>
                    <a:pt x="49450" y="1287110"/>
                    <a:pt x="55247" y="1265122"/>
                    <a:pt x="59843" y="1253244"/>
                  </a:cubicBezTo>
                  <a:cubicBezTo>
                    <a:pt x="58994" y="1259466"/>
                    <a:pt x="58145" y="1265688"/>
                    <a:pt x="57439" y="1271909"/>
                  </a:cubicBezTo>
                  <a:cubicBezTo>
                    <a:pt x="56096" y="1284777"/>
                    <a:pt x="52773" y="1301816"/>
                    <a:pt x="58216" y="1314330"/>
                  </a:cubicBezTo>
                  <a:cubicBezTo>
                    <a:pt x="59772" y="1318982"/>
                    <a:pt x="64367" y="1321923"/>
                    <a:pt x="69246" y="1321400"/>
                  </a:cubicBezTo>
                  <a:cubicBezTo>
                    <a:pt x="75113" y="1320340"/>
                    <a:pt x="78295" y="1314330"/>
                    <a:pt x="80486" y="1309381"/>
                  </a:cubicBezTo>
                  <a:cubicBezTo>
                    <a:pt x="85718" y="1295715"/>
                    <a:pt x="89324" y="1281475"/>
                    <a:pt x="91162" y="1266960"/>
                  </a:cubicBezTo>
                  <a:cubicBezTo>
                    <a:pt x="91162" y="1274525"/>
                    <a:pt x="89960" y="1326491"/>
                    <a:pt x="109897" y="1312633"/>
                  </a:cubicBezTo>
                  <a:cubicBezTo>
                    <a:pt x="116967" y="1307543"/>
                    <a:pt x="118310" y="1294322"/>
                    <a:pt x="119512" y="1286474"/>
                  </a:cubicBezTo>
                  <a:cubicBezTo>
                    <a:pt x="121350" y="1274455"/>
                    <a:pt x="122199" y="1262223"/>
                    <a:pt x="123472" y="1250134"/>
                  </a:cubicBezTo>
                  <a:cubicBezTo>
                    <a:pt x="125169" y="1261446"/>
                    <a:pt x="125734" y="1276081"/>
                    <a:pt x="132662" y="1285484"/>
                  </a:cubicBezTo>
                  <a:cubicBezTo>
                    <a:pt x="141076" y="1297291"/>
                    <a:pt x="150691" y="1287464"/>
                    <a:pt x="153306" y="1277424"/>
                  </a:cubicBezTo>
                  <a:cubicBezTo>
                    <a:pt x="156135" y="1264118"/>
                    <a:pt x="157265" y="1250501"/>
                    <a:pt x="156629" y="1236912"/>
                  </a:cubicBezTo>
                  <a:cubicBezTo>
                    <a:pt x="156629" y="1230196"/>
                    <a:pt x="156629" y="1223550"/>
                    <a:pt x="156135" y="1216833"/>
                  </a:cubicBezTo>
                  <a:cubicBezTo>
                    <a:pt x="156135" y="1209297"/>
                    <a:pt x="156629" y="1201767"/>
                    <a:pt x="157477" y="1194280"/>
                  </a:cubicBezTo>
                  <a:cubicBezTo>
                    <a:pt x="158750" y="1179652"/>
                    <a:pt x="158750" y="1164932"/>
                    <a:pt x="157477" y="1150304"/>
                  </a:cubicBezTo>
                  <a:cubicBezTo>
                    <a:pt x="157477" y="1147122"/>
                    <a:pt x="156771" y="1143941"/>
                    <a:pt x="156275" y="1140830"/>
                  </a:cubicBezTo>
                  <a:cubicBezTo>
                    <a:pt x="155639" y="1138009"/>
                    <a:pt x="155145" y="1135153"/>
                    <a:pt x="154862" y="1132275"/>
                  </a:cubicBezTo>
                  <a:cubicBezTo>
                    <a:pt x="154862" y="1127114"/>
                    <a:pt x="161931" y="1118135"/>
                    <a:pt x="164547" y="1112973"/>
                  </a:cubicBezTo>
                  <a:cubicBezTo>
                    <a:pt x="177556" y="1087663"/>
                    <a:pt x="191484" y="1062281"/>
                    <a:pt x="201947" y="1035839"/>
                  </a:cubicBezTo>
                  <a:cubicBezTo>
                    <a:pt x="212198" y="1008704"/>
                    <a:pt x="220823" y="980989"/>
                    <a:pt x="227752" y="952836"/>
                  </a:cubicBezTo>
                  <a:cubicBezTo>
                    <a:pt x="235671" y="925340"/>
                    <a:pt x="241255" y="897251"/>
                    <a:pt x="244649" y="868843"/>
                  </a:cubicBezTo>
                  <a:cubicBezTo>
                    <a:pt x="245215" y="859291"/>
                    <a:pt x="246770" y="849817"/>
                    <a:pt x="249173" y="840562"/>
                  </a:cubicBezTo>
                  <a:lnTo>
                    <a:pt x="259567" y="803656"/>
                  </a:lnTo>
                  <a:cubicBezTo>
                    <a:pt x="266141" y="780608"/>
                    <a:pt x="272717" y="757559"/>
                    <a:pt x="279220" y="734511"/>
                  </a:cubicBezTo>
                  <a:cubicBezTo>
                    <a:pt x="279574" y="757559"/>
                    <a:pt x="279857" y="780587"/>
                    <a:pt x="280069" y="803586"/>
                  </a:cubicBezTo>
                  <a:cubicBezTo>
                    <a:pt x="280069" y="833068"/>
                    <a:pt x="281695" y="862904"/>
                    <a:pt x="279433" y="892386"/>
                  </a:cubicBezTo>
                  <a:cubicBezTo>
                    <a:pt x="276958" y="925192"/>
                    <a:pt x="272363" y="957926"/>
                    <a:pt x="268757" y="990661"/>
                  </a:cubicBezTo>
                  <a:cubicBezTo>
                    <a:pt x="266141" y="1013356"/>
                    <a:pt x="263384" y="1036121"/>
                    <a:pt x="260768" y="1058816"/>
                  </a:cubicBezTo>
                  <a:cubicBezTo>
                    <a:pt x="254759" y="1120701"/>
                    <a:pt x="252214" y="1182876"/>
                    <a:pt x="253275" y="1245043"/>
                  </a:cubicBezTo>
                  <a:cubicBezTo>
                    <a:pt x="253275" y="1275939"/>
                    <a:pt x="253275" y="1306836"/>
                    <a:pt x="255113" y="1337661"/>
                  </a:cubicBezTo>
                  <a:cubicBezTo>
                    <a:pt x="256950" y="1368487"/>
                    <a:pt x="260697" y="1400727"/>
                    <a:pt x="263172" y="1432259"/>
                  </a:cubicBezTo>
                  <a:cubicBezTo>
                    <a:pt x="265647" y="1463792"/>
                    <a:pt x="267838" y="1494688"/>
                    <a:pt x="268828" y="1526009"/>
                  </a:cubicBezTo>
                  <a:cubicBezTo>
                    <a:pt x="269676" y="1551108"/>
                    <a:pt x="271231" y="1577338"/>
                    <a:pt x="264869" y="1601871"/>
                  </a:cubicBezTo>
                  <a:cubicBezTo>
                    <a:pt x="249244" y="1662179"/>
                    <a:pt x="253769" y="1723901"/>
                    <a:pt x="260697" y="1784987"/>
                  </a:cubicBezTo>
                  <a:cubicBezTo>
                    <a:pt x="267767" y="1847204"/>
                    <a:pt x="272928" y="1909845"/>
                    <a:pt x="276534" y="1972415"/>
                  </a:cubicBezTo>
                  <a:cubicBezTo>
                    <a:pt x="277453" y="1987970"/>
                    <a:pt x="278231" y="2003594"/>
                    <a:pt x="278584" y="2019219"/>
                  </a:cubicBezTo>
                  <a:cubicBezTo>
                    <a:pt x="278584" y="2029330"/>
                    <a:pt x="281271" y="2043753"/>
                    <a:pt x="276181" y="2052873"/>
                  </a:cubicBezTo>
                  <a:cubicBezTo>
                    <a:pt x="269182" y="2063634"/>
                    <a:pt x="261404" y="2073864"/>
                    <a:pt x="252921" y="2083487"/>
                  </a:cubicBezTo>
                  <a:cubicBezTo>
                    <a:pt x="243942" y="2095152"/>
                    <a:pt x="236307" y="2107525"/>
                    <a:pt x="226621" y="2118837"/>
                  </a:cubicBezTo>
                  <a:cubicBezTo>
                    <a:pt x="216511" y="2129266"/>
                    <a:pt x="207461" y="2140656"/>
                    <a:pt x="199543" y="2152844"/>
                  </a:cubicBezTo>
                  <a:cubicBezTo>
                    <a:pt x="193746" y="2162884"/>
                    <a:pt x="189786" y="2176176"/>
                    <a:pt x="199543" y="2185084"/>
                  </a:cubicBezTo>
                  <a:cubicBezTo>
                    <a:pt x="209299" y="2193992"/>
                    <a:pt x="225914" y="2194063"/>
                    <a:pt x="238498" y="2195124"/>
                  </a:cubicBezTo>
                  <a:cubicBezTo>
                    <a:pt x="251082" y="2196184"/>
                    <a:pt x="265788" y="2197669"/>
                    <a:pt x="277736" y="2192508"/>
                  </a:cubicBezTo>
                  <a:cubicBezTo>
                    <a:pt x="278443" y="2204386"/>
                    <a:pt x="290744" y="2205799"/>
                    <a:pt x="300077" y="2206153"/>
                  </a:cubicBezTo>
                  <a:cubicBezTo>
                    <a:pt x="310540" y="2207206"/>
                    <a:pt x="320933" y="2203466"/>
                    <a:pt x="328357" y="2195972"/>
                  </a:cubicBezTo>
                  <a:cubicBezTo>
                    <a:pt x="335779" y="2187438"/>
                    <a:pt x="341506" y="2177512"/>
                    <a:pt x="345112" y="2166773"/>
                  </a:cubicBezTo>
                  <a:cubicBezTo>
                    <a:pt x="346313" y="2162007"/>
                    <a:pt x="348506" y="2157518"/>
                    <a:pt x="351404" y="2153551"/>
                  </a:cubicBezTo>
                  <a:cubicBezTo>
                    <a:pt x="355222" y="2149366"/>
                    <a:pt x="358615" y="2144876"/>
                    <a:pt x="361655" y="2140118"/>
                  </a:cubicBezTo>
                  <a:cubicBezTo>
                    <a:pt x="374593" y="2120930"/>
                    <a:pt x="378411" y="2096983"/>
                    <a:pt x="372048" y="2074720"/>
                  </a:cubicBezTo>
                  <a:cubicBezTo>
                    <a:pt x="364978" y="2051600"/>
                    <a:pt x="367099" y="2027350"/>
                    <a:pt x="369998" y="2004019"/>
                  </a:cubicBezTo>
                  <a:cubicBezTo>
                    <a:pt x="375937" y="1955589"/>
                    <a:pt x="389935" y="1908784"/>
                    <a:pt x="397499" y="1860708"/>
                  </a:cubicBezTo>
                  <a:cubicBezTo>
                    <a:pt x="405065" y="1812631"/>
                    <a:pt x="407822" y="1764766"/>
                    <a:pt x="411074" y="1716973"/>
                  </a:cubicBezTo>
                  <a:cubicBezTo>
                    <a:pt x="412770" y="1692793"/>
                    <a:pt x="414185" y="1668613"/>
                    <a:pt x="414185" y="1644362"/>
                  </a:cubicBezTo>
                  <a:cubicBezTo>
                    <a:pt x="414185" y="1638565"/>
                    <a:pt x="413690" y="1632626"/>
                    <a:pt x="414185" y="1626758"/>
                  </a:cubicBezTo>
                  <a:cubicBezTo>
                    <a:pt x="415033" y="1621031"/>
                    <a:pt x="416518" y="1615432"/>
                    <a:pt x="418709" y="1610072"/>
                  </a:cubicBezTo>
                  <a:cubicBezTo>
                    <a:pt x="421820" y="1598902"/>
                    <a:pt x="424294" y="1587448"/>
                    <a:pt x="426416" y="1575995"/>
                  </a:cubicBezTo>
                  <a:cubicBezTo>
                    <a:pt x="431930" y="1544985"/>
                    <a:pt x="435395" y="1513643"/>
                    <a:pt x="436737" y="1482174"/>
                  </a:cubicBezTo>
                  <a:cubicBezTo>
                    <a:pt x="438293" y="1451540"/>
                    <a:pt x="439707" y="1420898"/>
                    <a:pt x="441050" y="1390263"/>
                  </a:cubicBezTo>
                  <a:cubicBezTo>
                    <a:pt x="443100" y="1339995"/>
                    <a:pt x="446423" y="1289443"/>
                    <a:pt x="446565" y="1239034"/>
                  </a:cubicBezTo>
                  <a:cubicBezTo>
                    <a:pt x="446565" y="1226731"/>
                    <a:pt x="446565" y="1214430"/>
                    <a:pt x="445646" y="1202128"/>
                  </a:cubicBezTo>
                  <a:cubicBezTo>
                    <a:pt x="457453" y="1206511"/>
                    <a:pt x="470390" y="1206511"/>
                    <a:pt x="482197" y="1202128"/>
                  </a:cubicBezTo>
                  <a:cubicBezTo>
                    <a:pt x="479227" y="1259254"/>
                    <a:pt x="483823" y="1317017"/>
                    <a:pt x="486156" y="1374214"/>
                  </a:cubicBezTo>
                  <a:cubicBezTo>
                    <a:pt x="487358" y="1404665"/>
                    <a:pt x="488772" y="1435137"/>
                    <a:pt x="490256" y="1465630"/>
                  </a:cubicBezTo>
                  <a:cubicBezTo>
                    <a:pt x="491529" y="1490871"/>
                    <a:pt x="492660" y="1515899"/>
                    <a:pt x="495983" y="1540927"/>
                  </a:cubicBezTo>
                  <a:cubicBezTo>
                    <a:pt x="498670" y="1564237"/>
                    <a:pt x="503124" y="1587321"/>
                    <a:pt x="509133" y="1610002"/>
                  </a:cubicBezTo>
                  <a:cubicBezTo>
                    <a:pt x="511113" y="1614979"/>
                    <a:pt x="512597" y="1620112"/>
                    <a:pt x="513728" y="1625344"/>
                  </a:cubicBezTo>
                  <a:cubicBezTo>
                    <a:pt x="514294" y="1631495"/>
                    <a:pt x="513728" y="1638141"/>
                    <a:pt x="513728" y="1644292"/>
                  </a:cubicBezTo>
                  <a:cubicBezTo>
                    <a:pt x="513728" y="1656382"/>
                    <a:pt x="513728" y="1668401"/>
                    <a:pt x="514648" y="1680420"/>
                  </a:cubicBezTo>
                  <a:cubicBezTo>
                    <a:pt x="516910" y="1728780"/>
                    <a:pt x="521081" y="1777139"/>
                    <a:pt x="526171" y="1825286"/>
                  </a:cubicBezTo>
                  <a:cubicBezTo>
                    <a:pt x="531262" y="1873434"/>
                    <a:pt x="543705" y="1920733"/>
                    <a:pt x="552400" y="1968668"/>
                  </a:cubicBezTo>
                  <a:cubicBezTo>
                    <a:pt x="557279" y="1992487"/>
                    <a:pt x="559966" y="2016695"/>
                    <a:pt x="560531" y="2040995"/>
                  </a:cubicBezTo>
                  <a:cubicBezTo>
                    <a:pt x="560673" y="2052505"/>
                    <a:pt x="559047" y="2063966"/>
                    <a:pt x="555794" y="2075002"/>
                  </a:cubicBezTo>
                  <a:cubicBezTo>
                    <a:pt x="552400" y="2086103"/>
                    <a:pt x="551623" y="2097846"/>
                    <a:pt x="553603" y="2109293"/>
                  </a:cubicBezTo>
                  <a:cubicBezTo>
                    <a:pt x="555723" y="2120393"/>
                    <a:pt x="560036" y="2130962"/>
                    <a:pt x="566257" y="2140401"/>
                  </a:cubicBezTo>
                  <a:cubicBezTo>
                    <a:pt x="569014" y="2144820"/>
                    <a:pt x="572196" y="2149005"/>
                    <a:pt x="575661" y="2152915"/>
                  </a:cubicBezTo>
                  <a:cubicBezTo>
                    <a:pt x="579125" y="2157532"/>
                    <a:pt x="581670" y="2162728"/>
                    <a:pt x="583296" y="2168257"/>
                  </a:cubicBezTo>
                  <a:cubicBezTo>
                    <a:pt x="591497" y="2188902"/>
                    <a:pt x="603233" y="2207284"/>
                    <a:pt x="627695" y="2206436"/>
                  </a:cubicBezTo>
                  <a:cubicBezTo>
                    <a:pt x="637097" y="2206082"/>
                    <a:pt x="649399" y="2204598"/>
                    <a:pt x="650036" y="2192720"/>
                  </a:cubicBezTo>
                  <a:cubicBezTo>
                    <a:pt x="663115" y="2198164"/>
                    <a:pt x="679093" y="2195901"/>
                    <a:pt x="692455" y="2194699"/>
                  </a:cubicBezTo>
                  <a:cubicBezTo>
                    <a:pt x="704686" y="2193639"/>
                    <a:pt x="721936" y="2193215"/>
                    <a:pt x="729996" y="2182397"/>
                  </a:cubicBezTo>
                  <a:cubicBezTo>
                    <a:pt x="738055" y="2171580"/>
                    <a:pt x="730915" y="2158076"/>
                    <a:pt x="724481" y="2148602"/>
                  </a:cubicBezTo>
                  <a:cubicBezTo>
                    <a:pt x="715997" y="2137113"/>
                    <a:pt x="706877" y="2126119"/>
                    <a:pt x="697121" y="2115656"/>
                  </a:cubicBezTo>
                  <a:cubicBezTo>
                    <a:pt x="684466" y="2101020"/>
                    <a:pt x="673932" y="2084264"/>
                    <a:pt x="661771" y="2068993"/>
                  </a:cubicBezTo>
                  <a:cubicBezTo>
                    <a:pt x="657035" y="2063669"/>
                    <a:pt x="653005" y="2057751"/>
                    <a:pt x="649753" y="2051388"/>
                  </a:cubicBezTo>
                  <a:cubicBezTo>
                    <a:pt x="648480" y="2047493"/>
                    <a:pt x="647985" y="2043385"/>
                    <a:pt x="648268" y="2039299"/>
                  </a:cubicBezTo>
                  <a:cubicBezTo>
                    <a:pt x="648268" y="2031663"/>
                    <a:pt x="648268" y="2023956"/>
                    <a:pt x="648268" y="2016321"/>
                  </a:cubicBezTo>
                  <a:cubicBezTo>
                    <a:pt x="650107" y="1953962"/>
                    <a:pt x="655762" y="1891533"/>
                    <a:pt x="661913" y="1829458"/>
                  </a:cubicBezTo>
                  <a:cubicBezTo>
                    <a:pt x="668063" y="1767382"/>
                    <a:pt x="677891" y="1706579"/>
                    <a:pt x="670397" y="1644221"/>
                  </a:cubicBezTo>
                  <a:cubicBezTo>
                    <a:pt x="667357" y="1618839"/>
                    <a:pt x="659155" y="1594730"/>
                    <a:pt x="658378" y="1568995"/>
                  </a:cubicBezTo>
                  <a:cubicBezTo>
                    <a:pt x="657529" y="1538311"/>
                    <a:pt x="659297" y="1507556"/>
                    <a:pt x="661135" y="1477084"/>
                  </a:cubicBezTo>
                  <a:cubicBezTo>
                    <a:pt x="664882" y="1414938"/>
                    <a:pt x="672871" y="1353286"/>
                    <a:pt x="673861" y="1290999"/>
                  </a:cubicBezTo>
                  <a:cubicBezTo>
                    <a:pt x="674356" y="1259275"/>
                    <a:pt x="674356" y="1227559"/>
                    <a:pt x="673861" y="1195835"/>
                  </a:cubicBezTo>
                  <a:cubicBezTo>
                    <a:pt x="673437" y="1164868"/>
                    <a:pt x="673861" y="1133618"/>
                    <a:pt x="671104" y="1102722"/>
                  </a:cubicBezTo>
                  <a:cubicBezTo>
                    <a:pt x="668347" y="1071826"/>
                    <a:pt x="664741" y="1042767"/>
                    <a:pt x="661206" y="1012861"/>
                  </a:cubicBezTo>
                  <a:cubicBezTo>
                    <a:pt x="658165" y="987409"/>
                    <a:pt x="655197" y="961977"/>
                    <a:pt x="652227" y="936575"/>
                  </a:cubicBezTo>
                  <a:cubicBezTo>
                    <a:pt x="648834" y="907382"/>
                    <a:pt x="646995" y="878020"/>
                    <a:pt x="646925" y="848622"/>
                  </a:cubicBezTo>
                  <a:cubicBezTo>
                    <a:pt x="646925" y="817231"/>
                    <a:pt x="647420" y="785840"/>
                    <a:pt x="647844" y="754519"/>
                  </a:cubicBezTo>
                  <a:cubicBezTo>
                    <a:pt x="647844" y="747873"/>
                    <a:pt x="647844" y="741228"/>
                    <a:pt x="647844" y="734582"/>
                  </a:cubicBezTo>
                  <a:lnTo>
                    <a:pt x="664176" y="792344"/>
                  </a:lnTo>
                  <a:cubicBezTo>
                    <a:pt x="668063" y="805827"/>
                    <a:pt x="671881" y="819373"/>
                    <a:pt x="675699" y="832998"/>
                  </a:cubicBezTo>
                  <a:cubicBezTo>
                    <a:pt x="677891" y="839445"/>
                    <a:pt x="679800" y="846007"/>
                    <a:pt x="681284" y="852652"/>
                  </a:cubicBezTo>
                  <a:cubicBezTo>
                    <a:pt x="683335" y="864671"/>
                    <a:pt x="683193" y="877256"/>
                    <a:pt x="685173" y="889346"/>
                  </a:cubicBezTo>
                  <a:cubicBezTo>
                    <a:pt x="687506" y="903486"/>
                    <a:pt x="690546" y="917627"/>
                    <a:pt x="693939" y="931767"/>
                  </a:cubicBezTo>
                  <a:cubicBezTo>
                    <a:pt x="700797" y="960047"/>
                    <a:pt x="708786" y="988094"/>
                    <a:pt x="718048" y="1015901"/>
                  </a:cubicBezTo>
                  <a:cubicBezTo>
                    <a:pt x="727663" y="1042647"/>
                    <a:pt x="739187" y="1068637"/>
                    <a:pt x="752620" y="1093672"/>
                  </a:cubicBezTo>
                  <a:cubicBezTo>
                    <a:pt x="755872" y="1100106"/>
                    <a:pt x="759194" y="1106540"/>
                    <a:pt x="762517" y="1112973"/>
                  </a:cubicBezTo>
                  <a:lnTo>
                    <a:pt x="766830" y="1121387"/>
                  </a:lnTo>
                  <a:cubicBezTo>
                    <a:pt x="769021" y="1124448"/>
                    <a:pt x="770930" y="1127715"/>
                    <a:pt x="772486" y="1131144"/>
                  </a:cubicBezTo>
                  <a:cubicBezTo>
                    <a:pt x="772133" y="1134339"/>
                    <a:pt x="771354" y="1137471"/>
                    <a:pt x="770224" y="1140476"/>
                  </a:cubicBezTo>
                  <a:cubicBezTo>
                    <a:pt x="769587" y="1144011"/>
                    <a:pt x="769163" y="1147546"/>
                    <a:pt x="768809" y="1151294"/>
                  </a:cubicBezTo>
                  <a:cubicBezTo>
                    <a:pt x="768173" y="1158342"/>
                    <a:pt x="767890" y="1165427"/>
                    <a:pt x="767961" y="1172504"/>
                  </a:cubicBezTo>
                  <a:cubicBezTo>
                    <a:pt x="767961" y="1188412"/>
                    <a:pt x="770718" y="1204319"/>
                    <a:pt x="770082" y="1220227"/>
                  </a:cubicBezTo>
                  <a:cubicBezTo>
                    <a:pt x="769092" y="1236495"/>
                    <a:pt x="769516" y="1252820"/>
                    <a:pt x="771354" y="1269011"/>
                  </a:cubicBezTo>
                  <a:cubicBezTo>
                    <a:pt x="772486" y="1277636"/>
                    <a:pt x="777435" y="1299200"/>
                    <a:pt x="790585" y="1289443"/>
                  </a:cubicBezTo>
                  <a:cubicBezTo>
                    <a:pt x="800836" y="1281878"/>
                    <a:pt x="801190" y="1261941"/>
                    <a:pt x="802886" y="1250558"/>
                  </a:cubicBezTo>
                  <a:cubicBezTo>
                    <a:pt x="804088" y="1262223"/>
                    <a:pt x="804865" y="1273960"/>
                    <a:pt x="806633" y="1285555"/>
                  </a:cubicBezTo>
                  <a:cubicBezTo>
                    <a:pt x="807835" y="1293685"/>
                    <a:pt x="808896" y="1307755"/>
                    <a:pt x="816460" y="1313058"/>
                  </a:cubicBezTo>
                  <a:cubicBezTo>
                    <a:pt x="836327" y="1327198"/>
                    <a:pt x="835266" y="1274879"/>
                    <a:pt x="835195" y="1267385"/>
                  </a:cubicBezTo>
                  <a:cubicBezTo>
                    <a:pt x="837104" y="1281376"/>
                    <a:pt x="840498" y="1295121"/>
                    <a:pt x="845306" y="1308391"/>
                  </a:cubicBezTo>
                  <a:cubicBezTo>
                    <a:pt x="847426" y="1313340"/>
                    <a:pt x="850467" y="1319703"/>
                    <a:pt x="856122" y="1321259"/>
                  </a:cubicBezTo>
                  <a:cubicBezTo>
                    <a:pt x="861354" y="1322447"/>
                    <a:pt x="866657" y="1319350"/>
                    <a:pt x="868141" y="1314189"/>
                  </a:cubicBezTo>
                  <a:cubicBezTo>
                    <a:pt x="873373" y="1302311"/>
                    <a:pt x="870403" y="1285908"/>
                    <a:pt x="868990" y="1273324"/>
                  </a:cubicBezTo>
                  <a:cubicBezTo>
                    <a:pt x="868283" y="1266678"/>
                    <a:pt x="867434" y="1260032"/>
                    <a:pt x="866515" y="1253386"/>
                  </a:cubicBezTo>
                  <a:cubicBezTo>
                    <a:pt x="871111" y="1265405"/>
                    <a:pt x="876554" y="1285979"/>
                    <a:pt x="888855" y="1292554"/>
                  </a:cubicBezTo>
                  <a:cubicBezTo>
                    <a:pt x="904904" y="1301250"/>
                    <a:pt x="905470" y="1276576"/>
                    <a:pt x="904127" y="1267455"/>
                  </a:cubicBezTo>
                  <a:cubicBezTo>
                    <a:pt x="900379" y="1242569"/>
                    <a:pt x="888855" y="1220015"/>
                    <a:pt x="884331" y="1195482"/>
                  </a:cubicBezTo>
                  <a:cubicBezTo>
                    <a:pt x="890694" y="1203266"/>
                    <a:pt x="899531" y="1208554"/>
                    <a:pt x="909429" y="1210399"/>
                  </a:cubicBezTo>
                  <a:cubicBezTo>
                    <a:pt x="914873" y="1211107"/>
                    <a:pt x="929296" y="1210399"/>
                    <a:pt x="927528" y="1201067"/>
                  </a:cubicBezTo>
                  <a:cubicBezTo>
                    <a:pt x="925761" y="1191735"/>
                    <a:pt x="918408" y="1187775"/>
                    <a:pt x="913883" y="11817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7413823" y="1939916"/>
              <a:ext cx="20661" cy="29764"/>
            </a:xfrm>
            <a:custGeom>
              <a:rect b="b" l="l" r="r" t="t"/>
              <a:pathLst>
                <a:path extrusionOk="0" h="29764" w="20661">
                  <a:moveTo>
                    <a:pt x="8199" y="15053"/>
                  </a:moveTo>
                  <a:cubicBezTo>
                    <a:pt x="7422" y="10598"/>
                    <a:pt x="7069" y="3034"/>
                    <a:pt x="12653" y="1337"/>
                  </a:cubicBezTo>
                  <a:cubicBezTo>
                    <a:pt x="706" y="-6299"/>
                    <a:pt x="-4385" y="19648"/>
                    <a:pt x="2826" y="26577"/>
                  </a:cubicBezTo>
                  <a:cubicBezTo>
                    <a:pt x="6644" y="30600"/>
                    <a:pt x="13007" y="30769"/>
                    <a:pt x="17037" y="26959"/>
                  </a:cubicBezTo>
                  <a:cubicBezTo>
                    <a:pt x="20359" y="23798"/>
                    <a:pt x="21138" y="18779"/>
                    <a:pt x="18875" y="14770"/>
                  </a:cubicBezTo>
                  <a:cubicBezTo>
                    <a:pt x="19794" y="15760"/>
                    <a:pt x="10533" y="27708"/>
                    <a:pt x="8199" y="150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7245951" y="2603636"/>
              <a:ext cx="96679" cy="78333"/>
            </a:xfrm>
            <a:custGeom>
              <a:rect b="b" l="l" r="r" t="t"/>
              <a:pathLst>
                <a:path extrusionOk="0" h="78333" w="96679">
                  <a:moveTo>
                    <a:pt x="67337" y="66898"/>
                  </a:moveTo>
                  <a:cubicBezTo>
                    <a:pt x="50369" y="70575"/>
                    <a:pt x="29796" y="68312"/>
                    <a:pt x="18414" y="53960"/>
                  </a:cubicBezTo>
                  <a:cubicBezTo>
                    <a:pt x="7032" y="39608"/>
                    <a:pt x="3779" y="18185"/>
                    <a:pt x="2294" y="-55"/>
                  </a:cubicBezTo>
                  <a:cubicBezTo>
                    <a:pt x="-4775" y="26528"/>
                    <a:pt x="598" y="64212"/>
                    <a:pt x="29867" y="75029"/>
                  </a:cubicBezTo>
                  <a:cubicBezTo>
                    <a:pt x="54682" y="84149"/>
                    <a:pt x="91587" y="74110"/>
                    <a:pt x="96183" y="44415"/>
                  </a:cubicBezTo>
                  <a:cubicBezTo>
                    <a:pt x="90103" y="55600"/>
                    <a:pt x="79638" y="63752"/>
                    <a:pt x="67337" y="668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7026607" y="2151998"/>
              <a:ext cx="49489" cy="39388"/>
            </a:xfrm>
            <a:custGeom>
              <a:rect b="b" l="l" r="r" t="t"/>
              <a:pathLst>
                <a:path extrusionOk="0" h="39388" w="49489">
                  <a:moveTo>
                    <a:pt x="18592" y="29922"/>
                  </a:moveTo>
                  <a:cubicBezTo>
                    <a:pt x="12512" y="33471"/>
                    <a:pt x="6079" y="36518"/>
                    <a:pt x="-497" y="39042"/>
                  </a:cubicBezTo>
                  <a:cubicBezTo>
                    <a:pt x="22763" y="42012"/>
                    <a:pt x="44256" y="21791"/>
                    <a:pt x="48992" y="-55"/>
                  </a:cubicBezTo>
                  <a:cubicBezTo>
                    <a:pt x="40650" y="11624"/>
                    <a:pt x="30398" y="21763"/>
                    <a:pt x="18592" y="299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7505308" y="2603636"/>
              <a:ext cx="96499" cy="78333"/>
            </a:xfrm>
            <a:custGeom>
              <a:rect b="b" l="l" r="r" t="t"/>
              <a:pathLst>
                <a:path extrusionOk="0" h="78333" w="96499">
                  <a:moveTo>
                    <a:pt x="63839" y="64353"/>
                  </a:moveTo>
                  <a:cubicBezTo>
                    <a:pt x="40437" y="75008"/>
                    <a:pt x="12795" y="66432"/>
                    <a:pt x="-497" y="44415"/>
                  </a:cubicBezTo>
                  <a:cubicBezTo>
                    <a:pt x="4027" y="74110"/>
                    <a:pt x="41003" y="84149"/>
                    <a:pt x="65819" y="75029"/>
                  </a:cubicBezTo>
                  <a:cubicBezTo>
                    <a:pt x="95087" y="64212"/>
                    <a:pt x="100037" y="26528"/>
                    <a:pt x="93390" y="-55"/>
                  </a:cubicBezTo>
                  <a:cubicBezTo>
                    <a:pt x="91623" y="21579"/>
                    <a:pt x="87381" y="55021"/>
                    <a:pt x="63839" y="6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6959480" y="1014223"/>
              <a:ext cx="928669" cy="2206589"/>
            </a:xfrm>
            <a:custGeom>
              <a:rect b="b" l="l" r="r" t="t"/>
              <a:pathLst>
                <a:path extrusionOk="0" h="2206589" w="928669">
                  <a:moveTo>
                    <a:pt x="928023" y="1201491"/>
                  </a:moveTo>
                  <a:cubicBezTo>
                    <a:pt x="927245" y="1193078"/>
                    <a:pt x="919044" y="1187846"/>
                    <a:pt x="913884" y="1181766"/>
                  </a:cubicBezTo>
                  <a:cubicBezTo>
                    <a:pt x="909288" y="1175176"/>
                    <a:pt x="905541" y="1168057"/>
                    <a:pt x="902642" y="1160555"/>
                  </a:cubicBezTo>
                  <a:cubicBezTo>
                    <a:pt x="894653" y="1140526"/>
                    <a:pt x="880938" y="1123303"/>
                    <a:pt x="863192" y="1111065"/>
                  </a:cubicBezTo>
                  <a:cubicBezTo>
                    <a:pt x="858102" y="1107855"/>
                    <a:pt x="852729" y="1105182"/>
                    <a:pt x="847144" y="1103075"/>
                  </a:cubicBezTo>
                  <a:cubicBezTo>
                    <a:pt x="845235" y="1102368"/>
                    <a:pt x="839650" y="1101732"/>
                    <a:pt x="838306" y="1100318"/>
                  </a:cubicBezTo>
                  <a:cubicBezTo>
                    <a:pt x="836963" y="1098904"/>
                    <a:pt x="836822" y="1091480"/>
                    <a:pt x="836468" y="1089289"/>
                  </a:cubicBezTo>
                  <a:cubicBezTo>
                    <a:pt x="833994" y="1075148"/>
                    <a:pt x="831449" y="1061008"/>
                    <a:pt x="828974" y="1046868"/>
                  </a:cubicBezTo>
                  <a:cubicBezTo>
                    <a:pt x="823743" y="1018114"/>
                    <a:pt x="818157" y="989388"/>
                    <a:pt x="812289" y="960683"/>
                  </a:cubicBezTo>
                  <a:cubicBezTo>
                    <a:pt x="806563" y="933039"/>
                    <a:pt x="800553" y="905395"/>
                    <a:pt x="793200" y="878105"/>
                  </a:cubicBezTo>
                  <a:cubicBezTo>
                    <a:pt x="789665" y="865096"/>
                    <a:pt x="783161" y="851592"/>
                    <a:pt x="781535" y="838300"/>
                  </a:cubicBezTo>
                  <a:cubicBezTo>
                    <a:pt x="779909" y="825008"/>
                    <a:pt x="778283" y="810020"/>
                    <a:pt x="776869" y="795879"/>
                  </a:cubicBezTo>
                  <a:cubicBezTo>
                    <a:pt x="771142" y="738329"/>
                    <a:pt x="766759" y="680637"/>
                    <a:pt x="759760" y="623157"/>
                  </a:cubicBezTo>
                  <a:cubicBezTo>
                    <a:pt x="756367" y="594876"/>
                    <a:pt x="752125" y="567939"/>
                    <a:pt x="738550" y="542911"/>
                  </a:cubicBezTo>
                  <a:cubicBezTo>
                    <a:pt x="726178" y="521008"/>
                    <a:pt x="708503" y="502541"/>
                    <a:pt x="687152" y="489178"/>
                  </a:cubicBezTo>
                  <a:cubicBezTo>
                    <a:pt x="664600" y="475399"/>
                    <a:pt x="640138" y="465034"/>
                    <a:pt x="614545" y="458423"/>
                  </a:cubicBezTo>
                  <a:cubicBezTo>
                    <a:pt x="590012" y="451353"/>
                    <a:pt x="563217" y="449939"/>
                    <a:pt x="547805" y="426961"/>
                  </a:cubicBezTo>
                  <a:cubicBezTo>
                    <a:pt x="540877" y="416201"/>
                    <a:pt x="536069" y="404196"/>
                    <a:pt x="533666" y="391611"/>
                  </a:cubicBezTo>
                  <a:cubicBezTo>
                    <a:pt x="532393" y="385283"/>
                    <a:pt x="531474" y="378885"/>
                    <a:pt x="530979" y="372451"/>
                  </a:cubicBezTo>
                  <a:cubicBezTo>
                    <a:pt x="530979" y="368845"/>
                    <a:pt x="530131" y="367078"/>
                    <a:pt x="532605" y="364674"/>
                  </a:cubicBezTo>
                  <a:cubicBezTo>
                    <a:pt x="535362" y="362369"/>
                    <a:pt x="538261" y="360248"/>
                    <a:pt x="541301" y="358311"/>
                  </a:cubicBezTo>
                  <a:cubicBezTo>
                    <a:pt x="561168" y="342820"/>
                    <a:pt x="577852" y="323611"/>
                    <a:pt x="590437" y="301750"/>
                  </a:cubicBezTo>
                  <a:cubicBezTo>
                    <a:pt x="613131" y="260496"/>
                    <a:pt x="624584" y="214003"/>
                    <a:pt x="623665" y="166923"/>
                  </a:cubicBezTo>
                  <a:cubicBezTo>
                    <a:pt x="623665" y="132067"/>
                    <a:pt x="617656" y="96929"/>
                    <a:pt x="599204" y="66669"/>
                  </a:cubicBezTo>
                  <a:cubicBezTo>
                    <a:pt x="570924" y="20713"/>
                    <a:pt x="520587" y="1977"/>
                    <a:pt x="468835" y="69"/>
                  </a:cubicBezTo>
                  <a:cubicBezTo>
                    <a:pt x="418214" y="-1699"/>
                    <a:pt x="364837" y="15340"/>
                    <a:pt x="334154" y="57407"/>
                  </a:cubicBezTo>
                  <a:cubicBezTo>
                    <a:pt x="312449" y="87243"/>
                    <a:pt x="304107" y="124785"/>
                    <a:pt x="303682" y="161196"/>
                  </a:cubicBezTo>
                  <a:cubicBezTo>
                    <a:pt x="302198" y="206890"/>
                    <a:pt x="311955" y="252245"/>
                    <a:pt x="331962" y="293336"/>
                  </a:cubicBezTo>
                  <a:cubicBezTo>
                    <a:pt x="343274" y="315487"/>
                    <a:pt x="358686" y="335305"/>
                    <a:pt x="377351" y="351735"/>
                  </a:cubicBezTo>
                  <a:cubicBezTo>
                    <a:pt x="381876" y="355695"/>
                    <a:pt x="386612" y="359371"/>
                    <a:pt x="391491" y="362836"/>
                  </a:cubicBezTo>
                  <a:cubicBezTo>
                    <a:pt x="395166" y="365522"/>
                    <a:pt x="396510" y="365451"/>
                    <a:pt x="396227" y="369906"/>
                  </a:cubicBezTo>
                  <a:cubicBezTo>
                    <a:pt x="395945" y="374360"/>
                    <a:pt x="395662" y="377683"/>
                    <a:pt x="395096" y="381501"/>
                  </a:cubicBezTo>
                  <a:cubicBezTo>
                    <a:pt x="393540" y="394333"/>
                    <a:pt x="389935" y="406819"/>
                    <a:pt x="384350" y="418477"/>
                  </a:cubicBezTo>
                  <a:cubicBezTo>
                    <a:pt x="379330" y="429195"/>
                    <a:pt x="371271" y="438160"/>
                    <a:pt x="361090" y="444213"/>
                  </a:cubicBezTo>
                  <a:cubicBezTo>
                    <a:pt x="349354" y="449345"/>
                    <a:pt x="337052" y="452979"/>
                    <a:pt x="324468" y="455030"/>
                  </a:cubicBezTo>
                  <a:cubicBezTo>
                    <a:pt x="298168" y="461124"/>
                    <a:pt x="272787" y="470633"/>
                    <a:pt x="248962" y="483310"/>
                  </a:cubicBezTo>
                  <a:cubicBezTo>
                    <a:pt x="226762" y="495499"/>
                    <a:pt x="207815" y="512891"/>
                    <a:pt x="193746" y="534003"/>
                  </a:cubicBezTo>
                  <a:cubicBezTo>
                    <a:pt x="179747" y="557249"/>
                    <a:pt x="171193" y="583387"/>
                    <a:pt x="168790" y="610431"/>
                  </a:cubicBezTo>
                  <a:cubicBezTo>
                    <a:pt x="161720" y="667840"/>
                    <a:pt x="156841" y="725390"/>
                    <a:pt x="151397" y="782941"/>
                  </a:cubicBezTo>
                  <a:cubicBezTo>
                    <a:pt x="150054" y="797081"/>
                    <a:pt x="148640" y="811221"/>
                    <a:pt x="147014" y="825362"/>
                  </a:cubicBezTo>
                  <a:cubicBezTo>
                    <a:pt x="146661" y="832213"/>
                    <a:pt x="145529" y="839000"/>
                    <a:pt x="143620" y="845582"/>
                  </a:cubicBezTo>
                  <a:cubicBezTo>
                    <a:pt x="141288" y="852652"/>
                    <a:pt x="139096" y="859157"/>
                    <a:pt x="137116" y="866015"/>
                  </a:cubicBezTo>
                  <a:cubicBezTo>
                    <a:pt x="129057" y="893305"/>
                    <a:pt x="122976" y="921232"/>
                    <a:pt x="117038" y="949159"/>
                  </a:cubicBezTo>
                  <a:cubicBezTo>
                    <a:pt x="111099" y="977086"/>
                    <a:pt x="105585" y="1005720"/>
                    <a:pt x="100353" y="1034000"/>
                  </a:cubicBezTo>
                  <a:cubicBezTo>
                    <a:pt x="97737" y="1048141"/>
                    <a:pt x="95192" y="1062281"/>
                    <a:pt x="92718" y="1076421"/>
                  </a:cubicBezTo>
                  <a:cubicBezTo>
                    <a:pt x="92081" y="1083364"/>
                    <a:pt x="90879" y="1090243"/>
                    <a:pt x="89183" y="1096995"/>
                  </a:cubicBezTo>
                  <a:cubicBezTo>
                    <a:pt x="87557" y="1101661"/>
                    <a:pt x="89183" y="1098551"/>
                    <a:pt x="86496" y="1100318"/>
                  </a:cubicBezTo>
                  <a:cubicBezTo>
                    <a:pt x="85082" y="1100905"/>
                    <a:pt x="83597" y="1101379"/>
                    <a:pt x="82113" y="1101732"/>
                  </a:cubicBezTo>
                  <a:cubicBezTo>
                    <a:pt x="79214" y="1102715"/>
                    <a:pt x="76315" y="1103846"/>
                    <a:pt x="73558" y="1105126"/>
                  </a:cubicBezTo>
                  <a:cubicBezTo>
                    <a:pt x="52560" y="1115526"/>
                    <a:pt x="36017" y="1133074"/>
                    <a:pt x="26826" y="1154616"/>
                  </a:cubicBezTo>
                  <a:cubicBezTo>
                    <a:pt x="23574" y="1161686"/>
                    <a:pt x="20393" y="1168757"/>
                    <a:pt x="16575" y="1175827"/>
                  </a:cubicBezTo>
                  <a:cubicBezTo>
                    <a:pt x="12757" y="1182897"/>
                    <a:pt x="7031" y="1186785"/>
                    <a:pt x="2435" y="1193078"/>
                  </a:cubicBezTo>
                  <a:cubicBezTo>
                    <a:pt x="-3857" y="1202340"/>
                    <a:pt x="385" y="1209480"/>
                    <a:pt x="11273" y="1210400"/>
                  </a:cubicBezTo>
                  <a:cubicBezTo>
                    <a:pt x="23362" y="1210428"/>
                    <a:pt x="34815" y="1204871"/>
                    <a:pt x="42239" y="1195340"/>
                  </a:cubicBezTo>
                  <a:cubicBezTo>
                    <a:pt x="37643" y="1219874"/>
                    <a:pt x="26119" y="1242427"/>
                    <a:pt x="22443" y="1267314"/>
                  </a:cubicBezTo>
                  <a:cubicBezTo>
                    <a:pt x="21100" y="1276293"/>
                    <a:pt x="21029" y="1299836"/>
                    <a:pt x="36582" y="1292837"/>
                  </a:cubicBezTo>
                  <a:cubicBezTo>
                    <a:pt x="49450" y="1287110"/>
                    <a:pt x="55247" y="1265122"/>
                    <a:pt x="59843" y="1253244"/>
                  </a:cubicBezTo>
                  <a:cubicBezTo>
                    <a:pt x="58994" y="1259466"/>
                    <a:pt x="58146" y="1265688"/>
                    <a:pt x="57439" y="1271909"/>
                  </a:cubicBezTo>
                  <a:cubicBezTo>
                    <a:pt x="56095" y="1284777"/>
                    <a:pt x="52773" y="1301816"/>
                    <a:pt x="58217" y="1314330"/>
                  </a:cubicBezTo>
                  <a:cubicBezTo>
                    <a:pt x="59772" y="1318982"/>
                    <a:pt x="64367" y="1321923"/>
                    <a:pt x="69245" y="1321400"/>
                  </a:cubicBezTo>
                  <a:cubicBezTo>
                    <a:pt x="75114" y="1320340"/>
                    <a:pt x="78295" y="1314330"/>
                    <a:pt x="80487" y="1309381"/>
                  </a:cubicBezTo>
                  <a:cubicBezTo>
                    <a:pt x="85719" y="1295714"/>
                    <a:pt x="89324" y="1281475"/>
                    <a:pt x="91162" y="1266960"/>
                  </a:cubicBezTo>
                  <a:cubicBezTo>
                    <a:pt x="91162" y="1274525"/>
                    <a:pt x="89960" y="1326491"/>
                    <a:pt x="109897" y="1312633"/>
                  </a:cubicBezTo>
                  <a:cubicBezTo>
                    <a:pt x="116967" y="1307543"/>
                    <a:pt x="118311" y="1294322"/>
                    <a:pt x="119512" y="1286474"/>
                  </a:cubicBezTo>
                  <a:cubicBezTo>
                    <a:pt x="121350" y="1274455"/>
                    <a:pt x="122199" y="1262223"/>
                    <a:pt x="123472" y="1250134"/>
                  </a:cubicBezTo>
                  <a:cubicBezTo>
                    <a:pt x="125168" y="1261446"/>
                    <a:pt x="125733" y="1276081"/>
                    <a:pt x="132663" y="1285484"/>
                  </a:cubicBezTo>
                  <a:cubicBezTo>
                    <a:pt x="141075" y="1297291"/>
                    <a:pt x="150690" y="1287464"/>
                    <a:pt x="153306" y="1277424"/>
                  </a:cubicBezTo>
                  <a:cubicBezTo>
                    <a:pt x="156134" y="1264118"/>
                    <a:pt x="157266" y="1250501"/>
                    <a:pt x="156629" y="1236912"/>
                  </a:cubicBezTo>
                  <a:cubicBezTo>
                    <a:pt x="156629" y="1230196"/>
                    <a:pt x="156629" y="1223550"/>
                    <a:pt x="156134" y="1216833"/>
                  </a:cubicBezTo>
                  <a:cubicBezTo>
                    <a:pt x="156134" y="1209297"/>
                    <a:pt x="156629" y="1201767"/>
                    <a:pt x="157477" y="1194280"/>
                  </a:cubicBezTo>
                  <a:cubicBezTo>
                    <a:pt x="158750" y="1179652"/>
                    <a:pt x="158750" y="1164932"/>
                    <a:pt x="157477" y="1150304"/>
                  </a:cubicBezTo>
                  <a:cubicBezTo>
                    <a:pt x="157477" y="1147122"/>
                    <a:pt x="156770" y="1143941"/>
                    <a:pt x="156276" y="1140830"/>
                  </a:cubicBezTo>
                  <a:cubicBezTo>
                    <a:pt x="155710" y="1138030"/>
                    <a:pt x="155357" y="1135195"/>
                    <a:pt x="155215" y="1132346"/>
                  </a:cubicBezTo>
                  <a:cubicBezTo>
                    <a:pt x="155215" y="1127184"/>
                    <a:pt x="162285" y="1118205"/>
                    <a:pt x="164901" y="1113044"/>
                  </a:cubicBezTo>
                  <a:cubicBezTo>
                    <a:pt x="177909" y="1087733"/>
                    <a:pt x="191837" y="1062352"/>
                    <a:pt x="202301" y="1035909"/>
                  </a:cubicBezTo>
                  <a:cubicBezTo>
                    <a:pt x="212552" y="1008774"/>
                    <a:pt x="221177" y="981059"/>
                    <a:pt x="228106" y="952906"/>
                  </a:cubicBezTo>
                  <a:cubicBezTo>
                    <a:pt x="236024" y="925411"/>
                    <a:pt x="241609" y="897321"/>
                    <a:pt x="245002" y="868913"/>
                  </a:cubicBezTo>
                  <a:cubicBezTo>
                    <a:pt x="245568" y="859362"/>
                    <a:pt x="247124" y="849888"/>
                    <a:pt x="249527" y="840633"/>
                  </a:cubicBezTo>
                  <a:lnTo>
                    <a:pt x="259920" y="803727"/>
                  </a:lnTo>
                  <a:cubicBezTo>
                    <a:pt x="266495" y="780679"/>
                    <a:pt x="273070" y="757630"/>
                    <a:pt x="279574" y="734582"/>
                  </a:cubicBezTo>
                  <a:cubicBezTo>
                    <a:pt x="279928" y="757630"/>
                    <a:pt x="280211" y="780657"/>
                    <a:pt x="280422" y="803657"/>
                  </a:cubicBezTo>
                  <a:cubicBezTo>
                    <a:pt x="280422" y="833139"/>
                    <a:pt x="282048" y="862975"/>
                    <a:pt x="279786" y="892457"/>
                  </a:cubicBezTo>
                  <a:cubicBezTo>
                    <a:pt x="277312" y="925262"/>
                    <a:pt x="272716" y="957997"/>
                    <a:pt x="269111" y="990731"/>
                  </a:cubicBezTo>
                  <a:cubicBezTo>
                    <a:pt x="266495" y="1013426"/>
                    <a:pt x="263738" y="1036192"/>
                    <a:pt x="261122" y="1058887"/>
                  </a:cubicBezTo>
                  <a:cubicBezTo>
                    <a:pt x="255112" y="1120772"/>
                    <a:pt x="252567" y="1182946"/>
                    <a:pt x="253628" y="1245114"/>
                  </a:cubicBezTo>
                  <a:cubicBezTo>
                    <a:pt x="253628" y="1276010"/>
                    <a:pt x="253628" y="1306906"/>
                    <a:pt x="255466" y="1337732"/>
                  </a:cubicBezTo>
                  <a:cubicBezTo>
                    <a:pt x="257304" y="1368558"/>
                    <a:pt x="261051" y="1400797"/>
                    <a:pt x="263525" y="1432330"/>
                  </a:cubicBezTo>
                  <a:cubicBezTo>
                    <a:pt x="266000" y="1463863"/>
                    <a:pt x="268192" y="1494759"/>
                    <a:pt x="269181" y="1526080"/>
                  </a:cubicBezTo>
                  <a:cubicBezTo>
                    <a:pt x="270030" y="1551178"/>
                    <a:pt x="271585" y="1577409"/>
                    <a:pt x="265223" y="1601942"/>
                  </a:cubicBezTo>
                  <a:cubicBezTo>
                    <a:pt x="249598" y="1662250"/>
                    <a:pt x="254123" y="1723972"/>
                    <a:pt x="261051" y="1785058"/>
                  </a:cubicBezTo>
                  <a:cubicBezTo>
                    <a:pt x="268121" y="1847274"/>
                    <a:pt x="273282" y="1909916"/>
                    <a:pt x="276887" y="1972486"/>
                  </a:cubicBezTo>
                  <a:cubicBezTo>
                    <a:pt x="277807" y="1988040"/>
                    <a:pt x="278584" y="2003665"/>
                    <a:pt x="278938" y="2019290"/>
                  </a:cubicBezTo>
                  <a:cubicBezTo>
                    <a:pt x="278938" y="2029400"/>
                    <a:pt x="281625" y="2043823"/>
                    <a:pt x="276534" y="2052944"/>
                  </a:cubicBezTo>
                  <a:cubicBezTo>
                    <a:pt x="269535" y="2063704"/>
                    <a:pt x="261758" y="2073935"/>
                    <a:pt x="253274" y="2083557"/>
                  </a:cubicBezTo>
                  <a:cubicBezTo>
                    <a:pt x="244295" y="2095223"/>
                    <a:pt x="236660" y="2107596"/>
                    <a:pt x="226975" y="2118908"/>
                  </a:cubicBezTo>
                  <a:cubicBezTo>
                    <a:pt x="216864" y="2129336"/>
                    <a:pt x="207815" y="2140726"/>
                    <a:pt x="199896" y="2152915"/>
                  </a:cubicBezTo>
                  <a:cubicBezTo>
                    <a:pt x="194099" y="2162955"/>
                    <a:pt x="190140" y="2176246"/>
                    <a:pt x="199896" y="2185155"/>
                  </a:cubicBezTo>
                  <a:cubicBezTo>
                    <a:pt x="209653" y="2194063"/>
                    <a:pt x="226268" y="2194134"/>
                    <a:pt x="238851" y="2195194"/>
                  </a:cubicBezTo>
                  <a:cubicBezTo>
                    <a:pt x="251436" y="2196255"/>
                    <a:pt x="266141" y="2197740"/>
                    <a:pt x="278090" y="2192578"/>
                  </a:cubicBezTo>
                  <a:cubicBezTo>
                    <a:pt x="278796" y="2204456"/>
                    <a:pt x="291098" y="2205870"/>
                    <a:pt x="300431" y="2206224"/>
                  </a:cubicBezTo>
                  <a:cubicBezTo>
                    <a:pt x="310894" y="2207277"/>
                    <a:pt x="321286" y="2203537"/>
                    <a:pt x="328710" y="2196043"/>
                  </a:cubicBezTo>
                  <a:cubicBezTo>
                    <a:pt x="336133" y="2187509"/>
                    <a:pt x="341860" y="2177583"/>
                    <a:pt x="345466" y="2166843"/>
                  </a:cubicBezTo>
                  <a:cubicBezTo>
                    <a:pt x="346667" y="2162078"/>
                    <a:pt x="348859" y="2157588"/>
                    <a:pt x="351758" y="2153622"/>
                  </a:cubicBezTo>
                  <a:cubicBezTo>
                    <a:pt x="355575" y="2149437"/>
                    <a:pt x="358969" y="2144947"/>
                    <a:pt x="362009" y="2140189"/>
                  </a:cubicBezTo>
                  <a:cubicBezTo>
                    <a:pt x="374947" y="2121001"/>
                    <a:pt x="378765" y="2097054"/>
                    <a:pt x="372401" y="2074790"/>
                  </a:cubicBezTo>
                  <a:cubicBezTo>
                    <a:pt x="365332" y="2051671"/>
                    <a:pt x="367453" y="2027421"/>
                    <a:pt x="370352" y="2004089"/>
                  </a:cubicBezTo>
                  <a:cubicBezTo>
                    <a:pt x="376290" y="1955659"/>
                    <a:pt x="390288" y="1908855"/>
                    <a:pt x="397853" y="1860778"/>
                  </a:cubicBezTo>
                  <a:cubicBezTo>
                    <a:pt x="405418" y="1812702"/>
                    <a:pt x="408175" y="1764837"/>
                    <a:pt x="411427" y="1717043"/>
                  </a:cubicBezTo>
                  <a:cubicBezTo>
                    <a:pt x="413124" y="1692863"/>
                    <a:pt x="414538" y="1668684"/>
                    <a:pt x="414538" y="1644433"/>
                  </a:cubicBezTo>
                  <a:cubicBezTo>
                    <a:pt x="414538" y="1638636"/>
                    <a:pt x="414043" y="1632697"/>
                    <a:pt x="414538" y="1626829"/>
                  </a:cubicBezTo>
                  <a:cubicBezTo>
                    <a:pt x="415387" y="1621102"/>
                    <a:pt x="416871" y="1615502"/>
                    <a:pt x="419062" y="1610143"/>
                  </a:cubicBezTo>
                  <a:cubicBezTo>
                    <a:pt x="422174" y="1598972"/>
                    <a:pt x="424648" y="1587519"/>
                    <a:pt x="426769" y="1576065"/>
                  </a:cubicBezTo>
                  <a:cubicBezTo>
                    <a:pt x="432283" y="1545056"/>
                    <a:pt x="435748" y="1513714"/>
                    <a:pt x="437091" y="1482245"/>
                  </a:cubicBezTo>
                  <a:cubicBezTo>
                    <a:pt x="438646" y="1451610"/>
                    <a:pt x="440061" y="1420968"/>
                    <a:pt x="441403" y="1390334"/>
                  </a:cubicBezTo>
                  <a:cubicBezTo>
                    <a:pt x="443454" y="1340065"/>
                    <a:pt x="446777" y="1289514"/>
                    <a:pt x="446918" y="1239104"/>
                  </a:cubicBezTo>
                  <a:cubicBezTo>
                    <a:pt x="446918" y="1226802"/>
                    <a:pt x="446918" y="1214500"/>
                    <a:pt x="445999" y="1202198"/>
                  </a:cubicBezTo>
                  <a:cubicBezTo>
                    <a:pt x="457806" y="1206582"/>
                    <a:pt x="470744" y="1206582"/>
                    <a:pt x="482551" y="1202198"/>
                  </a:cubicBezTo>
                  <a:cubicBezTo>
                    <a:pt x="479581" y="1259325"/>
                    <a:pt x="484177" y="1317087"/>
                    <a:pt x="486509" y="1374285"/>
                  </a:cubicBezTo>
                  <a:cubicBezTo>
                    <a:pt x="487711" y="1404736"/>
                    <a:pt x="489125" y="1435208"/>
                    <a:pt x="490610" y="1465701"/>
                  </a:cubicBezTo>
                  <a:cubicBezTo>
                    <a:pt x="491882" y="1490941"/>
                    <a:pt x="493014" y="1515969"/>
                    <a:pt x="496337" y="1540997"/>
                  </a:cubicBezTo>
                  <a:cubicBezTo>
                    <a:pt x="499023" y="1564308"/>
                    <a:pt x="503477" y="1587392"/>
                    <a:pt x="509486" y="1610073"/>
                  </a:cubicBezTo>
                  <a:cubicBezTo>
                    <a:pt x="511466" y="1615050"/>
                    <a:pt x="512951" y="1620183"/>
                    <a:pt x="514082" y="1625415"/>
                  </a:cubicBezTo>
                  <a:cubicBezTo>
                    <a:pt x="514647" y="1631565"/>
                    <a:pt x="514082" y="1638211"/>
                    <a:pt x="514082" y="1644363"/>
                  </a:cubicBezTo>
                  <a:cubicBezTo>
                    <a:pt x="514082" y="1656452"/>
                    <a:pt x="514082" y="1668471"/>
                    <a:pt x="515001" y="1680491"/>
                  </a:cubicBezTo>
                  <a:cubicBezTo>
                    <a:pt x="517263" y="1728850"/>
                    <a:pt x="521435" y="1777210"/>
                    <a:pt x="526525" y="1825357"/>
                  </a:cubicBezTo>
                  <a:cubicBezTo>
                    <a:pt x="531615" y="1873504"/>
                    <a:pt x="544058" y="1920803"/>
                    <a:pt x="552754" y="1968739"/>
                  </a:cubicBezTo>
                  <a:cubicBezTo>
                    <a:pt x="557633" y="1992558"/>
                    <a:pt x="560319" y="2016766"/>
                    <a:pt x="560885" y="2041066"/>
                  </a:cubicBezTo>
                  <a:cubicBezTo>
                    <a:pt x="561026" y="2052576"/>
                    <a:pt x="559400" y="2064037"/>
                    <a:pt x="556147" y="2075073"/>
                  </a:cubicBezTo>
                  <a:cubicBezTo>
                    <a:pt x="552754" y="2086173"/>
                    <a:pt x="551976" y="2097917"/>
                    <a:pt x="553956" y="2109363"/>
                  </a:cubicBezTo>
                  <a:cubicBezTo>
                    <a:pt x="556077" y="2120463"/>
                    <a:pt x="560390" y="2131033"/>
                    <a:pt x="566611" y="2140472"/>
                  </a:cubicBezTo>
                  <a:cubicBezTo>
                    <a:pt x="569368" y="2144890"/>
                    <a:pt x="572550" y="2149076"/>
                    <a:pt x="576014" y="2152986"/>
                  </a:cubicBezTo>
                  <a:cubicBezTo>
                    <a:pt x="579478" y="2157603"/>
                    <a:pt x="582023" y="2162799"/>
                    <a:pt x="583649" y="2168328"/>
                  </a:cubicBezTo>
                  <a:cubicBezTo>
                    <a:pt x="591851" y="2188973"/>
                    <a:pt x="603587" y="2207355"/>
                    <a:pt x="628048" y="2206506"/>
                  </a:cubicBezTo>
                  <a:cubicBezTo>
                    <a:pt x="637451" y="2206153"/>
                    <a:pt x="649752" y="2204668"/>
                    <a:pt x="650389" y="2192790"/>
                  </a:cubicBezTo>
                  <a:cubicBezTo>
                    <a:pt x="663468" y="2198234"/>
                    <a:pt x="679446" y="2195972"/>
                    <a:pt x="692809" y="2194770"/>
                  </a:cubicBezTo>
                  <a:cubicBezTo>
                    <a:pt x="705039" y="2193710"/>
                    <a:pt x="722289" y="2193285"/>
                    <a:pt x="730349" y="2182468"/>
                  </a:cubicBezTo>
                  <a:cubicBezTo>
                    <a:pt x="738409" y="2171651"/>
                    <a:pt x="731268" y="2158147"/>
                    <a:pt x="724834" y="2148673"/>
                  </a:cubicBezTo>
                  <a:cubicBezTo>
                    <a:pt x="716351" y="2137184"/>
                    <a:pt x="707231" y="2126190"/>
                    <a:pt x="697474" y="2115726"/>
                  </a:cubicBezTo>
                  <a:cubicBezTo>
                    <a:pt x="684820" y="2101091"/>
                    <a:pt x="674286" y="2084335"/>
                    <a:pt x="662125" y="2069063"/>
                  </a:cubicBezTo>
                  <a:cubicBezTo>
                    <a:pt x="657388" y="2063740"/>
                    <a:pt x="653358" y="2057822"/>
                    <a:pt x="650106" y="2051459"/>
                  </a:cubicBezTo>
                  <a:cubicBezTo>
                    <a:pt x="648833" y="2047563"/>
                    <a:pt x="648339" y="2043456"/>
                    <a:pt x="648622" y="2039369"/>
                  </a:cubicBezTo>
                  <a:cubicBezTo>
                    <a:pt x="648622" y="2031733"/>
                    <a:pt x="648622" y="2024027"/>
                    <a:pt x="648622" y="2016391"/>
                  </a:cubicBezTo>
                  <a:cubicBezTo>
                    <a:pt x="650460" y="1954033"/>
                    <a:pt x="656115" y="1891604"/>
                    <a:pt x="662266" y="1829528"/>
                  </a:cubicBezTo>
                  <a:cubicBezTo>
                    <a:pt x="668417" y="1767453"/>
                    <a:pt x="678244" y="1706650"/>
                    <a:pt x="670751" y="1644292"/>
                  </a:cubicBezTo>
                  <a:cubicBezTo>
                    <a:pt x="667710" y="1618910"/>
                    <a:pt x="659509" y="1594801"/>
                    <a:pt x="658731" y="1569066"/>
                  </a:cubicBezTo>
                  <a:cubicBezTo>
                    <a:pt x="657883" y="1538382"/>
                    <a:pt x="659650" y="1507627"/>
                    <a:pt x="661489" y="1477154"/>
                  </a:cubicBezTo>
                  <a:cubicBezTo>
                    <a:pt x="665236" y="1415008"/>
                    <a:pt x="673225" y="1353357"/>
                    <a:pt x="674215" y="1291070"/>
                  </a:cubicBezTo>
                  <a:cubicBezTo>
                    <a:pt x="674709" y="1259346"/>
                    <a:pt x="674709" y="1227629"/>
                    <a:pt x="674215" y="1195906"/>
                  </a:cubicBezTo>
                  <a:cubicBezTo>
                    <a:pt x="673790" y="1164939"/>
                    <a:pt x="674215" y="1133689"/>
                    <a:pt x="671457" y="1102793"/>
                  </a:cubicBezTo>
                  <a:cubicBezTo>
                    <a:pt x="668700" y="1071896"/>
                    <a:pt x="665094" y="1042838"/>
                    <a:pt x="661559" y="1012931"/>
                  </a:cubicBezTo>
                  <a:cubicBezTo>
                    <a:pt x="658519" y="987479"/>
                    <a:pt x="655550" y="962048"/>
                    <a:pt x="652581" y="936645"/>
                  </a:cubicBezTo>
                  <a:cubicBezTo>
                    <a:pt x="649187" y="907453"/>
                    <a:pt x="647349" y="878090"/>
                    <a:pt x="647278" y="848693"/>
                  </a:cubicBezTo>
                  <a:cubicBezTo>
                    <a:pt x="647278" y="817302"/>
                    <a:pt x="647774" y="785911"/>
                    <a:pt x="648197" y="754590"/>
                  </a:cubicBezTo>
                  <a:cubicBezTo>
                    <a:pt x="648197" y="747944"/>
                    <a:pt x="648197" y="741298"/>
                    <a:pt x="648197" y="734652"/>
                  </a:cubicBezTo>
                  <a:lnTo>
                    <a:pt x="664529" y="792415"/>
                  </a:lnTo>
                  <a:cubicBezTo>
                    <a:pt x="668417" y="805898"/>
                    <a:pt x="672235" y="819444"/>
                    <a:pt x="676053" y="833068"/>
                  </a:cubicBezTo>
                  <a:cubicBezTo>
                    <a:pt x="678244" y="839516"/>
                    <a:pt x="680153" y="846077"/>
                    <a:pt x="681638" y="852723"/>
                  </a:cubicBezTo>
                  <a:cubicBezTo>
                    <a:pt x="683688" y="864742"/>
                    <a:pt x="683547" y="877327"/>
                    <a:pt x="685526" y="889417"/>
                  </a:cubicBezTo>
                  <a:cubicBezTo>
                    <a:pt x="687859" y="903557"/>
                    <a:pt x="690900" y="917697"/>
                    <a:pt x="694293" y="931838"/>
                  </a:cubicBezTo>
                  <a:cubicBezTo>
                    <a:pt x="701151" y="960118"/>
                    <a:pt x="709140" y="988165"/>
                    <a:pt x="718401" y="1015972"/>
                  </a:cubicBezTo>
                  <a:cubicBezTo>
                    <a:pt x="728016" y="1042718"/>
                    <a:pt x="739540" y="1068708"/>
                    <a:pt x="752973" y="1093743"/>
                  </a:cubicBezTo>
                  <a:cubicBezTo>
                    <a:pt x="756225" y="1100177"/>
                    <a:pt x="759548" y="1106610"/>
                    <a:pt x="762870" y="1113044"/>
                  </a:cubicBezTo>
                  <a:lnTo>
                    <a:pt x="767184" y="1121458"/>
                  </a:lnTo>
                  <a:cubicBezTo>
                    <a:pt x="769375" y="1124519"/>
                    <a:pt x="771284" y="1127785"/>
                    <a:pt x="772839" y="1131214"/>
                  </a:cubicBezTo>
                  <a:cubicBezTo>
                    <a:pt x="772486" y="1134410"/>
                    <a:pt x="771708" y="1137542"/>
                    <a:pt x="770577" y="1140547"/>
                  </a:cubicBezTo>
                  <a:cubicBezTo>
                    <a:pt x="769940" y="1144082"/>
                    <a:pt x="769517" y="1147617"/>
                    <a:pt x="769163" y="1151364"/>
                  </a:cubicBezTo>
                  <a:cubicBezTo>
                    <a:pt x="768527" y="1158413"/>
                    <a:pt x="768244" y="1165497"/>
                    <a:pt x="768314" y="1172575"/>
                  </a:cubicBezTo>
                  <a:cubicBezTo>
                    <a:pt x="768314" y="1188482"/>
                    <a:pt x="771072" y="1204390"/>
                    <a:pt x="770436" y="1220298"/>
                  </a:cubicBezTo>
                  <a:cubicBezTo>
                    <a:pt x="769446" y="1236566"/>
                    <a:pt x="769869" y="1252891"/>
                    <a:pt x="771708" y="1269081"/>
                  </a:cubicBezTo>
                  <a:cubicBezTo>
                    <a:pt x="772839" y="1277707"/>
                    <a:pt x="777789" y="1299271"/>
                    <a:pt x="790938" y="1289514"/>
                  </a:cubicBezTo>
                  <a:cubicBezTo>
                    <a:pt x="801189" y="1281949"/>
                    <a:pt x="801543" y="1262011"/>
                    <a:pt x="803240" y="1250629"/>
                  </a:cubicBezTo>
                  <a:cubicBezTo>
                    <a:pt x="804441" y="1262294"/>
                    <a:pt x="805219" y="1274031"/>
                    <a:pt x="806986" y="1285625"/>
                  </a:cubicBezTo>
                  <a:cubicBezTo>
                    <a:pt x="808189" y="1293756"/>
                    <a:pt x="809249" y="1307826"/>
                    <a:pt x="816814" y="1313128"/>
                  </a:cubicBezTo>
                  <a:cubicBezTo>
                    <a:pt x="836680" y="1327268"/>
                    <a:pt x="835620" y="1274950"/>
                    <a:pt x="835549" y="1267455"/>
                  </a:cubicBezTo>
                  <a:cubicBezTo>
                    <a:pt x="837458" y="1281447"/>
                    <a:pt x="840851" y="1295191"/>
                    <a:pt x="845659" y="1308462"/>
                  </a:cubicBezTo>
                  <a:cubicBezTo>
                    <a:pt x="847780" y="1313411"/>
                    <a:pt x="850820" y="1319774"/>
                    <a:pt x="856475" y="1321330"/>
                  </a:cubicBezTo>
                  <a:cubicBezTo>
                    <a:pt x="861708" y="1322517"/>
                    <a:pt x="867010" y="1319420"/>
                    <a:pt x="868495" y="1314259"/>
                  </a:cubicBezTo>
                  <a:cubicBezTo>
                    <a:pt x="873726" y="1302381"/>
                    <a:pt x="870757" y="1285979"/>
                    <a:pt x="869343" y="1273394"/>
                  </a:cubicBezTo>
                  <a:cubicBezTo>
                    <a:pt x="868636" y="1266748"/>
                    <a:pt x="867788" y="1260102"/>
                    <a:pt x="866869" y="1253457"/>
                  </a:cubicBezTo>
                  <a:cubicBezTo>
                    <a:pt x="871464" y="1265476"/>
                    <a:pt x="876907" y="1286050"/>
                    <a:pt x="889209" y="1292625"/>
                  </a:cubicBezTo>
                  <a:cubicBezTo>
                    <a:pt x="905258" y="1301321"/>
                    <a:pt x="905824" y="1276646"/>
                    <a:pt x="904480" y="1267526"/>
                  </a:cubicBezTo>
                  <a:cubicBezTo>
                    <a:pt x="900733" y="1242639"/>
                    <a:pt x="889209" y="1220086"/>
                    <a:pt x="884685" y="1195552"/>
                  </a:cubicBezTo>
                  <a:cubicBezTo>
                    <a:pt x="891047" y="1203336"/>
                    <a:pt x="899885" y="1208625"/>
                    <a:pt x="909783" y="1210470"/>
                  </a:cubicBezTo>
                  <a:cubicBezTo>
                    <a:pt x="915368" y="1211531"/>
                    <a:pt x="929791" y="1210541"/>
                    <a:pt x="928023" y="1201491"/>
                  </a:cubicBezTo>
                  <a:close/>
                  <a:moveTo>
                    <a:pt x="357201" y="311294"/>
                  </a:moveTo>
                  <a:cubicBezTo>
                    <a:pt x="322700" y="261804"/>
                    <a:pt x="312237" y="197819"/>
                    <a:pt x="318247" y="138713"/>
                  </a:cubicBezTo>
                  <a:cubicBezTo>
                    <a:pt x="321711" y="104565"/>
                    <a:pt x="335922" y="69709"/>
                    <a:pt x="362221" y="46802"/>
                  </a:cubicBezTo>
                  <a:cubicBezTo>
                    <a:pt x="391278" y="21491"/>
                    <a:pt x="431576" y="12936"/>
                    <a:pt x="469259" y="14138"/>
                  </a:cubicBezTo>
                  <a:cubicBezTo>
                    <a:pt x="506941" y="15340"/>
                    <a:pt x="545401" y="25379"/>
                    <a:pt x="572408" y="53094"/>
                  </a:cubicBezTo>
                  <a:cubicBezTo>
                    <a:pt x="596022" y="77274"/>
                    <a:pt x="606980" y="110433"/>
                    <a:pt x="610232" y="143450"/>
                  </a:cubicBezTo>
                  <a:cubicBezTo>
                    <a:pt x="616100" y="203687"/>
                    <a:pt x="603162" y="270712"/>
                    <a:pt x="565197" y="318860"/>
                  </a:cubicBezTo>
                  <a:cubicBezTo>
                    <a:pt x="552542" y="335085"/>
                    <a:pt x="537201" y="349006"/>
                    <a:pt x="519808" y="360007"/>
                  </a:cubicBezTo>
                  <a:cubicBezTo>
                    <a:pt x="502558" y="370966"/>
                    <a:pt x="480146" y="381218"/>
                    <a:pt x="459220" y="379238"/>
                  </a:cubicBezTo>
                  <a:cubicBezTo>
                    <a:pt x="418073" y="375845"/>
                    <a:pt x="380037" y="344029"/>
                    <a:pt x="357201" y="311294"/>
                  </a:cubicBezTo>
                  <a:close/>
                  <a:moveTo>
                    <a:pt x="915651" y="1202269"/>
                  </a:moveTo>
                  <a:cubicBezTo>
                    <a:pt x="904763" y="1203542"/>
                    <a:pt x="895501" y="1195199"/>
                    <a:pt x="888998" y="1187563"/>
                  </a:cubicBezTo>
                  <a:cubicBezTo>
                    <a:pt x="885957" y="1183887"/>
                    <a:pt x="883837" y="1178867"/>
                    <a:pt x="880513" y="1175403"/>
                  </a:cubicBezTo>
                  <a:cubicBezTo>
                    <a:pt x="879100" y="1173395"/>
                    <a:pt x="876342" y="1172914"/>
                    <a:pt x="874292" y="1174335"/>
                  </a:cubicBezTo>
                  <a:cubicBezTo>
                    <a:pt x="872949" y="1175275"/>
                    <a:pt x="872242" y="1176887"/>
                    <a:pt x="872453" y="1178513"/>
                  </a:cubicBezTo>
                  <a:cubicBezTo>
                    <a:pt x="873232" y="1188086"/>
                    <a:pt x="874929" y="1197553"/>
                    <a:pt x="877544" y="1206794"/>
                  </a:cubicBezTo>
                  <a:cubicBezTo>
                    <a:pt x="880513" y="1223267"/>
                    <a:pt x="888361" y="1238821"/>
                    <a:pt x="892462" y="1255224"/>
                  </a:cubicBezTo>
                  <a:cubicBezTo>
                    <a:pt x="893381" y="1258830"/>
                    <a:pt x="900097" y="1283858"/>
                    <a:pt x="894511" y="1285413"/>
                  </a:cubicBezTo>
                  <a:cubicBezTo>
                    <a:pt x="888927" y="1286969"/>
                    <a:pt x="881009" y="1264769"/>
                    <a:pt x="879453" y="1261092"/>
                  </a:cubicBezTo>
                  <a:cubicBezTo>
                    <a:pt x="876130" y="1252962"/>
                    <a:pt x="873161" y="1244760"/>
                    <a:pt x="870050" y="1236559"/>
                  </a:cubicBezTo>
                  <a:cubicBezTo>
                    <a:pt x="868353" y="1232105"/>
                    <a:pt x="866515" y="1223550"/>
                    <a:pt x="861213" y="1222419"/>
                  </a:cubicBezTo>
                  <a:cubicBezTo>
                    <a:pt x="849901" y="1219661"/>
                    <a:pt x="856193" y="1245255"/>
                    <a:pt x="857042" y="1251335"/>
                  </a:cubicBezTo>
                  <a:cubicBezTo>
                    <a:pt x="859516" y="1266282"/>
                    <a:pt x="861000" y="1281376"/>
                    <a:pt x="861566" y="1296513"/>
                  </a:cubicBezTo>
                  <a:cubicBezTo>
                    <a:pt x="861566" y="1299766"/>
                    <a:pt x="862415" y="1309522"/>
                    <a:pt x="859587" y="1311997"/>
                  </a:cubicBezTo>
                  <a:cubicBezTo>
                    <a:pt x="856759" y="1314472"/>
                    <a:pt x="855345" y="1308108"/>
                    <a:pt x="854355" y="1305846"/>
                  </a:cubicBezTo>
                  <a:cubicBezTo>
                    <a:pt x="850113" y="1294725"/>
                    <a:pt x="847144" y="1283179"/>
                    <a:pt x="845447" y="1271415"/>
                  </a:cubicBezTo>
                  <a:cubicBezTo>
                    <a:pt x="843750" y="1262648"/>
                    <a:pt x="842336" y="1253739"/>
                    <a:pt x="840498" y="1244972"/>
                  </a:cubicBezTo>
                  <a:cubicBezTo>
                    <a:pt x="840144" y="1240695"/>
                    <a:pt x="838872" y="1236545"/>
                    <a:pt x="836893" y="1232741"/>
                  </a:cubicBezTo>
                  <a:cubicBezTo>
                    <a:pt x="835478" y="1230104"/>
                    <a:pt x="832155" y="1229135"/>
                    <a:pt x="829469" y="1230585"/>
                  </a:cubicBezTo>
                  <a:cubicBezTo>
                    <a:pt x="828337" y="1231221"/>
                    <a:pt x="827418" y="1232267"/>
                    <a:pt x="826995" y="1233519"/>
                  </a:cubicBezTo>
                  <a:cubicBezTo>
                    <a:pt x="825510" y="1238765"/>
                    <a:pt x="825156" y="1244251"/>
                    <a:pt x="825934" y="1249639"/>
                  </a:cubicBezTo>
                  <a:cubicBezTo>
                    <a:pt x="825934" y="1256709"/>
                    <a:pt x="825934" y="1263779"/>
                    <a:pt x="826359" y="1270849"/>
                  </a:cubicBezTo>
                  <a:cubicBezTo>
                    <a:pt x="826782" y="1277919"/>
                    <a:pt x="826359" y="1283929"/>
                    <a:pt x="825863" y="1290504"/>
                  </a:cubicBezTo>
                  <a:cubicBezTo>
                    <a:pt x="825863" y="1293827"/>
                    <a:pt x="825510" y="1304149"/>
                    <a:pt x="821975" y="1306199"/>
                  </a:cubicBezTo>
                  <a:cubicBezTo>
                    <a:pt x="818016" y="1302664"/>
                    <a:pt x="817309" y="1293685"/>
                    <a:pt x="816531" y="1288736"/>
                  </a:cubicBezTo>
                  <a:cubicBezTo>
                    <a:pt x="815188" y="1280959"/>
                    <a:pt x="814410" y="1273041"/>
                    <a:pt x="813632" y="1265122"/>
                  </a:cubicBezTo>
                  <a:cubicBezTo>
                    <a:pt x="813067" y="1256546"/>
                    <a:pt x="812077" y="1247998"/>
                    <a:pt x="810663" y="1239528"/>
                  </a:cubicBezTo>
                  <a:cubicBezTo>
                    <a:pt x="809673" y="1234721"/>
                    <a:pt x="806846" y="1226944"/>
                    <a:pt x="800412" y="1230903"/>
                  </a:cubicBezTo>
                  <a:cubicBezTo>
                    <a:pt x="795675" y="1233802"/>
                    <a:pt x="795392" y="1242356"/>
                    <a:pt x="794614" y="1247235"/>
                  </a:cubicBezTo>
                  <a:cubicBezTo>
                    <a:pt x="793483" y="1254305"/>
                    <a:pt x="792635" y="1261940"/>
                    <a:pt x="791009" y="1269223"/>
                  </a:cubicBezTo>
                  <a:cubicBezTo>
                    <a:pt x="790372" y="1272051"/>
                    <a:pt x="788605" y="1282939"/>
                    <a:pt x="784788" y="1283363"/>
                  </a:cubicBezTo>
                  <a:cubicBezTo>
                    <a:pt x="781182" y="1281949"/>
                    <a:pt x="780545" y="1269223"/>
                    <a:pt x="780192" y="1266112"/>
                  </a:cubicBezTo>
                  <a:cubicBezTo>
                    <a:pt x="779415" y="1258596"/>
                    <a:pt x="778990" y="1251046"/>
                    <a:pt x="778990" y="1243488"/>
                  </a:cubicBezTo>
                  <a:cubicBezTo>
                    <a:pt x="778990" y="1235074"/>
                    <a:pt x="778990" y="1226661"/>
                    <a:pt x="779415" y="1218318"/>
                  </a:cubicBezTo>
                  <a:cubicBezTo>
                    <a:pt x="779415" y="1210308"/>
                    <a:pt x="778919" y="1202304"/>
                    <a:pt x="777929" y="1194350"/>
                  </a:cubicBezTo>
                  <a:cubicBezTo>
                    <a:pt x="776374" y="1177870"/>
                    <a:pt x="776657" y="1161277"/>
                    <a:pt x="778778" y="1144860"/>
                  </a:cubicBezTo>
                  <a:cubicBezTo>
                    <a:pt x="780121" y="1137599"/>
                    <a:pt x="782172" y="1130493"/>
                    <a:pt x="784928" y="1123649"/>
                  </a:cubicBezTo>
                  <a:cubicBezTo>
                    <a:pt x="785777" y="1121387"/>
                    <a:pt x="787474" y="1117993"/>
                    <a:pt x="783939" y="1116579"/>
                  </a:cubicBezTo>
                  <a:cubicBezTo>
                    <a:pt x="780404" y="1115165"/>
                    <a:pt x="777718" y="1120114"/>
                    <a:pt x="776303" y="1122448"/>
                  </a:cubicBezTo>
                  <a:cubicBezTo>
                    <a:pt x="759972" y="1089147"/>
                    <a:pt x="741802" y="1055564"/>
                    <a:pt x="730491" y="1020214"/>
                  </a:cubicBezTo>
                  <a:cubicBezTo>
                    <a:pt x="719108" y="984594"/>
                    <a:pt x="709776" y="948332"/>
                    <a:pt x="702706" y="911617"/>
                  </a:cubicBezTo>
                  <a:cubicBezTo>
                    <a:pt x="698889" y="893666"/>
                    <a:pt x="696555" y="875439"/>
                    <a:pt x="695636" y="857107"/>
                  </a:cubicBezTo>
                  <a:cubicBezTo>
                    <a:pt x="695707" y="853366"/>
                    <a:pt x="695141" y="849633"/>
                    <a:pt x="694010" y="846077"/>
                  </a:cubicBezTo>
                  <a:lnTo>
                    <a:pt x="681921" y="809737"/>
                  </a:lnTo>
                  <a:lnTo>
                    <a:pt x="650672" y="715704"/>
                  </a:lnTo>
                  <a:cubicBezTo>
                    <a:pt x="648551" y="707524"/>
                    <a:pt x="647844" y="699026"/>
                    <a:pt x="648693" y="690605"/>
                  </a:cubicBezTo>
                  <a:cubicBezTo>
                    <a:pt x="648197" y="682086"/>
                    <a:pt x="648904" y="673545"/>
                    <a:pt x="650813" y="665224"/>
                  </a:cubicBezTo>
                  <a:cubicBezTo>
                    <a:pt x="651874" y="661689"/>
                    <a:pt x="660217" y="648680"/>
                    <a:pt x="656469" y="646488"/>
                  </a:cubicBezTo>
                  <a:cubicBezTo>
                    <a:pt x="652722" y="644296"/>
                    <a:pt x="642330" y="654760"/>
                    <a:pt x="640067" y="657800"/>
                  </a:cubicBezTo>
                  <a:cubicBezTo>
                    <a:pt x="631512" y="669819"/>
                    <a:pt x="633705" y="686576"/>
                    <a:pt x="633421" y="700716"/>
                  </a:cubicBezTo>
                  <a:cubicBezTo>
                    <a:pt x="633138" y="716079"/>
                    <a:pt x="632856" y="731421"/>
                    <a:pt x="632644" y="746742"/>
                  </a:cubicBezTo>
                  <a:cubicBezTo>
                    <a:pt x="632007" y="781760"/>
                    <a:pt x="631583" y="816736"/>
                    <a:pt x="631300" y="851662"/>
                  </a:cubicBezTo>
                  <a:cubicBezTo>
                    <a:pt x="631512" y="886681"/>
                    <a:pt x="633845" y="921649"/>
                    <a:pt x="638370" y="956371"/>
                  </a:cubicBezTo>
                  <a:cubicBezTo>
                    <a:pt x="641763" y="985358"/>
                    <a:pt x="645440" y="1014275"/>
                    <a:pt x="648904" y="1043192"/>
                  </a:cubicBezTo>
                  <a:cubicBezTo>
                    <a:pt x="650955" y="1060372"/>
                    <a:pt x="653076" y="1077623"/>
                    <a:pt x="654773" y="1094874"/>
                  </a:cubicBezTo>
                  <a:cubicBezTo>
                    <a:pt x="658449" y="1132204"/>
                    <a:pt x="658378" y="1170029"/>
                    <a:pt x="658944" y="1207572"/>
                  </a:cubicBezTo>
                  <a:cubicBezTo>
                    <a:pt x="659509" y="1245114"/>
                    <a:pt x="659721" y="1283292"/>
                    <a:pt x="658944" y="1321117"/>
                  </a:cubicBezTo>
                  <a:cubicBezTo>
                    <a:pt x="658166" y="1358942"/>
                    <a:pt x="653500" y="1395495"/>
                    <a:pt x="650813" y="1432684"/>
                  </a:cubicBezTo>
                  <a:cubicBezTo>
                    <a:pt x="648126" y="1469872"/>
                    <a:pt x="645652" y="1507697"/>
                    <a:pt x="645440" y="1545240"/>
                  </a:cubicBezTo>
                  <a:cubicBezTo>
                    <a:pt x="644450" y="1563297"/>
                    <a:pt x="645581" y="1581417"/>
                    <a:pt x="648975" y="1599185"/>
                  </a:cubicBezTo>
                  <a:cubicBezTo>
                    <a:pt x="652581" y="1612908"/>
                    <a:pt x="655479" y="1626807"/>
                    <a:pt x="657671" y="1640828"/>
                  </a:cubicBezTo>
                  <a:cubicBezTo>
                    <a:pt x="668064" y="1714922"/>
                    <a:pt x="654206" y="1788734"/>
                    <a:pt x="647703" y="1862546"/>
                  </a:cubicBezTo>
                  <a:cubicBezTo>
                    <a:pt x="644379" y="1900866"/>
                    <a:pt x="641410" y="1939257"/>
                    <a:pt x="639289" y="1977718"/>
                  </a:cubicBezTo>
                  <a:cubicBezTo>
                    <a:pt x="638229" y="1996595"/>
                    <a:pt x="637239" y="2015614"/>
                    <a:pt x="637451" y="2034279"/>
                  </a:cubicBezTo>
                  <a:cubicBezTo>
                    <a:pt x="636744" y="2041582"/>
                    <a:pt x="637592" y="2048956"/>
                    <a:pt x="639926" y="2055913"/>
                  </a:cubicBezTo>
                  <a:cubicBezTo>
                    <a:pt x="642683" y="2060968"/>
                    <a:pt x="646006" y="2065712"/>
                    <a:pt x="649752" y="2070053"/>
                  </a:cubicBezTo>
                  <a:cubicBezTo>
                    <a:pt x="654206" y="2075780"/>
                    <a:pt x="658802" y="2081436"/>
                    <a:pt x="663398" y="2087092"/>
                  </a:cubicBezTo>
                  <a:cubicBezTo>
                    <a:pt x="671670" y="2097486"/>
                    <a:pt x="678598" y="2108868"/>
                    <a:pt x="687082" y="2118978"/>
                  </a:cubicBezTo>
                  <a:cubicBezTo>
                    <a:pt x="698535" y="2130885"/>
                    <a:pt x="709140" y="2143646"/>
                    <a:pt x="718684" y="2157157"/>
                  </a:cubicBezTo>
                  <a:cubicBezTo>
                    <a:pt x="721866" y="2162318"/>
                    <a:pt x="726461" y="2170378"/>
                    <a:pt x="722502" y="2176317"/>
                  </a:cubicBezTo>
                  <a:cubicBezTo>
                    <a:pt x="718543" y="2182256"/>
                    <a:pt x="707655" y="2183387"/>
                    <a:pt x="701292" y="2184377"/>
                  </a:cubicBezTo>
                  <a:cubicBezTo>
                    <a:pt x="693232" y="2185438"/>
                    <a:pt x="685102" y="2186215"/>
                    <a:pt x="676972" y="2186569"/>
                  </a:cubicBezTo>
                  <a:cubicBezTo>
                    <a:pt x="668275" y="2187884"/>
                    <a:pt x="659438" y="2186837"/>
                    <a:pt x="651308" y="2183529"/>
                  </a:cubicBezTo>
                  <a:cubicBezTo>
                    <a:pt x="646925" y="2181054"/>
                    <a:pt x="643885" y="2170590"/>
                    <a:pt x="638724" y="2171156"/>
                  </a:cubicBezTo>
                  <a:cubicBezTo>
                    <a:pt x="630735" y="2172004"/>
                    <a:pt x="637805" y="2180913"/>
                    <a:pt x="639148" y="2183670"/>
                  </a:cubicBezTo>
                  <a:cubicBezTo>
                    <a:pt x="642683" y="2190740"/>
                    <a:pt x="641269" y="2196113"/>
                    <a:pt x="633068" y="2196820"/>
                  </a:cubicBezTo>
                  <a:cubicBezTo>
                    <a:pt x="625574" y="2198086"/>
                    <a:pt x="617867" y="2196523"/>
                    <a:pt x="611434" y="2192437"/>
                  </a:cubicBezTo>
                  <a:cubicBezTo>
                    <a:pt x="598143" y="2182397"/>
                    <a:pt x="597295" y="2164934"/>
                    <a:pt x="591851" y="2150865"/>
                  </a:cubicBezTo>
                  <a:cubicBezTo>
                    <a:pt x="589800" y="2145916"/>
                    <a:pt x="583508" y="2142663"/>
                    <a:pt x="579761" y="2138775"/>
                  </a:cubicBezTo>
                  <a:cubicBezTo>
                    <a:pt x="574459" y="2133267"/>
                    <a:pt x="570005" y="2126939"/>
                    <a:pt x="566681" y="2120039"/>
                  </a:cubicBezTo>
                  <a:cubicBezTo>
                    <a:pt x="560178" y="2106669"/>
                    <a:pt x="558976" y="2091356"/>
                    <a:pt x="563217" y="2077124"/>
                  </a:cubicBezTo>
                  <a:cubicBezTo>
                    <a:pt x="572055" y="2046439"/>
                    <a:pt x="568449" y="2013988"/>
                    <a:pt x="564490" y="1982667"/>
                  </a:cubicBezTo>
                  <a:cubicBezTo>
                    <a:pt x="559965" y="1946892"/>
                    <a:pt x="552896" y="1911542"/>
                    <a:pt x="546532" y="1876050"/>
                  </a:cubicBezTo>
                  <a:cubicBezTo>
                    <a:pt x="540169" y="1840558"/>
                    <a:pt x="537554" y="1802591"/>
                    <a:pt x="534656" y="1765897"/>
                  </a:cubicBezTo>
                  <a:cubicBezTo>
                    <a:pt x="531615" y="1728073"/>
                    <a:pt x="528858" y="1690106"/>
                    <a:pt x="527586" y="1652210"/>
                  </a:cubicBezTo>
                  <a:cubicBezTo>
                    <a:pt x="527586" y="1643302"/>
                    <a:pt x="527586" y="1634464"/>
                    <a:pt x="527586" y="1625556"/>
                  </a:cubicBezTo>
                  <a:cubicBezTo>
                    <a:pt x="527090" y="1619850"/>
                    <a:pt x="525747" y="1614251"/>
                    <a:pt x="523626" y="1608941"/>
                  </a:cubicBezTo>
                  <a:cubicBezTo>
                    <a:pt x="518889" y="1591506"/>
                    <a:pt x="515425" y="1573767"/>
                    <a:pt x="513163" y="1555845"/>
                  </a:cubicBezTo>
                  <a:cubicBezTo>
                    <a:pt x="508284" y="1521201"/>
                    <a:pt x="506517" y="1486558"/>
                    <a:pt x="504749" y="1451631"/>
                  </a:cubicBezTo>
                  <a:cubicBezTo>
                    <a:pt x="501922" y="1395071"/>
                    <a:pt x="498740" y="1339005"/>
                    <a:pt x="495912" y="1282656"/>
                  </a:cubicBezTo>
                  <a:cubicBezTo>
                    <a:pt x="495064" y="1264557"/>
                    <a:pt x="494144" y="1246528"/>
                    <a:pt x="492448" y="1228499"/>
                  </a:cubicBezTo>
                  <a:cubicBezTo>
                    <a:pt x="492024" y="1223904"/>
                    <a:pt x="491599" y="1219308"/>
                    <a:pt x="491105" y="1214359"/>
                  </a:cubicBezTo>
                  <a:cubicBezTo>
                    <a:pt x="490115" y="1209855"/>
                    <a:pt x="489550" y="1205259"/>
                    <a:pt x="489479" y="1200643"/>
                  </a:cubicBezTo>
                  <a:cubicBezTo>
                    <a:pt x="489479" y="1197391"/>
                    <a:pt x="488489" y="1199441"/>
                    <a:pt x="490893" y="1196684"/>
                  </a:cubicBezTo>
                  <a:cubicBezTo>
                    <a:pt x="492307" y="1195128"/>
                    <a:pt x="494428" y="1194068"/>
                    <a:pt x="495912" y="1192583"/>
                  </a:cubicBezTo>
                  <a:cubicBezTo>
                    <a:pt x="498458" y="1190080"/>
                    <a:pt x="500437" y="1187033"/>
                    <a:pt x="501639" y="1183675"/>
                  </a:cubicBezTo>
                  <a:cubicBezTo>
                    <a:pt x="477389" y="1193820"/>
                    <a:pt x="450029" y="1193820"/>
                    <a:pt x="425779" y="1183675"/>
                  </a:cubicBezTo>
                  <a:cubicBezTo>
                    <a:pt x="426981" y="1187047"/>
                    <a:pt x="428960" y="1190101"/>
                    <a:pt x="431505" y="1192583"/>
                  </a:cubicBezTo>
                  <a:cubicBezTo>
                    <a:pt x="432920" y="1194068"/>
                    <a:pt x="435253" y="1195199"/>
                    <a:pt x="436455" y="1196684"/>
                  </a:cubicBezTo>
                  <a:cubicBezTo>
                    <a:pt x="438575" y="1199299"/>
                    <a:pt x="437727" y="1195623"/>
                    <a:pt x="437939" y="1200643"/>
                  </a:cubicBezTo>
                  <a:cubicBezTo>
                    <a:pt x="437516" y="1210788"/>
                    <a:pt x="436384" y="1220891"/>
                    <a:pt x="434687" y="1230903"/>
                  </a:cubicBezTo>
                  <a:cubicBezTo>
                    <a:pt x="433132" y="1248861"/>
                    <a:pt x="432213" y="1266960"/>
                    <a:pt x="431365" y="1284989"/>
                  </a:cubicBezTo>
                  <a:lnTo>
                    <a:pt x="429244" y="1324935"/>
                  </a:lnTo>
                  <a:cubicBezTo>
                    <a:pt x="427759" y="1353216"/>
                    <a:pt x="426203" y="1380860"/>
                    <a:pt x="424789" y="1408857"/>
                  </a:cubicBezTo>
                  <a:cubicBezTo>
                    <a:pt x="423446" y="1435300"/>
                    <a:pt x="422103" y="1461742"/>
                    <a:pt x="420830" y="1488184"/>
                  </a:cubicBezTo>
                  <a:cubicBezTo>
                    <a:pt x="419558" y="1512505"/>
                    <a:pt x="417225" y="1536706"/>
                    <a:pt x="413760" y="1560794"/>
                  </a:cubicBezTo>
                  <a:cubicBezTo>
                    <a:pt x="411498" y="1578505"/>
                    <a:pt x="407751" y="1596003"/>
                    <a:pt x="402661" y="1613113"/>
                  </a:cubicBezTo>
                  <a:cubicBezTo>
                    <a:pt x="400752" y="1618274"/>
                    <a:pt x="399903" y="1623746"/>
                    <a:pt x="400116" y="1629232"/>
                  </a:cubicBezTo>
                  <a:cubicBezTo>
                    <a:pt x="400116" y="1638565"/>
                    <a:pt x="400116" y="1647968"/>
                    <a:pt x="400116" y="1657513"/>
                  </a:cubicBezTo>
                  <a:cubicBezTo>
                    <a:pt x="398843" y="1695479"/>
                    <a:pt x="396156" y="1733516"/>
                    <a:pt x="393046" y="1771412"/>
                  </a:cubicBezTo>
                  <a:cubicBezTo>
                    <a:pt x="390783" y="1808148"/>
                    <a:pt x="386612" y="1844750"/>
                    <a:pt x="380674" y="1881069"/>
                  </a:cubicBezTo>
                  <a:cubicBezTo>
                    <a:pt x="373957" y="1917551"/>
                    <a:pt x="366534" y="1953892"/>
                    <a:pt x="362645" y="1990798"/>
                  </a:cubicBezTo>
                  <a:cubicBezTo>
                    <a:pt x="360312" y="2008727"/>
                    <a:pt x="359252" y="2026806"/>
                    <a:pt x="359535" y="2044884"/>
                  </a:cubicBezTo>
                  <a:cubicBezTo>
                    <a:pt x="360171" y="2056528"/>
                    <a:pt x="362221" y="2068052"/>
                    <a:pt x="365473" y="2079244"/>
                  </a:cubicBezTo>
                  <a:cubicBezTo>
                    <a:pt x="369503" y="2094721"/>
                    <a:pt x="367099" y="2111166"/>
                    <a:pt x="358828" y="2124847"/>
                  </a:cubicBezTo>
                  <a:cubicBezTo>
                    <a:pt x="355151" y="2131111"/>
                    <a:pt x="350556" y="2136809"/>
                    <a:pt x="345253" y="2141744"/>
                  </a:cubicBezTo>
                  <a:cubicBezTo>
                    <a:pt x="339880" y="2146764"/>
                    <a:pt x="336911" y="2148814"/>
                    <a:pt x="335072" y="2155884"/>
                  </a:cubicBezTo>
                  <a:cubicBezTo>
                    <a:pt x="331537" y="2169459"/>
                    <a:pt x="326306" y="2190033"/>
                    <a:pt x="311601" y="2195619"/>
                  </a:cubicBezTo>
                  <a:cubicBezTo>
                    <a:pt x="305379" y="2197754"/>
                    <a:pt x="298734" y="2198149"/>
                    <a:pt x="292300" y="2196750"/>
                  </a:cubicBezTo>
                  <a:cubicBezTo>
                    <a:pt x="282685" y="2194275"/>
                    <a:pt x="288553" y="2185579"/>
                    <a:pt x="291523" y="2179852"/>
                  </a:cubicBezTo>
                  <a:cubicBezTo>
                    <a:pt x="293502" y="2176034"/>
                    <a:pt x="292653" y="2168681"/>
                    <a:pt x="286573" y="2172075"/>
                  </a:cubicBezTo>
                  <a:cubicBezTo>
                    <a:pt x="284099" y="2173489"/>
                    <a:pt x="282827" y="2177873"/>
                    <a:pt x="281130" y="2180064"/>
                  </a:cubicBezTo>
                  <a:cubicBezTo>
                    <a:pt x="278373" y="2183119"/>
                    <a:pt x="274696" y="2185162"/>
                    <a:pt x="270666" y="2185862"/>
                  </a:cubicBezTo>
                  <a:cubicBezTo>
                    <a:pt x="253981" y="2188103"/>
                    <a:pt x="237084" y="2187212"/>
                    <a:pt x="220753" y="2183246"/>
                  </a:cubicBezTo>
                  <a:cubicBezTo>
                    <a:pt x="215026" y="2182185"/>
                    <a:pt x="206047" y="2180206"/>
                    <a:pt x="204492" y="2173489"/>
                  </a:cubicBezTo>
                  <a:cubicBezTo>
                    <a:pt x="202937" y="2166772"/>
                    <a:pt x="209229" y="2157864"/>
                    <a:pt x="212976" y="2152279"/>
                  </a:cubicBezTo>
                  <a:cubicBezTo>
                    <a:pt x="222873" y="2138492"/>
                    <a:pt x="235741" y="2127180"/>
                    <a:pt x="245851" y="2113535"/>
                  </a:cubicBezTo>
                  <a:cubicBezTo>
                    <a:pt x="257516" y="2097839"/>
                    <a:pt x="269606" y="2082497"/>
                    <a:pt x="281200" y="2066872"/>
                  </a:cubicBezTo>
                  <a:cubicBezTo>
                    <a:pt x="284665" y="2062905"/>
                    <a:pt x="287492" y="2058395"/>
                    <a:pt x="289472" y="2053509"/>
                  </a:cubicBezTo>
                  <a:cubicBezTo>
                    <a:pt x="291098" y="2045202"/>
                    <a:pt x="291593" y="2036704"/>
                    <a:pt x="290886" y="2028269"/>
                  </a:cubicBezTo>
                  <a:cubicBezTo>
                    <a:pt x="290886" y="2009675"/>
                    <a:pt x="289684" y="1991010"/>
                    <a:pt x="288624" y="1972415"/>
                  </a:cubicBezTo>
                  <a:cubicBezTo>
                    <a:pt x="286432" y="1935226"/>
                    <a:pt x="283463" y="1898108"/>
                    <a:pt x="280069" y="1860990"/>
                  </a:cubicBezTo>
                  <a:cubicBezTo>
                    <a:pt x="276676" y="1823872"/>
                    <a:pt x="271656" y="1786118"/>
                    <a:pt x="268050" y="1748647"/>
                  </a:cubicBezTo>
                  <a:cubicBezTo>
                    <a:pt x="264374" y="1711833"/>
                    <a:pt x="265081" y="1674700"/>
                    <a:pt x="270313" y="1638070"/>
                  </a:cubicBezTo>
                  <a:cubicBezTo>
                    <a:pt x="272363" y="1624354"/>
                    <a:pt x="275828" y="1611133"/>
                    <a:pt x="278938" y="1597700"/>
                  </a:cubicBezTo>
                  <a:cubicBezTo>
                    <a:pt x="282261" y="1579473"/>
                    <a:pt x="283463" y="1560914"/>
                    <a:pt x="282473" y="1542412"/>
                  </a:cubicBezTo>
                  <a:cubicBezTo>
                    <a:pt x="282473" y="1504869"/>
                    <a:pt x="279716" y="1467327"/>
                    <a:pt x="276887" y="1429926"/>
                  </a:cubicBezTo>
                  <a:cubicBezTo>
                    <a:pt x="274060" y="1392525"/>
                    <a:pt x="269818" y="1354700"/>
                    <a:pt x="268828" y="1316805"/>
                  </a:cubicBezTo>
                  <a:cubicBezTo>
                    <a:pt x="267839" y="1278909"/>
                    <a:pt x="268121" y="1241084"/>
                    <a:pt x="268828" y="1203188"/>
                  </a:cubicBezTo>
                  <a:cubicBezTo>
                    <a:pt x="269535" y="1165292"/>
                    <a:pt x="269394" y="1128881"/>
                    <a:pt x="273211" y="1091975"/>
                  </a:cubicBezTo>
                  <a:cubicBezTo>
                    <a:pt x="276676" y="1057261"/>
                    <a:pt x="281341" y="1022688"/>
                    <a:pt x="285513" y="988045"/>
                  </a:cubicBezTo>
                  <a:cubicBezTo>
                    <a:pt x="292229" y="940937"/>
                    <a:pt x="295906" y="893447"/>
                    <a:pt x="296613" y="845865"/>
                  </a:cubicBezTo>
                  <a:cubicBezTo>
                    <a:pt x="296613" y="797011"/>
                    <a:pt x="295340" y="748156"/>
                    <a:pt x="294491" y="699302"/>
                  </a:cubicBezTo>
                  <a:cubicBezTo>
                    <a:pt x="294491" y="684454"/>
                    <a:pt x="296400" y="667274"/>
                    <a:pt x="286008" y="655255"/>
                  </a:cubicBezTo>
                  <a:cubicBezTo>
                    <a:pt x="284099" y="652993"/>
                    <a:pt x="272929" y="642388"/>
                    <a:pt x="270313" y="647690"/>
                  </a:cubicBezTo>
                  <a:cubicBezTo>
                    <a:pt x="269323" y="649670"/>
                    <a:pt x="273070" y="654760"/>
                    <a:pt x="273848" y="656457"/>
                  </a:cubicBezTo>
                  <a:cubicBezTo>
                    <a:pt x="275757" y="660529"/>
                    <a:pt x="277241" y="664800"/>
                    <a:pt x="278231" y="669183"/>
                  </a:cubicBezTo>
                  <a:cubicBezTo>
                    <a:pt x="279292" y="677073"/>
                    <a:pt x="279716" y="685048"/>
                    <a:pt x="279363" y="693009"/>
                  </a:cubicBezTo>
                  <a:cubicBezTo>
                    <a:pt x="279999" y="701034"/>
                    <a:pt x="279150" y="709115"/>
                    <a:pt x="276887" y="716836"/>
                  </a:cubicBezTo>
                  <a:cubicBezTo>
                    <a:pt x="272151" y="730976"/>
                    <a:pt x="267485" y="745116"/>
                    <a:pt x="262748" y="759256"/>
                  </a:cubicBezTo>
                  <a:cubicBezTo>
                    <a:pt x="253062" y="788456"/>
                    <a:pt x="242599" y="817514"/>
                    <a:pt x="233620" y="846926"/>
                  </a:cubicBezTo>
                  <a:cubicBezTo>
                    <a:pt x="232489" y="851981"/>
                    <a:pt x="231994" y="857156"/>
                    <a:pt x="232135" y="862338"/>
                  </a:cubicBezTo>
                  <a:cubicBezTo>
                    <a:pt x="230792" y="881124"/>
                    <a:pt x="228035" y="899789"/>
                    <a:pt x="224076" y="918192"/>
                  </a:cubicBezTo>
                  <a:cubicBezTo>
                    <a:pt x="217006" y="953437"/>
                    <a:pt x="207956" y="988236"/>
                    <a:pt x="196786" y="1022406"/>
                  </a:cubicBezTo>
                  <a:cubicBezTo>
                    <a:pt x="185616" y="1056908"/>
                    <a:pt x="167729" y="1089784"/>
                    <a:pt x="151751" y="1122235"/>
                  </a:cubicBezTo>
                  <a:cubicBezTo>
                    <a:pt x="150407" y="1119973"/>
                    <a:pt x="147297" y="1115165"/>
                    <a:pt x="143904" y="1116509"/>
                  </a:cubicBezTo>
                  <a:cubicBezTo>
                    <a:pt x="140510" y="1117852"/>
                    <a:pt x="142136" y="1120185"/>
                    <a:pt x="142772" y="1122235"/>
                  </a:cubicBezTo>
                  <a:cubicBezTo>
                    <a:pt x="145317" y="1129051"/>
                    <a:pt x="147368" y="1136015"/>
                    <a:pt x="149064" y="1143092"/>
                  </a:cubicBezTo>
                  <a:cubicBezTo>
                    <a:pt x="151397" y="1159891"/>
                    <a:pt x="151822" y="1176901"/>
                    <a:pt x="150196" y="1193785"/>
                  </a:cubicBezTo>
                  <a:cubicBezTo>
                    <a:pt x="149206" y="1201286"/>
                    <a:pt x="148711" y="1208844"/>
                    <a:pt x="148640" y="1216409"/>
                  </a:cubicBezTo>
                  <a:cubicBezTo>
                    <a:pt x="149064" y="1224822"/>
                    <a:pt x="149206" y="1233165"/>
                    <a:pt x="149135" y="1241579"/>
                  </a:cubicBezTo>
                  <a:cubicBezTo>
                    <a:pt x="149064" y="1249992"/>
                    <a:pt x="149135" y="1256779"/>
                    <a:pt x="148075" y="1264345"/>
                  </a:cubicBezTo>
                  <a:cubicBezTo>
                    <a:pt x="148075" y="1267880"/>
                    <a:pt x="147155" y="1281313"/>
                    <a:pt x="143267" y="1282797"/>
                  </a:cubicBezTo>
                  <a:cubicBezTo>
                    <a:pt x="139733" y="1282444"/>
                    <a:pt x="137965" y="1272475"/>
                    <a:pt x="137399" y="1269859"/>
                  </a:cubicBezTo>
                  <a:cubicBezTo>
                    <a:pt x="135702" y="1262789"/>
                    <a:pt x="134783" y="1255295"/>
                    <a:pt x="133652" y="1247942"/>
                  </a:cubicBezTo>
                  <a:cubicBezTo>
                    <a:pt x="132874" y="1242922"/>
                    <a:pt x="132733" y="1234367"/>
                    <a:pt x="128349" y="1230832"/>
                  </a:cubicBezTo>
                  <a:cubicBezTo>
                    <a:pt x="121916" y="1225600"/>
                    <a:pt x="118452" y="1234226"/>
                    <a:pt x="117462" y="1239033"/>
                  </a:cubicBezTo>
                  <a:cubicBezTo>
                    <a:pt x="116119" y="1247086"/>
                    <a:pt x="115129" y="1255203"/>
                    <a:pt x="114634" y="1263355"/>
                  </a:cubicBezTo>
                  <a:cubicBezTo>
                    <a:pt x="113857" y="1271203"/>
                    <a:pt x="113079" y="1279121"/>
                    <a:pt x="111806" y="1286969"/>
                  </a:cubicBezTo>
                  <a:cubicBezTo>
                    <a:pt x="110958" y="1292271"/>
                    <a:pt x="110392" y="1301887"/>
                    <a:pt x="106151" y="1305704"/>
                  </a:cubicBezTo>
                  <a:cubicBezTo>
                    <a:pt x="103323" y="1304078"/>
                    <a:pt x="102898" y="1296231"/>
                    <a:pt x="102616" y="1293685"/>
                  </a:cubicBezTo>
                  <a:cubicBezTo>
                    <a:pt x="101979" y="1287697"/>
                    <a:pt x="101697" y="1281680"/>
                    <a:pt x="101767" y="1275657"/>
                  </a:cubicBezTo>
                  <a:cubicBezTo>
                    <a:pt x="101767" y="1263425"/>
                    <a:pt x="103039" y="1250911"/>
                    <a:pt x="101767" y="1238751"/>
                  </a:cubicBezTo>
                  <a:cubicBezTo>
                    <a:pt x="100989" y="1228570"/>
                    <a:pt x="92364" y="1226095"/>
                    <a:pt x="89112" y="1236700"/>
                  </a:cubicBezTo>
                  <a:cubicBezTo>
                    <a:pt x="87557" y="1242300"/>
                    <a:pt x="86284" y="1247991"/>
                    <a:pt x="85436" y="1253739"/>
                  </a:cubicBezTo>
                  <a:cubicBezTo>
                    <a:pt x="83174" y="1265971"/>
                    <a:pt x="81194" y="1278273"/>
                    <a:pt x="78366" y="1290292"/>
                  </a:cubicBezTo>
                  <a:cubicBezTo>
                    <a:pt x="77163" y="1295425"/>
                    <a:pt x="75608" y="1300466"/>
                    <a:pt x="73629" y="1305351"/>
                  </a:cubicBezTo>
                  <a:cubicBezTo>
                    <a:pt x="72356" y="1308321"/>
                    <a:pt x="70731" y="1313977"/>
                    <a:pt x="68115" y="1310936"/>
                  </a:cubicBezTo>
                  <a:cubicBezTo>
                    <a:pt x="65499" y="1307896"/>
                    <a:pt x="66417" y="1299766"/>
                    <a:pt x="66417" y="1296018"/>
                  </a:cubicBezTo>
                  <a:cubicBezTo>
                    <a:pt x="66417" y="1289443"/>
                    <a:pt x="67054" y="1282868"/>
                    <a:pt x="67690" y="1276364"/>
                  </a:cubicBezTo>
                  <a:cubicBezTo>
                    <a:pt x="68326" y="1269859"/>
                    <a:pt x="69104" y="1264486"/>
                    <a:pt x="69952" y="1258618"/>
                  </a:cubicBezTo>
                  <a:cubicBezTo>
                    <a:pt x="70447" y="1254658"/>
                    <a:pt x="70942" y="1250770"/>
                    <a:pt x="71508" y="1246881"/>
                  </a:cubicBezTo>
                  <a:cubicBezTo>
                    <a:pt x="73346" y="1240094"/>
                    <a:pt x="73841" y="1233010"/>
                    <a:pt x="73063" y="1226024"/>
                  </a:cubicBezTo>
                  <a:cubicBezTo>
                    <a:pt x="69670" y="1215773"/>
                    <a:pt x="62105" y="1226024"/>
                    <a:pt x="60055" y="1230620"/>
                  </a:cubicBezTo>
                  <a:cubicBezTo>
                    <a:pt x="58004" y="1235216"/>
                    <a:pt x="55954" y="1241437"/>
                    <a:pt x="53904" y="1246811"/>
                  </a:cubicBezTo>
                  <a:cubicBezTo>
                    <a:pt x="50369" y="1258073"/>
                    <a:pt x="45632" y="1268905"/>
                    <a:pt x="39764" y="1279121"/>
                  </a:cubicBezTo>
                  <a:cubicBezTo>
                    <a:pt x="38491" y="1281030"/>
                    <a:pt x="35593" y="1286191"/>
                    <a:pt x="33189" y="1284494"/>
                  </a:cubicBezTo>
                  <a:cubicBezTo>
                    <a:pt x="30786" y="1282797"/>
                    <a:pt x="32482" y="1271697"/>
                    <a:pt x="32835" y="1269152"/>
                  </a:cubicBezTo>
                  <a:cubicBezTo>
                    <a:pt x="34815" y="1257522"/>
                    <a:pt x="37714" y="1246075"/>
                    <a:pt x="41603" y="1234933"/>
                  </a:cubicBezTo>
                  <a:cubicBezTo>
                    <a:pt x="44148" y="1226944"/>
                    <a:pt x="47894" y="1219096"/>
                    <a:pt x="49874" y="1210965"/>
                  </a:cubicBezTo>
                  <a:cubicBezTo>
                    <a:pt x="51288" y="1205309"/>
                    <a:pt x="51995" y="1199370"/>
                    <a:pt x="53056" y="1193643"/>
                  </a:cubicBezTo>
                  <a:cubicBezTo>
                    <a:pt x="54399" y="1188694"/>
                    <a:pt x="55389" y="1183632"/>
                    <a:pt x="55812" y="1178513"/>
                  </a:cubicBezTo>
                  <a:cubicBezTo>
                    <a:pt x="55812" y="1174695"/>
                    <a:pt x="52631" y="1171867"/>
                    <a:pt x="48742" y="1174059"/>
                  </a:cubicBezTo>
                  <a:cubicBezTo>
                    <a:pt x="44855" y="1176251"/>
                    <a:pt x="42592" y="1183180"/>
                    <a:pt x="39835" y="1186573"/>
                  </a:cubicBezTo>
                  <a:cubicBezTo>
                    <a:pt x="32765" y="1195057"/>
                    <a:pt x="21100" y="1206087"/>
                    <a:pt x="9081" y="1201420"/>
                  </a:cubicBezTo>
                  <a:cubicBezTo>
                    <a:pt x="11485" y="1196790"/>
                    <a:pt x="14737" y="1192661"/>
                    <a:pt x="18696" y="1189260"/>
                  </a:cubicBezTo>
                  <a:cubicBezTo>
                    <a:pt x="22230" y="1185173"/>
                    <a:pt x="25129" y="1180599"/>
                    <a:pt x="27392" y="1175685"/>
                  </a:cubicBezTo>
                  <a:cubicBezTo>
                    <a:pt x="31492" y="1167696"/>
                    <a:pt x="34462" y="1159212"/>
                    <a:pt x="38775" y="1151223"/>
                  </a:cubicBezTo>
                  <a:cubicBezTo>
                    <a:pt x="50086" y="1129928"/>
                    <a:pt x="69670" y="1114211"/>
                    <a:pt x="92929" y="1107742"/>
                  </a:cubicBezTo>
                  <a:cubicBezTo>
                    <a:pt x="96182" y="1107332"/>
                    <a:pt x="99292" y="1106299"/>
                    <a:pt x="102120" y="1104701"/>
                  </a:cubicBezTo>
                  <a:cubicBezTo>
                    <a:pt x="106151" y="1100813"/>
                    <a:pt x="100989" y="1099116"/>
                    <a:pt x="97737" y="1099258"/>
                  </a:cubicBezTo>
                  <a:cubicBezTo>
                    <a:pt x="109049" y="1041071"/>
                    <a:pt x="121209" y="982883"/>
                    <a:pt x="135702" y="925333"/>
                  </a:cubicBezTo>
                  <a:cubicBezTo>
                    <a:pt x="139237" y="911193"/>
                    <a:pt x="142772" y="897548"/>
                    <a:pt x="146872" y="883761"/>
                  </a:cubicBezTo>
                  <a:cubicBezTo>
                    <a:pt x="150549" y="871176"/>
                    <a:pt x="155922" y="859015"/>
                    <a:pt x="159457" y="846501"/>
                  </a:cubicBezTo>
                  <a:cubicBezTo>
                    <a:pt x="162073" y="833103"/>
                    <a:pt x="163558" y="819501"/>
                    <a:pt x="163840" y="805848"/>
                  </a:cubicBezTo>
                  <a:cubicBezTo>
                    <a:pt x="165113" y="791001"/>
                    <a:pt x="166314" y="776225"/>
                    <a:pt x="167446" y="761377"/>
                  </a:cubicBezTo>
                  <a:cubicBezTo>
                    <a:pt x="169709" y="731824"/>
                    <a:pt x="171971" y="702271"/>
                    <a:pt x="174516" y="672718"/>
                  </a:cubicBezTo>
                  <a:cubicBezTo>
                    <a:pt x="176071" y="643717"/>
                    <a:pt x="179465" y="614842"/>
                    <a:pt x="184555" y="586251"/>
                  </a:cubicBezTo>
                  <a:cubicBezTo>
                    <a:pt x="196221" y="532730"/>
                    <a:pt x="234893" y="497097"/>
                    <a:pt x="284382" y="477159"/>
                  </a:cubicBezTo>
                  <a:cubicBezTo>
                    <a:pt x="298875" y="471567"/>
                    <a:pt x="313651" y="466851"/>
                    <a:pt x="328710" y="463019"/>
                  </a:cubicBezTo>
                  <a:cubicBezTo>
                    <a:pt x="342850" y="459201"/>
                    <a:pt x="357484" y="457080"/>
                    <a:pt x="369644" y="448879"/>
                  </a:cubicBezTo>
                  <a:cubicBezTo>
                    <a:pt x="394106" y="431981"/>
                    <a:pt x="402166" y="398681"/>
                    <a:pt x="403438" y="370683"/>
                  </a:cubicBezTo>
                  <a:cubicBezTo>
                    <a:pt x="439494" y="397635"/>
                    <a:pt x="489054" y="397635"/>
                    <a:pt x="525111" y="370683"/>
                  </a:cubicBezTo>
                  <a:cubicBezTo>
                    <a:pt x="526242" y="395994"/>
                    <a:pt x="532747" y="425194"/>
                    <a:pt x="551976" y="443293"/>
                  </a:cubicBezTo>
                  <a:cubicBezTo>
                    <a:pt x="561168" y="451297"/>
                    <a:pt x="572338" y="456741"/>
                    <a:pt x="584285" y="459060"/>
                  </a:cubicBezTo>
                  <a:cubicBezTo>
                    <a:pt x="597931" y="462595"/>
                    <a:pt x="611576" y="466130"/>
                    <a:pt x="624937" y="470655"/>
                  </a:cubicBezTo>
                  <a:cubicBezTo>
                    <a:pt x="674426" y="487057"/>
                    <a:pt x="719744" y="515832"/>
                    <a:pt x="738055" y="566808"/>
                  </a:cubicBezTo>
                  <a:cubicBezTo>
                    <a:pt x="747742" y="593604"/>
                    <a:pt x="748943" y="623015"/>
                    <a:pt x="751700" y="651084"/>
                  </a:cubicBezTo>
                  <a:cubicBezTo>
                    <a:pt x="754599" y="680566"/>
                    <a:pt x="757003" y="710119"/>
                    <a:pt x="759265" y="739672"/>
                  </a:cubicBezTo>
                  <a:cubicBezTo>
                    <a:pt x="761528" y="769225"/>
                    <a:pt x="763719" y="798990"/>
                    <a:pt x="766335" y="828614"/>
                  </a:cubicBezTo>
                  <a:cubicBezTo>
                    <a:pt x="766618" y="834503"/>
                    <a:pt x="767254" y="840364"/>
                    <a:pt x="768385" y="846148"/>
                  </a:cubicBezTo>
                  <a:cubicBezTo>
                    <a:pt x="769869" y="852228"/>
                    <a:pt x="772839" y="858167"/>
                    <a:pt x="774819" y="864106"/>
                  </a:cubicBezTo>
                  <a:cubicBezTo>
                    <a:pt x="779344" y="877468"/>
                    <a:pt x="783161" y="891043"/>
                    <a:pt x="786837" y="904688"/>
                  </a:cubicBezTo>
                  <a:cubicBezTo>
                    <a:pt x="804159" y="968956"/>
                    <a:pt x="817591" y="1034425"/>
                    <a:pt x="830317" y="1099753"/>
                  </a:cubicBezTo>
                  <a:cubicBezTo>
                    <a:pt x="827418" y="1099753"/>
                    <a:pt x="822328" y="1100671"/>
                    <a:pt x="825298" y="1104843"/>
                  </a:cubicBezTo>
                  <a:cubicBezTo>
                    <a:pt x="826782" y="1106893"/>
                    <a:pt x="831731" y="1107247"/>
                    <a:pt x="833923" y="1107883"/>
                  </a:cubicBezTo>
                  <a:cubicBezTo>
                    <a:pt x="841841" y="1110053"/>
                    <a:pt x="849406" y="1113214"/>
                    <a:pt x="856475" y="1117286"/>
                  </a:cubicBezTo>
                  <a:cubicBezTo>
                    <a:pt x="870262" y="1125629"/>
                    <a:pt x="881574" y="1137521"/>
                    <a:pt x="889209" y="1151718"/>
                  </a:cubicBezTo>
                  <a:cubicBezTo>
                    <a:pt x="893169" y="1159283"/>
                    <a:pt x="896279" y="1167343"/>
                    <a:pt x="900026" y="1175049"/>
                  </a:cubicBezTo>
                  <a:cubicBezTo>
                    <a:pt x="902360" y="1180154"/>
                    <a:pt x="905399" y="1184912"/>
                    <a:pt x="909005" y="1189189"/>
                  </a:cubicBezTo>
                  <a:cubicBezTo>
                    <a:pt x="913105" y="1192646"/>
                    <a:pt x="916499" y="1196875"/>
                    <a:pt x="918974" y="1201633"/>
                  </a:cubicBezTo>
                  <a:cubicBezTo>
                    <a:pt x="917984" y="1201930"/>
                    <a:pt x="916923" y="1202142"/>
                    <a:pt x="915863" y="1202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7772125" y="2151573"/>
              <a:ext cx="49489" cy="39388"/>
            </a:xfrm>
            <a:custGeom>
              <a:rect b="b" l="l" r="r" t="t"/>
              <a:pathLst>
                <a:path extrusionOk="0" h="39388" w="49489">
                  <a:moveTo>
                    <a:pt x="30186" y="30346"/>
                  </a:moveTo>
                  <a:cubicBezTo>
                    <a:pt x="18308" y="22010"/>
                    <a:pt x="7916" y="11730"/>
                    <a:pt x="-497" y="-55"/>
                  </a:cubicBezTo>
                  <a:cubicBezTo>
                    <a:pt x="3886" y="21791"/>
                    <a:pt x="25449" y="42012"/>
                    <a:pt x="48992" y="39042"/>
                  </a:cubicBezTo>
                  <a:cubicBezTo>
                    <a:pt x="42488" y="36681"/>
                    <a:pt x="36195" y="33768"/>
                    <a:pt x="30186" y="30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39"/>
          <p:cNvGrpSpPr/>
          <p:nvPr/>
        </p:nvGrpSpPr>
        <p:grpSpPr>
          <a:xfrm>
            <a:off x="6430304" y="2537952"/>
            <a:ext cx="655299" cy="1554404"/>
            <a:chOff x="6952047" y="4654461"/>
            <a:chExt cx="926348" cy="2197348"/>
          </a:xfrm>
        </p:grpSpPr>
        <p:sp>
          <p:nvSpPr>
            <p:cNvPr id="402" name="Google Shape;402;p39"/>
            <p:cNvSpPr/>
            <p:nvPr/>
          </p:nvSpPr>
          <p:spPr>
            <a:xfrm>
              <a:off x="6952047" y="4654461"/>
              <a:ext cx="926348" cy="2197066"/>
            </a:xfrm>
            <a:custGeom>
              <a:rect b="b" l="l" r="r" t="t"/>
              <a:pathLst>
                <a:path extrusionOk="0" h="2197066" w="926348">
                  <a:moveTo>
                    <a:pt x="924710" y="1194862"/>
                  </a:moveTo>
                  <a:cubicBezTo>
                    <a:pt x="922376" y="1190627"/>
                    <a:pt x="919407" y="1186746"/>
                    <a:pt x="915943" y="1183339"/>
                  </a:cubicBezTo>
                  <a:cubicBezTo>
                    <a:pt x="912267" y="1179443"/>
                    <a:pt x="909156" y="1175010"/>
                    <a:pt x="906752" y="1170188"/>
                  </a:cubicBezTo>
                  <a:cubicBezTo>
                    <a:pt x="902440" y="1160021"/>
                    <a:pt x="897490" y="1150151"/>
                    <a:pt x="891906" y="1140635"/>
                  </a:cubicBezTo>
                  <a:cubicBezTo>
                    <a:pt x="885048" y="1130942"/>
                    <a:pt x="876705" y="1122394"/>
                    <a:pt x="867161" y="1115324"/>
                  </a:cubicBezTo>
                  <a:cubicBezTo>
                    <a:pt x="862565" y="1111831"/>
                    <a:pt x="857758" y="1108685"/>
                    <a:pt x="852667" y="1105921"/>
                  </a:cubicBezTo>
                  <a:cubicBezTo>
                    <a:pt x="848284" y="1103446"/>
                    <a:pt x="838528" y="1100972"/>
                    <a:pt x="836478" y="1097012"/>
                  </a:cubicBezTo>
                  <a:cubicBezTo>
                    <a:pt x="834498" y="1090791"/>
                    <a:pt x="833296" y="1084314"/>
                    <a:pt x="833084" y="1077782"/>
                  </a:cubicBezTo>
                  <a:lnTo>
                    <a:pt x="829267" y="1057208"/>
                  </a:lnTo>
                  <a:cubicBezTo>
                    <a:pt x="826862" y="1043987"/>
                    <a:pt x="824317" y="1030695"/>
                    <a:pt x="821772" y="1017474"/>
                  </a:cubicBezTo>
                  <a:cubicBezTo>
                    <a:pt x="816611" y="991032"/>
                    <a:pt x="811238" y="964590"/>
                    <a:pt x="805370" y="938289"/>
                  </a:cubicBezTo>
                  <a:cubicBezTo>
                    <a:pt x="799502" y="911988"/>
                    <a:pt x="793634" y="886323"/>
                    <a:pt x="785787" y="860942"/>
                  </a:cubicBezTo>
                  <a:cubicBezTo>
                    <a:pt x="783948" y="854932"/>
                    <a:pt x="781687" y="849064"/>
                    <a:pt x="779848" y="843125"/>
                  </a:cubicBezTo>
                  <a:cubicBezTo>
                    <a:pt x="778152" y="836458"/>
                    <a:pt x="777162" y="829635"/>
                    <a:pt x="776879" y="822763"/>
                  </a:cubicBezTo>
                  <a:cubicBezTo>
                    <a:pt x="775465" y="809471"/>
                    <a:pt x="774192" y="796109"/>
                    <a:pt x="772990" y="782817"/>
                  </a:cubicBezTo>
                  <a:cubicBezTo>
                    <a:pt x="768254" y="729226"/>
                    <a:pt x="764294" y="675634"/>
                    <a:pt x="758214" y="622184"/>
                  </a:cubicBezTo>
                  <a:cubicBezTo>
                    <a:pt x="756376" y="596690"/>
                    <a:pt x="750508" y="571647"/>
                    <a:pt x="740752" y="548019"/>
                  </a:cubicBezTo>
                  <a:cubicBezTo>
                    <a:pt x="731137" y="527770"/>
                    <a:pt x="717068" y="510010"/>
                    <a:pt x="699464" y="496124"/>
                  </a:cubicBezTo>
                  <a:cubicBezTo>
                    <a:pt x="680304" y="481362"/>
                    <a:pt x="658812" y="469915"/>
                    <a:pt x="635835" y="462258"/>
                  </a:cubicBezTo>
                  <a:cubicBezTo>
                    <a:pt x="623957" y="457946"/>
                    <a:pt x="611868" y="454411"/>
                    <a:pt x="599637" y="451159"/>
                  </a:cubicBezTo>
                  <a:cubicBezTo>
                    <a:pt x="587689" y="449052"/>
                    <a:pt x="576023" y="445439"/>
                    <a:pt x="564924" y="440412"/>
                  </a:cubicBezTo>
                  <a:cubicBezTo>
                    <a:pt x="545057" y="429170"/>
                    <a:pt x="536644" y="405061"/>
                    <a:pt x="532614" y="383851"/>
                  </a:cubicBezTo>
                  <a:cubicBezTo>
                    <a:pt x="531130" y="377955"/>
                    <a:pt x="530352" y="371903"/>
                    <a:pt x="530281" y="365822"/>
                  </a:cubicBezTo>
                  <a:cubicBezTo>
                    <a:pt x="530281" y="362217"/>
                    <a:pt x="531624" y="362287"/>
                    <a:pt x="534806" y="360025"/>
                  </a:cubicBezTo>
                  <a:lnTo>
                    <a:pt x="541876" y="354510"/>
                  </a:lnTo>
                  <a:cubicBezTo>
                    <a:pt x="550360" y="347645"/>
                    <a:pt x="558278" y="340052"/>
                    <a:pt x="565418" y="331815"/>
                  </a:cubicBezTo>
                  <a:cubicBezTo>
                    <a:pt x="596880" y="295828"/>
                    <a:pt x="612928" y="250155"/>
                    <a:pt x="618726" y="203280"/>
                  </a:cubicBezTo>
                  <a:cubicBezTo>
                    <a:pt x="624806" y="153790"/>
                    <a:pt x="621412" y="97936"/>
                    <a:pt x="590870" y="56505"/>
                  </a:cubicBezTo>
                  <a:cubicBezTo>
                    <a:pt x="560328" y="15074"/>
                    <a:pt x="511405" y="-55"/>
                    <a:pt x="462411" y="-55"/>
                  </a:cubicBezTo>
                  <a:cubicBezTo>
                    <a:pt x="413416" y="-55"/>
                    <a:pt x="364846" y="15711"/>
                    <a:pt x="335153" y="55727"/>
                  </a:cubicBezTo>
                  <a:cubicBezTo>
                    <a:pt x="304258" y="96875"/>
                    <a:pt x="300652" y="152659"/>
                    <a:pt x="306520" y="202079"/>
                  </a:cubicBezTo>
                  <a:cubicBezTo>
                    <a:pt x="312176" y="249095"/>
                    <a:pt x="327729" y="294909"/>
                    <a:pt x="359332" y="331108"/>
                  </a:cubicBezTo>
                  <a:cubicBezTo>
                    <a:pt x="366472" y="339345"/>
                    <a:pt x="374320" y="346959"/>
                    <a:pt x="382733" y="353874"/>
                  </a:cubicBezTo>
                  <a:cubicBezTo>
                    <a:pt x="384784" y="355571"/>
                    <a:pt x="386904" y="357197"/>
                    <a:pt x="389025" y="358752"/>
                  </a:cubicBezTo>
                  <a:cubicBezTo>
                    <a:pt x="391146" y="360308"/>
                    <a:pt x="394681" y="361792"/>
                    <a:pt x="395529" y="363348"/>
                  </a:cubicBezTo>
                  <a:cubicBezTo>
                    <a:pt x="395812" y="366374"/>
                    <a:pt x="395671" y="369428"/>
                    <a:pt x="394964" y="372398"/>
                  </a:cubicBezTo>
                  <a:cubicBezTo>
                    <a:pt x="394964" y="376286"/>
                    <a:pt x="394116" y="380175"/>
                    <a:pt x="393409" y="384063"/>
                  </a:cubicBezTo>
                  <a:cubicBezTo>
                    <a:pt x="389732" y="405698"/>
                    <a:pt x="381107" y="429736"/>
                    <a:pt x="360958" y="441190"/>
                  </a:cubicBezTo>
                  <a:cubicBezTo>
                    <a:pt x="350212" y="446089"/>
                    <a:pt x="338900" y="449632"/>
                    <a:pt x="327306" y="451724"/>
                  </a:cubicBezTo>
                  <a:cubicBezTo>
                    <a:pt x="315145" y="454976"/>
                    <a:pt x="303056" y="458794"/>
                    <a:pt x="291108" y="462753"/>
                  </a:cubicBezTo>
                  <a:cubicBezTo>
                    <a:pt x="268202" y="470318"/>
                    <a:pt x="246709" y="481638"/>
                    <a:pt x="227479" y="496266"/>
                  </a:cubicBezTo>
                  <a:cubicBezTo>
                    <a:pt x="209592" y="510180"/>
                    <a:pt x="195311" y="528103"/>
                    <a:pt x="185625" y="548584"/>
                  </a:cubicBezTo>
                  <a:cubicBezTo>
                    <a:pt x="175939" y="572595"/>
                    <a:pt x="170072" y="597976"/>
                    <a:pt x="168234" y="623810"/>
                  </a:cubicBezTo>
                  <a:cubicBezTo>
                    <a:pt x="162223" y="677755"/>
                    <a:pt x="158336" y="731771"/>
                    <a:pt x="153528" y="785786"/>
                  </a:cubicBezTo>
                  <a:cubicBezTo>
                    <a:pt x="152397" y="798654"/>
                    <a:pt x="151195" y="811522"/>
                    <a:pt x="149851" y="824389"/>
                  </a:cubicBezTo>
                  <a:cubicBezTo>
                    <a:pt x="149569" y="830809"/>
                    <a:pt x="148579" y="837179"/>
                    <a:pt x="147024" y="843408"/>
                  </a:cubicBezTo>
                  <a:cubicBezTo>
                    <a:pt x="144832" y="850478"/>
                    <a:pt x="142358" y="856912"/>
                    <a:pt x="139954" y="863699"/>
                  </a:cubicBezTo>
                  <a:cubicBezTo>
                    <a:pt x="132318" y="888798"/>
                    <a:pt x="126380" y="914392"/>
                    <a:pt x="120653" y="939915"/>
                  </a:cubicBezTo>
                  <a:cubicBezTo>
                    <a:pt x="114926" y="965438"/>
                    <a:pt x="109341" y="992516"/>
                    <a:pt x="104109" y="1018888"/>
                  </a:cubicBezTo>
                  <a:cubicBezTo>
                    <a:pt x="101493" y="1032038"/>
                    <a:pt x="99019" y="1045259"/>
                    <a:pt x="96545" y="1058410"/>
                  </a:cubicBezTo>
                  <a:cubicBezTo>
                    <a:pt x="95343" y="1064844"/>
                    <a:pt x="94141" y="1071206"/>
                    <a:pt x="93010" y="1077570"/>
                  </a:cubicBezTo>
                  <a:cubicBezTo>
                    <a:pt x="92374" y="1080751"/>
                    <a:pt x="91808" y="1083933"/>
                    <a:pt x="91242" y="1087114"/>
                  </a:cubicBezTo>
                  <a:cubicBezTo>
                    <a:pt x="91172" y="1090847"/>
                    <a:pt x="90465" y="1094545"/>
                    <a:pt x="89263" y="1098073"/>
                  </a:cubicBezTo>
                  <a:cubicBezTo>
                    <a:pt x="87920" y="1099770"/>
                    <a:pt x="81557" y="1101325"/>
                    <a:pt x="79577" y="1102244"/>
                  </a:cubicBezTo>
                  <a:cubicBezTo>
                    <a:pt x="77597" y="1103163"/>
                    <a:pt x="74840" y="1104578"/>
                    <a:pt x="72507" y="1105921"/>
                  </a:cubicBezTo>
                  <a:cubicBezTo>
                    <a:pt x="66780" y="1109124"/>
                    <a:pt x="61266" y="1112764"/>
                    <a:pt x="56105" y="1116809"/>
                  </a:cubicBezTo>
                  <a:cubicBezTo>
                    <a:pt x="47056" y="1123808"/>
                    <a:pt x="39138" y="1132179"/>
                    <a:pt x="32633" y="1141625"/>
                  </a:cubicBezTo>
                  <a:cubicBezTo>
                    <a:pt x="27189" y="1151283"/>
                    <a:pt x="22240" y="1161216"/>
                    <a:pt x="17857" y="1171390"/>
                  </a:cubicBezTo>
                  <a:cubicBezTo>
                    <a:pt x="13191" y="1180228"/>
                    <a:pt x="3717" y="1186308"/>
                    <a:pt x="253" y="1195499"/>
                  </a:cubicBezTo>
                  <a:cubicBezTo>
                    <a:pt x="-3211" y="1204690"/>
                    <a:pt x="5979" y="1209003"/>
                    <a:pt x="14393" y="1208862"/>
                  </a:cubicBezTo>
                  <a:cubicBezTo>
                    <a:pt x="25492" y="1207872"/>
                    <a:pt x="35744" y="1202350"/>
                    <a:pt x="42672" y="1193590"/>
                  </a:cubicBezTo>
                  <a:cubicBezTo>
                    <a:pt x="38289" y="1217770"/>
                    <a:pt x="27118" y="1239970"/>
                    <a:pt x="23230" y="1264291"/>
                  </a:cubicBezTo>
                  <a:cubicBezTo>
                    <a:pt x="21392" y="1271008"/>
                    <a:pt x="21392" y="1278078"/>
                    <a:pt x="23230" y="1284794"/>
                  </a:cubicBezTo>
                  <a:cubicBezTo>
                    <a:pt x="24927" y="1290111"/>
                    <a:pt x="30653" y="1293024"/>
                    <a:pt x="35956" y="1291313"/>
                  </a:cubicBezTo>
                  <a:cubicBezTo>
                    <a:pt x="36875" y="1291009"/>
                    <a:pt x="37794" y="1290578"/>
                    <a:pt x="38571" y="1290026"/>
                  </a:cubicBezTo>
                  <a:cubicBezTo>
                    <a:pt x="50732" y="1282603"/>
                    <a:pt x="55964" y="1261746"/>
                    <a:pt x="60700" y="1249515"/>
                  </a:cubicBezTo>
                  <a:cubicBezTo>
                    <a:pt x="59923" y="1255171"/>
                    <a:pt x="59145" y="1260756"/>
                    <a:pt x="58509" y="1266412"/>
                  </a:cubicBezTo>
                  <a:cubicBezTo>
                    <a:pt x="56883" y="1280128"/>
                    <a:pt x="53772" y="1296743"/>
                    <a:pt x="58084" y="1310247"/>
                  </a:cubicBezTo>
                  <a:cubicBezTo>
                    <a:pt x="59003" y="1315358"/>
                    <a:pt x="63387" y="1319113"/>
                    <a:pt x="68618" y="1319226"/>
                  </a:cubicBezTo>
                  <a:cubicBezTo>
                    <a:pt x="74558" y="1318872"/>
                    <a:pt x="77880" y="1313216"/>
                    <a:pt x="80213" y="1308409"/>
                  </a:cubicBezTo>
                  <a:cubicBezTo>
                    <a:pt x="86011" y="1293887"/>
                    <a:pt x="89899" y="1278679"/>
                    <a:pt x="91737" y="1263160"/>
                  </a:cubicBezTo>
                  <a:cubicBezTo>
                    <a:pt x="91737" y="1270866"/>
                    <a:pt x="90111" y="1324811"/>
                    <a:pt x="110189" y="1310812"/>
                  </a:cubicBezTo>
                  <a:cubicBezTo>
                    <a:pt x="117825" y="1305439"/>
                    <a:pt x="118744" y="1291652"/>
                    <a:pt x="119946" y="1283380"/>
                  </a:cubicBezTo>
                  <a:cubicBezTo>
                    <a:pt x="121713" y="1271573"/>
                    <a:pt x="122562" y="1259625"/>
                    <a:pt x="123834" y="1248030"/>
                  </a:cubicBezTo>
                  <a:cubicBezTo>
                    <a:pt x="125602" y="1259625"/>
                    <a:pt x="126026" y="1274472"/>
                    <a:pt x="133026" y="1284370"/>
                  </a:cubicBezTo>
                  <a:cubicBezTo>
                    <a:pt x="140025" y="1294269"/>
                    <a:pt x="150559" y="1287269"/>
                    <a:pt x="153386" y="1277300"/>
                  </a:cubicBezTo>
                  <a:cubicBezTo>
                    <a:pt x="160951" y="1250716"/>
                    <a:pt x="155861" y="1220739"/>
                    <a:pt x="157133" y="1193307"/>
                  </a:cubicBezTo>
                  <a:cubicBezTo>
                    <a:pt x="157770" y="1178743"/>
                    <a:pt x="158194" y="1164178"/>
                    <a:pt x="157911" y="1149543"/>
                  </a:cubicBezTo>
                  <a:cubicBezTo>
                    <a:pt x="157911" y="1142473"/>
                    <a:pt x="156497" y="1135403"/>
                    <a:pt x="156851" y="1128333"/>
                  </a:cubicBezTo>
                  <a:cubicBezTo>
                    <a:pt x="158548" y="1120867"/>
                    <a:pt x="161587" y="1113790"/>
                    <a:pt x="165900" y="1107476"/>
                  </a:cubicBezTo>
                  <a:cubicBezTo>
                    <a:pt x="179828" y="1082300"/>
                    <a:pt x="192200" y="1056331"/>
                    <a:pt x="203087" y="1029705"/>
                  </a:cubicBezTo>
                  <a:cubicBezTo>
                    <a:pt x="212773" y="1002874"/>
                    <a:pt x="221187" y="975576"/>
                    <a:pt x="228115" y="947904"/>
                  </a:cubicBezTo>
                  <a:cubicBezTo>
                    <a:pt x="235821" y="920818"/>
                    <a:pt x="241265" y="893153"/>
                    <a:pt x="244446" y="865184"/>
                  </a:cubicBezTo>
                  <a:cubicBezTo>
                    <a:pt x="245012" y="856000"/>
                    <a:pt x="246497" y="846901"/>
                    <a:pt x="248971" y="838035"/>
                  </a:cubicBezTo>
                  <a:cubicBezTo>
                    <a:pt x="252435" y="825662"/>
                    <a:pt x="256041" y="813289"/>
                    <a:pt x="259434" y="800916"/>
                  </a:cubicBezTo>
                  <a:cubicBezTo>
                    <a:pt x="265939" y="778059"/>
                    <a:pt x="272443" y="755222"/>
                    <a:pt x="278876" y="732407"/>
                  </a:cubicBezTo>
                  <a:cubicBezTo>
                    <a:pt x="279655" y="777373"/>
                    <a:pt x="280362" y="822409"/>
                    <a:pt x="280079" y="867446"/>
                  </a:cubicBezTo>
                  <a:cubicBezTo>
                    <a:pt x="279230" y="893775"/>
                    <a:pt x="277039" y="920041"/>
                    <a:pt x="273433" y="946136"/>
                  </a:cubicBezTo>
                  <a:cubicBezTo>
                    <a:pt x="270322" y="973003"/>
                    <a:pt x="267141" y="999728"/>
                    <a:pt x="263959" y="1026523"/>
                  </a:cubicBezTo>
                  <a:cubicBezTo>
                    <a:pt x="260778" y="1053319"/>
                    <a:pt x="256889" y="1079125"/>
                    <a:pt x="255617" y="1105497"/>
                  </a:cubicBezTo>
                  <a:cubicBezTo>
                    <a:pt x="254344" y="1131868"/>
                    <a:pt x="253779" y="1158452"/>
                    <a:pt x="253354" y="1184965"/>
                  </a:cubicBezTo>
                  <a:cubicBezTo>
                    <a:pt x="252577" y="1238626"/>
                    <a:pt x="251870" y="1292713"/>
                    <a:pt x="255405" y="1346375"/>
                  </a:cubicBezTo>
                  <a:cubicBezTo>
                    <a:pt x="258940" y="1400037"/>
                    <a:pt x="265373" y="1453699"/>
                    <a:pt x="267848" y="1507573"/>
                  </a:cubicBezTo>
                  <a:cubicBezTo>
                    <a:pt x="270110" y="1533683"/>
                    <a:pt x="270110" y="1559942"/>
                    <a:pt x="267848" y="1586051"/>
                  </a:cubicBezTo>
                  <a:cubicBezTo>
                    <a:pt x="266363" y="1598000"/>
                    <a:pt x="262262" y="1609666"/>
                    <a:pt x="260142" y="1621402"/>
                  </a:cubicBezTo>
                  <a:cubicBezTo>
                    <a:pt x="258021" y="1633138"/>
                    <a:pt x="256324" y="1646996"/>
                    <a:pt x="255334" y="1659863"/>
                  </a:cubicBezTo>
                  <a:cubicBezTo>
                    <a:pt x="251163" y="1714445"/>
                    <a:pt x="259434" y="1767824"/>
                    <a:pt x="264737" y="1821981"/>
                  </a:cubicBezTo>
                  <a:cubicBezTo>
                    <a:pt x="270039" y="1876138"/>
                    <a:pt x="274493" y="1930012"/>
                    <a:pt x="277321" y="1984098"/>
                  </a:cubicBezTo>
                  <a:cubicBezTo>
                    <a:pt x="277958" y="1997602"/>
                    <a:pt x="278523" y="2011106"/>
                    <a:pt x="278665" y="2024539"/>
                  </a:cubicBezTo>
                  <a:cubicBezTo>
                    <a:pt x="279866" y="2033518"/>
                    <a:pt x="279018" y="2042568"/>
                    <a:pt x="276261" y="2051194"/>
                  </a:cubicBezTo>
                  <a:cubicBezTo>
                    <a:pt x="273079" y="2057698"/>
                    <a:pt x="269757" y="2064132"/>
                    <a:pt x="266646" y="2070707"/>
                  </a:cubicBezTo>
                  <a:lnTo>
                    <a:pt x="251870" y="2102522"/>
                  </a:lnTo>
                  <a:cubicBezTo>
                    <a:pt x="249042" y="2108603"/>
                    <a:pt x="249395" y="2108249"/>
                    <a:pt x="242326" y="2110300"/>
                  </a:cubicBezTo>
                  <a:cubicBezTo>
                    <a:pt x="231296" y="2112845"/>
                    <a:pt x="221045" y="2118077"/>
                    <a:pt x="212562" y="2125500"/>
                  </a:cubicBezTo>
                  <a:cubicBezTo>
                    <a:pt x="195523" y="2142398"/>
                    <a:pt x="209167" y="2164881"/>
                    <a:pt x="225216" y="2176617"/>
                  </a:cubicBezTo>
                  <a:cubicBezTo>
                    <a:pt x="234337" y="2183263"/>
                    <a:pt x="245931" y="2181637"/>
                    <a:pt x="256536" y="2180718"/>
                  </a:cubicBezTo>
                  <a:cubicBezTo>
                    <a:pt x="262333" y="2180294"/>
                    <a:pt x="268060" y="2179728"/>
                    <a:pt x="273857" y="2179799"/>
                  </a:cubicBezTo>
                  <a:cubicBezTo>
                    <a:pt x="279866" y="2180718"/>
                    <a:pt x="285664" y="2182909"/>
                    <a:pt x="290825" y="2186162"/>
                  </a:cubicBezTo>
                  <a:cubicBezTo>
                    <a:pt x="311469" y="2195353"/>
                    <a:pt x="337415" y="2200797"/>
                    <a:pt x="359402" y="2193232"/>
                  </a:cubicBezTo>
                  <a:cubicBezTo>
                    <a:pt x="384006" y="2184677"/>
                    <a:pt x="388177" y="2158730"/>
                    <a:pt x="386268" y="2135752"/>
                  </a:cubicBezTo>
                  <a:cubicBezTo>
                    <a:pt x="384359" y="2112774"/>
                    <a:pt x="373331" y="2091564"/>
                    <a:pt x="371139" y="2068445"/>
                  </a:cubicBezTo>
                  <a:cubicBezTo>
                    <a:pt x="369725" y="2041790"/>
                    <a:pt x="371280" y="2015058"/>
                    <a:pt x="375876" y="1988765"/>
                  </a:cubicBezTo>
                  <a:cubicBezTo>
                    <a:pt x="382946" y="1935810"/>
                    <a:pt x="395035" y="1883632"/>
                    <a:pt x="400832" y="1830536"/>
                  </a:cubicBezTo>
                  <a:cubicBezTo>
                    <a:pt x="406629" y="1777439"/>
                    <a:pt x="411296" y="1724979"/>
                    <a:pt x="413416" y="1672094"/>
                  </a:cubicBezTo>
                  <a:cubicBezTo>
                    <a:pt x="413912" y="1658873"/>
                    <a:pt x="414123" y="1645652"/>
                    <a:pt x="413912" y="1632431"/>
                  </a:cubicBezTo>
                  <a:cubicBezTo>
                    <a:pt x="413912" y="1629320"/>
                    <a:pt x="413416" y="1625927"/>
                    <a:pt x="413912" y="1622745"/>
                  </a:cubicBezTo>
                  <a:cubicBezTo>
                    <a:pt x="414477" y="1619769"/>
                    <a:pt x="415325" y="1616856"/>
                    <a:pt x="416457" y="1614049"/>
                  </a:cubicBezTo>
                  <a:cubicBezTo>
                    <a:pt x="418366" y="1608181"/>
                    <a:pt x="419921" y="1602171"/>
                    <a:pt x="421405" y="1596162"/>
                  </a:cubicBezTo>
                  <a:cubicBezTo>
                    <a:pt x="427274" y="1570773"/>
                    <a:pt x="431445" y="1545031"/>
                    <a:pt x="433990" y="1519098"/>
                  </a:cubicBezTo>
                  <a:cubicBezTo>
                    <a:pt x="436676" y="1492867"/>
                    <a:pt x="438090" y="1466425"/>
                    <a:pt x="439716" y="1440054"/>
                  </a:cubicBezTo>
                  <a:cubicBezTo>
                    <a:pt x="442403" y="1396007"/>
                    <a:pt x="445089" y="1351748"/>
                    <a:pt x="446291" y="1307631"/>
                  </a:cubicBezTo>
                  <a:cubicBezTo>
                    <a:pt x="446645" y="1294763"/>
                    <a:pt x="446716" y="1281825"/>
                    <a:pt x="446291" y="1268957"/>
                  </a:cubicBezTo>
                  <a:cubicBezTo>
                    <a:pt x="445655" y="1265769"/>
                    <a:pt x="445443" y="1262516"/>
                    <a:pt x="445655" y="1259271"/>
                  </a:cubicBezTo>
                  <a:cubicBezTo>
                    <a:pt x="446433" y="1257362"/>
                    <a:pt x="450745" y="1255171"/>
                    <a:pt x="452725" y="1253615"/>
                  </a:cubicBezTo>
                  <a:cubicBezTo>
                    <a:pt x="456825" y="1249705"/>
                    <a:pt x="460431" y="1245343"/>
                    <a:pt x="463471" y="1240606"/>
                  </a:cubicBezTo>
                  <a:cubicBezTo>
                    <a:pt x="466299" y="1244997"/>
                    <a:pt x="469622" y="1249076"/>
                    <a:pt x="473369" y="1252767"/>
                  </a:cubicBezTo>
                  <a:cubicBezTo>
                    <a:pt x="475773" y="1254450"/>
                    <a:pt x="477964" y="1256366"/>
                    <a:pt x="479944" y="1258493"/>
                  </a:cubicBezTo>
                  <a:cubicBezTo>
                    <a:pt x="481711" y="1261110"/>
                    <a:pt x="480509" y="1265563"/>
                    <a:pt x="479944" y="1268957"/>
                  </a:cubicBezTo>
                  <a:cubicBezTo>
                    <a:pt x="479308" y="1282320"/>
                    <a:pt x="479308" y="1295682"/>
                    <a:pt x="479944" y="1309045"/>
                  </a:cubicBezTo>
                  <a:cubicBezTo>
                    <a:pt x="480368" y="1323821"/>
                    <a:pt x="481075" y="1338669"/>
                    <a:pt x="481924" y="1353445"/>
                  </a:cubicBezTo>
                  <a:cubicBezTo>
                    <a:pt x="483125" y="1377010"/>
                    <a:pt x="484398" y="1400695"/>
                    <a:pt x="485670" y="1424500"/>
                  </a:cubicBezTo>
                  <a:cubicBezTo>
                    <a:pt x="488711" y="1482333"/>
                    <a:pt x="491326" y="1541086"/>
                    <a:pt x="505112" y="1597434"/>
                  </a:cubicBezTo>
                  <a:cubicBezTo>
                    <a:pt x="506527" y="1603020"/>
                    <a:pt x="507940" y="1608605"/>
                    <a:pt x="509708" y="1614049"/>
                  </a:cubicBezTo>
                  <a:cubicBezTo>
                    <a:pt x="510839" y="1616856"/>
                    <a:pt x="511758" y="1619769"/>
                    <a:pt x="512324" y="1622745"/>
                  </a:cubicBezTo>
                  <a:cubicBezTo>
                    <a:pt x="512536" y="1626443"/>
                    <a:pt x="512536" y="1630148"/>
                    <a:pt x="512324" y="1633845"/>
                  </a:cubicBezTo>
                  <a:cubicBezTo>
                    <a:pt x="512324" y="1646996"/>
                    <a:pt x="512324" y="1660217"/>
                    <a:pt x="512961" y="1673438"/>
                  </a:cubicBezTo>
                  <a:cubicBezTo>
                    <a:pt x="514020" y="1699597"/>
                    <a:pt x="516071" y="1725757"/>
                    <a:pt x="518121" y="1751916"/>
                  </a:cubicBezTo>
                  <a:cubicBezTo>
                    <a:pt x="522434" y="1805154"/>
                    <a:pt x="528514" y="1857968"/>
                    <a:pt x="537705" y="1910357"/>
                  </a:cubicBezTo>
                  <a:cubicBezTo>
                    <a:pt x="542300" y="1936870"/>
                    <a:pt x="546966" y="1963383"/>
                    <a:pt x="550572" y="1990108"/>
                  </a:cubicBezTo>
                  <a:cubicBezTo>
                    <a:pt x="555238" y="2016402"/>
                    <a:pt x="556652" y="2043134"/>
                    <a:pt x="554955" y="2069788"/>
                  </a:cubicBezTo>
                  <a:cubicBezTo>
                    <a:pt x="552481" y="2093119"/>
                    <a:pt x="541381" y="2114754"/>
                    <a:pt x="539826" y="2138227"/>
                  </a:cubicBezTo>
                  <a:cubicBezTo>
                    <a:pt x="538270" y="2161699"/>
                    <a:pt x="543997" y="2186444"/>
                    <a:pt x="569024" y="2193939"/>
                  </a:cubicBezTo>
                  <a:cubicBezTo>
                    <a:pt x="591507" y="2201009"/>
                    <a:pt x="617029" y="2194929"/>
                    <a:pt x="637743" y="2185313"/>
                  </a:cubicBezTo>
                  <a:cubicBezTo>
                    <a:pt x="642126" y="2182415"/>
                    <a:pt x="647217" y="2180577"/>
                    <a:pt x="652449" y="2179940"/>
                  </a:cubicBezTo>
                  <a:cubicBezTo>
                    <a:pt x="659024" y="2179940"/>
                    <a:pt x="665670" y="2180577"/>
                    <a:pt x="672315" y="2181072"/>
                  </a:cubicBezTo>
                  <a:cubicBezTo>
                    <a:pt x="682638" y="2181920"/>
                    <a:pt x="693101" y="2182839"/>
                    <a:pt x="701726" y="2176193"/>
                  </a:cubicBezTo>
                  <a:cubicBezTo>
                    <a:pt x="717987" y="2163679"/>
                    <a:pt x="730995" y="2140843"/>
                    <a:pt x="712331" y="2124298"/>
                  </a:cubicBezTo>
                  <a:cubicBezTo>
                    <a:pt x="703352" y="2117228"/>
                    <a:pt x="692888" y="2112279"/>
                    <a:pt x="681718" y="2109805"/>
                  </a:cubicBezTo>
                  <a:cubicBezTo>
                    <a:pt x="676133" y="2108320"/>
                    <a:pt x="676345" y="2106835"/>
                    <a:pt x="673941" y="2101674"/>
                  </a:cubicBezTo>
                  <a:cubicBezTo>
                    <a:pt x="665952" y="2084494"/>
                    <a:pt x="657115" y="2067526"/>
                    <a:pt x="649479" y="2050204"/>
                  </a:cubicBezTo>
                  <a:cubicBezTo>
                    <a:pt x="645874" y="2042073"/>
                    <a:pt x="647500" y="2030690"/>
                    <a:pt x="647641" y="2021923"/>
                  </a:cubicBezTo>
                  <a:cubicBezTo>
                    <a:pt x="647641" y="2008419"/>
                    <a:pt x="648419" y="1994916"/>
                    <a:pt x="649126" y="1981482"/>
                  </a:cubicBezTo>
                  <a:cubicBezTo>
                    <a:pt x="650540" y="1954404"/>
                    <a:pt x="652520" y="1927325"/>
                    <a:pt x="654640" y="1900318"/>
                  </a:cubicBezTo>
                  <a:cubicBezTo>
                    <a:pt x="656762" y="1873310"/>
                    <a:pt x="659094" y="1846302"/>
                    <a:pt x="661710" y="1819294"/>
                  </a:cubicBezTo>
                  <a:cubicBezTo>
                    <a:pt x="664326" y="1792286"/>
                    <a:pt x="668356" y="1765491"/>
                    <a:pt x="670547" y="1738554"/>
                  </a:cubicBezTo>
                  <a:cubicBezTo>
                    <a:pt x="672669" y="1711963"/>
                    <a:pt x="672669" y="1685252"/>
                    <a:pt x="670547" y="1658661"/>
                  </a:cubicBezTo>
                  <a:cubicBezTo>
                    <a:pt x="669487" y="1645313"/>
                    <a:pt x="667790" y="1632028"/>
                    <a:pt x="665387" y="1618857"/>
                  </a:cubicBezTo>
                  <a:cubicBezTo>
                    <a:pt x="663266" y="1607474"/>
                    <a:pt x="659307" y="1596303"/>
                    <a:pt x="658317" y="1584850"/>
                  </a:cubicBezTo>
                  <a:cubicBezTo>
                    <a:pt x="656266" y="1558683"/>
                    <a:pt x="656266" y="1532396"/>
                    <a:pt x="658317" y="1506230"/>
                  </a:cubicBezTo>
                  <a:cubicBezTo>
                    <a:pt x="659590" y="1479151"/>
                    <a:pt x="661499" y="1452144"/>
                    <a:pt x="663690" y="1425136"/>
                  </a:cubicBezTo>
                  <a:cubicBezTo>
                    <a:pt x="665882" y="1398128"/>
                    <a:pt x="669134" y="1371757"/>
                    <a:pt x="670760" y="1344961"/>
                  </a:cubicBezTo>
                  <a:cubicBezTo>
                    <a:pt x="672386" y="1318165"/>
                    <a:pt x="672810" y="1291582"/>
                    <a:pt x="673022" y="1264857"/>
                  </a:cubicBezTo>
                  <a:cubicBezTo>
                    <a:pt x="673446" y="1211407"/>
                    <a:pt x="673871" y="1157462"/>
                    <a:pt x="670406" y="1104153"/>
                  </a:cubicBezTo>
                  <a:cubicBezTo>
                    <a:pt x="666942" y="1050844"/>
                    <a:pt x="658529" y="998102"/>
                    <a:pt x="652520" y="944793"/>
                  </a:cubicBezTo>
                  <a:cubicBezTo>
                    <a:pt x="648914" y="918676"/>
                    <a:pt x="646793" y="892382"/>
                    <a:pt x="646015" y="866032"/>
                  </a:cubicBezTo>
                  <a:cubicBezTo>
                    <a:pt x="646015" y="851136"/>
                    <a:pt x="646015" y="836217"/>
                    <a:pt x="646015" y="821278"/>
                  </a:cubicBezTo>
                  <a:lnTo>
                    <a:pt x="646864" y="750577"/>
                  </a:lnTo>
                  <a:cubicBezTo>
                    <a:pt x="646864" y="744568"/>
                    <a:pt x="646864" y="738629"/>
                    <a:pt x="646864" y="732619"/>
                  </a:cubicBezTo>
                  <a:lnTo>
                    <a:pt x="662983" y="789675"/>
                  </a:lnTo>
                  <a:cubicBezTo>
                    <a:pt x="666871" y="803321"/>
                    <a:pt x="670760" y="816895"/>
                    <a:pt x="674578" y="830540"/>
                  </a:cubicBezTo>
                  <a:cubicBezTo>
                    <a:pt x="676487" y="837115"/>
                    <a:pt x="679032" y="843903"/>
                    <a:pt x="680304" y="850690"/>
                  </a:cubicBezTo>
                  <a:cubicBezTo>
                    <a:pt x="682425" y="862214"/>
                    <a:pt x="682071" y="874516"/>
                    <a:pt x="683980" y="886040"/>
                  </a:cubicBezTo>
                  <a:cubicBezTo>
                    <a:pt x="686243" y="899756"/>
                    <a:pt x="689070" y="913331"/>
                    <a:pt x="692323" y="926835"/>
                  </a:cubicBezTo>
                  <a:cubicBezTo>
                    <a:pt x="698968" y="955115"/>
                    <a:pt x="706887" y="982547"/>
                    <a:pt x="715795" y="1009838"/>
                  </a:cubicBezTo>
                  <a:cubicBezTo>
                    <a:pt x="724986" y="1036704"/>
                    <a:pt x="736227" y="1062821"/>
                    <a:pt x="749447" y="1087963"/>
                  </a:cubicBezTo>
                  <a:cubicBezTo>
                    <a:pt x="752488" y="1094043"/>
                    <a:pt x="755598" y="1100053"/>
                    <a:pt x="758709" y="1106133"/>
                  </a:cubicBezTo>
                  <a:cubicBezTo>
                    <a:pt x="763022" y="1112475"/>
                    <a:pt x="766345" y="1119467"/>
                    <a:pt x="768536" y="1126848"/>
                  </a:cubicBezTo>
                  <a:cubicBezTo>
                    <a:pt x="768536" y="1133932"/>
                    <a:pt x="768112" y="1141017"/>
                    <a:pt x="767334" y="1148058"/>
                  </a:cubicBezTo>
                  <a:cubicBezTo>
                    <a:pt x="767334" y="1155128"/>
                    <a:pt x="767334" y="1162199"/>
                    <a:pt x="767334" y="1169269"/>
                  </a:cubicBezTo>
                  <a:cubicBezTo>
                    <a:pt x="767334" y="1185954"/>
                    <a:pt x="769243" y="1202640"/>
                    <a:pt x="768607" y="1219325"/>
                  </a:cubicBezTo>
                  <a:cubicBezTo>
                    <a:pt x="767687" y="1235191"/>
                    <a:pt x="768112" y="1251113"/>
                    <a:pt x="769880" y="1266907"/>
                  </a:cubicBezTo>
                  <a:cubicBezTo>
                    <a:pt x="771011" y="1275391"/>
                    <a:pt x="775959" y="1296955"/>
                    <a:pt x="789039" y="1287269"/>
                  </a:cubicBezTo>
                  <a:cubicBezTo>
                    <a:pt x="799502" y="1279563"/>
                    <a:pt x="799643" y="1259342"/>
                    <a:pt x="801411" y="1247676"/>
                  </a:cubicBezTo>
                  <a:cubicBezTo>
                    <a:pt x="802684" y="1259625"/>
                    <a:pt x="803461" y="1271573"/>
                    <a:pt x="805229" y="1283027"/>
                  </a:cubicBezTo>
                  <a:cubicBezTo>
                    <a:pt x="806501" y="1291299"/>
                    <a:pt x="807420" y="1305156"/>
                    <a:pt x="815056" y="1310459"/>
                  </a:cubicBezTo>
                  <a:cubicBezTo>
                    <a:pt x="835134" y="1324599"/>
                    <a:pt x="833650" y="1270442"/>
                    <a:pt x="833508" y="1262806"/>
                  </a:cubicBezTo>
                  <a:cubicBezTo>
                    <a:pt x="835417" y="1277901"/>
                    <a:pt x="839094" y="1292720"/>
                    <a:pt x="844537" y="1306924"/>
                  </a:cubicBezTo>
                  <a:cubicBezTo>
                    <a:pt x="846729" y="1311731"/>
                    <a:pt x="849839" y="1317812"/>
                    <a:pt x="855637" y="1318802"/>
                  </a:cubicBezTo>
                  <a:cubicBezTo>
                    <a:pt x="861434" y="1319791"/>
                    <a:pt x="865535" y="1314984"/>
                    <a:pt x="867161" y="1309893"/>
                  </a:cubicBezTo>
                  <a:cubicBezTo>
                    <a:pt x="871332" y="1296743"/>
                    <a:pt x="868362" y="1280694"/>
                    <a:pt x="867161" y="1267473"/>
                  </a:cubicBezTo>
                  <a:cubicBezTo>
                    <a:pt x="866454" y="1261392"/>
                    <a:pt x="865606" y="1255383"/>
                    <a:pt x="864827" y="1249302"/>
                  </a:cubicBezTo>
                  <a:cubicBezTo>
                    <a:pt x="869565" y="1261958"/>
                    <a:pt x="874584" y="1280977"/>
                    <a:pt x="886037" y="1289319"/>
                  </a:cubicBezTo>
                  <a:cubicBezTo>
                    <a:pt x="890420" y="1292847"/>
                    <a:pt x="896854" y="1292147"/>
                    <a:pt x="900318" y="1287771"/>
                  </a:cubicBezTo>
                  <a:cubicBezTo>
                    <a:pt x="901096" y="1286817"/>
                    <a:pt x="901733" y="1285742"/>
                    <a:pt x="902086" y="1284582"/>
                  </a:cubicBezTo>
                  <a:cubicBezTo>
                    <a:pt x="903924" y="1277873"/>
                    <a:pt x="903924" y="1270788"/>
                    <a:pt x="902086" y="1264079"/>
                  </a:cubicBezTo>
                  <a:cubicBezTo>
                    <a:pt x="898198" y="1239616"/>
                    <a:pt x="887027" y="1217416"/>
                    <a:pt x="882573" y="1193378"/>
                  </a:cubicBezTo>
                  <a:cubicBezTo>
                    <a:pt x="889502" y="1202109"/>
                    <a:pt x="899753" y="1207624"/>
                    <a:pt x="910852" y="1208649"/>
                  </a:cubicBezTo>
                  <a:cubicBezTo>
                    <a:pt x="919760" y="1209003"/>
                    <a:pt x="929164" y="1205043"/>
                    <a:pt x="924710" y="11948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6952047" y="4654743"/>
              <a:ext cx="926348" cy="2197066"/>
            </a:xfrm>
            <a:custGeom>
              <a:rect b="b" l="l" r="r" t="t"/>
              <a:pathLst>
                <a:path extrusionOk="0" h="2197066" w="926348">
                  <a:moveTo>
                    <a:pt x="493094" y="349844"/>
                  </a:moveTo>
                  <a:cubicBezTo>
                    <a:pt x="470612" y="340794"/>
                    <a:pt x="439928" y="340016"/>
                    <a:pt x="420415" y="356914"/>
                  </a:cubicBezTo>
                  <a:cubicBezTo>
                    <a:pt x="448695" y="348784"/>
                    <a:pt x="476551" y="351682"/>
                    <a:pt x="505254" y="356914"/>
                  </a:cubicBezTo>
                  <a:cubicBezTo>
                    <a:pt x="501437" y="354135"/>
                    <a:pt x="497406" y="351767"/>
                    <a:pt x="493094" y="349844"/>
                  </a:cubicBezTo>
                  <a:close/>
                  <a:moveTo>
                    <a:pt x="304045" y="1598707"/>
                  </a:moveTo>
                  <a:cubicBezTo>
                    <a:pt x="326881" y="1587536"/>
                    <a:pt x="354595" y="1590364"/>
                    <a:pt x="377643" y="1599485"/>
                  </a:cubicBezTo>
                  <a:cubicBezTo>
                    <a:pt x="356433" y="1574174"/>
                    <a:pt x="317691" y="1578274"/>
                    <a:pt x="296410" y="1601465"/>
                  </a:cubicBezTo>
                  <a:close/>
                  <a:moveTo>
                    <a:pt x="212844" y="869285"/>
                  </a:moveTo>
                  <a:cubicBezTo>
                    <a:pt x="198704" y="885192"/>
                    <a:pt x="181171" y="879466"/>
                    <a:pt x="162931" y="876355"/>
                  </a:cubicBezTo>
                  <a:cubicBezTo>
                    <a:pt x="172192" y="886083"/>
                    <a:pt x="185908" y="890219"/>
                    <a:pt x="198987" y="887243"/>
                  </a:cubicBezTo>
                  <a:cubicBezTo>
                    <a:pt x="210653" y="883722"/>
                    <a:pt x="218853" y="873293"/>
                    <a:pt x="219490" y="861154"/>
                  </a:cubicBezTo>
                  <a:cubicBezTo>
                    <a:pt x="217510" y="864031"/>
                    <a:pt x="215247" y="866746"/>
                    <a:pt x="212844" y="869285"/>
                  </a:cubicBezTo>
                  <a:close/>
                  <a:moveTo>
                    <a:pt x="351767" y="2090645"/>
                  </a:moveTo>
                  <a:cubicBezTo>
                    <a:pt x="351343" y="2087817"/>
                    <a:pt x="347455" y="2081242"/>
                    <a:pt x="348444" y="2078838"/>
                  </a:cubicBezTo>
                  <a:cubicBezTo>
                    <a:pt x="347808" y="2084847"/>
                    <a:pt x="348515" y="2090857"/>
                    <a:pt x="350565" y="2096513"/>
                  </a:cubicBezTo>
                  <a:cubicBezTo>
                    <a:pt x="352403" y="2104149"/>
                    <a:pt x="354877" y="2111572"/>
                    <a:pt x="356575" y="2119208"/>
                  </a:cubicBezTo>
                  <a:cubicBezTo>
                    <a:pt x="359615" y="2130379"/>
                    <a:pt x="360321" y="2142044"/>
                    <a:pt x="358695" y="2153498"/>
                  </a:cubicBezTo>
                  <a:cubicBezTo>
                    <a:pt x="356292" y="2165588"/>
                    <a:pt x="348020" y="2168062"/>
                    <a:pt x="336708" y="2168770"/>
                  </a:cubicBezTo>
                  <a:cubicBezTo>
                    <a:pt x="325397" y="2169476"/>
                    <a:pt x="314721" y="2167780"/>
                    <a:pt x="310409" y="2156892"/>
                  </a:cubicBezTo>
                  <a:cubicBezTo>
                    <a:pt x="306096" y="2146004"/>
                    <a:pt x="308994" y="2132005"/>
                    <a:pt x="311751" y="2120976"/>
                  </a:cubicBezTo>
                  <a:cubicBezTo>
                    <a:pt x="314085" y="2111572"/>
                    <a:pt x="317549" y="2102452"/>
                    <a:pt x="319670" y="2092695"/>
                  </a:cubicBezTo>
                  <a:cubicBezTo>
                    <a:pt x="320801" y="2087675"/>
                    <a:pt x="325680" y="2073394"/>
                    <a:pt x="322498" y="2068516"/>
                  </a:cubicBezTo>
                  <a:cubicBezTo>
                    <a:pt x="322498" y="2068516"/>
                    <a:pt x="320730" y="2076858"/>
                    <a:pt x="320377" y="2078272"/>
                  </a:cubicBezTo>
                  <a:cubicBezTo>
                    <a:pt x="319458" y="2082161"/>
                    <a:pt x="318044" y="2085908"/>
                    <a:pt x="316912" y="2089726"/>
                  </a:cubicBezTo>
                  <a:cubicBezTo>
                    <a:pt x="314296" y="2098493"/>
                    <a:pt x="310974" y="2106906"/>
                    <a:pt x="307934" y="2115461"/>
                  </a:cubicBezTo>
                  <a:cubicBezTo>
                    <a:pt x="301288" y="2134550"/>
                    <a:pt x="296340" y="2166861"/>
                    <a:pt x="322074" y="2173295"/>
                  </a:cubicBezTo>
                  <a:cubicBezTo>
                    <a:pt x="333032" y="2176052"/>
                    <a:pt x="344556" y="2174921"/>
                    <a:pt x="354737" y="2170113"/>
                  </a:cubicBezTo>
                  <a:cubicBezTo>
                    <a:pt x="365059" y="2163891"/>
                    <a:pt x="365765" y="2149610"/>
                    <a:pt x="364917" y="2138934"/>
                  </a:cubicBezTo>
                  <a:cubicBezTo>
                    <a:pt x="364139" y="2129813"/>
                    <a:pt x="362160" y="2120905"/>
                    <a:pt x="359191" y="2112280"/>
                  </a:cubicBezTo>
                  <a:cubicBezTo>
                    <a:pt x="356221" y="2105280"/>
                    <a:pt x="353747" y="2097998"/>
                    <a:pt x="351767" y="2090645"/>
                  </a:cubicBezTo>
                  <a:close/>
                  <a:moveTo>
                    <a:pt x="548239" y="1599556"/>
                  </a:moveTo>
                  <a:cubicBezTo>
                    <a:pt x="561035" y="1594373"/>
                    <a:pt x="574680" y="1591665"/>
                    <a:pt x="588466" y="1591566"/>
                  </a:cubicBezTo>
                  <a:cubicBezTo>
                    <a:pt x="603596" y="1591566"/>
                    <a:pt x="615474" y="1596940"/>
                    <a:pt x="629472" y="1601535"/>
                  </a:cubicBezTo>
                  <a:cubicBezTo>
                    <a:pt x="608050" y="1578345"/>
                    <a:pt x="569520" y="1574174"/>
                    <a:pt x="548239" y="1599556"/>
                  </a:cubicBezTo>
                  <a:close/>
                  <a:moveTo>
                    <a:pt x="610171" y="2094958"/>
                  </a:moveTo>
                  <a:cubicBezTo>
                    <a:pt x="608757" y="2089655"/>
                    <a:pt x="606919" y="2084564"/>
                    <a:pt x="605505" y="2079333"/>
                  </a:cubicBezTo>
                  <a:cubicBezTo>
                    <a:pt x="604515" y="2075939"/>
                    <a:pt x="603738" y="2072404"/>
                    <a:pt x="603242" y="2068869"/>
                  </a:cubicBezTo>
                  <a:cubicBezTo>
                    <a:pt x="600061" y="2073677"/>
                    <a:pt x="604940" y="2088099"/>
                    <a:pt x="605999" y="2093049"/>
                  </a:cubicBezTo>
                  <a:cubicBezTo>
                    <a:pt x="608121" y="2102169"/>
                    <a:pt x="611373" y="2110936"/>
                    <a:pt x="613706" y="2120057"/>
                  </a:cubicBezTo>
                  <a:cubicBezTo>
                    <a:pt x="616604" y="2131298"/>
                    <a:pt x="619715" y="2145721"/>
                    <a:pt x="615261" y="2156963"/>
                  </a:cubicBezTo>
                  <a:cubicBezTo>
                    <a:pt x="610807" y="2168204"/>
                    <a:pt x="599496" y="2169547"/>
                    <a:pt x="589032" y="2168840"/>
                  </a:cubicBezTo>
                  <a:cubicBezTo>
                    <a:pt x="578568" y="2168133"/>
                    <a:pt x="569378" y="2165730"/>
                    <a:pt x="567044" y="2153569"/>
                  </a:cubicBezTo>
                  <a:cubicBezTo>
                    <a:pt x="565418" y="2142328"/>
                    <a:pt x="566055" y="2130874"/>
                    <a:pt x="568953" y="2119915"/>
                  </a:cubicBezTo>
                  <a:cubicBezTo>
                    <a:pt x="570721" y="2112067"/>
                    <a:pt x="573266" y="2104431"/>
                    <a:pt x="575175" y="2096584"/>
                  </a:cubicBezTo>
                  <a:cubicBezTo>
                    <a:pt x="577296" y="2090928"/>
                    <a:pt x="578003" y="2084847"/>
                    <a:pt x="577225" y="2078908"/>
                  </a:cubicBezTo>
                  <a:cubicBezTo>
                    <a:pt x="578286" y="2081242"/>
                    <a:pt x="573974" y="2090786"/>
                    <a:pt x="573195" y="2093614"/>
                  </a:cubicBezTo>
                  <a:cubicBezTo>
                    <a:pt x="571004" y="2101109"/>
                    <a:pt x="567893" y="2108320"/>
                    <a:pt x="565489" y="2115744"/>
                  </a:cubicBezTo>
                  <a:cubicBezTo>
                    <a:pt x="560682" y="2130874"/>
                    <a:pt x="554107" y="2160285"/>
                    <a:pt x="571004" y="2170466"/>
                  </a:cubicBezTo>
                  <a:cubicBezTo>
                    <a:pt x="580831" y="2175062"/>
                    <a:pt x="591931" y="2176264"/>
                    <a:pt x="602535" y="2173860"/>
                  </a:cubicBezTo>
                  <a:cubicBezTo>
                    <a:pt x="612716" y="2172092"/>
                    <a:pt x="620635" y="2164033"/>
                    <a:pt x="622331" y="2153852"/>
                  </a:cubicBezTo>
                  <a:cubicBezTo>
                    <a:pt x="626644" y="2132642"/>
                    <a:pt x="615120" y="2114330"/>
                    <a:pt x="610171" y="2094887"/>
                  </a:cubicBezTo>
                  <a:close/>
                  <a:moveTo>
                    <a:pt x="752205" y="878900"/>
                  </a:moveTo>
                  <a:cubicBezTo>
                    <a:pt x="743155" y="881502"/>
                    <a:pt x="733469" y="881254"/>
                    <a:pt x="724561" y="878193"/>
                  </a:cubicBezTo>
                  <a:cubicBezTo>
                    <a:pt x="716997" y="874375"/>
                    <a:pt x="710634" y="868493"/>
                    <a:pt x="706251" y="861225"/>
                  </a:cubicBezTo>
                  <a:cubicBezTo>
                    <a:pt x="706957" y="873357"/>
                    <a:pt x="715159" y="883778"/>
                    <a:pt x="726753" y="887313"/>
                  </a:cubicBezTo>
                  <a:cubicBezTo>
                    <a:pt x="739833" y="890290"/>
                    <a:pt x="753548" y="886154"/>
                    <a:pt x="762810" y="876425"/>
                  </a:cubicBezTo>
                  <a:cubicBezTo>
                    <a:pt x="759204" y="876779"/>
                    <a:pt x="755811" y="877910"/>
                    <a:pt x="752205" y="878405"/>
                  </a:cubicBezTo>
                  <a:close/>
                  <a:moveTo>
                    <a:pt x="924710" y="1194863"/>
                  </a:moveTo>
                  <a:cubicBezTo>
                    <a:pt x="922376" y="1190628"/>
                    <a:pt x="919407" y="1186746"/>
                    <a:pt x="915943" y="1183339"/>
                  </a:cubicBezTo>
                  <a:cubicBezTo>
                    <a:pt x="912267" y="1179443"/>
                    <a:pt x="909156" y="1175010"/>
                    <a:pt x="906752" y="1170188"/>
                  </a:cubicBezTo>
                  <a:cubicBezTo>
                    <a:pt x="902440" y="1160021"/>
                    <a:pt x="897490" y="1150151"/>
                    <a:pt x="891906" y="1140635"/>
                  </a:cubicBezTo>
                  <a:cubicBezTo>
                    <a:pt x="885048" y="1130942"/>
                    <a:pt x="876705" y="1122394"/>
                    <a:pt x="867161" y="1115324"/>
                  </a:cubicBezTo>
                  <a:cubicBezTo>
                    <a:pt x="862565" y="1111831"/>
                    <a:pt x="857758" y="1108693"/>
                    <a:pt x="852667" y="1105921"/>
                  </a:cubicBezTo>
                  <a:cubicBezTo>
                    <a:pt x="848284" y="1103446"/>
                    <a:pt x="838528" y="1100972"/>
                    <a:pt x="836478" y="1097012"/>
                  </a:cubicBezTo>
                  <a:cubicBezTo>
                    <a:pt x="834498" y="1090791"/>
                    <a:pt x="833296" y="1084315"/>
                    <a:pt x="833084" y="1077782"/>
                  </a:cubicBezTo>
                  <a:lnTo>
                    <a:pt x="829267" y="1057208"/>
                  </a:lnTo>
                  <a:cubicBezTo>
                    <a:pt x="826862" y="1043987"/>
                    <a:pt x="824317" y="1030695"/>
                    <a:pt x="821772" y="1017474"/>
                  </a:cubicBezTo>
                  <a:cubicBezTo>
                    <a:pt x="816611" y="991032"/>
                    <a:pt x="811238" y="964590"/>
                    <a:pt x="805370" y="938289"/>
                  </a:cubicBezTo>
                  <a:cubicBezTo>
                    <a:pt x="799502" y="911988"/>
                    <a:pt x="793634" y="886323"/>
                    <a:pt x="785787" y="860942"/>
                  </a:cubicBezTo>
                  <a:cubicBezTo>
                    <a:pt x="783948" y="854932"/>
                    <a:pt x="781687" y="849064"/>
                    <a:pt x="779848" y="843125"/>
                  </a:cubicBezTo>
                  <a:cubicBezTo>
                    <a:pt x="778152" y="836458"/>
                    <a:pt x="777162" y="829635"/>
                    <a:pt x="776879" y="822763"/>
                  </a:cubicBezTo>
                  <a:cubicBezTo>
                    <a:pt x="775465" y="809471"/>
                    <a:pt x="774192" y="796109"/>
                    <a:pt x="772990" y="782817"/>
                  </a:cubicBezTo>
                  <a:cubicBezTo>
                    <a:pt x="768254" y="729226"/>
                    <a:pt x="764294" y="675634"/>
                    <a:pt x="758214" y="622184"/>
                  </a:cubicBezTo>
                  <a:cubicBezTo>
                    <a:pt x="756376" y="596690"/>
                    <a:pt x="750508" y="571647"/>
                    <a:pt x="740752" y="548019"/>
                  </a:cubicBezTo>
                  <a:cubicBezTo>
                    <a:pt x="731137" y="527770"/>
                    <a:pt x="717068" y="510010"/>
                    <a:pt x="699464" y="496124"/>
                  </a:cubicBezTo>
                  <a:cubicBezTo>
                    <a:pt x="680304" y="481362"/>
                    <a:pt x="658812" y="469916"/>
                    <a:pt x="635835" y="462259"/>
                  </a:cubicBezTo>
                  <a:cubicBezTo>
                    <a:pt x="623957" y="457946"/>
                    <a:pt x="611868" y="454411"/>
                    <a:pt x="599637" y="451159"/>
                  </a:cubicBezTo>
                  <a:cubicBezTo>
                    <a:pt x="587689" y="449052"/>
                    <a:pt x="576023" y="445439"/>
                    <a:pt x="564924" y="440412"/>
                  </a:cubicBezTo>
                  <a:cubicBezTo>
                    <a:pt x="545057" y="429171"/>
                    <a:pt x="536644" y="405061"/>
                    <a:pt x="532614" y="383851"/>
                  </a:cubicBezTo>
                  <a:cubicBezTo>
                    <a:pt x="531130" y="377955"/>
                    <a:pt x="530352" y="371903"/>
                    <a:pt x="530281" y="365822"/>
                  </a:cubicBezTo>
                  <a:cubicBezTo>
                    <a:pt x="530281" y="362217"/>
                    <a:pt x="531624" y="362287"/>
                    <a:pt x="534806" y="360025"/>
                  </a:cubicBezTo>
                  <a:lnTo>
                    <a:pt x="541876" y="354510"/>
                  </a:lnTo>
                  <a:cubicBezTo>
                    <a:pt x="550360" y="347645"/>
                    <a:pt x="558278" y="340052"/>
                    <a:pt x="565418" y="331815"/>
                  </a:cubicBezTo>
                  <a:cubicBezTo>
                    <a:pt x="596880" y="295828"/>
                    <a:pt x="612928" y="250156"/>
                    <a:pt x="618726" y="203281"/>
                  </a:cubicBezTo>
                  <a:cubicBezTo>
                    <a:pt x="624806" y="153790"/>
                    <a:pt x="621412" y="97936"/>
                    <a:pt x="590870" y="56505"/>
                  </a:cubicBezTo>
                  <a:cubicBezTo>
                    <a:pt x="560328" y="15075"/>
                    <a:pt x="511405" y="-55"/>
                    <a:pt x="462411" y="-55"/>
                  </a:cubicBezTo>
                  <a:cubicBezTo>
                    <a:pt x="413416" y="-55"/>
                    <a:pt x="364846" y="15711"/>
                    <a:pt x="335153" y="55728"/>
                  </a:cubicBezTo>
                  <a:cubicBezTo>
                    <a:pt x="304258" y="96876"/>
                    <a:pt x="300652" y="152659"/>
                    <a:pt x="306520" y="202079"/>
                  </a:cubicBezTo>
                  <a:cubicBezTo>
                    <a:pt x="312176" y="249095"/>
                    <a:pt x="327729" y="294909"/>
                    <a:pt x="359332" y="331108"/>
                  </a:cubicBezTo>
                  <a:cubicBezTo>
                    <a:pt x="366472" y="339345"/>
                    <a:pt x="374320" y="346959"/>
                    <a:pt x="382733" y="353874"/>
                  </a:cubicBezTo>
                  <a:cubicBezTo>
                    <a:pt x="384784" y="355571"/>
                    <a:pt x="386904" y="357197"/>
                    <a:pt x="389025" y="358752"/>
                  </a:cubicBezTo>
                  <a:cubicBezTo>
                    <a:pt x="391146" y="360308"/>
                    <a:pt x="394681" y="361792"/>
                    <a:pt x="395529" y="363348"/>
                  </a:cubicBezTo>
                  <a:cubicBezTo>
                    <a:pt x="395812" y="366374"/>
                    <a:pt x="395671" y="369428"/>
                    <a:pt x="394964" y="372398"/>
                  </a:cubicBezTo>
                  <a:cubicBezTo>
                    <a:pt x="394964" y="376286"/>
                    <a:pt x="394116" y="380175"/>
                    <a:pt x="393409" y="384063"/>
                  </a:cubicBezTo>
                  <a:cubicBezTo>
                    <a:pt x="389732" y="405698"/>
                    <a:pt x="381107" y="429736"/>
                    <a:pt x="360958" y="441190"/>
                  </a:cubicBezTo>
                  <a:cubicBezTo>
                    <a:pt x="350212" y="446090"/>
                    <a:pt x="338900" y="449632"/>
                    <a:pt x="327306" y="451724"/>
                  </a:cubicBezTo>
                  <a:cubicBezTo>
                    <a:pt x="315145" y="454976"/>
                    <a:pt x="303056" y="458794"/>
                    <a:pt x="291108" y="462754"/>
                  </a:cubicBezTo>
                  <a:cubicBezTo>
                    <a:pt x="268202" y="470319"/>
                    <a:pt x="246709" y="481645"/>
                    <a:pt x="227479" y="496266"/>
                  </a:cubicBezTo>
                  <a:cubicBezTo>
                    <a:pt x="209592" y="510180"/>
                    <a:pt x="195311" y="528103"/>
                    <a:pt x="185625" y="548584"/>
                  </a:cubicBezTo>
                  <a:cubicBezTo>
                    <a:pt x="175939" y="572595"/>
                    <a:pt x="170072" y="597976"/>
                    <a:pt x="168234" y="623810"/>
                  </a:cubicBezTo>
                  <a:cubicBezTo>
                    <a:pt x="162223" y="677755"/>
                    <a:pt x="158336" y="731771"/>
                    <a:pt x="153528" y="785787"/>
                  </a:cubicBezTo>
                  <a:cubicBezTo>
                    <a:pt x="152397" y="798654"/>
                    <a:pt x="151195" y="811522"/>
                    <a:pt x="149851" y="824389"/>
                  </a:cubicBezTo>
                  <a:cubicBezTo>
                    <a:pt x="149569" y="830809"/>
                    <a:pt x="148579" y="837179"/>
                    <a:pt x="147024" y="843408"/>
                  </a:cubicBezTo>
                  <a:cubicBezTo>
                    <a:pt x="144832" y="850478"/>
                    <a:pt x="142358" y="856912"/>
                    <a:pt x="139954" y="863699"/>
                  </a:cubicBezTo>
                  <a:cubicBezTo>
                    <a:pt x="132318" y="888798"/>
                    <a:pt x="126380" y="914392"/>
                    <a:pt x="120653" y="939915"/>
                  </a:cubicBezTo>
                  <a:cubicBezTo>
                    <a:pt x="114926" y="965438"/>
                    <a:pt x="109341" y="992517"/>
                    <a:pt x="104109" y="1018888"/>
                  </a:cubicBezTo>
                  <a:cubicBezTo>
                    <a:pt x="101493" y="1032038"/>
                    <a:pt x="99019" y="1045259"/>
                    <a:pt x="96545" y="1058410"/>
                  </a:cubicBezTo>
                  <a:cubicBezTo>
                    <a:pt x="95343" y="1064844"/>
                    <a:pt x="94141" y="1071207"/>
                    <a:pt x="93010" y="1077570"/>
                  </a:cubicBezTo>
                  <a:cubicBezTo>
                    <a:pt x="92374" y="1080751"/>
                    <a:pt x="91808" y="1083933"/>
                    <a:pt x="91242" y="1087115"/>
                  </a:cubicBezTo>
                  <a:cubicBezTo>
                    <a:pt x="91172" y="1090847"/>
                    <a:pt x="90465" y="1094545"/>
                    <a:pt x="89263" y="1098073"/>
                  </a:cubicBezTo>
                  <a:cubicBezTo>
                    <a:pt x="87920" y="1099770"/>
                    <a:pt x="81557" y="1101326"/>
                    <a:pt x="79577" y="1102244"/>
                  </a:cubicBezTo>
                  <a:cubicBezTo>
                    <a:pt x="77597" y="1103163"/>
                    <a:pt x="74840" y="1104578"/>
                    <a:pt x="72507" y="1105921"/>
                  </a:cubicBezTo>
                  <a:cubicBezTo>
                    <a:pt x="66780" y="1109124"/>
                    <a:pt x="61266" y="1112765"/>
                    <a:pt x="56105" y="1116809"/>
                  </a:cubicBezTo>
                  <a:cubicBezTo>
                    <a:pt x="47056" y="1123808"/>
                    <a:pt x="39138" y="1132179"/>
                    <a:pt x="32633" y="1141625"/>
                  </a:cubicBezTo>
                  <a:cubicBezTo>
                    <a:pt x="27189" y="1151283"/>
                    <a:pt x="22240" y="1161216"/>
                    <a:pt x="17857" y="1171390"/>
                  </a:cubicBezTo>
                  <a:cubicBezTo>
                    <a:pt x="13191" y="1180228"/>
                    <a:pt x="3717" y="1186308"/>
                    <a:pt x="253" y="1195499"/>
                  </a:cubicBezTo>
                  <a:cubicBezTo>
                    <a:pt x="-3211" y="1204690"/>
                    <a:pt x="5979" y="1209003"/>
                    <a:pt x="14393" y="1208862"/>
                  </a:cubicBezTo>
                  <a:cubicBezTo>
                    <a:pt x="25492" y="1207872"/>
                    <a:pt x="35744" y="1202350"/>
                    <a:pt x="42672" y="1193590"/>
                  </a:cubicBezTo>
                  <a:cubicBezTo>
                    <a:pt x="38289" y="1217770"/>
                    <a:pt x="27118" y="1239970"/>
                    <a:pt x="23230" y="1264291"/>
                  </a:cubicBezTo>
                  <a:cubicBezTo>
                    <a:pt x="21392" y="1271008"/>
                    <a:pt x="21392" y="1278078"/>
                    <a:pt x="23230" y="1284794"/>
                  </a:cubicBezTo>
                  <a:cubicBezTo>
                    <a:pt x="24927" y="1290111"/>
                    <a:pt x="30653" y="1293024"/>
                    <a:pt x="35956" y="1291313"/>
                  </a:cubicBezTo>
                  <a:cubicBezTo>
                    <a:pt x="36875" y="1291009"/>
                    <a:pt x="37794" y="1290578"/>
                    <a:pt x="38571" y="1290026"/>
                  </a:cubicBezTo>
                  <a:cubicBezTo>
                    <a:pt x="50732" y="1282603"/>
                    <a:pt x="55964" y="1261746"/>
                    <a:pt x="60700" y="1249515"/>
                  </a:cubicBezTo>
                  <a:cubicBezTo>
                    <a:pt x="59923" y="1255171"/>
                    <a:pt x="59145" y="1260756"/>
                    <a:pt x="58509" y="1266412"/>
                  </a:cubicBezTo>
                  <a:cubicBezTo>
                    <a:pt x="56883" y="1280128"/>
                    <a:pt x="53772" y="1296743"/>
                    <a:pt x="58084" y="1310247"/>
                  </a:cubicBezTo>
                  <a:cubicBezTo>
                    <a:pt x="59003" y="1315358"/>
                    <a:pt x="63387" y="1319113"/>
                    <a:pt x="68618" y="1319226"/>
                  </a:cubicBezTo>
                  <a:cubicBezTo>
                    <a:pt x="74558" y="1318872"/>
                    <a:pt x="77880" y="1313216"/>
                    <a:pt x="80213" y="1308409"/>
                  </a:cubicBezTo>
                  <a:cubicBezTo>
                    <a:pt x="86011" y="1293887"/>
                    <a:pt x="89899" y="1278679"/>
                    <a:pt x="91737" y="1263160"/>
                  </a:cubicBezTo>
                  <a:cubicBezTo>
                    <a:pt x="91737" y="1270866"/>
                    <a:pt x="90111" y="1324811"/>
                    <a:pt x="110189" y="1310812"/>
                  </a:cubicBezTo>
                  <a:cubicBezTo>
                    <a:pt x="117825" y="1305439"/>
                    <a:pt x="118744" y="1291653"/>
                    <a:pt x="119946" y="1283381"/>
                  </a:cubicBezTo>
                  <a:cubicBezTo>
                    <a:pt x="121713" y="1271573"/>
                    <a:pt x="122562" y="1259625"/>
                    <a:pt x="123834" y="1248030"/>
                  </a:cubicBezTo>
                  <a:cubicBezTo>
                    <a:pt x="125602" y="1259625"/>
                    <a:pt x="126026" y="1274472"/>
                    <a:pt x="133026" y="1284370"/>
                  </a:cubicBezTo>
                  <a:cubicBezTo>
                    <a:pt x="140025" y="1294269"/>
                    <a:pt x="150559" y="1287269"/>
                    <a:pt x="153386" y="1277300"/>
                  </a:cubicBezTo>
                  <a:cubicBezTo>
                    <a:pt x="160951" y="1250716"/>
                    <a:pt x="155861" y="1220739"/>
                    <a:pt x="157133" y="1193307"/>
                  </a:cubicBezTo>
                  <a:cubicBezTo>
                    <a:pt x="157770" y="1178743"/>
                    <a:pt x="158194" y="1164178"/>
                    <a:pt x="157911" y="1149543"/>
                  </a:cubicBezTo>
                  <a:cubicBezTo>
                    <a:pt x="157911" y="1142473"/>
                    <a:pt x="156497" y="1135403"/>
                    <a:pt x="156851" y="1128333"/>
                  </a:cubicBezTo>
                  <a:cubicBezTo>
                    <a:pt x="158548" y="1120867"/>
                    <a:pt x="161587" y="1113790"/>
                    <a:pt x="165900" y="1107477"/>
                  </a:cubicBezTo>
                  <a:cubicBezTo>
                    <a:pt x="179828" y="1082300"/>
                    <a:pt x="192200" y="1056331"/>
                    <a:pt x="203087" y="1029705"/>
                  </a:cubicBezTo>
                  <a:cubicBezTo>
                    <a:pt x="212773" y="1002874"/>
                    <a:pt x="221187" y="975577"/>
                    <a:pt x="228115" y="947904"/>
                  </a:cubicBezTo>
                  <a:cubicBezTo>
                    <a:pt x="235821" y="920819"/>
                    <a:pt x="241265" y="893153"/>
                    <a:pt x="244446" y="865184"/>
                  </a:cubicBezTo>
                  <a:cubicBezTo>
                    <a:pt x="245012" y="856000"/>
                    <a:pt x="246497" y="846901"/>
                    <a:pt x="248971" y="838035"/>
                  </a:cubicBezTo>
                  <a:cubicBezTo>
                    <a:pt x="252435" y="825662"/>
                    <a:pt x="256041" y="813289"/>
                    <a:pt x="259434" y="800916"/>
                  </a:cubicBezTo>
                  <a:cubicBezTo>
                    <a:pt x="265939" y="778059"/>
                    <a:pt x="272443" y="755223"/>
                    <a:pt x="278876" y="732407"/>
                  </a:cubicBezTo>
                  <a:cubicBezTo>
                    <a:pt x="279655" y="777373"/>
                    <a:pt x="280362" y="822410"/>
                    <a:pt x="280079" y="867446"/>
                  </a:cubicBezTo>
                  <a:cubicBezTo>
                    <a:pt x="279230" y="893775"/>
                    <a:pt x="277039" y="920041"/>
                    <a:pt x="273433" y="946137"/>
                  </a:cubicBezTo>
                  <a:cubicBezTo>
                    <a:pt x="270322" y="973003"/>
                    <a:pt x="267141" y="999728"/>
                    <a:pt x="263959" y="1026524"/>
                  </a:cubicBezTo>
                  <a:cubicBezTo>
                    <a:pt x="260778" y="1053319"/>
                    <a:pt x="256889" y="1079125"/>
                    <a:pt x="255617" y="1105497"/>
                  </a:cubicBezTo>
                  <a:cubicBezTo>
                    <a:pt x="254344" y="1131868"/>
                    <a:pt x="253779" y="1158452"/>
                    <a:pt x="253354" y="1184965"/>
                  </a:cubicBezTo>
                  <a:cubicBezTo>
                    <a:pt x="252577" y="1238627"/>
                    <a:pt x="251870" y="1292713"/>
                    <a:pt x="255405" y="1346375"/>
                  </a:cubicBezTo>
                  <a:cubicBezTo>
                    <a:pt x="258940" y="1400037"/>
                    <a:pt x="265373" y="1453699"/>
                    <a:pt x="267848" y="1507573"/>
                  </a:cubicBezTo>
                  <a:cubicBezTo>
                    <a:pt x="270110" y="1533683"/>
                    <a:pt x="270110" y="1559942"/>
                    <a:pt x="267848" y="1586052"/>
                  </a:cubicBezTo>
                  <a:cubicBezTo>
                    <a:pt x="266293" y="1598000"/>
                    <a:pt x="262262" y="1609666"/>
                    <a:pt x="260142" y="1621402"/>
                  </a:cubicBezTo>
                  <a:cubicBezTo>
                    <a:pt x="258021" y="1633138"/>
                    <a:pt x="256324" y="1646996"/>
                    <a:pt x="255334" y="1659864"/>
                  </a:cubicBezTo>
                  <a:cubicBezTo>
                    <a:pt x="251163" y="1714445"/>
                    <a:pt x="259434" y="1767824"/>
                    <a:pt x="264737" y="1821981"/>
                  </a:cubicBezTo>
                  <a:cubicBezTo>
                    <a:pt x="270039" y="1876138"/>
                    <a:pt x="274493" y="1930012"/>
                    <a:pt x="277321" y="1984099"/>
                  </a:cubicBezTo>
                  <a:cubicBezTo>
                    <a:pt x="277958" y="1997602"/>
                    <a:pt x="278523" y="2011106"/>
                    <a:pt x="278665" y="2024539"/>
                  </a:cubicBezTo>
                  <a:cubicBezTo>
                    <a:pt x="279866" y="2033518"/>
                    <a:pt x="279018" y="2042568"/>
                    <a:pt x="276261" y="2051194"/>
                  </a:cubicBezTo>
                  <a:cubicBezTo>
                    <a:pt x="273079" y="2057698"/>
                    <a:pt x="269757" y="2064132"/>
                    <a:pt x="266646" y="2070707"/>
                  </a:cubicBezTo>
                  <a:lnTo>
                    <a:pt x="251870" y="2102523"/>
                  </a:lnTo>
                  <a:cubicBezTo>
                    <a:pt x="249042" y="2108603"/>
                    <a:pt x="249395" y="2108250"/>
                    <a:pt x="242326" y="2110300"/>
                  </a:cubicBezTo>
                  <a:cubicBezTo>
                    <a:pt x="231296" y="2112845"/>
                    <a:pt x="221045" y="2118077"/>
                    <a:pt x="212562" y="2125501"/>
                  </a:cubicBezTo>
                  <a:cubicBezTo>
                    <a:pt x="195523" y="2142398"/>
                    <a:pt x="209167" y="2164881"/>
                    <a:pt x="225216" y="2176617"/>
                  </a:cubicBezTo>
                  <a:cubicBezTo>
                    <a:pt x="234337" y="2183263"/>
                    <a:pt x="245931" y="2181637"/>
                    <a:pt x="256536" y="2180718"/>
                  </a:cubicBezTo>
                  <a:cubicBezTo>
                    <a:pt x="262333" y="2180294"/>
                    <a:pt x="268060" y="2179728"/>
                    <a:pt x="273857" y="2179799"/>
                  </a:cubicBezTo>
                  <a:cubicBezTo>
                    <a:pt x="279866" y="2180718"/>
                    <a:pt x="285664" y="2182910"/>
                    <a:pt x="290825" y="2186162"/>
                  </a:cubicBezTo>
                  <a:cubicBezTo>
                    <a:pt x="311469" y="2195353"/>
                    <a:pt x="337415" y="2200797"/>
                    <a:pt x="359402" y="2193232"/>
                  </a:cubicBezTo>
                  <a:cubicBezTo>
                    <a:pt x="384006" y="2184677"/>
                    <a:pt x="388177" y="2158730"/>
                    <a:pt x="386268" y="2135752"/>
                  </a:cubicBezTo>
                  <a:cubicBezTo>
                    <a:pt x="384359" y="2112775"/>
                    <a:pt x="373331" y="2091564"/>
                    <a:pt x="371139" y="2068445"/>
                  </a:cubicBezTo>
                  <a:cubicBezTo>
                    <a:pt x="369725" y="2041790"/>
                    <a:pt x="371280" y="2015058"/>
                    <a:pt x="375876" y="1988765"/>
                  </a:cubicBezTo>
                  <a:cubicBezTo>
                    <a:pt x="382946" y="1935810"/>
                    <a:pt x="395035" y="1883632"/>
                    <a:pt x="400832" y="1830536"/>
                  </a:cubicBezTo>
                  <a:cubicBezTo>
                    <a:pt x="406629" y="1777439"/>
                    <a:pt x="411296" y="1724979"/>
                    <a:pt x="413416" y="1672095"/>
                  </a:cubicBezTo>
                  <a:cubicBezTo>
                    <a:pt x="413912" y="1658874"/>
                    <a:pt x="414123" y="1645653"/>
                    <a:pt x="413912" y="1632432"/>
                  </a:cubicBezTo>
                  <a:cubicBezTo>
                    <a:pt x="413912" y="1629321"/>
                    <a:pt x="413416" y="1625927"/>
                    <a:pt x="413912" y="1622746"/>
                  </a:cubicBezTo>
                  <a:cubicBezTo>
                    <a:pt x="414477" y="1619769"/>
                    <a:pt x="415325" y="1616856"/>
                    <a:pt x="416457" y="1614049"/>
                  </a:cubicBezTo>
                  <a:cubicBezTo>
                    <a:pt x="418366" y="1608181"/>
                    <a:pt x="419921" y="1602171"/>
                    <a:pt x="421405" y="1596162"/>
                  </a:cubicBezTo>
                  <a:cubicBezTo>
                    <a:pt x="427274" y="1570773"/>
                    <a:pt x="431445" y="1545031"/>
                    <a:pt x="433990" y="1519098"/>
                  </a:cubicBezTo>
                  <a:cubicBezTo>
                    <a:pt x="436676" y="1492867"/>
                    <a:pt x="438090" y="1466425"/>
                    <a:pt x="439716" y="1440054"/>
                  </a:cubicBezTo>
                  <a:cubicBezTo>
                    <a:pt x="442403" y="1396007"/>
                    <a:pt x="445089" y="1351748"/>
                    <a:pt x="446291" y="1307631"/>
                  </a:cubicBezTo>
                  <a:cubicBezTo>
                    <a:pt x="446645" y="1294763"/>
                    <a:pt x="446716" y="1281825"/>
                    <a:pt x="446291" y="1268957"/>
                  </a:cubicBezTo>
                  <a:cubicBezTo>
                    <a:pt x="445655" y="1265769"/>
                    <a:pt x="445443" y="1262516"/>
                    <a:pt x="445655" y="1259271"/>
                  </a:cubicBezTo>
                  <a:cubicBezTo>
                    <a:pt x="446433" y="1257362"/>
                    <a:pt x="450745" y="1255171"/>
                    <a:pt x="452725" y="1253615"/>
                  </a:cubicBezTo>
                  <a:cubicBezTo>
                    <a:pt x="456825" y="1249706"/>
                    <a:pt x="460431" y="1245344"/>
                    <a:pt x="463471" y="1240606"/>
                  </a:cubicBezTo>
                  <a:cubicBezTo>
                    <a:pt x="466299" y="1244997"/>
                    <a:pt x="469622" y="1249076"/>
                    <a:pt x="473369" y="1252767"/>
                  </a:cubicBezTo>
                  <a:cubicBezTo>
                    <a:pt x="475702" y="1254471"/>
                    <a:pt x="477964" y="1256387"/>
                    <a:pt x="479944" y="1258494"/>
                  </a:cubicBezTo>
                  <a:cubicBezTo>
                    <a:pt x="481711" y="1261110"/>
                    <a:pt x="480509" y="1265564"/>
                    <a:pt x="479944" y="1268957"/>
                  </a:cubicBezTo>
                  <a:cubicBezTo>
                    <a:pt x="479308" y="1282320"/>
                    <a:pt x="479308" y="1295683"/>
                    <a:pt x="479944" y="1309045"/>
                  </a:cubicBezTo>
                  <a:cubicBezTo>
                    <a:pt x="480368" y="1323821"/>
                    <a:pt x="481075" y="1338669"/>
                    <a:pt x="481924" y="1353445"/>
                  </a:cubicBezTo>
                  <a:cubicBezTo>
                    <a:pt x="483125" y="1377010"/>
                    <a:pt x="484398" y="1400695"/>
                    <a:pt x="485670" y="1424500"/>
                  </a:cubicBezTo>
                  <a:cubicBezTo>
                    <a:pt x="488711" y="1482333"/>
                    <a:pt x="491326" y="1541086"/>
                    <a:pt x="505112" y="1597435"/>
                  </a:cubicBezTo>
                  <a:cubicBezTo>
                    <a:pt x="506527" y="1603020"/>
                    <a:pt x="507940" y="1608605"/>
                    <a:pt x="509708" y="1614049"/>
                  </a:cubicBezTo>
                  <a:cubicBezTo>
                    <a:pt x="510839" y="1616856"/>
                    <a:pt x="511758" y="1619769"/>
                    <a:pt x="512324" y="1622746"/>
                  </a:cubicBezTo>
                  <a:cubicBezTo>
                    <a:pt x="512536" y="1626443"/>
                    <a:pt x="512536" y="1630148"/>
                    <a:pt x="512324" y="1633845"/>
                  </a:cubicBezTo>
                  <a:cubicBezTo>
                    <a:pt x="512324" y="1646996"/>
                    <a:pt x="512324" y="1660217"/>
                    <a:pt x="512961" y="1673438"/>
                  </a:cubicBezTo>
                  <a:cubicBezTo>
                    <a:pt x="514020" y="1699598"/>
                    <a:pt x="516071" y="1725757"/>
                    <a:pt x="518121" y="1751916"/>
                  </a:cubicBezTo>
                  <a:cubicBezTo>
                    <a:pt x="522434" y="1805154"/>
                    <a:pt x="528514" y="1857968"/>
                    <a:pt x="537705" y="1910357"/>
                  </a:cubicBezTo>
                  <a:cubicBezTo>
                    <a:pt x="542300" y="1936870"/>
                    <a:pt x="546966" y="1963383"/>
                    <a:pt x="550572" y="1990108"/>
                  </a:cubicBezTo>
                  <a:cubicBezTo>
                    <a:pt x="555238" y="2016395"/>
                    <a:pt x="556652" y="2043134"/>
                    <a:pt x="554955" y="2069788"/>
                  </a:cubicBezTo>
                  <a:cubicBezTo>
                    <a:pt x="552481" y="2093119"/>
                    <a:pt x="541381" y="2114754"/>
                    <a:pt x="539826" y="2138227"/>
                  </a:cubicBezTo>
                  <a:cubicBezTo>
                    <a:pt x="538270" y="2161700"/>
                    <a:pt x="543997" y="2186445"/>
                    <a:pt x="569024" y="2193939"/>
                  </a:cubicBezTo>
                  <a:cubicBezTo>
                    <a:pt x="591507" y="2201009"/>
                    <a:pt x="617029" y="2194929"/>
                    <a:pt x="637743" y="2185313"/>
                  </a:cubicBezTo>
                  <a:cubicBezTo>
                    <a:pt x="642126" y="2182415"/>
                    <a:pt x="647217" y="2180577"/>
                    <a:pt x="652449" y="2179941"/>
                  </a:cubicBezTo>
                  <a:cubicBezTo>
                    <a:pt x="659024" y="2179941"/>
                    <a:pt x="665670" y="2180577"/>
                    <a:pt x="672315" y="2181072"/>
                  </a:cubicBezTo>
                  <a:cubicBezTo>
                    <a:pt x="682638" y="2181920"/>
                    <a:pt x="693101" y="2182839"/>
                    <a:pt x="701726" y="2176193"/>
                  </a:cubicBezTo>
                  <a:cubicBezTo>
                    <a:pt x="717987" y="2163679"/>
                    <a:pt x="730995" y="2140843"/>
                    <a:pt x="712331" y="2124298"/>
                  </a:cubicBezTo>
                  <a:cubicBezTo>
                    <a:pt x="703352" y="2117228"/>
                    <a:pt x="692888" y="2112280"/>
                    <a:pt x="681718" y="2109805"/>
                  </a:cubicBezTo>
                  <a:cubicBezTo>
                    <a:pt x="676133" y="2108320"/>
                    <a:pt x="676345" y="2106835"/>
                    <a:pt x="673941" y="2101674"/>
                  </a:cubicBezTo>
                  <a:cubicBezTo>
                    <a:pt x="665952" y="2084494"/>
                    <a:pt x="657115" y="2067526"/>
                    <a:pt x="649479" y="2050204"/>
                  </a:cubicBezTo>
                  <a:cubicBezTo>
                    <a:pt x="645874" y="2042073"/>
                    <a:pt x="647500" y="2030690"/>
                    <a:pt x="647641" y="2021923"/>
                  </a:cubicBezTo>
                  <a:cubicBezTo>
                    <a:pt x="647641" y="2008420"/>
                    <a:pt x="648419" y="1994916"/>
                    <a:pt x="649126" y="1981483"/>
                  </a:cubicBezTo>
                  <a:cubicBezTo>
                    <a:pt x="650540" y="1954404"/>
                    <a:pt x="652520" y="1927325"/>
                    <a:pt x="654640" y="1900318"/>
                  </a:cubicBezTo>
                  <a:cubicBezTo>
                    <a:pt x="656762" y="1873310"/>
                    <a:pt x="659094" y="1846302"/>
                    <a:pt x="661710" y="1819294"/>
                  </a:cubicBezTo>
                  <a:cubicBezTo>
                    <a:pt x="664326" y="1792287"/>
                    <a:pt x="668356" y="1765491"/>
                    <a:pt x="670547" y="1738554"/>
                  </a:cubicBezTo>
                  <a:cubicBezTo>
                    <a:pt x="672669" y="1711963"/>
                    <a:pt x="672669" y="1685252"/>
                    <a:pt x="670547" y="1658661"/>
                  </a:cubicBezTo>
                  <a:cubicBezTo>
                    <a:pt x="669487" y="1645313"/>
                    <a:pt x="667790" y="1632029"/>
                    <a:pt x="665387" y="1618857"/>
                  </a:cubicBezTo>
                  <a:cubicBezTo>
                    <a:pt x="663266" y="1607474"/>
                    <a:pt x="659307" y="1596303"/>
                    <a:pt x="658317" y="1584850"/>
                  </a:cubicBezTo>
                  <a:cubicBezTo>
                    <a:pt x="656266" y="1558683"/>
                    <a:pt x="656266" y="1532396"/>
                    <a:pt x="658317" y="1506230"/>
                  </a:cubicBezTo>
                  <a:cubicBezTo>
                    <a:pt x="659590" y="1479151"/>
                    <a:pt x="661499" y="1452144"/>
                    <a:pt x="663690" y="1425136"/>
                  </a:cubicBezTo>
                  <a:cubicBezTo>
                    <a:pt x="665882" y="1398128"/>
                    <a:pt x="669134" y="1371757"/>
                    <a:pt x="670760" y="1344961"/>
                  </a:cubicBezTo>
                  <a:cubicBezTo>
                    <a:pt x="672386" y="1318165"/>
                    <a:pt x="672810" y="1291582"/>
                    <a:pt x="673022" y="1264857"/>
                  </a:cubicBezTo>
                  <a:cubicBezTo>
                    <a:pt x="673446" y="1211407"/>
                    <a:pt x="673871" y="1157462"/>
                    <a:pt x="670406" y="1104153"/>
                  </a:cubicBezTo>
                  <a:cubicBezTo>
                    <a:pt x="666942" y="1050845"/>
                    <a:pt x="658529" y="998102"/>
                    <a:pt x="652520" y="944793"/>
                  </a:cubicBezTo>
                  <a:cubicBezTo>
                    <a:pt x="648914" y="918676"/>
                    <a:pt x="646793" y="892382"/>
                    <a:pt x="646015" y="866032"/>
                  </a:cubicBezTo>
                  <a:cubicBezTo>
                    <a:pt x="646015" y="851136"/>
                    <a:pt x="646015" y="836218"/>
                    <a:pt x="646015" y="821278"/>
                  </a:cubicBezTo>
                  <a:lnTo>
                    <a:pt x="646864" y="750577"/>
                  </a:lnTo>
                  <a:cubicBezTo>
                    <a:pt x="646864" y="744568"/>
                    <a:pt x="646864" y="738629"/>
                    <a:pt x="646864" y="732619"/>
                  </a:cubicBezTo>
                  <a:lnTo>
                    <a:pt x="662983" y="789675"/>
                  </a:lnTo>
                  <a:cubicBezTo>
                    <a:pt x="666871" y="803321"/>
                    <a:pt x="670760" y="816895"/>
                    <a:pt x="674578" y="830540"/>
                  </a:cubicBezTo>
                  <a:cubicBezTo>
                    <a:pt x="676487" y="837115"/>
                    <a:pt x="679032" y="843903"/>
                    <a:pt x="680304" y="850690"/>
                  </a:cubicBezTo>
                  <a:cubicBezTo>
                    <a:pt x="682425" y="862215"/>
                    <a:pt x="682071" y="874516"/>
                    <a:pt x="683980" y="886041"/>
                  </a:cubicBezTo>
                  <a:cubicBezTo>
                    <a:pt x="686243" y="899757"/>
                    <a:pt x="689070" y="913331"/>
                    <a:pt x="692323" y="926835"/>
                  </a:cubicBezTo>
                  <a:cubicBezTo>
                    <a:pt x="698968" y="955115"/>
                    <a:pt x="706887" y="982547"/>
                    <a:pt x="715795" y="1009838"/>
                  </a:cubicBezTo>
                  <a:cubicBezTo>
                    <a:pt x="724986" y="1036605"/>
                    <a:pt x="736227" y="1062631"/>
                    <a:pt x="749447" y="1087680"/>
                  </a:cubicBezTo>
                  <a:cubicBezTo>
                    <a:pt x="752488" y="1093760"/>
                    <a:pt x="755598" y="1099770"/>
                    <a:pt x="758709" y="1105850"/>
                  </a:cubicBezTo>
                  <a:cubicBezTo>
                    <a:pt x="763022" y="1112192"/>
                    <a:pt x="766345" y="1119185"/>
                    <a:pt x="768536" y="1126565"/>
                  </a:cubicBezTo>
                  <a:cubicBezTo>
                    <a:pt x="768536" y="1133650"/>
                    <a:pt x="768112" y="1140734"/>
                    <a:pt x="767334" y="1147776"/>
                  </a:cubicBezTo>
                  <a:cubicBezTo>
                    <a:pt x="767334" y="1154846"/>
                    <a:pt x="767334" y="1161916"/>
                    <a:pt x="767334" y="1168986"/>
                  </a:cubicBezTo>
                  <a:cubicBezTo>
                    <a:pt x="767334" y="1185672"/>
                    <a:pt x="769243" y="1202357"/>
                    <a:pt x="768607" y="1219043"/>
                  </a:cubicBezTo>
                  <a:cubicBezTo>
                    <a:pt x="767687" y="1234908"/>
                    <a:pt x="768112" y="1250830"/>
                    <a:pt x="769880" y="1266624"/>
                  </a:cubicBezTo>
                  <a:cubicBezTo>
                    <a:pt x="771011" y="1275108"/>
                    <a:pt x="775959" y="1296672"/>
                    <a:pt x="789039" y="1286986"/>
                  </a:cubicBezTo>
                  <a:cubicBezTo>
                    <a:pt x="799502" y="1279280"/>
                    <a:pt x="799643" y="1259060"/>
                    <a:pt x="801411" y="1247394"/>
                  </a:cubicBezTo>
                  <a:cubicBezTo>
                    <a:pt x="802684" y="1259342"/>
                    <a:pt x="803461" y="1271291"/>
                    <a:pt x="805229" y="1282744"/>
                  </a:cubicBezTo>
                  <a:cubicBezTo>
                    <a:pt x="806501" y="1291016"/>
                    <a:pt x="807420" y="1304874"/>
                    <a:pt x="815056" y="1310176"/>
                  </a:cubicBezTo>
                  <a:cubicBezTo>
                    <a:pt x="835134" y="1324316"/>
                    <a:pt x="833650" y="1270159"/>
                    <a:pt x="833508" y="1262524"/>
                  </a:cubicBezTo>
                  <a:cubicBezTo>
                    <a:pt x="835417" y="1277619"/>
                    <a:pt x="839094" y="1292437"/>
                    <a:pt x="844537" y="1306641"/>
                  </a:cubicBezTo>
                  <a:cubicBezTo>
                    <a:pt x="846729" y="1311449"/>
                    <a:pt x="849839" y="1317529"/>
                    <a:pt x="855637" y="1318519"/>
                  </a:cubicBezTo>
                  <a:cubicBezTo>
                    <a:pt x="861434" y="1319509"/>
                    <a:pt x="865535" y="1314701"/>
                    <a:pt x="867161" y="1309611"/>
                  </a:cubicBezTo>
                  <a:cubicBezTo>
                    <a:pt x="871332" y="1296460"/>
                    <a:pt x="868362" y="1280411"/>
                    <a:pt x="867161" y="1267190"/>
                  </a:cubicBezTo>
                  <a:cubicBezTo>
                    <a:pt x="866454" y="1261110"/>
                    <a:pt x="865606" y="1255100"/>
                    <a:pt x="864827" y="1249020"/>
                  </a:cubicBezTo>
                  <a:cubicBezTo>
                    <a:pt x="869565" y="1261675"/>
                    <a:pt x="874584" y="1280694"/>
                    <a:pt x="886037" y="1289037"/>
                  </a:cubicBezTo>
                  <a:cubicBezTo>
                    <a:pt x="890420" y="1292564"/>
                    <a:pt x="896854" y="1291864"/>
                    <a:pt x="900318" y="1287488"/>
                  </a:cubicBezTo>
                  <a:cubicBezTo>
                    <a:pt x="901096" y="1286534"/>
                    <a:pt x="901733" y="1285459"/>
                    <a:pt x="902086" y="1284299"/>
                  </a:cubicBezTo>
                  <a:cubicBezTo>
                    <a:pt x="903924" y="1277590"/>
                    <a:pt x="903924" y="1270506"/>
                    <a:pt x="902086" y="1263796"/>
                  </a:cubicBezTo>
                  <a:cubicBezTo>
                    <a:pt x="898198" y="1239334"/>
                    <a:pt x="887027" y="1217133"/>
                    <a:pt x="882573" y="1193095"/>
                  </a:cubicBezTo>
                  <a:cubicBezTo>
                    <a:pt x="889502" y="1201827"/>
                    <a:pt x="899753" y="1207342"/>
                    <a:pt x="910852" y="1208367"/>
                  </a:cubicBezTo>
                  <a:cubicBezTo>
                    <a:pt x="919760" y="1208720"/>
                    <a:pt x="929164" y="1204761"/>
                    <a:pt x="924710" y="1194580"/>
                  </a:cubicBezTo>
                  <a:close/>
                  <a:moveTo>
                    <a:pt x="914953" y="1199882"/>
                  </a:moveTo>
                  <a:cubicBezTo>
                    <a:pt x="904560" y="1201933"/>
                    <a:pt x="894945" y="1194226"/>
                    <a:pt x="888512" y="1187015"/>
                  </a:cubicBezTo>
                  <a:cubicBezTo>
                    <a:pt x="884906" y="1182844"/>
                    <a:pt x="882502" y="1177117"/>
                    <a:pt x="878826" y="1173299"/>
                  </a:cubicBezTo>
                  <a:cubicBezTo>
                    <a:pt x="877412" y="1171256"/>
                    <a:pt x="874584" y="1170768"/>
                    <a:pt x="872534" y="1172210"/>
                  </a:cubicBezTo>
                  <a:cubicBezTo>
                    <a:pt x="871190" y="1173151"/>
                    <a:pt x="870484" y="1174720"/>
                    <a:pt x="870625" y="1176339"/>
                  </a:cubicBezTo>
                  <a:cubicBezTo>
                    <a:pt x="870908" y="1179881"/>
                    <a:pt x="871615" y="1183388"/>
                    <a:pt x="872605" y="1186803"/>
                  </a:cubicBezTo>
                  <a:cubicBezTo>
                    <a:pt x="873665" y="1192812"/>
                    <a:pt x="874796" y="1198822"/>
                    <a:pt x="875857" y="1204832"/>
                  </a:cubicBezTo>
                  <a:cubicBezTo>
                    <a:pt x="878967" y="1221517"/>
                    <a:pt x="887027" y="1237283"/>
                    <a:pt x="891128" y="1253898"/>
                  </a:cubicBezTo>
                  <a:cubicBezTo>
                    <a:pt x="891906" y="1257080"/>
                    <a:pt x="898198" y="1282178"/>
                    <a:pt x="892825" y="1283098"/>
                  </a:cubicBezTo>
                  <a:cubicBezTo>
                    <a:pt x="887452" y="1284017"/>
                    <a:pt x="878685" y="1261887"/>
                    <a:pt x="876988" y="1257504"/>
                  </a:cubicBezTo>
                  <a:cubicBezTo>
                    <a:pt x="873736" y="1249585"/>
                    <a:pt x="870908" y="1241525"/>
                    <a:pt x="867797" y="1233536"/>
                  </a:cubicBezTo>
                  <a:cubicBezTo>
                    <a:pt x="866171" y="1229223"/>
                    <a:pt x="864191" y="1220457"/>
                    <a:pt x="858747" y="1219891"/>
                  </a:cubicBezTo>
                  <a:cubicBezTo>
                    <a:pt x="848496" y="1218760"/>
                    <a:pt x="854718" y="1243010"/>
                    <a:pt x="855566" y="1249090"/>
                  </a:cubicBezTo>
                  <a:cubicBezTo>
                    <a:pt x="858111" y="1264312"/>
                    <a:pt x="859596" y="1279690"/>
                    <a:pt x="860020" y="1295117"/>
                  </a:cubicBezTo>
                  <a:cubicBezTo>
                    <a:pt x="860020" y="1297167"/>
                    <a:pt x="860020" y="1309611"/>
                    <a:pt x="857617" y="1310176"/>
                  </a:cubicBezTo>
                  <a:cubicBezTo>
                    <a:pt x="855212" y="1310742"/>
                    <a:pt x="853234" y="1305227"/>
                    <a:pt x="852385" y="1303106"/>
                  </a:cubicBezTo>
                  <a:cubicBezTo>
                    <a:pt x="848213" y="1291985"/>
                    <a:pt x="845174" y="1280439"/>
                    <a:pt x="843477" y="1268675"/>
                  </a:cubicBezTo>
                  <a:cubicBezTo>
                    <a:pt x="841850" y="1259908"/>
                    <a:pt x="840366" y="1251141"/>
                    <a:pt x="838598" y="1242445"/>
                  </a:cubicBezTo>
                  <a:cubicBezTo>
                    <a:pt x="838175" y="1238103"/>
                    <a:pt x="836973" y="1233883"/>
                    <a:pt x="834993" y="1230001"/>
                  </a:cubicBezTo>
                  <a:cubicBezTo>
                    <a:pt x="833579" y="1227435"/>
                    <a:pt x="830326" y="1226501"/>
                    <a:pt x="827781" y="1227909"/>
                  </a:cubicBezTo>
                  <a:cubicBezTo>
                    <a:pt x="826651" y="1228524"/>
                    <a:pt x="825802" y="1229513"/>
                    <a:pt x="825378" y="1230708"/>
                  </a:cubicBezTo>
                  <a:cubicBezTo>
                    <a:pt x="823893" y="1235926"/>
                    <a:pt x="823540" y="1241391"/>
                    <a:pt x="824317" y="1246757"/>
                  </a:cubicBezTo>
                  <a:cubicBezTo>
                    <a:pt x="824317" y="1253827"/>
                    <a:pt x="824671" y="1260897"/>
                    <a:pt x="824742" y="1267967"/>
                  </a:cubicBezTo>
                  <a:cubicBezTo>
                    <a:pt x="824813" y="1275038"/>
                    <a:pt x="824742" y="1281047"/>
                    <a:pt x="824246" y="1287623"/>
                  </a:cubicBezTo>
                  <a:cubicBezTo>
                    <a:pt x="824246" y="1289814"/>
                    <a:pt x="823469" y="1302894"/>
                    <a:pt x="820146" y="1303460"/>
                  </a:cubicBezTo>
                  <a:cubicBezTo>
                    <a:pt x="815904" y="1300066"/>
                    <a:pt x="815198" y="1289319"/>
                    <a:pt x="814419" y="1284583"/>
                  </a:cubicBezTo>
                  <a:cubicBezTo>
                    <a:pt x="813218" y="1277159"/>
                    <a:pt x="812440" y="1269735"/>
                    <a:pt x="811733" y="1262241"/>
                  </a:cubicBezTo>
                  <a:cubicBezTo>
                    <a:pt x="811238" y="1253276"/>
                    <a:pt x="810177" y="1244346"/>
                    <a:pt x="808552" y="1235516"/>
                  </a:cubicBezTo>
                  <a:cubicBezTo>
                    <a:pt x="807491" y="1230779"/>
                    <a:pt x="803814" y="1223850"/>
                    <a:pt x="798017" y="1228446"/>
                  </a:cubicBezTo>
                  <a:cubicBezTo>
                    <a:pt x="793563" y="1232052"/>
                    <a:pt x="793351" y="1241667"/>
                    <a:pt x="792574" y="1246757"/>
                  </a:cubicBezTo>
                  <a:cubicBezTo>
                    <a:pt x="791796" y="1251848"/>
                    <a:pt x="789534" y="1280623"/>
                    <a:pt x="783029" y="1280411"/>
                  </a:cubicBezTo>
                  <a:cubicBezTo>
                    <a:pt x="779424" y="1279916"/>
                    <a:pt x="778505" y="1264716"/>
                    <a:pt x="778221" y="1261887"/>
                  </a:cubicBezTo>
                  <a:cubicBezTo>
                    <a:pt x="777302" y="1252491"/>
                    <a:pt x="776949" y="1243046"/>
                    <a:pt x="777162" y="1233607"/>
                  </a:cubicBezTo>
                  <a:cubicBezTo>
                    <a:pt x="777162" y="1225618"/>
                    <a:pt x="777868" y="1217699"/>
                    <a:pt x="777868" y="1209781"/>
                  </a:cubicBezTo>
                  <a:cubicBezTo>
                    <a:pt x="777868" y="1200307"/>
                    <a:pt x="776808" y="1190691"/>
                    <a:pt x="776525" y="1181500"/>
                  </a:cubicBezTo>
                  <a:cubicBezTo>
                    <a:pt x="775818" y="1163846"/>
                    <a:pt x="776030" y="1146171"/>
                    <a:pt x="777232" y="1128545"/>
                  </a:cubicBezTo>
                  <a:cubicBezTo>
                    <a:pt x="777656" y="1122394"/>
                    <a:pt x="773414" y="1117587"/>
                    <a:pt x="770728" y="1112001"/>
                  </a:cubicBezTo>
                  <a:cubicBezTo>
                    <a:pt x="766557" y="1103517"/>
                    <a:pt x="762385" y="1094892"/>
                    <a:pt x="758285" y="1086337"/>
                  </a:cubicBezTo>
                  <a:cubicBezTo>
                    <a:pt x="750225" y="1069439"/>
                    <a:pt x="741953" y="1052471"/>
                    <a:pt x="734954" y="1035149"/>
                  </a:cubicBezTo>
                  <a:cubicBezTo>
                    <a:pt x="728732" y="1018711"/>
                    <a:pt x="723430" y="1001927"/>
                    <a:pt x="719117" y="984881"/>
                  </a:cubicBezTo>
                  <a:cubicBezTo>
                    <a:pt x="708160" y="948448"/>
                    <a:pt x="700241" y="911182"/>
                    <a:pt x="695363" y="873456"/>
                  </a:cubicBezTo>
                  <a:cubicBezTo>
                    <a:pt x="695292" y="864350"/>
                    <a:pt x="694585" y="855250"/>
                    <a:pt x="693313" y="846236"/>
                  </a:cubicBezTo>
                  <a:cubicBezTo>
                    <a:pt x="692394" y="842701"/>
                    <a:pt x="690979" y="839166"/>
                    <a:pt x="689848" y="835702"/>
                  </a:cubicBezTo>
                  <a:lnTo>
                    <a:pt x="675002" y="791230"/>
                  </a:lnTo>
                  <a:lnTo>
                    <a:pt x="657468" y="738488"/>
                  </a:lnTo>
                  <a:cubicBezTo>
                    <a:pt x="654146" y="728378"/>
                    <a:pt x="649550" y="717984"/>
                    <a:pt x="647217" y="707591"/>
                  </a:cubicBezTo>
                  <a:cubicBezTo>
                    <a:pt x="646086" y="697113"/>
                    <a:pt x="646086" y="686536"/>
                    <a:pt x="647217" y="676059"/>
                  </a:cubicBezTo>
                  <a:cubicBezTo>
                    <a:pt x="647359" y="669964"/>
                    <a:pt x="648489" y="663941"/>
                    <a:pt x="650682" y="658242"/>
                  </a:cubicBezTo>
                  <a:cubicBezTo>
                    <a:pt x="652024" y="654778"/>
                    <a:pt x="660720" y="641344"/>
                    <a:pt x="651247" y="644597"/>
                  </a:cubicBezTo>
                  <a:cubicBezTo>
                    <a:pt x="637814" y="649122"/>
                    <a:pt x="632441" y="664464"/>
                    <a:pt x="632229" y="677190"/>
                  </a:cubicBezTo>
                  <a:cubicBezTo>
                    <a:pt x="631734" y="699531"/>
                    <a:pt x="631310" y="721944"/>
                    <a:pt x="631027" y="744285"/>
                  </a:cubicBezTo>
                  <a:cubicBezTo>
                    <a:pt x="630602" y="774333"/>
                    <a:pt x="630037" y="804452"/>
                    <a:pt x="629825" y="834499"/>
                  </a:cubicBezTo>
                  <a:cubicBezTo>
                    <a:pt x="629613" y="871406"/>
                    <a:pt x="631663" y="908283"/>
                    <a:pt x="635976" y="944934"/>
                  </a:cubicBezTo>
                  <a:cubicBezTo>
                    <a:pt x="640148" y="982194"/>
                    <a:pt x="645025" y="1019312"/>
                    <a:pt x="649479" y="1056501"/>
                  </a:cubicBezTo>
                  <a:cubicBezTo>
                    <a:pt x="658387" y="1131444"/>
                    <a:pt x="658600" y="1207377"/>
                    <a:pt x="657964" y="1282744"/>
                  </a:cubicBezTo>
                  <a:cubicBezTo>
                    <a:pt x="657327" y="1358111"/>
                    <a:pt x="647783" y="1431216"/>
                    <a:pt x="644742" y="1505806"/>
                  </a:cubicBezTo>
                  <a:cubicBezTo>
                    <a:pt x="643965" y="1524047"/>
                    <a:pt x="643612" y="1542358"/>
                    <a:pt x="643965" y="1560670"/>
                  </a:cubicBezTo>
                  <a:cubicBezTo>
                    <a:pt x="644035" y="1569578"/>
                    <a:pt x="644531" y="1578479"/>
                    <a:pt x="645591" y="1587324"/>
                  </a:cubicBezTo>
                  <a:cubicBezTo>
                    <a:pt x="646722" y="1595667"/>
                    <a:pt x="649409" y="1603656"/>
                    <a:pt x="651247" y="1611857"/>
                  </a:cubicBezTo>
                  <a:cubicBezTo>
                    <a:pt x="658882" y="1647979"/>
                    <a:pt x="661639" y="1684941"/>
                    <a:pt x="659590" y="1721797"/>
                  </a:cubicBezTo>
                  <a:cubicBezTo>
                    <a:pt x="657893" y="1759552"/>
                    <a:pt x="651742" y="1797165"/>
                    <a:pt x="648066" y="1834919"/>
                  </a:cubicBezTo>
                  <a:cubicBezTo>
                    <a:pt x="644389" y="1872674"/>
                    <a:pt x="640996" y="1909297"/>
                    <a:pt x="638804" y="1946627"/>
                  </a:cubicBezTo>
                  <a:cubicBezTo>
                    <a:pt x="637602" y="1965221"/>
                    <a:pt x="636400" y="1983886"/>
                    <a:pt x="635693" y="2002551"/>
                  </a:cubicBezTo>
                  <a:cubicBezTo>
                    <a:pt x="635127" y="2017540"/>
                    <a:pt x="632512" y="2035569"/>
                    <a:pt x="636400" y="2050275"/>
                  </a:cubicBezTo>
                  <a:cubicBezTo>
                    <a:pt x="638662" y="2056355"/>
                    <a:pt x="641561" y="2062223"/>
                    <a:pt x="644955" y="2067808"/>
                  </a:cubicBezTo>
                  <a:cubicBezTo>
                    <a:pt x="647288" y="2072333"/>
                    <a:pt x="649479" y="2076858"/>
                    <a:pt x="652024" y="2081454"/>
                  </a:cubicBezTo>
                  <a:lnTo>
                    <a:pt x="663478" y="2105068"/>
                  </a:lnTo>
                  <a:cubicBezTo>
                    <a:pt x="665599" y="2109522"/>
                    <a:pt x="667225" y="2115744"/>
                    <a:pt x="671891" y="2118006"/>
                  </a:cubicBezTo>
                  <a:cubicBezTo>
                    <a:pt x="678961" y="2121258"/>
                    <a:pt x="687021" y="2121753"/>
                    <a:pt x="694020" y="2125076"/>
                  </a:cubicBezTo>
                  <a:cubicBezTo>
                    <a:pt x="701584" y="2127480"/>
                    <a:pt x="707735" y="2132995"/>
                    <a:pt x="711058" y="2140206"/>
                  </a:cubicBezTo>
                  <a:cubicBezTo>
                    <a:pt x="714523" y="2152084"/>
                    <a:pt x="699817" y="2169971"/>
                    <a:pt x="688434" y="2171951"/>
                  </a:cubicBezTo>
                  <a:cubicBezTo>
                    <a:pt x="674295" y="2174496"/>
                    <a:pt x="657398" y="2166790"/>
                    <a:pt x="643541" y="2171951"/>
                  </a:cubicBezTo>
                  <a:cubicBezTo>
                    <a:pt x="635764" y="2174850"/>
                    <a:pt x="628694" y="2180082"/>
                    <a:pt x="620635" y="2182910"/>
                  </a:cubicBezTo>
                  <a:cubicBezTo>
                    <a:pt x="612363" y="2186021"/>
                    <a:pt x="603596" y="2187647"/>
                    <a:pt x="594759" y="2187647"/>
                  </a:cubicBezTo>
                  <a:cubicBezTo>
                    <a:pt x="579276" y="2187647"/>
                    <a:pt x="561106" y="2184041"/>
                    <a:pt x="555380" y="2167568"/>
                  </a:cubicBezTo>
                  <a:cubicBezTo>
                    <a:pt x="549653" y="2151094"/>
                    <a:pt x="554461" y="2132853"/>
                    <a:pt x="557006" y="2116097"/>
                  </a:cubicBezTo>
                  <a:cubicBezTo>
                    <a:pt x="559692" y="2097998"/>
                    <a:pt x="562308" y="2079333"/>
                    <a:pt x="563227" y="2061092"/>
                  </a:cubicBezTo>
                  <a:cubicBezTo>
                    <a:pt x="563793" y="2042568"/>
                    <a:pt x="563015" y="2024044"/>
                    <a:pt x="561035" y="2005662"/>
                  </a:cubicBezTo>
                  <a:cubicBezTo>
                    <a:pt x="557854" y="1968049"/>
                    <a:pt x="552693" y="1930578"/>
                    <a:pt x="546895" y="1893177"/>
                  </a:cubicBezTo>
                  <a:cubicBezTo>
                    <a:pt x="536291" y="1818319"/>
                    <a:pt x="529504" y="1742972"/>
                    <a:pt x="526534" y="1667428"/>
                  </a:cubicBezTo>
                  <a:cubicBezTo>
                    <a:pt x="526110" y="1658661"/>
                    <a:pt x="525757" y="1649895"/>
                    <a:pt x="525686" y="1641128"/>
                  </a:cubicBezTo>
                  <a:cubicBezTo>
                    <a:pt x="526605" y="1633259"/>
                    <a:pt x="526605" y="1625312"/>
                    <a:pt x="525686" y="1617443"/>
                  </a:cubicBezTo>
                  <a:cubicBezTo>
                    <a:pt x="521656" y="1602171"/>
                    <a:pt x="517202" y="1587465"/>
                    <a:pt x="514516" y="1571841"/>
                  </a:cubicBezTo>
                  <a:cubicBezTo>
                    <a:pt x="509566" y="1541729"/>
                    <a:pt x="506173" y="1511377"/>
                    <a:pt x="504335" y="1480919"/>
                  </a:cubicBezTo>
                  <a:cubicBezTo>
                    <a:pt x="500870" y="1429095"/>
                    <a:pt x="497265" y="1377271"/>
                    <a:pt x="493942" y="1325377"/>
                  </a:cubicBezTo>
                  <a:cubicBezTo>
                    <a:pt x="492670" y="1304944"/>
                    <a:pt x="491256" y="1284653"/>
                    <a:pt x="488357" y="1264432"/>
                  </a:cubicBezTo>
                  <a:cubicBezTo>
                    <a:pt x="529998" y="1288400"/>
                    <a:pt x="605576" y="1277300"/>
                    <a:pt x="616958" y="1222860"/>
                  </a:cubicBezTo>
                  <a:cubicBezTo>
                    <a:pt x="594193" y="1267119"/>
                    <a:pt x="525050" y="1275250"/>
                    <a:pt x="488287" y="1244849"/>
                  </a:cubicBezTo>
                  <a:cubicBezTo>
                    <a:pt x="479590" y="1237778"/>
                    <a:pt x="470965" y="1228022"/>
                    <a:pt x="470682" y="1216568"/>
                  </a:cubicBezTo>
                  <a:cubicBezTo>
                    <a:pt x="470682" y="1201650"/>
                    <a:pt x="469904" y="1186732"/>
                    <a:pt x="469339" y="1171814"/>
                  </a:cubicBezTo>
                  <a:cubicBezTo>
                    <a:pt x="468137" y="1143534"/>
                    <a:pt x="466369" y="1114758"/>
                    <a:pt x="463047" y="1086407"/>
                  </a:cubicBezTo>
                  <a:cubicBezTo>
                    <a:pt x="459795" y="1114688"/>
                    <a:pt x="458028" y="1142968"/>
                    <a:pt x="456825" y="1171814"/>
                  </a:cubicBezTo>
                  <a:cubicBezTo>
                    <a:pt x="456189" y="1186732"/>
                    <a:pt x="455765" y="1201650"/>
                    <a:pt x="455412" y="1216568"/>
                  </a:cubicBezTo>
                  <a:cubicBezTo>
                    <a:pt x="455412" y="1228234"/>
                    <a:pt x="446574" y="1237778"/>
                    <a:pt x="437808" y="1244849"/>
                  </a:cubicBezTo>
                  <a:cubicBezTo>
                    <a:pt x="400691" y="1275250"/>
                    <a:pt x="331760" y="1267119"/>
                    <a:pt x="309206" y="1222860"/>
                  </a:cubicBezTo>
                  <a:cubicBezTo>
                    <a:pt x="320589" y="1277300"/>
                    <a:pt x="396166" y="1288400"/>
                    <a:pt x="437808" y="1264432"/>
                  </a:cubicBezTo>
                  <a:cubicBezTo>
                    <a:pt x="433424" y="1294622"/>
                    <a:pt x="432364" y="1325023"/>
                    <a:pt x="430313" y="1355425"/>
                  </a:cubicBezTo>
                  <a:cubicBezTo>
                    <a:pt x="428404" y="1383140"/>
                    <a:pt x="426566" y="1410876"/>
                    <a:pt x="424658" y="1438640"/>
                  </a:cubicBezTo>
                  <a:cubicBezTo>
                    <a:pt x="422537" y="1484122"/>
                    <a:pt x="418083" y="1529456"/>
                    <a:pt x="411154" y="1574457"/>
                  </a:cubicBezTo>
                  <a:cubicBezTo>
                    <a:pt x="409740" y="1582658"/>
                    <a:pt x="408043" y="1590859"/>
                    <a:pt x="406064" y="1598919"/>
                  </a:cubicBezTo>
                  <a:cubicBezTo>
                    <a:pt x="404437" y="1605565"/>
                    <a:pt x="401185" y="1612282"/>
                    <a:pt x="400054" y="1618998"/>
                  </a:cubicBezTo>
                  <a:cubicBezTo>
                    <a:pt x="399489" y="1626811"/>
                    <a:pt x="399489" y="1634659"/>
                    <a:pt x="400054" y="1642471"/>
                  </a:cubicBezTo>
                  <a:cubicBezTo>
                    <a:pt x="400054" y="1652652"/>
                    <a:pt x="399489" y="1662833"/>
                    <a:pt x="398994" y="1672943"/>
                  </a:cubicBezTo>
                  <a:cubicBezTo>
                    <a:pt x="397227" y="1710061"/>
                    <a:pt x="394611" y="1747109"/>
                    <a:pt x="391500" y="1784085"/>
                  </a:cubicBezTo>
                  <a:cubicBezTo>
                    <a:pt x="385137" y="1860089"/>
                    <a:pt x="370926" y="1935032"/>
                    <a:pt x="364634" y="2011036"/>
                  </a:cubicBezTo>
                  <a:cubicBezTo>
                    <a:pt x="362726" y="2028994"/>
                    <a:pt x="362230" y="2047164"/>
                    <a:pt x="363150" y="2065192"/>
                  </a:cubicBezTo>
                  <a:cubicBezTo>
                    <a:pt x="364493" y="2083009"/>
                    <a:pt x="366755" y="2101109"/>
                    <a:pt x="369583" y="2118713"/>
                  </a:cubicBezTo>
                  <a:cubicBezTo>
                    <a:pt x="372199" y="2135187"/>
                    <a:pt x="377218" y="2154629"/>
                    <a:pt x="369583" y="2170537"/>
                  </a:cubicBezTo>
                  <a:cubicBezTo>
                    <a:pt x="361947" y="2186445"/>
                    <a:pt x="342788" y="2188283"/>
                    <a:pt x="327729" y="2187647"/>
                  </a:cubicBezTo>
                  <a:cubicBezTo>
                    <a:pt x="319246" y="2187081"/>
                    <a:pt x="310974" y="2185172"/>
                    <a:pt x="303126" y="2181991"/>
                  </a:cubicBezTo>
                  <a:cubicBezTo>
                    <a:pt x="296056" y="2179304"/>
                    <a:pt x="289552" y="2174426"/>
                    <a:pt x="282553" y="2171881"/>
                  </a:cubicBezTo>
                  <a:cubicBezTo>
                    <a:pt x="267706" y="2166507"/>
                    <a:pt x="250032" y="2176759"/>
                    <a:pt x="235185" y="2171386"/>
                  </a:cubicBezTo>
                  <a:cubicBezTo>
                    <a:pt x="223873" y="2167214"/>
                    <a:pt x="209451" y="2148761"/>
                    <a:pt x="216803" y="2136671"/>
                  </a:cubicBezTo>
                  <a:cubicBezTo>
                    <a:pt x="220974" y="2131086"/>
                    <a:pt x="226701" y="2126915"/>
                    <a:pt x="233205" y="2124581"/>
                  </a:cubicBezTo>
                  <a:cubicBezTo>
                    <a:pt x="236740" y="2123097"/>
                    <a:pt x="240417" y="2121824"/>
                    <a:pt x="244093" y="2120763"/>
                  </a:cubicBezTo>
                  <a:cubicBezTo>
                    <a:pt x="248052" y="2120198"/>
                    <a:pt x="252011" y="2119137"/>
                    <a:pt x="255688" y="2117582"/>
                  </a:cubicBezTo>
                  <a:cubicBezTo>
                    <a:pt x="259646" y="2115037"/>
                    <a:pt x="261697" y="2107472"/>
                    <a:pt x="263535" y="2103442"/>
                  </a:cubicBezTo>
                  <a:cubicBezTo>
                    <a:pt x="267423" y="2095523"/>
                    <a:pt x="271312" y="2087605"/>
                    <a:pt x="275130" y="2079616"/>
                  </a:cubicBezTo>
                  <a:cubicBezTo>
                    <a:pt x="279866" y="2069859"/>
                    <a:pt x="287926" y="2059112"/>
                    <a:pt x="289906" y="2048507"/>
                  </a:cubicBezTo>
                  <a:cubicBezTo>
                    <a:pt x="291815" y="2031468"/>
                    <a:pt x="291815" y="2014238"/>
                    <a:pt x="289906" y="1997178"/>
                  </a:cubicBezTo>
                  <a:cubicBezTo>
                    <a:pt x="289199" y="1978937"/>
                    <a:pt x="287997" y="1960767"/>
                    <a:pt x="286725" y="1942597"/>
                  </a:cubicBezTo>
                  <a:cubicBezTo>
                    <a:pt x="284179" y="1904892"/>
                    <a:pt x="280998" y="1867180"/>
                    <a:pt x="277250" y="1829475"/>
                  </a:cubicBezTo>
                  <a:cubicBezTo>
                    <a:pt x="273645" y="1792782"/>
                    <a:pt x="267635" y="1756088"/>
                    <a:pt x="266151" y="1719182"/>
                  </a:cubicBezTo>
                  <a:cubicBezTo>
                    <a:pt x="264171" y="1682120"/>
                    <a:pt x="267282" y="1644967"/>
                    <a:pt x="275341" y="1608747"/>
                  </a:cubicBezTo>
                  <a:cubicBezTo>
                    <a:pt x="279442" y="1592174"/>
                    <a:pt x="281704" y="1575199"/>
                    <a:pt x="281988" y="1558125"/>
                  </a:cubicBezTo>
                  <a:cubicBezTo>
                    <a:pt x="281988" y="1539389"/>
                    <a:pt x="281988" y="1520653"/>
                    <a:pt x="280927" y="1501564"/>
                  </a:cubicBezTo>
                  <a:cubicBezTo>
                    <a:pt x="279301" y="1463880"/>
                    <a:pt x="276685" y="1426196"/>
                    <a:pt x="273362" y="1388442"/>
                  </a:cubicBezTo>
                  <a:cubicBezTo>
                    <a:pt x="267777" y="1313845"/>
                    <a:pt x="266363" y="1239001"/>
                    <a:pt x="269050" y="1164249"/>
                  </a:cubicBezTo>
                  <a:cubicBezTo>
                    <a:pt x="269898" y="1127060"/>
                    <a:pt x="272302" y="1090367"/>
                    <a:pt x="276756" y="1053390"/>
                  </a:cubicBezTo>
                  <a:cubicBezTo>
                    <a:pt x="281281" y="1015211"/>
                    <a:pt x="286300" y="977174"/>
                    <a:pt x="290896" y="938996"/>
                  </a:cubicBezTo>
                  <a:cubicBezTo>
                    <a:pt x="294854" y="903263"/>
                    <a:pt x="296693" y="867333"/>
                    <a:pt x="296410" y="831389"/>
                  </a:cubicBezTo>
                  <a:cubicBezTo>
                    <a:pt x="296410" y="818946"/>
                    <a:pt x="296410" y="806502"/>
                    <a:pt x="295915" y="794129"/>
                  </a:cubicBezTo>
                  <a:cubicBezTo>
                    <a:pt x="295491" y="767899"/>
                    <a:pt x="295208" y="741740"/>
                    <a:pt x="294714" y="715510"/>
                  </a:cubicBezTo>
                  <a:cubicBezTo>
                    <a:pt x="294714" y="702147"/>
                    <a:pt x="294714" y="688785"/>
                    <a:pt x="294006" y="675422"/>
                  </a:cubicBezTo>
                  <a:cubicBezTo>
                    <a:pt x="294077" y="668953"/>
                    <a:pt x="292380" y="662590"/>
                    <a:pt x="289199" y="656969"/>
                  </a:cubicBezTo>
                  <a:cubicBezTo>
                    <a:pt x="286583" y="652657"/>
                    <a:pt x="279018" y="643253"/>
                    <a:pt x="273079" y="643466"/>
                  </a:cubicBezTo>
                  <a:cubicBezTo>
                    <a:pt x="267141" y="643677"/>
                    <a:pt x="275130" y="656545"/>
                    <a:pt x="276331" y="660009"/>
                  </a:cubicBezTo>
                  <a:cubicBezTo>
                    <a:pt x="278099" y="665362"/>
                    <a:pt x="279018" y="670982"/>
                    <a:pt x="278947" y="676624"/>
                  </a:cubicBezTo>
                  <a:cubicBezTo>
                    <a:pt x="280149" y="686883"/>
                    <a:pt x="280149" y="697262"/>
                    <a:pt x="278947" y="707521"/>
                  </a:cubicBezTo>
                  <a:cubicBezTo>
                    <a:pt x="276331" y="718621"/>
                    <a:pt x="271877" y="729579"/>
                    <a:pt x="268060" y="740396"/>
                  </a:cubicBezTo>
                  <a:cubicBezTo>
                    <a:pt x="257384" y="772403"/>
                    <a:pt x="246780" y="804430"/>
                    <a:pt x="236104" y="836479"/>
                  </a:cubicBezTo>
                  <a:cubicBezTo>
                    <a:pt x="235043" y="839661"/>
                    <a:pt x="233701" y="842842"/>
                    <a:pt x="232922" y="846095"/>
                  </a:cubicBezTo>
                  <a:cubicBezTo>
                    <a:pt x="231438" y="856855"/>
                    <a:pt x="230589" y="867687"/>
                    <a:pt x="230306" y="878547"/>
                  </a:cubicBezTo>
                  <a:cubicBezTo>
                    <a:pt x="225145" y="914413"/>
                    <a:pt x="217440" y="949856"/>
                    <a:pt x="207118" y="984598"/>
                  </a:cubicBezTo>
                  <a:cubicBezTo>
                    <a:pt x="202664" y="1002011"/>
                    <a:pt x="197220" y="1019149"/>
                    <a:pt x="190786" y="1035927"/>
                  </a:cubicBezTo>
                  <a:cubicBezTo>
                    <a:pt x="183716" y="1053249"/>
                    <a:pt x="175445" y="1070146"/>
                    <a:pt x="167385" y="1087044"/>
                  </a:cubicBezTo>
                  <a:cubicBezTo>
                    <a:pt x="163496" y="1095245"/>
                    <a:pt x="159538" y="1103376"/>
                    <a:pt x="155578" y="1111506"/>
                  </a:cubicBezTo>
                  <a:cubicBezTo>
                    <a:pt x="153881" y="1114971"/>
                    <a:pt x="151902" y="1118576"/>
                    <a:pt x="150205" y="1121829"/>
                  </a:cubicBezTo>
                  <a:cubicBezTo>
                    <a:pt x="148933" y="1124572"/>
                    <a:pt x="148650" y="1127655"/>
                    <a:pt x="149286" y="1130595"/>
                  </a:cubicBezTo>
                  <a:cubicBezTo>
                    <a:pt x="150417" y="1148794"/>
                    <a:pt x="150417" y="1167049"/>
                    <a:pt x="149286" y="1185248"/>
                  </a:cubicBezTo>
                  <a:cubicBezTo>
                    <a:pt x="148650" y="1202286"/>
                    <a:pt x="148862" y="1218972"/>
                    <a:pt x="148791" y="1236011"/>
                  </a:cubicBezTo>
                  <a:cubicBezTo>
                    <a:pt x="148862" y="1244509"/>
                    <a:pt x="148508" y="1253000"/>
                    <a:pt x="147731" y="1261463"/>
                  </a:cubicBezTo>
                  <a:cubicBezTo>
                    <a:pt x="147731" y="1263726"/>
                    <a:pt x="146387" y="1279492"/>
                    <a:pt x="142923" y="1279987"/>
                  </a:cubicBezTo>
                  <a:cubicBezTo>
                    <a:pt x="136561" y="1279987"/>
                    <a:pt x="134156" y="1251706"/>
                    <a:pt x="133520" y="1247606"/>
                  </a:cubicBezTo>
                  <a:cubicBezTo>
                    <a:pt x="132743" y="1242233"/>
                    <a:pt x="132601" y="1232688"/>
                    <a:pt x="128430" y="1228587"/>
                  </a:cubicBezTo>
                  <a:cubicBezTo>
                    <a:pt x="122774" y="1223002"/>
                    <a:pt x="118532" y="1229860"/>
                    <a:pt x="117401" y="1235021"/>
                  </a:cubicBezTo>
                  <a:cubicBezTo>
                    <a:pt x="115845" y="1243406"/>
                    <a:pt x="114785" y="1251883"/>
                    <a:pt x="114290" y="1260403"/>
                  </a:cubicBezTo>
                  <a:cubicBezTo>
                    <a:pt x="113584" y="1267897"/>
                    <a:pt x="112876" y="1275391"/>
                    <a:pt x="111745" y="1282815"/>
                  </a:cubicBezTo>
                  <a:cubicBezTo>
                    <a:pt x="110897" y="1288047"/>
                    <a:pt x="110331" y="1299359"/>
                    <a:pt x="105735" y="1302965"/>
                  </a:cubicBezTo>
                  <a:cubicBezTo>
                    <a:pt x="100221" y="1302045"/>
                    <a:pt x="101211" y="1276522"/>
                    <a:pt x="101140" y="1272705"/>
                  </a:cubicBezTo>
                  <a:cubicBezTo>
                    <a:pt x="101140" y="1260473"/>
                    <a:pt x="102483" y="1248030"/>
                    <a:pt x="101140" y="1235869"/>
                  </a:cubicBezTo>
                  <a:cubicBezTo>
                    <a:pt x="100362" y="1225901"/>
                    <a:pt x="92091" y="1223426"/>
                    <a:pt x="88839" y="1233819"/>
                  </a:cubicBezTo>
                  <a:cubicBezTo>
                    <a:pt x="87354" y="1239426"/>
                    <a:pt x="86082" y="1245117"/>
                    <a:pt x="85233" y="1250858"/>
                  </a:cubicBezTo>
                  <a:cubicBezTo>
                    <a:pt x="84102" y="1256868"/>
                    <a:pt x="75123" y="1312015"/>
                    <a:pt x="67982" y="1309399"/>
                  </a:cubicBezTo>
                  <a:cubicBezTo>
                    <a:pt x="65225" y="1308409"/>
                    <a:pt x="65650" y="1297945"/>
                    <a:pt x="65579" y="1295612"/>
                  </a:cubicBezTo>
                  <a:cubicBezTo>
                    <a:pt x="65508" y="1289093"/>
                    <a:pt x="65862" y="1282575"/>
                    <a:pt x="66569" y="1276098"/>
                  </a:cubicBezTo>
                  <a:cubicBezTo>
                    <a:pt x="67205" y="1269735"/>
                    <a:pt x="68053" y="1263372"/>
                    <a:pt x="68901" y="1257009"/>
                  </a:cubicBezTo>
                  <a:cubicBezTo>
                    <a:pt x="70174" y="1247181"/>
                    <a:pt x="74133" y="1234102"/>
                    <a:pt x="72436" y="1224416"/>
                  </a:cubicBezTo>
                  <a:cubicBezTo>
                    <a:pt x="71942" y="1221517"/>
                    <a:pt x="70245" y="1218689"/>
                    <a:pt x="66780" y="1219113"/>
                  </a:cubicBezTo>
                  <a:cubicBezTo>
                    <a:pt x="63316" y="1219537"/>
                    <a:pt x="61690" y="1223426"/>
                    <a:pt x="60418" y="1226183"/>
                  </a:cubicBezTo>
                  <a:cubicBezTo>
                    <a:pt x="58155" y="1231203"/>
                    <a:pt x="56317" y="1236435"/>
                    <a:pt x="54408" y="1241596"/>
                  </a:cubicBezTo>
                  <a:cubicBezTo>
                    <a:pt x="50661" y="1252866"/>
                    <a:pt x="45924" y="1263796"/>
                    <a:pt x="40268" y="1274260"/>
                  </a:cubicBezTo>
                  <a:cubicBezTo>
                    <a:pt x="39208" y="1275957"/>
                    <a:pt x="35249" y="1283239"/>
                    <a:pt x="32774" y="1282249"/>
                  </a:cubicBezTo>
                  <a:cubicBezTo>
                    <a:pt x="30300" y="1281259"/>
                    <a:pt x="31219" y="1270725"/>
                    <a:pt x="31502" y="1268533"/>
                  </a:cubicBezTo>
                  <a:cubicBezTo>
                    <a:pt x="33977" y="1247323"/>
                    <a:pt x="43521" y="1228587"/>
                    <a:pt x="48894" y="1208367"/>
                  </a:cubicBezTo>
                  <a:cubicBezTo>
                    <a:pt x="50308" y="1203064"/>
                    <a:pt x="50873" y="1197408"/>
                    <a:pt x="51863" y="1192035"/>
                  </a:cubicBezTo>
                  <a:cubicBezTo>
                    <a:pt x="53348" y="1186711"/>
                    <a:pt x="54338" y="1181267"/>
                    <a:pt x="54903" y="1175774"/>
                  </a:cubicBezTo>
                  <a:cubicBezTo>
                    <a:pt x="54903" y="1172804"/>
                    <a:pt x="53207" y="1169481"/>
                    <a:pt x="49459" y="1170400"/>
                  </a:cubicBezTo>
                  <a:cubicBezTo>
                    <a:pt x="45712" y="1171319"/>
                    <a:pt x="41966" y="1180086"/>
                    <a:pt x="39279" y="1183409"/>
                  </a:cubicBezTo>
                  <a:cubicBezTo>
                    <a:pt x="32209" y="1192176"/>
                    <a:pt x="20544" y="1202852"/>
                    <a:pt x="8384" y="1198398"/>
                  </a:cubicBezTo>
                  <a:cubicBezTo>
                    <a:pt x="11353" y="1191328"/>
                    <a:pt x="18918" y="1186237"/>
                    <a:pt x="22947" y="1179521"/>
                  </a:cubicBezTo>
                  <a:cubicBezTo>
                    <a:pt x="29098" y="1169340"/>
                    <a:pt x="32491" y="1157533"/>
                    <a:pt x="38642" y="1147422"/>
                  </a:cubicBezTo>
                  <a:cubicBezTo>
                    <a:pt x="44722" y="1137800"/>
                    <a:pt x="52500" y="1129344"/>
                    <a:pt x="61548" y="1122465"/>
                  </a:cubicBezTo>
                  <a:cubicBezTo>
                    <a:pt x="71234" y="1115650"/>
                    <a:pt x="81557" y="1109753"/>
                    <a:pt x="92374" y="1104861"/>
                  </a:cubicBezTo>
                  <a:cubicBezTo>
                    <a:pt x="96403" y="1102739"/>
                    <a:pt x="95838" y="1101326"/>
                    <a:pt x="95979" y="1097225"/>
                  </a:cubicBezTo>
                  <a:cubicBezTo>
                    <a:pt x="96757" y="1090310"/>
                    <a:pt x="98100" y="1083459"/>
                    <a:pt x="99868" y="1076721"/>
                  </a:cubicBezTo>
                  <a:cubicBezTo>
                    <a:pt x="102413" y="1063571"/>
                    <a:pt x="104958" y="1050350"/>
                    <a:pt x="107644" y="1037200"/>
                  </a:cubicBezTo>
                  <a:cubicBezTo>
                    <a:pt x="112805" y="1011323"/>
                    <a:pt x="118178" y="985446"/>
                    <a:pt x="123976" y="959428"/>
                  </a:cubicBezTo>
                  <a:cubicBezTo>
                    <a:pt x="129773" y="933411"/>
                    <a:pt x="135853" y="907816"/>
                    <a:pt x="142923" y="882364"/>
                  </a:cubicBezTo>
                  <a:cubicBezTo>
                    <a:pt x="146387" y="870062"/>
                    <a:pt x="149993" y="857831"/>
                    <a:pt x="154588" y="845883"/>
                  </a:cubicBezTo>
                  <a:cubicBezTo>
                    <a:pt x="157416" y="835765"/>
                    <a:pt x="158972" y="825344"/>
                    <a:pt x="159184" y="814845"/>
                  </a:cubicBezTo>
                  <a:cubicBezTo>
                    <a:pt x="164699" y="761748"/>
                    <a:pt x="168234" y="708793"/>
                    <a:pt x="173324" y="655484"/>
                  </a:cubicBezTo>
                  <a:cubicBezTo>
                    <a:pt x="175939" y="629750"/>
                    <a:pt x="177142" y="602742"/>
                    <a:pt x="183999" y="577713"/>
                  </a:cubicBezTo>
                  <a:cubicBezTo>
                    <a:pt x="189867" y="554948"/>
                    <a:pt x="201249" y="533985"/>
                    <a:pt x="217156" y="516699"/>
                  </a:cubicBezTo>
                  <a:cubicBezTo>
                    <a:pt x="250597" y="481348"/>
                    <a:pt x="298885" y="467208"/>
                    <a:pt x="344414" y="455684"/>
                  </a:cubicBezTo>
                  <a:cubicBezTo>
                    <a:pt x="366755" y="450996"/>
                    <a:pt x="385349" y="435491"/>
                    <a:pt x="393903" y="414323"/>
                  </a:cubicBezTo>
                  <a:cubicBezTo>
                    <a:pt x="398640" y="403011"/>
                    <a:pt x="401822" y="391126"/>
                    <a:pt x="403378" y="378973"/>
                  </a:cubicBezTo>
                  <a:cubicBezTo>
                    <a:pt x="404437" y="373006"/>
                    <a:pt x="404933" y="366940"/>
                    <a:pt x="404862" y="360873"/>
                  </a:cubicBezTo>
                  <a:cubicBezTo>
                    <a:pt x="404862" y="356419"/>
                    <a:pt x="402458" y="355430"/>
                    <a:pt x="398923" y="352955"/>
                  </a:cubicBezTo>
                  <a:cubicBezTo>
                    <a:pt x="363008" y="327015"/>
                    <a:pt x="336991" y="289614"/>
                    <a:pt x="325114" y="246903"/>
                  </a:cubicBezTo>
                  <a:cubicBezTo>
                    <a:pt x="310974" y="199180"/>
                    <a:pt x="307580" y="143468"/>
                    <a:pt x="323912" y="95957"/>
                  </a:cubicBezTo>
                  <a:cubicBezTo>
                    <a:pt x="339607" y="51980"/>
                    <a:pt x="378067" y="20123"/>
                    <a:pt x="424233" y="12954"/>
                  </a:cubicBezTo>
                  <a:cubicBezTo>
                    <a:pt x="471319" y="4540"/>
                    <a:pt x="526040" y="9772"/>
                    <a:pt x="563863" y="41234"/>
                  </a:cubicBezTo>
                  <a:cubicBezTo>
                    <a:pt x="601687" y="72696"/>
                    <a:pt x="612504" y="123742"/>
                    <a:pt x="611302" y="170829"/>
                  </a:cubicBezTo>
                  <a:cubicBezTo>
                    <a:pt x="610101" y="217916"/>
                    <a:pt x="598930" y="267760"/>
                    <a:pt x="571358" y="307706"/>
                  </a:cubicBezTo>
                  <a:cubicBezTo>
                    <a:pt x="559126" y="325600"/>
                    <a:pt x="543856" y="341141"/>
                    <a:pt x="526110" y="353591"/>
                  </a:cubicBezTo>
                  <a:cubicBezTo>
                    <a:pt x="523141" y="355571"/>
                    <a:pt x="520808" y="356490"/>
                    <a:pt x="520030" y="360237"/>
                  </a:cubicBezTo>
                  <a:cubicBezTo>
                    <a:pt x="519394" y="366303"/>
                    <a:pt x="519677" y="372426"/>
                    <a:pt x="520879" y="378407"/>
                  </a:cubicBezTo>
                  <a:cubicBezTo>
                    <a:pt x="522222" y="390306"/>
                    <a:pt x="525050" y="401979"/>
                    <a:pt x="529433" y="413121"/>
                  </a:cubicBezTo>
                  <a:cubicBezTo>
                    <a:pt x="537210" y="434601"/>
                    <a:pt x="555168" y="450833"/>
                    <a:pt x="577296" y="456461"/>
                  </a:cubicBezTo>
                  <a:cubicBezTo>
                    <a:pt x="601405" y="461940"/>
                    <a:pt x="625018" y="469293"/>
                    <a:pt x="647995" y="478449"/>
                  </a:cubicBezTo>
                  <a:cubicBezTo>
                    <a:pt x="692182" y="497326"/>
                    <a:pt x="725764" y="529212"/>
                    <a:pt x="739055" y="575946"/>
                  </a:cubicBezTo>
                  <a:cubicBezTo>
                    <a:pt x="746125" y="600267"/>
                    <a:pt x="747397" y="626709"/>
                    <a:pt x="750013" y="651808"/>
                  </a:cubicBezTo>
                  <a:cubicBezTo>
                    <a:pt x="752699" y="678038"/>
                    <a:pt x="755033" y="704339"/>
                    <a:pt x="757083" y="730640"/>
                  </a:cubicBezTo>
                  <a:cubicBezTo>
                    <a:pt x="759133" y="756941"/>
                    <a:pt x="761466" y="784302"/>
                    <a:pt x="764152" y="811097"/>
                  </a:cubicBezTo>
                  <a:cubicBezTo>
                    <a:pt x="764436" y="822332"/>
                    <a:pt x="765849" y="833510"/>
                    <a:pt x="768324" y="844469"/>
                  </a:cubicBezTo>
                  <a:cubicBezTo>
                    <a:pt x="772141" y="856558"/>
                    <a:pt x="776737" y="868366"/>
                    <a:pt x="780201" y="880597"/>
                  </a:cubicBezTo>
                  <a:cubicBezTo>
                    <a:pt x="794766" y="931572"/>
                    <a:pt x="805653" y="983608"/>
                    <a:pt x="816187" y="1035432"/>
                  </a:cubicBezTo>
                  <a:cubicBezTo>
                    <a:pt x="818944" y="1048724"/>
                    <a:pt x="821560" y="1062086"/>
                    <a:pt x="824106" y="1075378"/>
                  </a:cubicBezTo>
                  <a:cubicBezTo>
                    <a:pt x="825307" y="1081388"/>
                    <a:pt x="826438" y="1087326"/>
                    <a:pt x="827570" y="1093336"/>
                  </a:cubicBezTo>
                  <a:cubicBezTo>
                    <a:pt x="828700" y="1099346"/>
                    <a:pt x="828135" y="1102810"/>
                    <a:pt x="833932" y="1105567"/>
                  </a:cubicBezTo>
                  <a:cubicBezTo>
                    <a:pt x="854718" y="1115395"/>
                    <a:pt x="876351" y="1128475"/>
                    <a:pt x="887664" y="1149685"/>
                  </a:cubicBezTo>
                  <a:cubicBezTo>
                    <a:pt x="892825" y="1159583"/>
                    <a:pt x="896430" y="1170188"/>
                    <a:pt x="902157" y="1179733"/>
                  </a:cubicBezTo>
                  <a:cubicBezTo>
                    <a:pt x="906116" y="1186803"/>
                    <a:pt x="913751" y="1191328"/>
                    <a:pt x="916721" y="11986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4" name="Google Shape;404;p39"/>
          <p:cNvGrpSpPr/>
          <p:nvPr/>
        </p:nvGrpSpPr>
        <p:grpSpPr>
          <a:xfrm>
            <a:off x="7375500" y="2956080"/>
            <a:ext cx="506715" cy="1140384"/>
            <a:chOff x="8652108" y="1606876"/>
            <a:chExt cx="716306" cy="1612078"/>
          </a:xfrm>
        </p:grpSpPr>
        <p:sp>
          <p:nvSpPr>
            <p:cNvPr id="405" name="Google Shape;405;p39"/>
            <p:cNvSpPr/>
            <p:nvPr/>
          </p:nvSpPr>
          <p:spPr>
            <a:xfrm>
              <a:off x="8652108" y="1606876"/>
              <a:ext cx="716282" cy="1612078"/>
            </a:xfrm>
            <a:custGeom>
              <a:rect b="b" l="l" r="r" t="t"/>
              <a:pathLst>
                <a:path extrusionOk="0" h="1612078" w="716282">
                  <a:moveTo>
                    <a:pt x="714907" y="938730"/>
                  </a:moveTo>
                  <a:cubicBezTo>
                    <a:pt x="711513" y="930578"/>
                    <a:pt x="706777" y="923084"/>
                    <a:pt x="700767" y="916600"/>
                  </a:cubicBezTo>
                  <a:cubicBezTo>
                    <a:pt x="695324" y="909530"/>
                    <a:pt x="692567" y="901753"/>
                    <a:pt x="687617" y="894612"/>
                  </a:cubicBezTo>
                  <a:cubicBezTo>
                    <a:pt x="681962" y="886651"/>
                    <a:pt x="675528" y="879263"/>
                    <a:pt x="668387" y="872553"/>
                  </a:cubicBezTo>
                  <a:cubicBezTo>
                    <a:pt x="665559" y="869796"/>
                    <a:pt x="659338" y="866120"/>
                    <a:pt x="657641" y="862726"/>
                  </a:cubicBezTo>
                  <a:cubicBezTo>
                    <a:pt x="657076" y="860054"/>
                    <a:pt x="656934" y="857311"/>
                    <a:pt x="657217" y="854596"/>
                  </a:cubicBezTo>
                  <a:cubicBezTo>
                    <a:pt x="657217" y="850990"/>
                    <a:pt x="656793" y="847525"/>
                    <a:pt x="656510" y="843778"/>
                  </a:cubicBezTo>
                  <a:cubicBezTo>
                    <a:pt x="653894" y="799060"/>
                    <a:pt x="646824" y="754716"/>
                    <a:pt x="635300" y="711426"/>
                  </a:cubicBezTo>
                  <a:cubicBezTo>
                    <a:pt x="632473" y="701316"/>
                    <a:pt x="629291" y="691205"/>
                    <a:pt x="625474" y="681449"/>
                  </a:cubicBezTo>
                  <a:cubicBezTo>
                    <a:pt x="621656" y="671692"/>
                    <a:pt x="614939" y="662006"/>
                    <a:pt x="614020" y="651825"/>
                  </a:cubicBezTo>
                  <a:cubicBezTo>
                    <a:pt x="611828" y="629059"/>
                    <a:pt x="609071" y="606414"/>
                    <a:pt x="605678" y="583881"/>
                  </a:cubicBezTo>
                  <a:cubicBezTo>
                    <a:pt x="601294" y="550821"/>
                    <a:pt x="594437" y="518136"/>
                    <a:pt x="585175" y="486102"/>
                  </a:cubicBezTo>
                  <a:cubicBezTo>
                    <a:pt x="581216" y="471205"/>
                    <a:pt x="575206" y="456931"/>
                    <a:pt x="567288" y="443681"/>
                  </a:cubicBezTo>
                  <a:cubicBezTo>
                    <a:pt x="557249" y="428579"/>
                    <a:pt x="543604" y="416178"/>
                    <a:pt x="527626" y="407553"/>
                  </a:cubicBezTo>
                  <a:cubicBezTo>
                    <a:pt x="509103" y="397803"/>
                    <a:pt x="488883" y="391574"/>
                    <a:pt x="468098" y="389171"/>
                  </a:cubicBezTo>
                  <a:cubicBezTo>
                    <a:pt x="459332" y="388520"/>
                    <a:pt x="451060" y="384815"/>
                    <a:pt x="444767" y="378707"/>
                  </a:cubicBezTo>
                  <a:cubicBezTo>
                    <a:pt x="437768" y="372429"/>
                    <a:pt x="431830" y="365076"/>
                    <a:pt x="427163" y="356931"/>
                  </a:cubicBezTo>
                  <a:cubicBezTo>
                    <a:pt x="425184" y="351353"/>
                    <a:pt x="424618" y="345385"/>
                    <a:pt x="425467" y="339539"/>
                  </a:cubicBezTo>
                  <a:cubicBezTo>
                    <a:pt x="425467" y="337983"/>
                    <a:pt x="424901" y="333175"/>
                    <a:pt x="425467" y="331903"/>
                  </a:cubicBezTo>
                  <a:cubicBezTo>
                    <a:pt x="426032" y="330630"/>
                    <a:pt x="430204" y="329216"/>
                    <a:pt x="431476" y="328438"/>
                  </a:cubicBezTo>
                  <a:cubicBezTo>
                    <a:pt x="436142" y="325618"/>
                    <a:pt x="440596" y="322507"/>
                    <a:pt x="444838" y="319106"/>
                  </a:cubicBezTo>
                  <a:cubicBezTo>
                    <a:pt x="459897" y="307242"/>
                    <a:pt x="472340" y="292416"/>
                    <a:pt x="481390" y="275554"/>
                  </a:cubicBezTo>
                  <a:cubicBezTo>
                    <a:pt x="502175" y="237658"/>
                    <a:pt x="506699" y="192268"/>
                    <a:pt x="503942" y="149777"/>
                  </a:cubicBezTo>
                  <a:cubicBezTo>
                    <a:pt x="501326" y="109265"/>
                    <a:pt x="489802" y="67127"/>
                    <a:pt x="460462" y="37645"/>
                  </a:cubicBezTo>
                  <a:cubicBezTo>
                    <a:pt x="447312" y="24643"/>
                    <a:pt x="431547" y="14674"/>
                    <a:pt x="414155" y="8445"/>
                  </a:cubicBezTo>
                  <a:cubicBezTo>
                    <a:pt x="394218" y="2238"/>
                    <a:pt x="373432" y="-604"/>
                    <a:pt x="352576" y="32"/>
                  </a:cubicBezTo>
                  <a:cubicBezTo>
                    <a:pt x="312349" y="-1431"/>
                    <a:pt x="273606" y="15509"/>
                    <a:pt x="247305" y="46058"/>
                  </a:cubicBezTo>
                  <a:cubicBezTo>
                    <a:pt x="221006" y="77803"/>
                    <a:pt x="211956" y="120082"/>
                    <a:pt x="210896" y="160382"/>
                  </a:cubicBezTo>
                  <a:cubicBezTo>
                    <a:pt x="209623" y="202803"/>
                    <a:pt x="215774" y="247556"/>
                    <a:pt x="239176" y="284109"/>
                  </a:cubicBezTo>
                  <a:cubicBezTo>
                    <a:pt x="249710" y="300801"/>
                    <a:pt x="263708" y="315048"/>
                    <a:pt x="280180" y="325893"/>
                  </a:cubicBezTo>
                  <a:cubicBezTo>
                    <a:pt x="282089" y="327237"/>
                    <a:pt x="284069" y="328438"/>
                    <a:pt x="286120" y="329640"/>
                  </a:cubicBezTo>
                  <a:cubicBezTo>
                    <a:pt x="289372" y="331549"/>
                    <a:pt x="289301" y="330984"/>
                    <a:pt x="290220" y="334448"/>
                  </a:cubicBezTo>
                  <a:cubicBezTo>
                    <a:pt x="290785" y="338626"/>
                    <a:pt x="290785" y="342854"/>
                    <a:pt x="290220" y="347033"/>
                  </a:cubicBezTo>
                  <a:cubicBezTo>
                    <a:pt x="290503" y="352385"/>
                    <a:pt x="288736" y="357638"/>
                    <a:pt x="285271" y="361739"/>
                  </a:cubicBezTo>
                  <a:cubicBezTo>
                    <a:pt x="279827" y="370004"/>
                    <a:pt x="273111" y="377314"/>
                    <a:pt x="265263" y="383373"/>
                  </a:cubicBezTo>
                  <a:cubicBezTo>
                    <a:pt x="256992" y="389312"/>
                    <a:pt x="247165" y="388958"/>
                    <a:pt x="237408" y="390443"/>
                  </a:cubicBezTo>
                  <a:cubicBezTo>
                    <a:pt x="216905" y="393801"/>
                    <a:pt x="197322" y="401232"/>
                    <a:pt x="179718" y="412290"/>
                  </a:cubicBezTo>
                  <a:cubicBezTo>
                    <a:pt x="151933" y="430460"/>
                    <a:pt x="138501" y="458104"/>
                    <a:pt x="129522" y="489071"/>
                  </a:cubicBezTo>
                  <a:cubicBezTo>
                    <a:pt x="119978" y="523658"/>
                    <a:pt x="112837" y="558888"/>
                    <a:pt x="108312" y="594486"/>
                  </a:cubicBezTo>
                  <a:cubicBezTo>
                    <a:pt x="106827" y="605304"/>
                    <a:pt x="105413" y="616192"/>
                    <a:pt x="104140" y="627079"/>
                  </a:cubicBezTo>
                  <a:cubicBezTo>
                    <a:pt x="102868" y="637968"/>
                    <a:pt x="103646" y="651754"/>
                    <a:pt x="98627" y="661794"/>
                  </a:cubicBezTo>
                  <a:cubicBezTo>
                    <a:pt x="89082" y="681739"/>
                    <a:pt x="81800" y="702673"/>
                    <a:pt x="76851" y="724223"/>
                  </a:cubicBezTo>
                  <a:cubicBezTo>
                    <a:pt x="66741" y="766947"/>
                    <a:pt x="60591" y="810520"/>
                    <a:pt x="58540" y="854383"/>
                  </a:cubicBezTo>
                  <a:cubicBezTo>
                    <a:pt x="58752" y="857098"/>
                    <a:pt x="58611" y="859834"/>
                    <a:pt x="58116" y="862514"/>
                  </a:cubicBezTo>
                  <a:cubicBezTo>
                    <a:pt x="57268" y="864140"/>
                    <a:pt x="54015" y="866120"/>
                    <a:pt x="52672" y="867392"/>
                  </a:cubicBezTo>
                  <a:cubicBezTo>
                    <a:pt x="49067" y="870645"/>
                    <a:pt x="45603" y="873968"/>
                    <a:pt x="42209" y="877503"/>
                  </a:cubicBezTo>
                  <a:cubicBezTo>
                    <a:pt x="34573" y="884827"/>
                    <a:pt x="28210" y="893326"/>
                    <a:pt x="23332" y="902672"/>
                  </a:cubicBezTo>
                  <a:cubicBezTo>
                    <a:pt x="19797" y="909530"/>
                    <a:pt x="15556" y="915985"/>
                    <a:pt x="10606" y="921903"/>
                  </a:cubicBezTo>
                  <a:cubicBezTo>
                    <a:pt x="5304" y="928973"/>
                    <a:pt x="-1271" y="936679"/>
                    <a:pt x="-422" y="945729"/>
                  </a:cubicBezTo>
                  <a:cubicBezTo>
                    <a:pt x="-281" y="953301"/>
                    <a:pt x="6011" y="959325"/>
                    <a:pt x="13576" y="959169"/>
                  </a:cubicBezTo>
                  <a:cubicBezTo>
                    <a:pt x="14141" y="959162"/>
                    <a:pt x="14778" y="959113"/>
                    <a:pt x="15343" y="959021"/>
                  </a:cubicBezTo>
                  <a:cubicBezTo>
                    <a:pt x="24181" y="957253"/>
                    <a:pt x="31321" y="948628"/>
                    <a:pt x="36553" y="942265"/>
                  </a:cubicBezTo>
                  <a:cubicBezTo>
                    <a:pt x="33301" y="953082"/>
                    <a:pt x="29907" y="963475"/>
                    <a:pt x="27362" y="974787"/>
                  </a:cubicBezTo>
                  <a:cubicBezTo>
                    <a:pt x="24393" y="984127"/>
                    <a:pt x="23686" y="994025"/>
                    <a:pt x="25170" y="1003704"/>
                  </a:cubicBezTo>
                  <a:cubicBezTo>
                    <a:pt x="27150" y="1011340"/>
                    <a:pt x="34573" y="1017278"/>
                    <a:pt x="42068" y="1012259"/>
                  </a:cubicBezTo>
                  <a:cubicBezTo>
                    <a:pt x="49561" y="1007239"/>
                    <a:pt x="52672" y="995998"/>
                    <a:pt x="55570" y="988362"/>
                  </a:cubicBezTo>
                  <a:cubicBezTo>
                    <a:pt x="54369" y="999603"/>
                    <a:pt x="49561" y="1032762"/>
                    <a:pt x="68650" y="1032409"/>
                  </a:cubicBezTo>
                  <a:cubicBezTo>
                    <a:pt x="87739" y="1032055"/>
                    <a:pt x="86254" y="997058"/>
                    <a:pt x="87173" y="984898"/>
                  </a:cubicBezTo>
                  <a:cubicBezTo>
                    <a:pt x="87668" y="994937"/>
                    <a:pt x="87597" y="1039903"/>
                    <a:pt x="108383" y="1031419"/>
                  </a:cubicBezTo>
                  <a:cubicBezTo>
                    <a:pt x="116867" y="1027884"/>
                    <a:pt x="117644" y="1015228"/>
                    <a:pt x="118280" y="1007522"/>
                  </a:cubicBezTo>
                  <a:cubicBezTo>
                    <a:pt x="119129" y="996492"/>
                    <a:pt x="118280" y="985392"/>
                    <a:pt x="118280" y="974363"/>
                  </a:cubicBezTo>
                  <a:cubicBezTo>
                    <a:pt x="122452" y="983130"/>
                    <a:pt x="127188" y="997624"/>
                    <a:pt x="136945" y="1001795"/>
                  </a:cubicBezTo>
                  <a:cubicBezTo>
                    <a:pt x="151084" y="1008017"/>
                    <a:pt x="151509" y="988079"/>
                    <a:pt x="150448" y="979595"/>
                  </a:cubicBezTo>
                  <a:cubicBezTo>
                    <a:pt x="148893" y="967576"/>
                    <a:pt x="143379" y="954920"/>
                    <a:pt x="144298" y="942901"/>
                  </a:cubicBezTo>
                  <a:cubicBezTo>
                    <a:pt x="145782" y="929143"/>
                    <a:pt x="145641" y="915257"/>
                    <a:pt x="143803" y="901541"/>
                  </a:cubicBezTo>
                  <a:cubicBezTo>
                    <a:pt x="143308" y="898084"/>
                    <a:pt x="142530" y="894655"/>
                    <a:pt x="141611" y="891289"/>
                  </a:cubicBezTo>
                  <a:cubicBezTo>
                    <a:pt x="140339" y="888695"/>
                    <a:pt x="139349" y="886001"/>
                    <a:pt x="138572" y="883229"/>
                  </a:cubicBezTo>
                  <a:cubicBezTo>
                    <a:pt x="139561" y="879772"/>
                    <a:pt x="141117" y="876484"/>
                    <a:pt x="143095" y="873473"/>
                  </a:cubicBezTo>
                  <a:cubicBezTo>
                    <a:pt x="144581" y="870291"/>
                    <a:pt x="145994" y="867039"/>
                    <a:pt x="147409" y="863716"/>
                  </a:cubicBezTo>
                  <a:cubicBezTo>
                    <a:pt x="152641" y="851605"/>
                    <a:pt x="157518" y="839324"/>
                    <a:pt x="162114" y="826881"/>
                  </a:cubicBezTo>
                  <a:cubicBezTo>
                    <a:pt x="171729" y="800792"/>
                    <a:pt x="184384" y="742039"/>
                    <a:pt x="190393" y="714890"/>
                  </a:cubicBezTo>
                  <a:cubicBezTo>
                    <a:pt x="188343" y="750948"/>
                    <a:pt x="183324" y="819598"/>
                    <a:pt x="188414" y="855515"/>
                  </a:cubicBezTo>
                  <a:cubicBezTo>
                    <a:pt x="190464" y="864324"/>
                    <a:pt x="191807" y="873289"/>
                    <a:pt x="192373" y="882310"/>
                  </a:cubicBezTo>
                  <a:cubicBezTo>
                    <a:pt x="191736" y="889720"/>
                    <a:pt x="190393" y="897044"/>
                    <a:pt x="188201" y="904157"/>
                  </a:cubicBezTo>
                  <a:cubicBezTo>
                    <a:pt x="184384" y="921288"/>
                    <a:pt x="181768" y="938680"/>
                    <a:pt x="180566" y="956193"/>
                  </a:cubicBezTo>
                  <a:cubicBezTo>
                    <a:pt x="172931" y="1019902"/>
                    <a:pt x="173638" y="1084324"/>
                    <a:pt x="182546" y="1147863"/>
                  </a:cubicBezTo>
                  <a:cubicBezTo>
                    <a:pt x="185374" y="1165539"/>
                    <a:pt x="190606" y="1182860"/>
                    <a:pt x="193787" y="1200465"/>
                  </a:cubicBezTo>
                  <a:cubicBezTo>
                    <a:pt x="200927" y="1233786"/>
                    <a:pt x="202695" y="1268041"/>
                    <a:pt x="198948" y="1301921"/>
                  </a:cubicBezTo>
                  <a:cubicBezTo>
                    <a:pt x="195200" y="1333843"/>
                    <a:pt x="196898" y="1366174"/>
                    <a:pt x="204109" y="1397509"/>
                  </a:cubicBezTo>
                  <a:cubicBezTo>
                    <a:pt x="207643" y="1415035"/>
                    <a:pt x="212522" y="1432244"/>
                    <a:pt x="218814" y="1448979"/>
                  </a:cubicBezTo>
                  <a:cubicBezTo>
                    <a:pt x="221925" y="1457180"/>
                    <a:pt x="228995" y="1467573"/>
                    <a:pt x="228642" y="1476765"/>
                  </a:cubicBezTo>
                  <a:cubicBezTo>
                    <a:pt x="228075" y="1492390"/>
                    <a:pt x="214502" y="1508439"/>
                    <a:pt x="205098" y="1519822"/>
                  </a:cubicBezTo>
                  <a:cubicBezTo>
                    <a:pt x="193363" y="1533962"/>
                    <a:pt x="177597" y="1544143"/>
                    <a:pt x="168335" y="1560263"/>
                  </a:cubicBezTo>
                  <a:cubicBezTo>
                    <a:pt x="158367" y="1577584"/>
                    <a:pt x="164305" y="1593209"/>
                    <a:pt x="182475" y="1600350"/>
                  </a:cubicBezTo>
                  <a:cubicBezTo>
                    <a:pt x="197887" y="1606289"/>
                    <a:pt x="217825" y="1608905"/>
                    <a:pt x="230833" y="1596461"/>
                  </a:cubicBezTo>
                  <a:cubicBezTo>
                    <a:pt x="235852" y="1614490"/>
                    <a:pt x="263708" y="1615480"/>
                    <a:pt x="276645" y="1606430"/>
                  </a:cubicBezTo>
                  <a:cubicBezTo>
                    <a:pt x="283715" y="1600972"/>
                    <a:pt x="289089" y="1593612"/>
                    <a:pt x="292129" y="1585220"/>
                  </a:cubicBezTo>
                  <a:cubicBezTo>
                    <a:pt x="293260" y="1580872"/>
                    <a:pt x="294957" y="1576708"/>
                    <a:pt x="297290" y="1572847"/>
                  </a:cubicBezTo>
                  <a:cubicBezTo>
                    <a:pt x="300189" y="1569171"/>
                    <a:pt x="303794" y="1566272"/>
                    <a:pt x="306551" y="1562384"/>
                  </a:cubicBezTo>
                  <a:cubicBezTo>
                    <a:pt x="317368" y="1545663"/>
                    <a:pt x="321539" y="1525470"/>
                    <a:pt x="318216" y="1505823"/>
                  </a:cubicBezTo>
                  <a:cubicBezTo>
                    <a:pt x="317015" y="1500541"/>
                    <a:pt x="316237" y="1495175"/>
                    <a:pt x="315884" y="1489774"/>
                  </a:cubicBezTo>
                  <a:cubicBezTo>
                    <a:pt x="315884" y="1484330"/>
                    <a:pt x="317086" y="1478674"/>
                    <a:pt x="317580" y="1473230"/>
                  </a:cubicBezTo>
                  <a:cubicBezTo>
                    <a:pt x="318641" y="1462200"/>
                    <a:pt x="319419" y="1451100"/>
                    <a:pt x="320055" y="1440071"/>
                  </a:cubicBezTo>
                  <a:cubicBezTo>
                    <a:pt x="321469" y="1417729"/>
                    <a:pt x="322529" y="1395317"/>
                    <a:pt x="323448" y="1372975"/>
                  </a:cubicBezTo>
                  <a:cubicBezTo>
                    <a:pt x="324367" y="1350634"/>
                    <a:pt x="323448" y="1328293"/>
                    <a:pt x="325782" y="1306446"/>
                  </a:cubicBezTo>
                  <a:cubicBezTo>
                    <a:pt x="326841" y="1296123"/>
                    <a:pt x="331155" y="1285730"/>
                    <a:pt x="332851" y="1275337"/>
                  </a:cubicBezTo>
                  <a:cubicBezTo>
                    <a:pt x="334548" y="1264944"/>
                    <a:pt x="336174" y="1254127"/>
                    <a:pt x="337446" y="1243663"/>
                  </a:cubicBezTo>
                  <a:cubicBezTo>
                    <a:pt x="340063" y="1221746"/>
                    <a:pt x="341830" y="1199758"/>
                    <a:pt x="343315" y="1177770"/>
                  </a:cubicBezTo>
                  <a:cubicBezTo>
                    <a:pt x="344941" y="1152530"/>
                    <a:pt x="346214" y="1127219"/>
                    <a:pt x="347203" y="1101978"/>
                  </a:cubicBezTo>
                  <a:cubicBezTo>
                    <a:pt x="347698" y="1089747"/>
                    <a:pt x="348051" y="1077516"/>
                    <a:pt x="348405" y="1065355"/>
                  </a:cubicBezTo>
                  <a:cubicBezTo>
                    <a:pt x="348405" y="1058780"/>
                    <a:pt x="348759" y="1052205"/>
                    <a:pt x="348900" y="1045630"/>
                  </a:cubicBezTo>
                  <a:cubicBezTo>
                    <a:pt x="349678" y="1039599"/>
                    <a:pt x="349678" y="1033490"/>
                    <a:pt x="348900" y="1027459"/>
                  </a:cubicBezTo>
                  <a:cubicBezTo>
                    <a:pt x="354132" y="1028237"/>
                    <a:pt x="359434" y="1028237"/>
                    <a:pt x="364666" y="1027459"/>
                  </a:cubicBezTo>
                  <a:cubicBezTo>
                    <a:pt x="363958" y="1032600"/>
                    <a:pt x="363958" y="1037803"/>
                    <a:pt x="364666" y="1042943"/>
                  </a:cubicBezTo>
                  <a:lnTo>
                    <a:pt x="365090" y="1059841"/>
                  </a:lnTo>
                  <a:cubicBezTo>
                    <a:pt x="365090" y="1071082"/>
                    <a:pt x="365726" y="1082394"/>
                    <a:pt x="366150" y="1093636"/>
                  </a:cubicBezTo>
                  <a:cubicBezTo>
                    <a:pt x="366999" y="1116189"/>
                    <a:pt x="367989" y="1138672"/>
                    <a:pt x="369331" y="1161226"/>
                  </a:cubicBezTo>
                  <a:cubicBezTo>
                    <a:pt x="371877" y="1204071"/>
                    <a:pt x="373432" y="1249036"/>
                    <a:pt x="384037" y="1290821"/>
                  </a:cubicBezTo>
                  <a:cubicBezTo>
                    <a:pt x="385805" y="1295968"/>
                    <a:pt x="387148" y="1301235"/>
                    <a:pt x="388138" y="1306587"/>
                  </a:cubicBezTo>
                  <a:cubicBezTo>
                    <a:pt x="388703" y="1312031"/>
                    <a:pt x="388138" y="1317687"/>
                    <a:pt x="388633" y="1323202"/>
                  </a:cubicBezTo>
                  <a:cubicBezTo>
                    <a:pt x="388633" y="1334302"/>
                    <a:pt x="389340" y="1345402"/>
                    <a:pt x="389763" y="1356502"/>
                  </a:cubicBezTo>
                  <a:cubicBezTo>
                    <a:pt x="390612" y="1378752"/>
                    <a:pt x="391602" y="1401023"/>
                    <a:pt x="392804" y="1423315"/>
                  </a:cubicBezTo>
                  <a:cubicBezTo>
                    <a:pt x="393440" y="1434485"/>
                    <a:pt x="394076" y="1445656"/>
                    <a:pt x="394924" y="1456827"/>
                  </a:cubicBezTo>
                  <a:cubicBezTo>
                    <a:pt x="395773" y="1467998"/>
                    <a:pt x="397752" y="1478956"/>
                    <a:pt x="398036" y="1489915"/>
                  </a:cubicBezTo>
                  <a:cubicBezTo>
                    <a:pt x="398036" y="1499389"/>
                    <a:pt x="394784" y="1509146"/>
                    <a:pt x="394713" y="1518973"/>
                  </a:cubicBezTo>
                  <a:cubicBezTo>
                    <a:pt x="394571" y="1529585"/>
                    <a:pt x="396551" y="1540120"/>
                    <a:pt x="400581" y="1549940"/>
                  </a:cubicBezTo>
                  <a:cubicBezTo>
                    <a:pt x="402702" y="1554981"/>
                    <a:pt x="405388" y="1559732"/>
                    <a:pt x="408711" y="1564080"/>
                  </a:cubicBezTo>
                  <a:cubicBezTo>
                    <a:pt x="411398" y="1567616"/>
                    <a:pt x="415781" y="1570656"/>
                    <a:pt x="418326" y="1574261"/>
                  </a:cubicBezTo>
                  <a:cubicBezTo>
                    <a:pt x="420871" y="1577867"/>
                    <a:pt x="421366" y="1584654"/>
                    <a:pt x="423628" y="1589179"/>
                  </a:cubicBezTo>
                  <a:cubicBezTo>
                    <a:pt x="425820" y="1593846"/>
                    <a:pt x="428789" y="1598116"/>
                    <a:pt x="432324" y="1601835"/>
                  </a:cubicBezTo>
                  <a:cubicBezTo>
                    <a:pt x="444767" y="1614420"/>
                    <a:pt x="477147" y="1617106"/>
                    <a:pt x="483086" y="1596037"/>
                  </a:cubicBezTo>
                  <a:cubicBezTo>
                    <a:pt x="502175" y="1614207"/>
                    <a:pt x="558592" y="1603107"/>
                    <a:pt x="550250" y="1570019"/>
                  </a:cubicBezTo>
                  <a:cubicBezTo>
                    <a:pt x="546432" y="1555172"/>
                    <a:pt x="533424" y="1542658"/>
                    <a:pt x="521971" y="1532972"/>
                  </a:cubicBezTo>
                  <a:cubicBezTo>
                    <a:pt x="509244" y="1521843"/>
                    <a:pt x="498710" y="1508410"/>
                    <a:pt x="490934" y="1493379"/>
                  </a:cubicBezTo>
                  <a:cubicBezTo>
                    <a:pt x="485702" y="1485659"/>
                    <a:pt x="484358" y="1475916"/>
                    <a:pt x="487399" y="1467079"/>
                  </a:cubicBezTo>
                  <a:cubicBezTo>
                    <a:pt x="493620" y="1452740"/>
                    <a:pt x="498923" y="1438063"/>
                    <a:pt x="503448" y="1423103"/>
                  </a:cubicBezTo>
                  <a:cubicBezTo>
                    <a:pt x="513557" y="1388706"/>
                    <a:pt x="518082" y="1352882"/>
                    <a:pt x="516668" y="1317051"/>
                  </a:cubicBezTo>
                  <a:cubicBezTo>
                    <a:pt x="516031" y="1303759"/>
                    <a:pt x="513557" y="1290750"/>
                    <a:pt x="513275" y="1277388"/>
                  </a:cubicBezTo>
                  <a:cubicBezTo>
                    <a:pt x="513062" y="1259613"/>
                    <a:pt x="514123" y="1241846"/>
                    <a:pt x="516456" y="1224221"/>
                  </a:cubicBezTo>
                  <a:cubicBezTo>
                    <a:pt x="519495" y="1200041"/>
                    <a:pt x="525788" y="1176709"/>
                    <a:pt x="530596" y="1152812"/>
                  </a:cubicBezTo>
                  <a:cubicBezTo>
                    <a:pt x="541554" y="1097312"/>
                    <a:pt x="540281" y="1038984"/>
                    <a:pt x="535969" y="983130"/>
                  </a:cubicBezTo>
                  <a:cubicBezTo>
                    <a:pt x="534414" y="963051"/>
                    <a:pt x="532292" y="942972"/>
                    <a:pt x="529393" y="923034"/>
                  </a:cubicBezTo>
                  <a:cubicBezTo>
                    <a:pt x="528121" y="914479"/>
                    <a:pt x="526212" y="906278"/>
                    <a:pt x="524303" y="897935"/>
                  </a:cubicBezTo>
                  <a:cubicBezTo>
                    <a:pt x="523313" y="893622"/>
                    <a:pt x="522677" y="889168"/>
                    <a:pt x="522041" y="884785"/>
                  </a:cubicBezTo>
                  <a:cubicBezTo>
                    <a:pt x="521688" y="879383"/>
                    <a:pt x="522253" y="873968"/>
                    <a:pt x="523597" y="868736"/>
                  </a:cubicBezTo>
                  <a:cubicBezTo>
                    <a:pt x="530666" y="828719"/>
                    <a:pt x="526425" y="755614"/>
                    <a:pt x="524091" y="715456"/>
                  </a:cubicBezTo>
                  <a:cubicBezTo>
                    <a:pt x="529889" y="742676"/>
                    <a:pt x="542049" y="800297"/>
                    <a:pt x="551734" y="826739"/>
                  </a:cubicBezTo>
                  <a:cubicBezTo>
                    <a:pt x="556472" y="839183"/>
                    <a:pt x="561349" y="851463"/>
                    <a:pt x="566440" y="863575"/>
                  </a:cubicBezTo>
                  <a:cubicBezTo>
                    <a:pt x="567854" y="866897"/>
                    <a:pt x="569268" y="870150"/>
                    <a:pt x="570752" y="873331"/>
                  </a:cubicBezTo>
                  <a:cubicBezTo>
                    <a:pt x="572237" y="876513"/>
                    <a:pt x="575277" y="880401"/>
                    <a:pt x="575206" y="883088"/>
                  </a:cubicBezTo>
                  <a:cubicBezTo>
                    <a:pt x="574429" y="885860"/>
                    <a:pt x="573439" y="888553"/>
                    <a:pt x="572167" y="891148"/>
                  </a:cubicBezTo>
                  <a:cubicBezTo>
                    <a:pt x="571247" y="894513"/>
                    <a:pt x="570541" y="897942"/>
                    <a:pt x="570045" y="901400"/>
                  </a:cubicBezTo>
                  <a:cubicBezTo>
                    <a:pt x="568136" y="915109"/>
                    <a:pt x="567996" y="929001"/>
                    <a:pt x="569480" y="942760"/>
                  </a:cubicBezTo>
                  <a:cubicBezTo>
                    <a:pt x="570611" y="954779"/>
                    <a:pt x="564955" y="967434"/>
                    <a:pt x="563400" y="979454"/>
                  </a:cubicBezTo>
                  <a:cubicBezTo>
                    <a:pt x="562269" y="987938"/>
                    <a:pt x="562339" y="1007734"/>
                    <a:pt x="576904" y="1001654"/>
                  </a:cubicBezTo>
                  <a:cubicBezTo>
                    <a:pt x="586589" y="997482"/>
                    <a:pt x="591043" y="982989"/>
                    <a:pt x="595567" y="974222"/>
                  </a:cubicBezTo>
                  <a:cubicBezTo>
                    <a:pt x="595567" y="984827"/>
                    <a:pt x="595002" y="995432"/>
                    <a:pt x="595567" y="1006037"/>
                  </a:cubicBezTo>
                  <a:cubicBezTo>
                    <a:pt x="596134" y="1014026"/>
                    <a:pt x="596699" y="1027601"/>
                    <a:pt x="605536" y="1031277"/>
                  </a:cubicBezTo>
                  <a:cubicBezTo>
                    <a:pt x="626251" y="1039762"/>
                    <a:pt x="626110" y="994725"/>
                    <a:pt x="626746" y="984756"/>
                  </a:cubicBezTo>
                  <a:cubicBezTo>
                    <a:pt x="627736" y="996634"/>
                    <a:pt x="627241" y="1032197"/>
                    <a:pt x="645269" y="1032267"/>
                  </a:cubicBezTo>
                  <a:cubicBezTo>
                    <a:pt x="663297" y="1032338"/>
                    <a:pt x="659409" y="999603"/>
                    <a:pt x="658348" y="988220"/>
                  </a:cubicBezTo>
                  <a:cubicBezTo>
                    <a:pt x="661318" y="995998"/>
                    <a:pt x="664640" y="1007168"/>
                    <a:pt x="671922" y="1012117"/>
                  </a:cubicBezTo>
                  <a:cubicBezTo>
                    <a:pt x="679205" y="1017066"/>
                    <a:pt x="686840" y="1011057"/>
                    <a:pt x="688819" y="1003562"/>
                  </a:cubicBezTo>
                  <a:cubicBezTo>
                    <a:pt x="690304" y="993876"/>
                    <a:pt x="689526" y="983985"/>
                    <a:pt x="686557" y="974646"/>
                  </a:cubicBezTo>
                  <a:cubicBezTo>
                    <a:pt x="684012" y="963687"/>
                    <a:pt x="680618" y="952941"/>
                    <a:pt x="677366" y="942123"/>
                  </a:cubicBezTo>
                  <a:cubicBezTo>
                    <a:pt x="683446" y="949194"/>
                    <a:pt x="692920" y="960576"/>
                    <a:pt x="703383" y="959092"/>
                  </a:cubicBezTo>
                  <a:cubicBezTo>
                    <a:pt x="711797" y="957402"/>
                    <a:pt x="717170" y="949229"/>
                    <a:pt x="715473" y="940851"/>
                  </a:cubicBezTo>
                  <a:cubicBezTo>
                    <a:pt x="715331" y="940130"/>
                    <a:pt x="715119" y="939423"/>
                    <a:pt x="714907" y="938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8652250" y="1606876"/>
              <a:ext cx="716164" cy="1612078"/>
            </a:xfrm>
            <a:custGeom>
              <a:rect b="b" l="l" r="r" t="t"/>
              <a:pathLst>
                <a:path extrusionOk="0" h="1612078" w="716164">
                  <a:moveTo>
                    <a:pt x="262506" y="1291952"/>
                  </a:moveTo>
                  <a:cubicBezTo>
                    <a:pt x="252679" y="1289803"/>
                    <a:pt x="243700" y="1284896"/>
                    <a:pt x="236630" y="1277812"/>
                  </a:cubicBezTo>
                  <a:cubicBezTo>
                    <a:pt x="230408" y="1270006"/>
                    <a:pt x="226166" y="1260851"/>
                    <a:pt x="224187" y="1251087"/>
                  </a:cubicBezTo>
                  <a:cubicBezTo>
                    <a:pt x="219097" y="1266457"/>
                    <a:pt x="224541" y="1283341"/>
                    <a:pt x="237620" y="1292871"/>
                  </a:cubicBezTo>
                  <a:cubicBezTo>
                    <a:pt x="251477" y="1301596"/>
                    <a:pt x="268727" y="1302918"/>
                    <a:pt x="283715" y="1296406"/>
                  </a:cubicBezTo>
                  <a:cubicBezTo>
                    <a:pt x="276787" y="1294356"/>
                    <a:pt x="269505" y="1293437"/>
                    <a:pt x="262506" y="1291952"/>
                  </a:cubicBezTo>
                  <a:close/>
                  <a:moveTo>
                    <a:pt x="85759" y="910874"/>
                  </a:moveTo>
                  <a:cubicBezTo>
                    <a:pt x="78195" y="916381"/>
                    <a:pt x="69569" y="920369"/>
                    <a:pt x="60449" y="922610"/>
                  </a:cubicBezTo>
                  <a:cubicBezTo>
                    <a:pt x="78477" y="927382"/>
                    <a:pt x="97000" y="916621"/>
                    <a:pt x="101737" y="898579"/>
                  </a:cubicBezTo>
                  <a:cubicBezTo>
                    <a:pt x="102585" y="895439"/>
                    <a:pt x="102939" y="892201"/>
                    <a:pt x="102868" y="888956"/>
                  </a:cubicBezTo>
                  <a:cubicBezTo>
                    <a:pt x="98627" y="897313"/>
                    <a:pt x="92758" y="904751"/>
                    <a:pt x="85617" y="910874"/>
                  </a:cubicBezTo>
                  <a:close/>
                  <a:moveTo>
                    <a:pt x="356252" y="807862"/>
                  </a:moveTo>
                  <a:cubicBezTo>
                    <a:pt x="355475" y="803479"/>
                    <a:pt x="355121" y="796267"/>
                    <a:pt x="360494" y="794712"/>
                  </a:cubicBezTo>
                  <a:cubicBezTo>
                    <a:pt x="350243" y="788137"/>
                    <a:pt x="346991" y="806307"/>
                    <a:pt x="348334" y="812811"/>
                  </a:cubicBezTo>
                  <a:cubicBezTo>
                    <a:pt x="348899" y="818093"/>
                    <a:pt x="353637" y="821917"/>
                    <a:pt x="358939" y="821352"/>
                  </a:cubicBezTo>
                  <a:cubicBezTo>
                    <a:pt x="364171" y="820786"/>
                    <a:pt x="367989" y="816049"/>
                    <a:pt x="367422" y="810768"/>
                  </a:cubicBezTo>
                  <a:cubicBezTo>
                    <a:pt x="367352" y="809637"/>
                    <a:pt x="366999" y="808534"/>
                    <a:pt x="366503" y="807509"/>
                  </a:cubicBezTo>
                  <a:cubicBezTo>
                    <a:pt x="367352" y="809064"/>
                    <a:pt x="358161" y="818962"/>
                    <a:pt x="356111" y="807862"/>
                  </a:cubicBezTo>
                  <a:close/>
                  <a:moveTo>
                    <a:pt x="714907" y="938730"/>
                  </a:moveTo>
                  <a:cubicBezTo>
                    <a:pt x="711513" y="930578"/>
                    <a:pt x="706776" y="923084"/>
                    <a:pt x="700767" y="916600"/>
                  </a:cubicBezTo>
                  <a:cubicBezTo>
                    <a:pt x="695323" y="909530"/>
                    <a:pt x="692566" y="901753"/>
                    <a:pt x="687617" y="894612"/>
                  </a:cubicBezTo>
                  <a:cubicBezTo>
                    <a:pt x="681961" y="886651"/>
                    <a:pt x="675528" y="879263"/>
                    <a:pt x="668387" y="872553"/>
                  </a:cubicBezTo>
                  <a:cubicBezTo>
                    <a:pt x="665559" y="869796"/>
                    <a:pt x="659338" y="866120"/>
                    <a:pt x="657641" y="862726"/>
                  </a:cubicBezTo>
                  <a:cubicBezTo>
                    <a:pt x="657076" y="860054"/>
                    <a:pt x="656934" y="857311"/>
                    <a:pt x="657216" y="854596"/>
                  </a:cubicBezTo>
                  <a:cubicBezTo>
                    <a:pt x="657216" y="850990"/>
                    <a:pt x="656793" y="847525"/>
                    <a:pt x="656510" y="843778"/>
                  </a:cubicBezTo>
                  <a:cubicBezTo>
                    <a:pt x="653894" y="799060"/>
                    <a:pt x="646824" y="754716"/>
                    <a:pt x="635300" y="711426"/>
                  </a:cubicBezTo>
                  <a:cubicBezTo>
                    <a:pt x="632472" y="701316"/>
                    <a:pt x="629291" y="691205"/>
                    <a:pt x="625473" y="681449"/>
                  </a:cubicBezTo>
                  <a:cubicBezTo>
                    <a:pt x="621656" y="671692"/>
                    <a:pt x="614939" y="662006"/>
                    <a:pt x="614020" y="651825"/>
                  </a:cubicBezTo>
                  <a:cubicBezTo>
                    <a:pt x="611828" y="629059"/>
                    <a:pt x="609071" y="606414"/>
                    <a:pt x="605678" y="583881"/>
                  </a:cubicBezTo>
                  <a:cubicBezTo>
                    <a:pt x="601294" y="550821"/>
                    <a:pt x="594437" y="518136"/>
                    <a:pt x="585175" y="486102"/>
                  </a:cubicBezTo>
                  <a:cubicBezTo>
                    <a:pt x="581215" y="471205"/>
                    <a:pt x="575206" y="456931"/>
                    <a:pt x="567288" y="443681"/>
                  </a:cubicBezTo>
                  <a:cubicBezTo>
                    <a:pt x="557249" y="428579"/>
                    <a:pt x="543604" y="416178"/>
                    <a:pt x="527626" y="407553"/>
                  </a:cubicBezTo>
                  <a:cubicBezTo>
                    <a:pt x="509103" y="397803"/>
                    <a:pt x="488883" y="391574"/>
                    <a:pt x="468097" y="389171"/>
                  </a:cubicBezTo>
                  <a:cubicBezTo>
                    <a:pt x="459331" y="388520"/>
                    <a:pt x="451060" y="384815"/>
                    <a:pt x="444767" y="378707"/>
                  </a:cubicBezTo>
                  <a:cubicBezTo>
                    <a:pt x="437768" y="372429"/>
                    <a:pt x="431830" y="365076"/>
                    <a:pt x="427163" y="356931"/>
                  </a:cubicBezTo>
                  <a:cubicBezTo>
                    <a:pt x="425184" y="351353"/>
                    <a:pt x="424618" y="345385"/>
                    <a:pt x="425467" y="339539"/>
                  </a:cubicBezTo>
                  <a:cubicBezTo>
                    <a:pt x="425467" y="337983"/>
                    <a:pt x="424901" y="333175"/>
                    <a:pt x="425467" y="331903"/>
                  </a:cubicBezTo>
                  <a:cubicBezTo>
                    <a:pt x="426032" y="330630"/>
                    <a:pt x="430203" y="329216"/>
                    <a:pt x="431476" y="328438"/>
                  </a:cubicBezTo>
                  <a:cubicBezTo>
                    <a:pt x="436142" y="325618"/>
                    <a:pt x="440596" y="322507"/>
                    <a:pt x="444838" y="319106"/>
                  </a:cubicBezTo>
                  <a:cubicBezTo>
                    <a:pt x="459897" y="307242"/>
                    <a:pt x="472340" y="292416"/>
                    <a:pt x="481389" y="275554"/>
                  </a:cubicBezTo>
                  <a:cubicBezTo>
                    <a:pt x="502175" y="237658"/>
                    <a:pt x="506699" y="192268"/>
                    <a:pt x="503942" y="149777"/>
                  </a:cubicBezTo>
                  <a:cubicBezTo>
                    <a:pt x="501326" y="109265"/>
                    <a:pt x="489802" y="67127"/>
                    <a:pt x="460462" y="37645"/>
                  </a:cubicBezTo>
                  <a:cubicBezTo>
                    <a:pt x="447312" y="24643"/>
                    <a:pt x="431547" y="14674"/>
                    <a:pt x="414155" y="8445"/>
                  </a:cubicBezTo>
                  <a:cubicBezTo>
                    <a:pt x="394218" y="2238"/>
                    <a:pt x="373432" y="-604"/>
                    <a:pt x="352576" y="32"/>
                  </a:cubicBezTo>
                  <a:cubicBezTo>
                    <a:pt x="312349" y="-1431"/>
                    <a:pt x="273606" y="15509"/>
                    <a:pt x="247305" y="46058"/>
                  </a:cubicBezTo>
                  <a:cubicBezTo>
                    <a:pt x="221006" y="77803"/>
                    <a:pt x="211956" y="120082"/>
                    <a:pt x="210896" y="160382"/>
                  </a:cubicBezTo>
                  <a:cubicBezTo>
                    <a:pt x="209623" y="202803"/>
                    <a:pt x="215774" y="247556"/>
                    <a:pt x="239176" y="284109"/>
                  </a:cubicBezTo>
                  <a:cubicBezTo>
                    <a:pt x="249710" y="300801"/>
                    <a:pt x="263708" y="315048"/>
                    <a:pt x="280180" y="325893"/>
                  </a:cubicBezTo>
                  <a:cubicBezTo>
                    <a:pt x="282089" y="327237"/>
                    <a:pt x="284069" y="328438"/>
                    <a:pt x="286119" y="329640"/>
                  </a:cubicBezTo>
                  <a:cubicBezTo>
                    <a:pt x="289372" y="331549"/>
                    <a:pt x="289301" y="330984"/>
                    <a:pt x="290220" y="334448"/>
                  </a:cubicBezTo>
                  <a:cubicBezTo>
                    <a:pt x="290785" y="338626"/>
                    <a:pt x="290785" y="342854"/>
                    <a:pt x="290220" y="347033"/>
                  </a:cubicBezTo>
                  <a:cubicBezTo>
                    <a:pt x="290502" y="352385"/>
                    <a:pt x="288735" y="357638"/>
                    <a:pt x="285271" y="361739"/>
                  </a:cubicBezTo>
                  <a:cubicBezTo>
                    <a:pt x="279827" y="370004"/>
                    <a:pt x="273111" y="377314"/>
                    <a:pt x="265263" y="383373"/>
                  </a:cubicBezTo>
                  <a:cubicBezTo>
                    <a:pt x="256991" y="389312"/>
                    <a:pt x="247164" y="388958"/>
                    <a:pt x="237408" y="390443"/>
                  </a:cubicBezTo>
                  <a:cubicBezTo>
                    <a:pt x="216905" y="393801"/>
                    <a:pt x="197322" y="401232"/>
                    <a:pt x="179718" y="412290"/>
                  </a:cubicBezTo>
                  <a:cubicBezTo>
                    <a:pt x="151933" y="430460"/>
                    <a:pt x="138500" y="458104"/>
                    <a:pt x="129522" y="489071"/>
                  </a:cubicBezTo>
                  <a:cubicBezTo>
                    <a:pt x="119977" y="523658"/>
                    <a:pt x="112836" y="558888"/>
                    <a:pt x="108312" y="594486"/>
                  </a:cubicBezTo>
                  <a:cubicBezTo>
                    <a:pt x="106827" y="605304"/>
                    <a:pt x="105413" y="616192"/>
                    <a:pt x="104140" y="627079"/>
                  </a:cubicBezTo>
                  <a:cubicBezTo>
                    <a:pt x="102868" y="637968"/>
                    <a:pt x="103646" y="651754"/>
                    <a:pt x="98627" y="661794"/>
                  </a:cubicBezTo>
                  <a:cubicBezTo>
                    <a:pt x="89082" y="681739"/>
                    <a:pt x="81800" y="702673"/>
                    <a:pt x="76851" y="724223"/>
                  </a:cubicBezTo>
                  <a:cubicBezTo>
                    <a:pt x="66741" y="766947"/>
                    <a:pt x="60591" y="810520"/>
                    <a:pt x="58540" y="854383"/>
                  </a:cubicBezTo>
                  <a:cubicBezTo>
                    <a:pt x="58752" y="857098"/>
                    <a:pt x="58611" y="859834"/>
                    <a:pt x="58115" y="862514"/>
                  </a:cubicBezTo>
                  <a:cubicBezTo>
                    <a:pt x="57267" y="864140"/>
                    <a:pt x="54015" y="866120"/>
                    <a:pt x="52672" y="867392"/>
                  </a:cubicBezTo>
                  <a:cubicBezTo>
                    <a:pt x="49067" y="870645"/>
                    <a:pt x="45603" y="873968"/>
                    <a:pt x="42208" y="877503"/>
                  </a:cubicBezTo>
                  <a:cubicBezTo>
                    <a:pt x="34573" y="884827"/>
                    <a:pt x="28210" y="893326"/>
                    <a:pt x="23332" y="902672"/>
                  </a:cubicBezTo>
                  <a:cubicBezTo>
                    <a:pt x="19797" y="909530"/>
                    <a:pt x="15556" y="915985"/>
                    <a:pt x="10606" y="921903"/>
                  </a:cubicBezTo>
                  <a:cubicBezTo>
                    <a:pt x="5304" y="928973"/>
                    <a:pt x="-1271" y="936679"/>
                    <a:pt x="-422" y="945800"/>
                  </a:cubicBezTo>
                  <a:cubicBezTo>
                    <a:pt x="-211" y="953372"/>
                    <a:pt x="6081" y="959360"/>
                    <a:pt x="13647" y="959169"/>
                  </a:cubicBezTo>
                  <a:cubicBezTo>
                    <a:pt x="14212" y="959155"/>
                    <a:pt x="14777" y="959106"/>
                    <a:pt x="15343" y="959021"/>
                  </a:cubicBezTo>
                  <a:cubicBezTo>
                    <a:pt x="24181" y="957324"/>
                    <a:pt x="31321" y="948628"/>
                    <a:pt x="36553" y="942265"/>
                  </a:cubicBezTo>
                  <a:cubicBezTo>
                    <a:pt x="33300" y="953082"/>
                    <a:pt x="29907" y="963475"/>
                    <a:pt x="27362" y="974787"/>
                  </a:cubicBezTo>
                  <a:cubicBezTo>
                    <a:pt x="24393" y="984127"/>
                    <a:pt x="23685" y="994025"/>
                    <a:pt x="25170" y="1003704"/>
                  </a:cubicBezTo>
                  <a:cubicBezTo>
                    <a:pt x="27149" y="1011340"/>
                    <a:pt x="34573" y="1017278"/>
                    <a:pt x="42068" y="1012259"/>
                  </a:cubicBezTo>
                  <a:cubicBezTo>
                    <a:pt x="49561" y="1007239"/>
                    <a:pt x="52672" y="995998"/>
                    <a:pt x="55570" y="988362"/>
                  </a:cubicBezTo>
                  <a:cubicBezTo>
                    <a:pt x="54369" y="999603"/>
                    <a:pt x="49561" y="1032762"/>
                    <a:pt x="68650" y="1032409"/>
                  </a:cubicBezTo>
                  <a:cubicBezTo>
                    <a:pt x="87739" y="1032055"/>
                    <a:pt x="86254" y="997058"/>
                    <a:pt x="87173" y="984898"/>
                  </a:cubicBezTo>
                  <a:cubicBezTo>
                    <a:pt x="87668" y="994937"/>
                    <a:pt x="87597" y="1039903"/>
                    <a:pt x="108383" y="1031419"/>
                  </a:cubicBezTo>
                  <a:cubicBezTo>
                    <a:pt x="116867" y="1027884"/>
                    <a:pt x="117644" y="1015228"/>
                    <a:pt x="118280" y="1007522"/>
                  </a:cubicBezTo>
                  <a:cubicBezTo>
                    <a:pt x="119129" y="996492"/>
                    <a:pt x="118280" y="985392"/>
                    <a:pt x="118280" y="974363"/>
                  </a:cubicBezTo>
                  <a:cubicBezTo>
                    <a:pt x="122452" y="983130"/>
                    <a:pt x="127188" y="997624"/>
                    <a:pt x="136945" y="1001795"/>
                  </a:cubicBezTo>
                  <a:cubicBezTo>
                    <a:pt x="151084" y="1008017"/>
                    <a:pt x="151509" y="988079"/>
                    <a:pt x="150448" y="979595"/>
                  </a:cubicBezTo>
                  <a:cubicBezTo>
                    <a:pt x="148893" y="967576"/>
                    <a:pt x="143379" y="954920"/>
                    <a:pt x="144298" y="942901"/>
                  </a:cubicBezTo>
                  <a:cubicBezTo>
                    <a:pt x="145782" y="929143"/>
                    <a:pt x="145641" y="915257"/>
                    <a:pt x="143802" y="901541"/>
                  </a:cubicBezTo>
                  <a:cubicBezTo>
                    <a:pt x="143308" y="898084"/>
                    <a:pt x="142530" y="894655"/>
                    <a:pt x="141611" y="891289"/>
                  </a:cubicBezTo>
                  <a:cubicBezTo>
                    <a:pt x="140338" y="888695"/>
                    <a:pt x="139348" y="886001"/>
                    <a:pt x="138571" y="883229"/>
                  </a:cubicBezTo>
                  <a:cubicBezTo>
                    <a:pt x="139561" y="879772"/>
                    <a:pt x="141116" y="876484"/>
                    <a:pt x="143095" y="873473"/>
                  </a:cubicBezTo>
                  <a:cubicBezTo>
                    <a:pt x="144581" y="870291"/>
                    <a:pt x="145994" y="867039"/>
                    <a:pt x="147408" y="863716"/>
                  </a:cubicBezTo>
                  <a:cubicBezTo>
                    <a:pt x="152640" y="851605"/>
                    <a:pt x="157518" y="839324"/>
                    <a:pt x="162114" y="826881"/>
                  </a:cubicBezTo>
                  <a:cubicBezTo>
                    <a:pt x="171729" y="800792"/>
                    <a:pt x="184384" y="742039"/>
                    <a:pt x="190393" y="714890"/>
                  </a:cubicBezTo>
                  <a:cubicBezTo>
                    <a:pt x="188343" y="750948"/>
                    <a:pt x="183324" y="819598"/>
                    <a:pt x="188414" y="855515"/>
                  </a:cubicBezTo>
                  <a:cubicBezTo>
                    <a:pt x="190464" y="864324"/>
                    <a:pt x="191807" y="873289"/>
                    <a:pt x="192372" y="882310"/>
                  </a:cubicBezTo>
                  <a:cubicBezTo>
                    <a:pt x="191736" y="889720"/>
                    <a:pt x="190393" y="897044"/>
                    <a:pt x="188201" y="904157"/>
                  </a:cubicBezTo>
                  <a:cubicBezTo>
                    <a:pt x="184384" y="921288"/>
                    <a:pt x="181767" y="938680"/>
                    <a:pt x="180566" y="956193"/>
                  </a:cubicBezTo>
                  <a:cubicBezTo>
                    <a:pt x="172930" y="1019902"/>
                    <a:pt x="173638" y="1084324"/>
                    <a:pt x="182546" y="1147863"/>
                  </a:cubicBezTo>
                  <a:cubicBezTo>
                    <a:pt x="185373" y="1165539"/>
                    <a:pt x="190605" y="1182860"/>
                    <a:pt x="193787" y="1200465"/>
                  </a:cubicBezTo>
                  <a:cubicBezTo>
                    <a:pt x="200927" y="1233786"/>
                    <a:pt x="202695" y="1268041"/>
                    <a:pt x="198948" y="1301921"/>
                  </a:cubicBezTo>
                  <a:cubicBezTo>
                    <a:pt x="195200" y="1333843"/>
                    <a:pt x="196897" y="1366174"/>
                    <a:pt x="204109" y="1397509"/>
                  </a:cubicBezTo>
                  <a:cubicBezTo>
                    <a:pt x="207643" y="1415035"/>
                    <a:pt x="212522" y="1432244"/>
                    <a:pt x="218814" y="1448979"/>
                  </a:cubicBezTo>
                  <a:cubicBezTo>
                    <a:pt x="221925" y="1457180"/>
                    <a:pt x="228995" y="1467573"/>
                    <a:pt x="228641" y="1476765"/>
                  </a:cubicBezTo>
                  <a:cubicBezTo>
                    <a:pt x="228075" y="1492390"/>
                    <a:pt x="214501" y="1508439"/>
                    <a:pt x="205098" y="1519822"/>
                  </a:cubicBezTo>
                  <a:cubicBezTo>
                    <a:pt x="193362" y="1533962"/>
                    <a:pt x="177597" y="1544143"/>
                    <a:pt x="168335" y="1560263"/>
                  </a:cubicBezTo>
                  <a:cubicBezTo>
                    <a:pt x="158367" y="1577584"/>
                    <a:pt x="164305" y="1593209"/>
                    <a:pt x="182475" y="1600350"/>
                  </a:cubicBezTo>
                  <a:cubicBezTo>
                    <a:pt x="197887" y="1606289"/>
                    <a:pt x="217825" y="1608905"/>
                    <a:pt x="230833" y="1596461"/>
                  </a:cubicBezTo>
                  <a:cubicBezTo>
                    <a:pt x="235852" y="1614490"/>
                    <a:pt x="263708" y="1615480"/>
                    <a:pt x="276645" y="1606430"/>
                  </a:cubicBezTo>
                  <a:cubicBezTo>
                    <a:pt x="283715" y="1600972"/>
                    <a:pt x="289089" y="1593612"/>
                    <a:pt x="292129" y="1585220"/>
                  </a:cubicBezTo>
                  <a:cubicBezTo>
                    <a:pt x="293260" y="1580872"/>
                    <a:pt x="294956" y="1576708"/>
                    <a:pt x="297290" y="1572847"/>
                  </a:cubicBezTo>
                  <a:cubicBezTo>
                    <a:pt x="300188" y="1569171"/>
                    <a:pt x="303794" y="1566272"/>
                    <a:pt x="306551" y="1562384"/>
                  </a:cubicBezTo>
                  <a:cubicBezTo>
                    <a:pt x="317368" y="1545663"/>
                    <a:pt x="321539" y="1525470"/>
                    <a:pt x="318216" y="1505823"/>
                  </a:cubicBezTo>
                  <a:cubicBezTo>
                    <a:pt x="317014" y="1500541"/>
                    <a:pt x="316237" y="1495175"/>
                    <a:pt x="315884" y="1489774"/>
                  </a:cubicBezTo>
                  <a:cubicBezTo>
                    <a:pt x="315884" y="1484330"/>
                    <a:pt x="317085" y="1478674"/>
                    <a:pt x="317580" y="1473230"/>
                  </a:cubicBezTo>
                  <a:cubicBezTo>
                    <a:pt x="318641" y="1462200"/>
                    <a:pt x="319419" y="1451100"/>
                    <a:pt x="320055" y="1440071"/>
                  </a:cubicBezTo>
                  <a:cubicBezTo>
                    <a:pt x="321468" y="1417729"/>
                    <a:pt x="322529" y="1395317"/>
                    <a:pt x="323448" y="1372975"/>
                  </a:cubicBezTo>
                  <a:cubicBezTo>
                    <a:pt x="324367" y="1350634"/>
                    <a:pt x="323448" y="1328293"/>
                    <a:pt x="325782" y="1306446"/>
                  </a:cubicBezTo>
                  <a:cubicBezTo>
                    <a:pt x="326841" y="1296123"/>
                    <a:pt x="331154" y="1285730"/>
                    <a:pt x="332851" y="1275337"/>
                  </a:cubicBezTo>
                  <a:cubicBezTo>
                    <a:pt x="334548" y="1264944"/>
                    <a:pt x="336174" y="1254127"/>
                    <a:pt x="337446" y="1243663"/>
                  </a:cubicBezTo>
                  <a:cubicBezTo>
                    <a:pt x="340062" y="1221746"/>
                    <a:pt x="341830" y="1199758"/>
                    <a:pt x="343315" y="1177770"/>
                  </a:cubicBezTo>
                  <a:cubicBezTo>
                    <a:pt x="344941" y="1152530"/>
                    <a:pt x="346213" y="1127219"/>
                    <a:pt x="347203" y="1101978"/>
                  </a:cubicBezTo>
                  <a:cubicBezTo>
                    <a:pt x="347698" y="1089747"/>
                    <a:pt x="348051" y="1077516"/>
                    <a:pt x="348405" y="1065355"/>
                  </a:cubicBezTo>
                  <a:cubicBezTo>
                    <a:pt x="348405" y="1058780"/>
                    <a:pt x="348759" y="1052205"/>
                    <a:pt x="348899" y="1045630"/>
                  </a:cubicBezTo>
                  <a:cubicBezTo>
                    <a:pt x="349677" y="1039599"/>
                    <a:pt x="349677" y="1033490"/>
                    <a:pt x="348899" y="1027459"/>
                  </a:cubicBezTo>
                  <a:cubicBezTo>
                    <a:pt x="354131" y="1028237"/>
                    <a:pt x="359433" y="1028237"/>
                    <a:pt x="364666" y="1027459"/>
                  </a:cubicBezTo>
                  <a:cubicBezTo>
                    <a:pt x="363958" y="1032600"/>
                    <a:pt x="363958" y="1037803"/>
                    <a:pt x="364666" y="1042943"/>
                  </a:cubicBezTo>
                  <a:lnTo>
                    <a:pt x="365090" y="1059841"/>
                  </a:lnTo>
                  <a:cubicBezTo>
                    <a:pt x="365090" y="1071082"/>
                    <a:pt x="365726" y="1082394"/>
                    <a:pt x="366150" y="1093636"/>
                  </a:cubicBezTo>
                  <a:cubicBezTo>
                    <a:pt x="366999" y="1116189"/>
                    <a:pt x="367989" y="1138672"/>
                    <a:pt x="369331" y="1161226"/>
                  </a:cubicBezTo>
                  <a:cubicBezTo>
                    <a:pt x="371876" y="1204071"/>
                    <a:pt x="373432" y="1249036"/>
                    <a:pt x="384037" y="1290821"/>
                  </a:cubicBezTo>
                  <a:cubicBezTo>
                    <a:pt x="385805" y="1295968"/>
                    <a:pt x="387148" y="1301235"/>
                    <a:pt x="388138" y="1306587"/>
                  </a:cubicBezTo>
                  <a:cubicBezTo>
                    <a:pt x="388703" y="1312031"/>
                    <a:pt x="388138" y="1317687"/>
                    <a:pt x="388632" y="1323202"/>
                  </a:cubicBezTo>
                  <a:cubicBezTo>
                    <a:pt x="388632" y="1334302"/>
                    <a:pt x="389340" y="1345402"/>
                    <a:pt x="389763" y="1356502"/>
                  </a:cubicBezTo>
                  <a:cubicBezTo>
                    <a:pt x="390612" y="1378752"/>
                    <a:pt x="391602" y="1401023"/>
                    <a:pt x="392804" y="1423315"/>
                  </a:cubicBezTo>
                  <a:cubicBezTo>
                    <a:pt x="393440" y="1434485"/>
                    <a:pt x="394076" y="1445656"/>
                    <a:pt x="394924" y="1456827"/>
                  </a:cubicBezTo>
                  <a:cubicBezTo>
                    <a:pt x="395773" y="1467998"/>
                    <a:pt x="397752" y="1478956"/>
                    <a:pt x="398036" y="1489915"/>
                  </a:cubicBezTo>
                  <a:cubicBezTo>
                    <a:pt x="398036" y="1499389"/>
                    <a:pt x="394783" y="1509146"/>
                    <a:pt x="394713" y="1518973"/>
                  </a:cubicBezTo>
                  <a:cubicBezTo>
                    <a:pt x="394571" y="1529585"/>
                    <a:pt x="396550" y="1540120"/>
                    <a:pt x="400581" y="1549940"/>
                  </a:cubicBezTo>
                  <a:cubicBezTo>
                    <a:pt x="402701" y="1554981"/>
                    <a:pt x="405388" y="1559732"/>
                    <a:pt x="408711" y="1564080"/>
                  </a:cubicBezTo>
                  <a:cubicBezTo>
                    <a:pt x="411398" y="1567616"/>
                    <a:pt x="415781" y="1570656"/>
                    <a:pt x="418326" y="1574261"/>
                  </a:cubicBezTo>
                  <a:cubicBezTo>
                    <a:pt x="420871" y="1577867"/>
                    <a:pt x="421366" y="1584654"/>
                    <a:pt x="423628" y="1589179"/>
                  </a:cubicBezTo>
                  <a:cubicBezTo>
                    <a:pt x="425820" y="1593846"/>
                    <a:pt x="428789" y="1598116"/>
                    <a:pt x="432324" y="1601835"/>
                  </a:cubicBezTo>
                  <a:cubicBezTo>
                    <a:pt x="444767" y="1614420"/>
                    <a:pt x="477147" y="1617106"/>
                    <a:pt x="483086" y="1596037"/>
                  </a:cubicBezTo>
                  <a:cubicBezTo>
                    <a:pt x="502175" y="1614207"/>
                    <a:pt x="558592" y="1603107"/>
                    <a:pt x="550250" y="1570019"/>
                  </a:cubicBezTo>
                  <a:cubicBezTo>
                    <a:pt x="546432" y="1555172"/>
                    <a:pt x="533424" y="1542658"/>
                    <a:pt x="521971" y="1532972"/>
                  </a:cubicBezTo>
                  <a:cubicBezTo>
                    <a:pt x="509244" y="1521843"/>
                    <a:pt x="498710" y="1508410"/>
                    <a:pt x="490934" y="1493379"/>
                  </a:cubicBezTo>
                  <a:cubicBezTo>
                    <a:pt x="485702" y="1485659"/>
                    <a:pt x="484358" y="1475916"/>
                    <a:pt x="487399" y="1467079"/>
                  </a:cubicBezTo>
                  <a:cubicBezTo>
                    <a:pt x="493620" y="1452740"/>
                    <a:pt x="498923" y="1438063"/>
                    <a:pt x="503447" y="1423103"/>
                  </a:cubicBezTo>
                  <a:cubicBezTo>
                    <a:pt x="513557" y="1388706"/>
                    <a:pt x="518082" y="1352882"/>
                    <a:pt x="516668" y="1317051"/>
                  </a:cubicBezTo>
                  <a:cubicBezTo>
                    <a:pt x="516031" y="1303759"/>
                    <a:pt x="513557" y="1290750"/>
                    <a:pt x="513274" y="1277388"/>
                  </a:cubicBezTo>
                  <a:cubicBezTo>
                    <a:pt x="513062" y="1259613"/>
                    <a:pt x="514122" y="1241846"/>
                    <a:pt x="516456" y="1224221"/>
                  </a:cubicBezTo>
                  <a:cubicBezTo>
                    <a:pt x="519495" y="1200041"/>
                    <a:pt x="525788" y="1176709"/>
                    <a:pt x="530596" y="1152812"/>
                  </a:cubicBezTo>
                  <a:cubicBezTo>
                    <a:pt x="541553" y="1097312"/>
                    <a:pt x="540281" y="1038984"/>
                    <a:pt x="535969" y="983130"/>
                  </a:cubicBezTo>
                  <a:cubicBezTo>
                    <a:pt x="534413" y="963051"/>
                    <a:pt x="532292" y="942972"/>
                    <a:pt x="529393" y="923034"/>
                  </a:cubicBezTo>
                  <a:cubicBezTo>
                    <a:pt x="528121" y="914479"/>
                    <a:pt x="526212" y="906278"/>
                    <a:pt x="524303" y="897935"/>
                  </a:cubicBezTo>
                  <a:cubicBezTo>
                    <a:pt x="523313" y="893622"/>
                    <a:pt x="522677" y="889168"/>
                    <a:pt x="522040" y="884785"/>
                  </a:cubicBezTo>
                  <a:cubicBezTo>
                    <a:pt x="521688" y="879383"/>
                    <a:pt x="522253" y="873968"/>
                    <a:pt x="523597" y="868736"/>
                  </a:cubicBezTo>
                  <a:cubicBezTo>
                    <a:pt x="530666" y="828719"/>
                    <a:pt x="526424" y="755614"/>
                    <a:pt x="524091" y="715456"/>
                  </a:cubicBezTo>
                  <a:cubicBezTo>
                    <a:pt x="529889" y="742676"/>
                    <a:pt x="542049" y="800297"/>
                    <a:pt x="551734" y="826739"/>
                  </a:cubicBezTo>
                  <a:cubicBezTo>
                    <a:pt x="556471" y="839183"/>
                    <a:pt x="561349" y="851463"/>
                    <a:pt x="566440" y="863575"/>
                  </a:cubicBezTo>
                  <a:cubicBezTo>
                    <a:pt x="567854" y="866897"/>
                    <a:pt x="569268" y="870150"/>
                    <a:pt x="570752" y="873331"/>
                  </a:cubicBezTo>
                  <a:cubicBezTo>
                    <a:pt x="572237" y="876513"/>
                    <a:pt x="575277" y="880401"/>
                    <a:pt x="575206" y="883088"/>
                  </a:cubicBezTo>
                  <a:cubicBezTo>
                    <a:pt x="574429" y="885860"/>
                    <a:pt x="573439" y="888553"/>
                    <a:pt x="572167" y="891148"/>
                  </a:cubicBezTo>
                  <a:cubicBezTo>
                    <a:pt x="571247" y="894513"/>
                    <a:pt x="570541" y="897942"/>
                    <a:pt x="570045" y="901400"/>
                  </a:cubicBezTo>
                  <a:cubicBezTo>
                    <a:pt x="568136" y="915109"/>
                    <a:pt x="567995" y="929001"/>
                    <a:pt x="569480" y="942760"/>
                  </a:cubicBezTo>
                  <a:cubicBezTo>
                    <a:pt x="570611" y="954779"/>
                    <a:pt x="564955" y="967434"/>
                    <a:pt x="563400" y="979454"/>
                  </a:cubicBezTo>
                  <a:cubicBezTo>
                    <a:pt x="562269" y="987938"/>
                    <a:pt x="562339" y="1007734"/>
                    <a:pt x="576903" y="1001654"/>
                  </a:cubicBezTo>
                  <a:cubicBezTo>
                    <a:pt x="586588" y="997482"/>
                    <a:pt x="591043" y="982989"/>
                    <a:pt x="595567" y="974222"/>
                  </a:cubicBezTo>
                  <a:cubicBezTo>
                    <a:pt x="595567" y="984827"/>
                    <a:pt x="595002" y="995432"/>
                    <a:pt x="595567" y="1006037"/>
                  </a:cubicBezTo>
                  <a:cubicBezTo>
                    <a:pt x="596134" y="1014026"/>
                    <a:pt x="596699" y="1027601"/>
                    <a:pt x="605536" y="1031277"/>
                  </a:cubicBezTo>
                  <a:cubicBezTo>
                    <a:pt x="626251" y="1039762"/>
                    <a:pt x="626110" y="994725"/>
                    <a:pt x="626746" y="984756"/>
                  </a:cubicBezTo>
                  <a:cubicBezTo>
                    <a:pt x="627736" y="996634"/>
                    <a:pt x="627240" y="1032197"/>
                    <a:pt x="645269" y="1032267"/>
                  </a:cubicBezTo>
                  <a:cubicBezTo>
                    <a:pt x="663297" y="1032338"/>
                    <a:pt x="659409" y="999603"/>
                    <a:pt x="658348" y="988220"/>
                  </a:cubicBezTo>
                  <a:cubicBezTo>
                    <a:pt x="661318" y="995998"/>
                    <a:pt x="664640" y="1007168"/>
                    <a:pt x="671922" y="1012117"/>
                  </a:cubicBezTo>
                  <a:cubicBezTo>
                    <a:pt x="679205" y="1017066"/>
                    <a:pt x="686840" y="1011057"/>
                    <a:pt x="688819" y="1003562"/>
                  </a:cubicBezTo>
                  <a:cubicBezTo>
                    <a:pt x="690304" y="993876"/>
                    <a:pt x="689526" y="983985"/>
                    <a:pt x="686557" y="974646"/>
                  </a:cubicBezTo>
                  <a:cubicBezTo>
                    <a:pt x="684012" y="963687"/>
                    <a:pt x="680618" y="952941"/>
                    <a:pt x="677366" y="942123"/>
                  </a:cubicBezTo>
                  <a:cubicBezTo>
                    <a:pt x="683446" y="949194"/>
                    <a:pt x="692920" y="960576"/>
                    <a:pt x="703383" y="959092"/>
                  </a:cubicBezTo>
                  <a:cubicBezTo>
                    <a:pt x="711726" y="957324"/>
                    <a:pt x="717099" y="949109"/>
                    <a:pt x="715331" y="940745"/>
                  </a:cubicBezTo>
                  <a:cubicBezTo>
                    <a:pt x="715190" y="940059"/>
                    <a:pt x="714978" y="939387"/>
                    <a:pt x="714765" y="938730"/>
                  </a:cubicBezTo>
                  <a:close/>
                  <a:moveTo>
                    <a:pt x="254517" y="287856"/>
                  </a:moveTo>
                  <a:cubicBezTo>
                    <a:pt x="235711" y="260763"/>
                    <a:pt x="225036" y="228891"/>
                    <a:pt x="223621" y="195945"/>
                  </a:cubicBezTo>
                  <a:cubicBezTo>
                    <a:pt x="220370" y="161810"/>
                    <a:pt x="224257" y="127365"/>
                    <a:pt x="235145" y="94842"/>
                  </a:cubicBezTo>
                  <a:cubicBezTo>
                    <a:pt x="244831" y="66095"/>
                    <a:pt x="265051" y="42092"/>
                    <a:pt x="291704" y="27676"/>
                  </a:cubicBezTo>
                  <a:cubicBezTo>
                    <a:pt x="306127" y="20323"/>
                    <a:pt x="321822" y="15855"/>
                    <a:pt x="337942" y="14526"/>
                  </a:cubicBezTo>
                  <a:cubicBezTo>
                    <a:pt x="353283" y="13062"/>
                    <a:pt x="368766" y="13303"/>
                    <a:pt x="384108" y="15233"/>
                  </a:cubicBezTo>
                  <a:cubicBezTo>
                    <a:pt x="414933" y="18959"/>
                    <a:pt x="442929" y="34874"/>
                    <a:pt x="461877" y="59421"/>
                  </a:cubicBezTo>
                  <a:cubicBezTo>
                    <a:pt x="481389" y="85227"/>
                    <a:pt x="489448" y="117891"/>
                    <a:pt x="491994" y="149635"/>
                  </a:cubicBezTo>
                  <a:cubicBezTo>
                    <a:pt x="497085" y="212206"/>
                    <a:pt x="484217" y="283543"/>
                    <a:pt x="427093" y="319318"/>
                  </a:cubicBezTo>
                  <a:cubicBezTo>
                    <a:pt x="399945" y="337000"/>
                    <a:pt x="367069" y="343604"/>
                    <a:pt x="335184" y="337771"/>
                  </a:cubicBezTo>
                  <a:cubicBezTo>
                    <a:pt x="303016" y="331592"/>
                    <a:pt x="274313" y="313831"/>
                    <a:pt x="254375" y="287856"/>
                  </a:cubicBezTo>
                  <a:close/>
                  <a:moveTo>
                    <a:pt x="704444" y="947638"/>
                  </a:moveTo>
                  <a:cubicBezTo>
                    <a:pt x="699070" y="956405"/>
                    <a:pt x="677508" y="917590"/>
                    <a:pt x="667610" y="923529"/>
                  </a:cubicBezTo>
                  <a:cubicBezTo>
                    <a:pt x="660540" y="927559"/>
                    <a:pt x="667610" y="940427"/>
                    <a:pt x="668882" y="945588"/>
                  </a:cubicBezTo>
                  <a:cubicBezTo>
                    <a:pt x="672135" y="956052"/>
                    <a:pt x="675528" y="966444"/>
                    <a:pt x="678073" y="977050"/>
                  </a:cubicBezTo>
                  <a:cubicBezTo>
                    <a:pt x="678921" y="980655"/>
                    <a:pt x="685143" y="1003068"/>
                    <a:pt x="679134" y="1004623"/>
                  </a:cubicBezTo>
                  <a:cubicBezTo>
                    <a:pt x="674821" y="1005825"/>
                    <a:pt x="668175" y="985392"/>
                    <a:pt x="666903" y="982211"/>
                  </a:cubicBezTo>
                  <a:cubicBezTo>
                    <a:pt x="665065" y="977262"/>
                    <a:pt x="657995" y="952234"/>
                    <a:pt x="649652" y="961920"/>
                  </a:cubicBezTo>
                  <a:cubicBezTo>
                    <a:pt x="646471" y="965667"/>
                    <a:pt x="648521" y="973020"/>
                    <a:pt x="649087" y="977545"/>
                  </a:cubicBezTo>
                  <a:cubicBezTo>
                    <a:pt x="649864" y="983978"/>
                    <a:pt x="650783" y="990483"/>
                    <a:pt x="651278" y="996987"/>
                  </a:cubicBezTo>
                  <a:cubicBezTo>
                    <a:pt x="651703" y="1001654"/>
                    <a:pt x="654460" y="1022369"/>
                    <a:pt x="647178" y="1023854"/>
                  </a:cubicBezTo>
                  <a:cubicBezTo>
                    <a:pt x="639896" y="1025339"/>
                    <a:pt x="638482" y="1005825"/>
                    <a:pt x="637916" y="1001654"/>
                  </a:cubicBezTo>
                  <a:cubicBezTo>
                    <a:pt x="636431" y="991119"/>
                    <a:pt x="636290" y="980443"/>
                    <a:pt x="634522" y="969979"/>
                  </a:cubicBezTo>
                  <a:cubicBezTo>
                    <a:pt x="633674" y="964536"/>
                    <a:pt x="628089" y="953506"/>
                    <a:pt x="622504" y="962909"/>
                  </a:cubicBezTo>
                  <a:cubicBezTo>
                    <a:pt x="617979" y="970616"/>
                    <a:pt x="619747" y="984120"/>
                    <a:pt x="619181" y="992745"/>
                  </a:cubicBezTo>
                  <a:cubicBezTo>
                    <a:pt x="618686" y="999815"/>
                    <a:pt x="619181" y="1018198"/>
                    <a:pt x="612677" y="1023076"/>
                  </a:cubicBezTo>
                  <a:cubicBezTo>
                    <a:pt x="606172" y="1027954"/>
                    <a:pt x="604971" y="1004340"/>
                    <a:pt x="604900" y="1000734"/>
                  </a:cubicBezTo>
                  <a:cubicBezTo>
                    <a:pt x="604900" y="988857"/>
                    <a:pt x="606668" y="976625"/>
                    <a:pt x="605536" y="964748"/>
                  </a:cubicBezTo>
                  <a:cubicBezTo>
                    <a:pt x="604546" y="954496"/>
                    <a:pt x="596274" y="955981"/>
                    <a:pt x="591891" y="963334"/>
                  </a:cubicBezTo>
                  <a:cubicBezTo>
                    <a:pt x="586588" y="972313"/>
                    <a:pt x="583266" y="986312"/>
                    <a:pt x="574429" y="992675"/>
                  </a:cubicBezTo>
                  <a:cubicBezTo>
                    <a:pt x="572167" y="981292"/>
                    <a:pt x="578953" y="966303"/>
                    <a:pt x="583124" y="956052"/>
                  </a:cubicBezTo>
                  <a:cubicBezTo>
                    <a:pt x="585033" y="952750"/>
                    <a:pt x="585669" y="948840"/>
                    <a:pt x="584892" y="945093"/>
                  </a:cubicBezTo>
                  <a:cubicBezTo>
                    <a:pt x="583761" y="938023"/>
                    <a:pt x="582630" y="931660"/>
                    <a:pt x="581994" y="924802"/>
                  </a:cubicBezTo>
                  <a:cubicBezTo>
                    <a:pt x="580721" y="912217"/>
                    <a:pt x="579589" y="897087"/>
                    <a:pt x="584963" y="885280"/>
                  </a:cubicBezTo>
                  <a:cubicBezTo>
                    <a:pt x="586588" y="881816"/>
                    <a:pt x="592810" y="878210"/>
                    <a:pt x="592952" y="874463"/>
                  </a:cubicBezTo>
                  <a:cubicBezTo>
                    <a:pt x="592952" y="866615"/>
                    <a:pt x="583902" y="873190"/>
                    <a:pt x="581852" y="875240"/>
                  </a:cubicBezTo>
                  <a:cubicBezTo>
                    <a:pt x="571600" y="840667"/>
                    <a:pt x="560643" y="806236"/>
                    <a:pt x="551522" y="771380"/>
                  </a:cubicBezTo>
                  <a:cubicBezTo>
                    <a:pt x="548977" y="761694"/>
                    <a:pt x="546574" y="752008"/>
                    <a:pt x="544452" y="742252"/>
                  </a:cubicBezTo>
                  <a:cubicBezTo>
                    <a:pt x="542331" y="732495"/>
                    <a:pt x="541413" y="722314"/>
                    <a:pt x="539008" y="712628"/>
                  </a:cubicBezTo>
                  <a:cubicBezTo>
                    <a:pt x="536251" y="703642"/>
                    <a:pt x="532928" y="694861"/>
                    <a:pt x="529040" y="686327"/>
                  </a:cubicBezTo>
                  <a:cubicBezTo>
                    <a:pt x="527061" y="681590"/>
                    <a:pt x="524727" y="676924"/>
                    <a:pt x="523030" y="672187"/>
                  </a:cubicBezTo>
                  <a:cubicBezTo>
                    <a:pt x="521617" y="667061"/>
                    <a:pt x="520768" y="661801"/>
                    <a:pt x="520415" y="656491"/>
                  </a:cubicBezTo>
                  <a:cubicBezTo>
                    <a:pt x="517657" y="634857"/>
                    <a:pt x="514476" y="613222"/>
                    <a:pt x="510870" y="591729"/>
                  </a:cubicBezTo>
                  <a:cubicBezTo>
                    <a:pt x="509103" y="580841"/>
                    <a:pt x="507194" y="569953"/>
                    <a:pt x="505144" y="559136"/>
                  </a:cubicBezTo>
                  <a:cubicBezTo>
                    <a:pt x="503517" y="553239"/>
                    <a:pt x="503517" y="547004"/>
                    <a:pt x="505144" y="541107"/>
                  </a:cubicBezTo>
                  <a:cubicBezTo>
                    <a:pt x="505780" y="538916"/>
                    <a:pt x="508961" y="528664"/>
                    <a:pt x="502387" y="532128"/>
                  </a:cubicBezTo>
                  <a:cubicBezTo>
                    <a:pt x="499559" y="533613"/>
                    <a:pt x="497791" y="540895"/>
                    <a:pt x="496518" y="543511"/>
                  </a:cubicBezTo>
                  <a:cubicBezTo>
                    <a:pt x="494822" y="546869"/>
                    <a:pt x="494539" y="550765"/>
                    <a:pt x="495741" y="554328"/>
                  </a:cubicBezTo>
                  <a:cubicBezTo>
                    <a:pt x="497650" y="566206"/>
                    <a:pt x="499417" y="577992"/>
                    <a:pt x="501043" y="589679"/>
                  </a:cubicBezTo>
                  <a:cubicBezTo>
                    <a:pt x="506912" y="632736"/>
                    <a:pt x="511295" y="675934"/>
                    <a:pt x="513628" y="719274"/>
                  </a:cubicBezTo>
                  <a:cubicBezTo>
                    <a:pt x="516880" y="762550"/>
                    <a:pt x="515749" y="806038"/>
                    <a:pt x="510234" y="849081"/>
                  </a:cubicBezTo>
                  <a:cubicBezTo>
                    <a:pt x="508820" y="858625"/>
                    <a:pt x="505285" y="868312"/>
                    <a:pt x="504437" y="877785"/>
                  </a:cubicBezTo>
                  <a:cubicBezTo>
                    <a:pt x="504366" y="886050"/>
                    <a:pt x="505568" y="894273"/>
                    <a:pt x="507972" y="902177"/>
                  </a:cubicBezTo>
                  <a:cubicBezTo>
                    <a:pt x="512426" y="921429"/>
                    <a:pt x="515678" y="940929"/>
                    <a:pt x="517728" y="960576"/>
                  </a:cubicBezTo>
                  <a:cubicBezTo>
                    <a:pt x="524798" y="1026823"/>
                    <a:pt x="528404" y="1095686"/>
                    <a:pt x="514618" y="1161297"/>
                  </a:cubicBezTo>
                  <a:cubicBezTo>
                    <a:pt x="506063" y="1197170"/>
                    <a:pt x="501326" y="1233864"/>
                    <a:pt x="500478" y="1270742"/>
                  </a:cubicBezTo>
                  <a:cubicBezTo>
                    <a:pt x="500478" y="1287639"/>
                    <a:pt x="503801" y="1304042"/>
                    <a:pt x="504578" y="1320798"/>
                  </a:cubicBezTo>
                  <a:cubicBezTo>
                    <a:pt x="505356" y="1341471"/>
                    <a:pt x="504154" y="1362165"/>
                    <a:pt x="500831" y="1382591"/>
                  </a:cubicBezTo>
                  <a:cubicBezTo>
                    <a:pt x="497650" y="1403829"/>
                    <a:pt x="492418" y="1424700"/>
                    <a:pt x="485065" y="1444878"/>
                  </a:cubicBezTo>
                  <a:cubicBezTo>
                    <a:pt x="481107" y="1455837"/>
                    <a:pt x="473824" y="1466937"/>
                    <a:pt x="475167" y="1479027"/>
                  </a:cubicBezTo>
                  <a:cubicBezTo>
                    <a:pt x="477076" y="1496985"/>
                    <a:pt x="491005" y="1514024"/>
                    <a:pt x="502387" y="1527104"/>
                  </a:cubicBezTo>
                  <a:cubicBezTo>
                    <a:pt x="513769" y="1540184"/>
                    <a:pt x="530666" y="1550223"/>
                    <a:pt x="539221" y="1565989"/>
                  </a:cubicBezTo>
                  <a:cubicBezTo>
                    <a:pt x="542897" y="1572494"/>
                    <a:pt x="545159" y="1580130"/>
                    <a:pt x="539221" y="1586281"/>
                  </a:cubicBezTo>
                  <a:cubicBezTo>
                    <a:pt x="531726" y="1592509"/>
                    <a:pt x="522465" y="1596285"/>
                    <a:pt x="512709" y="1597098"/>
                  </a:cubicBezTo>
                  <a:cubicBezTo>
                    <a:pt x="504154" y="1598788"/>
                    <a:pt x="495246" y="1596553"/>
                    <a:pt x="488529" y="1591018"/>
                  </a:cubicBezTo>
                  <a:cubicBezTo>
                    <a:pt x="485772" y="1588472"/>
                    <a:pt x="479551" y="1572777"/>
                    <a:pt x="474390" y="1574544"/>
                  </a:cubicBezTo>
                  <a:cubicBezTo>
                    <a:pt x="469229" y="1576312"/>
                    <a:pt x="473471" y="1579352"/>
                    <a:pt x="474390" y="1581614"/>
                  </a:cubicBezTo>
                  <a:cubicBezTo>
                    <a:pt x="476511" y="1584874"/>
                    <a:pt x="477430" y="1588783"/>
                    <a:pt x="476935" y="1592644"/>
                  </a:cubicBezTo>
                  <a:cubicBezTo>
                    <a:pt x="475450" y="1600845"/>
                    <a:pt x="465552" y="1602542"/>
                    <a:pt x="458553" y="1602542"/>
                  </a:cubicBezTo>
                  <a:cubicBezTo>
                    <a:pt x="450353" y="1602563"/>
                    <a:pt x="442858" y="1598151"/>
                    <a:pt x="438829" y="1591018"/>
                  </a:cubicBezTo>
                  <a:cubicBezTo>
                    <a:pt x="435788" y="1584202"/>
                    <a:pt x="433385" y="1577096"/>
                    <a:pt x="431759" y="1569807"/>
                  </a:cubicBezTo>
                  <a:cubicBezTo>
                    <a:pt x="429425" y="1563656"/>
                    <a:pt x="421436" y="1559485"/>
                    <a:pt x="417619" y="1553900"/>
                  </a:cubicBezTo>
                  <a:cubicBezTo>
                    <a:pt x="412104" y="1546073"/>
                    <a:pt x="408570" y="1537023"/>
                    <a:pt x="407297" y="1527528"/>
                  </a:cubicBezTo>
                  <a:cubicBezTo>
                    <a:pt x="406025" y="1518436"/>
                    <a:pt x="406236" y="1509202"/>
                    <a:pt x="407863" y="1500167"/>
                  </a:cubicBezTo>
                  <a:cubicBezTo>
                    <a:pt x="408853" y="1490516"/>
                    <a:pt x="408711" y="1480780"/>
                    <a:pt x="407297" y="1471179"/>
                  </a:cubicBezTo>
                  <a:cubicBezTo>
                    <a:pt x="404681" y="1427415"/>
                    <a:pt x="404399" y="1383439"/>
                    <a:pt x="404116" y="1339605"/>
                  </a:cubicBezTo>
                  <a:cubicBezTo>
                    <a:pt x="404116" y="1328434"/>
                    <a:pt x="404116" y="1317192"/>
                    <a:pt x="404116" y="1306022"/>
                  </a:cubicBezTo>
                  <a:cubicBezTo>
                    <a:pt x="402772" y="1297608"/>
                    <a:pt x="400651" y="1289343"/>
                    <a:pt x="397682" y="1281347"/>
                  </a:cubicBezTo>
                  <a:cubicBezTo>
                    <a:pt x="393157" y="1260681"/>
                    <a:pt x="389763" y="1239768"/>
                    <a:pt x="387713" y="1218706"/>
                  </a:cubicBezTo>
                  <a:cubicBezTo>
                    <a:pt x="382552" y="1174518"/>
                    <a:pt x="379442" y="1129976"/>
                    <a:pt x="376897" y="1085576"/>
                  </a:cubicBezTo>
                  <a:cubicBezTo>
                    <a:pt x="376331" y="1075253"/>
                    <a:pt x="375836" y="1065002"/>
                    <a:pt x="375341" y="1054679"/>
                  </a:cubicBezTo>
                  <a:cubicBezTo>
                    <a:pt x="375341" y="1049094"/>
                    <a:pt x="374775" y="1043509"/>
                    <a:pt x="374563" y="1037853"/>
                  </a:cubicBezTo>
                  <a:cubicBezTo>
                    <a:pt x="374563" y="1034671"/>
                    <a:pt x="375411" y="1029227"/>
                    <a:pt x="372937" y="1026540"/>
                  </a:cubicBezTo>
                  <a:cubicBezTo>
                    <a:pt x="385097" y="1022581"/>
                    <a:pt x="395490" y="1014634"/>
                    <a:pt x="402560" y="1003987"/>
                  </a:cubicBezTo>
                  <a:cubicBezTo>
                    <a:pt x="391885" y="1008759"/>
                    <a:pt x="380926" y="1012641"/>
                    <a:pt x="369614" y="1015582"/>
                  </a:cubicBezTo>
                  <a:cubicBezTo>
                    <a:pt x="349677" y="1017986"/>
                    <a:pt x="329457" y="1013920"/>
                    <a:pt x="311995" y="1003987"/>
                  </a:cubicBezTo>
                  <a:cubicBezTo>
                    <a:pt x="318641" y="1014959"/>
                    <a:pt x="329175" y="1023034"/>
                    <a:pt x="341477" y="1026611"/>
                  </a:cubicBezTo>
                  <a:cubicBezTo>
                    <a:pt x="339143" y="1029369"/>
                    <a:pt x="340133" y="1034671"/>
                    <a:pt x="339991" y="1037853"/>
                  </a:cubicBezTo>
                  <a:cubicBezTo>
                    <a:pt x="339991" y="1043509"/>
                    <a:pt x="339497" y="1049094"/>
                    <a:pt x="339214" y="1054679"/>
                  </a:cubicBezTo>
                  <a:cubicBezTo>
                    <a:pt x="338648" y="1065921"/>
                    <a:pt x="338083" y="1077162"/>
                    <a:pt x="337446" y="1088333"/>
                  </a:cubicBezTo>
                  <a:cubicBezTo>
                    <a:pt x="336174" y="1110816"/>
                    <a:pt x="334619" y="1133250"/>
                    <a:pt x="332851" y="1155640"/>
                  </a:cubicBezTo>
                  <a:cubicBezTo>
                    <a:pt x="329457" y="1198061"/>
                    <a:pt x="326630" y="1242249"/>
                    <a:pt x="316237" y="1283821"/>
                  </a:cubicBezTo>
                  <a:cubicBezTo>
                    <a:pt x="313550" y="1290998"/>
                    <a:pt x="311571" y="1298435"/>
                    <a:pt x="310440" y="1306022"/>
                  </a:cubicBezTo>
                  <a:cubicBezTo>
                    <a:pt x="310440" y="1318112"/>
                    <a:pt x="310440" y="1330272"/>
                    <a:pt x="310440" y="1342433"/>
                  </a:cubicBezTo>
                  <a:cubicBezTo>
                    <a:pt x="310440" y="1363926"/>
                    <a:pt x="310157" y="1385419"/>
                    <a:pt x="309591" y="1406912"/>
                  </a:cubicBezTo>
                  <a:cubicBezTo>
                    <a:pt x="309096" y="1429254"/>
                    <a:pt x="308531" y="1451666"/>
                    <a:pt x="307117" y="1473937"/>
                  </a:cubicBezTo>
                  <a:cubicBezTo>
                    <a:pt x="305915" y="1482633"/>
                    <a:pt x="305773" y="1491435"/>
                    <a:pt x="306692" y="1500167"/>
                  </a:cubicBezTo>
                  <a:cubicBezTo>
                    <a:pt x="308460" y="1510008"/>
                    <a:pt x="308460" y="1520090"/>
                    <a:pt x="306692" y="1529932"/>
                  </a:cubicBezTo>
                  <a:cubicBezTo>
                    <a:pt x="305208" y="1538557"/>
                    <a:pt x="301815" y="1546744"/>
                    <a:pt x="296794" y="1553900"/>
                  </a:cubicBezTo>
                  <a:cubicBezTo>
                    <a:pt x="292765" y="1559485"/>
                    <a:pt x="284069" y="1564010"/>
                    <a:pt x="282655" y="1570444"/>
                  </a:cubicBezTo>
                  <a:cubicBezTo>
                    <a:pt x="278342" y="1585998"/>
                    <a:pt x="274454" y="1603744"/>
                    <a:pt x="254375" y="1602683"/>
                  </a:cubicBezTo>
                  <a:cubicBezTo>
                    <a:pt x="247871" y="1602330"/>
                    <a:pt x="239387" y="1600350"/>
                    <a:pt x="237973" y="1592856"/>
                  </a:cubicBezTo>
                  <a:cubicBezTo>
                    <a:pt x="237478" y="1588995"/>
                    <a:pt x="238397" y="1585086"/>
                    <a:pt x="240519" y="1581826"/>
                  </a:cubicBezTo>
                  <a:cubicBezTo>
                    <a:pt x="241721" y="1579776"/>
                    <a:pt x="245326" y="1574261"/>
                    <a:pt x="239458" y="1574756"/>
                  </a:cubicBezTo>
                  <a:cubicBezTo>
                    <a:pt x="233590" y="1575251"/>
                    <a:pt x="230268" y="1587977"/>
                    <a:pt x="226733" y="1591300"/>
                  </a:cubicBezTo>
                  <a:cubicBezTo>
                    <a:pt x="219663" y="1597062"/>
                    <a:pt x="210330" y="1599226"/>
                    <a:pt x="201422" y="1597169"/>
                  </a:cubicBezTo>
                  <a:cubicBezTo>
                    <a:pt x="192090" y="1596221"/>
                    <a:pt x="183253" y="1592530"/>
                    <a:pt x="176041" y="1586563"/>
                  </a:cubicBezTo>
                  <a:cubicBezTo>
                    <a:pt x="169678" y="1579917"/>
                    <a:pt x="173072" y="1571080"/>
                    <a:pt x="177384" y="1564293"/>
                  </a:cubicBezTo>
                  <a:cubicBezTo>
                    <a:pt x="186717" y="1549657"/>
                    <a:pt x="201776" y="1540254"/>
                    <a:pt x="212734" y="1527387"/>
                  </a:cubicBezTo>
                  <a:cubicBezTo>
                    <a:pt x="223692" y="1514519"/>
                    <a:pt x="238044" y="1497268"/>
                    <a:pt x="239953" y="1479310"/>
                  </a:cubicBezTo>
                  <a:cubicBezTo>
                    <a:pt x="241225" y="1467220"/>
                    <a:pt x="234014" y="1456120"/>
                    <a:pt x="229985" y="1445161"/>
                  </a:cubicBezTo>
                  <a:cubicBezTo>
                    <a:pt x="215420" y="1405484"/>
                    <a:pt x="208775" y="1363318"/>
                    <a:pt x="210472" y="1321081"/>
                  </a:cubicBezTo>
                  <a:cubicBezTo>
                    <a:pt x="211249" y="1304325"/>
                    <a:pt x="214501" y="1287922"/>
                    <a:pt x="214572" y="1271025"/>
                  </a:cubicBezTo>
                  <a:cubicBezTo>
                    <a:pt x="214643" y="1249602"/>
                    <a:pt x="212946" y="1228208"/>
                    <a:pt x="209694" y="1207040"/>
                  </a:cubicBezTo>
                  <a:cubicBezTo>
                    <a:pt x="206159" y="1184062"/>
                    <a:pt x="199938" y="1161579"/>
                    <a:pt x="196544" y="1138531"/>
                  </a:cubicBezTo>
                  <a:cubicBezTo>
                    <a:pt x="191665" y="1101696"/>
                    <a:pt x="190323" y="1064486"/>
                    <a:pt x="192372" y="1027389"/>
                  </a:cubicBezTo>
                  <a:cubicBezTo>
                    <a:pt x="193433" y="985364"/>
                    <a:pt x="198453" y="943537"/>
                    <a:pt x="207361" y="902460"/>
                  </a:cubicBezTo>
                  <a:cubicBezTo>
                    <a:pt x="209411" y="895256"/>
                    <a:pt x="210613" y="887825"/>
                    <a:pt x="210966" y="880331"/>
                  </a:cubicBezTo>
                  <a:cubicBezTo>
                    <a:pt x="209623" y="869895"/>
                    <a:pt x="207643" y="859552"/>
                    <a:pt x="205028" y="849364"/>
                  </a:cubicBezTo>
                  <a:cubicBezTo>
                    <a:pt x="202129" y="828273"/>
                    <a:pt x="200574" y="807021"/>
                    <a:pt x="200291" y="785733"/>
                  </a:cubicBezTo>
                  <a:cubicBezTo>
                    <a:pt x="199725" y="742428"/>
                    <a:pt x="201847" y="699131"/>
                    <a:pt x="206442" y="656067"/>
                  </a:cubicBezTo>
                  <a:cubicBezTo>
                    <a:pt x="208633" y="634008"/>
                    <a:pt x="211249" y="611971"/>
                    <a:pt x="214290" y="589961"/>
                  </a:cubicBezTo>
                  <a:cubicBezTo>
                    <a:pt x="215774" y="579003"/>
                    <a:pt x="217400" y="568044"/>
                    <a:pt x="219097" y="557086"/>
                  </a:cubicBezTo>
                  <a:cubicBezTo>
                    <a:pt x="220723" y="552709"/>
                    <a:pt x="220723" y="547887"/>
                    <a:pt x="219097" y="543511"/>
                  </a:cubicBezTo>
                  <a:cubicBezTo>
                    <a:pt x="217895" y="539898"/>
                    <a:pt x="216199" y="536448"/>
                    <a:pt x="214148" y="533259"/>
                  </a:cubicBezTo>
                  <a:cubicBezTo>
                    <a:pt x="211320" y="530290"/>
                    <a:pt x="209129" y="532128"/>
                    <a:pt x="208846" y="535451"/>
                  </a:cubicBezTo>
                  <a:cubicBezTo>
                    <a:pt x="209129" y="537890"/>
                    <a:pt x="209765" y="540273"/>
                    <a:pt x="210755" y="542521"/>
                  </a:cubicBezTo>
                  <a:cubicBezTo>
                    <a:pt x="212098" y="548022"/>
                    <a:pt x="211956" y="553791"/>
                    <a:pt x="210259" y="559207"/>
                  </a:cubicBezTo>
                  <a:cubicBezTo>
                    <a:pt x="208068" y="570943"/>
                    <a:pt x="206018" y="582679"/>
                    <a:pt x="204109" y="594557"/>
                  </a:cubicBezTo>
                  <a:cubicBezTo>
                    <a:pt x="200644" y="615626"/>
                    <a:pt x="197534" y="636836"/>
                    <a:pt x="194847" y="658188"/>
                  </a:cubicBezTo>
                  <a:cubicBezTo>
                    <a:pt x="194564" y="662981"/>
                    <a:pt x="193716" y="667719"/>
                    <a:pt x="192372" y="672328"/>
                  </a:cubicBezTo>
                  <a:cubicBezTo>
                    <a:pt x="190676" y="677207"/>
                    <a:pt x="188343" y="681873"/>
                    <a:pt x="186434" y="686469"/>
                  </a:cubicBezTo>
                  <a:cubicBezTo>
                    <a:pt x="182404" y="695073"/>
                    <a:pt x="179011" y="703988"/>
                    <a:pt x="176395" y="713123"/>
                  </a:cubicBezTo>
                  <a:cubicBezTo>
                    <a:pt x="174132" y="722667"/>
                    <a:pt x="173213" y="732707"/>
                    <a:pt x="171022" y="742393"/>
                  </a:cubicBezTo>
                  <a:cubicBezTo>
                    <a:pt x="168830" y="752079"/>
                    <a:pt x="165931" y="763603"/>
                    <a:pt x="163104" y="774138"/>
                  </a:cubicBezTo>
                  <a:cubicBezTo>
                    <a:pt x="160276" y="784672"/>
                    <a:pt x="157589" y="794217"/>
                    <a:pt x="154619" y="804186"/>
                  </a:cubicBezTo>
                  <a:lnTo>
                    <a:pt x="137581" y="861736"/>
                  </a:lnTo>
                  <a:lnTo>
                    <a:pt x="133551" y="875382"/>
                  </a:lnTo>
                  <a:cubicBezTo>
                    <a:pt x="131148" y="872978"/>
                    <a:pt x="121038" y="867039"/>
                    <a:pt x="122523" y="875382"/>
                  </a:cubicBezTo>
                  <a:cubicBezTo>
                    <a:pt x="122523" y="877291"/>
                    <a:pt x="124643" y="877785"/>
                    <a:pt x="125845" y="878987"/>
                  </a:cubicBezTo>
                  <a:cubicBezTo>
                    <a:pt x="127754" y="880833"/>
                    <a:pt x="129310" y="883046"/>
                    <a:pt x="130370" y="885492"/>
                  </a:cubicBezTo>
                  <a:cubicBezTo>
                    <a:pt x="135743" y="897299"/>
                    <a:pt x="134612" y="912429"/>
                    <a:pt x="133410" y="925014"/>
                  </a:cubicBezTo>
                  <a:cubicBezTo>
                    <a:pt x="132774" y="932084"/>
                    <a:pt x="131572" y="938518"/>
                    <a:pt x="130441" y="945305"/>
                  </a:cubicBezTo>
                  <a:cubicBezTo>
                    <a:pt x="129663" y="949052"/>
                    <a:pt x="130299" y="952948"/>
                    <a:pt x="132208" y="956264"/>
                  </a:cubicBezTo>
                  <a:cubicBezTo>
                    <a:pt x="136450" y="966515"/>
                    <a:pt x="143166" y="981504"/>
                    <a:pt x="140975" y="992887"/>
                  </a:cubicBezTo>
                  <a:cubicBezTo>
                    <a:pt x="131219" y="985817"/>
                    <a:pt x="128956" y="970899"/>
                    <a:pt x="122169" y="961495"/>
                  </a:cubicBezTo>
                  <a:cubicBezTo>
                    <a:pt x="120260" y="958738"/>
                    <a:pt x="117290" y="955839"/>
                    <a:pt x="113615" y="957465"/>
                  </a:cubicBezTo>
                  <a:cubicBezTo>
                    <a:pt x="109938" y="959092"/>
                    <a:pt x="109797" y="965455"/>
                    <a:pt x="109726" y="969273"/>
                  </a:cubicBezTo>
                  <a:cubicBezTo>
                    <a:pt x="109726" y="982777"/>
                    <a:pt x="111352" y="996351"/>
                    <a:pt x="109726" y="1009926"/>
                  </a:cubicBezTo>
                  <a:cubicBezTo>
                    <a:pt x="109726" y="1012966"/>
                    <a:pt x="109019" y="1023005"/>
                    <a:pt x="105130" y="1024066"/>
                  </a:cubicBezTo>
                  <a:cubicBezTo>
                    <a:pt x="101242" y="1025126"/>
                    <a:pt x="98556" y="1014733"/>
                    <a:pt x="98060" y="1012047"/>
                  </a:cubicBezTo>
                  <a:cubicBezTo>
                    <a:pt x="95303" y="998755"/>
                    <a:pt x="96081" y="985039"/>
                    <a:pt x="94525" y="971535"/>
                  </a:cubicBezTo>
                  <a:cubicBezTo>
                    <a:pt x="94031" y="967788"/>
                    <a:pt x="93748" y="961708"/>
                    <a:pt x="89435" y="960011"/>
                  </a:cubicBezTo>
                  <a:cubicBezTo>
                    <a:pt x="85123" y="958314"/>
                    <a:pt x="82366" y="962627"/>
                    <a:pt x="81376" y="966232"/>
                  </a:cubicBezTo>
                  <a:cubicBezTo>
                    <a:pt x="79043" y="978393"/>
                    <a:pt x="77628" y="990702"/>
                    <a:pt x="76992" y="1003068"/>
                  </a:cubicBezTo>
                  <a:cubicBezTo>
                    <a:pt x="76427" y="1006744"/>
                    <a:pt x="70488" y="1033964"/>
                    <a:pt x="64832" y="1020248"/>
                  </a:cubicBezTo>
                  <a:cubicBezTo>
                    <a:pt x="60591" y="1009926"/>
                    <a:pt x="63842" y="995291"/>
                    <a:pt x="64832" y="984898"/>
                  </a:cubicBezTo>
                  <a:cubicBezTo>
                    <a:pt x="66246" y="978648"/>
                    <a:pt x="66812" y="972214"/>
                    <a:pt x="66458" y="965808"/>
                  </a:cubicBezTo>
                  <a:cubicBezTo>
                    <a:pt x="65822" y="962415"/>
                    <a:pt x="63489" y="959516"/>
                    <a:pt x="59388" y="960576"/>
                  </a:cubicBezTo>
                  <a:cubicBezTo>
                    <a:pt x="55288" y="961637"/>
                    <a:pt x="54086" y="966232"/>
                    <a:pt x="52742" y="969273"/>
                  </a:cubicBezTo>
                  <a:cubicBezTo>
                    <a:pt x="50126" y="975282"/>
                    <a:pt x="48148" y="981433"/>
                    <a:pt x="45672" y="987513"/>
                  </a:cubicBezTo>
                  <a:cubicBezTo>
                    <a:pt x="43976" y="991897"/>
                    <a:pt x="41501" y="1000947"/>
                    <a:pt x="37401" y="1003704"/>
                  </a:cubicBezTo>
                  <a:cubicBezTo>
                    <a:pt x="33300" y="1006461"/>
                    <a:pt x="33442" y="999462"/>
                    <a:pt x="33512" y="995998"/>
                  </a:cubicBezTo>
                  <a:cubicBezTo>
                    <a:pt x="34573" y="982769"/>
                    <a:pt x="37401" y="969753"/>
                    <a:pt x="42068" y="957324"/>
                  </a:cubicBezTo>
                  <a:cubicBezTo>
                    <a:pt x="43905" y="951244"/>
                    <a:pt x="45956" y="945164"/>
                    <a:pt x="47723" y="939013"/>
                  </a:cubicBezTo>
                  <a:cubicBezTo>
                    <a:pt x="48784" y="935265"/>
                    <a:pt x="51258" y="929397"/>
                    <a:pt x="48784" y="925650"/>
                  </a:cubicBezTo>
                  <a:cubicBezTo>
                    <a:pt x="42491" y="915893"/>
                    <a:pt x="29765" y="934629"/>
                    <a:pt x="26301" y="938306"/>
                  </a:cubicBezTo>
                  <a:cubicBezTo>
                    <a:pt x="22837" y="941982"/>
                    <a:pt x="16333" y="950395"/>
                    <a:pt x="12161" y="949406"/>
                  </a:cubicBezTo>
                  <a:cubicBezTo>
                    <a:pt x="6364" y="948204"/>
                    <a:pt x="11313" y="939083"/>
                    <a:pt x="12940" y="936467"/>
                  </a:cubicBezTo>
                  <a:cubicBezTo>
                    <a:pt x="19231" y="926498"/>
                    <a:pt x="27716" y="918651"/>
                    <a:pt x="32664" y="907763"/>
                  </a:cubicBezTo>
                  <a:cubicBezTo>
                    <a:pt x="39734" y="895178"/>
                    <a:pt x="48784" y="883830"/>
                    <a:pt x="59530" y="874180"/>
                  </a:cubicBezTo>
                  <a:cubicBezTo>
                    <a:pt x="61792" y="872320"/>
                    <a:pt x="63772" y="870235"/>
                    <a:pt x="65610" y="867958"/>
                  </a:cubicBezTo>
                  <a:cubicBezTo>
                    <a:pt x="66104" y="867110"/>
                    <a:pt x="66388" y="864635"/>
                    <a:pt x="66953" y="864140"/>
                  </a:cubicBezTo>
                  <a:cubicBezTo>
                    <a:pt x="69710" y="863058"/>
                    <a:pt x="72680" y="862458"/>
                    <a:pt x="75649" y="862373"/>
                  </a:cubicBezTo>
                  <a:cubicBezTo>
                    <a:pt x="72609" y="862154"/>
                    <a:pt x="69639" y="862535"/>
                    <a:pt x="66741" y="863504"/>
                  </a:cubicBezTo>
                  <a:cubicBezTo>
                    <a:pt x="69993" y="819118"/>
                    <a:pt x="77275" y="775121"/>
                    <a:pt x="88587" y="732071"/>
                  </a:cubicBezTo>
                  <a:cubicBezTo>
                    <a:pt x="93819" y="711617"/>
                    <a:pt x="101172" y="691757"/>
                    <a:pt x="110503" y="672823"/>
                  </a:cubicBezTo>
                  <a:cubicBezTo>
                    <a:pt x="112059" y="669783"/>
                    <a:pt x="114321" y="666814"/>
                    <a:pt x="115523" y="663703"/>
                  </a:cubicBezTo>
                  <a:cubicBezTo>
                    <a:pt x="116796" y="659100"/>
                    <a:pt x="117432" y="654342"/>
                    <a:pt x="117432" y="649563"/>
                  </a:cubicBezTo>
                  <a:cubicBezTo>
                    <a:pt x="118492" y="637685"/>
                    <a:pt x="119765" y="625878"/>
                    <a:pt x="121108" y="614212"/>
                  </a:cubicBezTo>
                  <a:cubicBezTo>
                    <a:pt x="125139" y="570073"/>
                    <a:pt x="133128" y="526394"/>
                    <a:pt x="145004" y="483698"/>
                  </a:cubicBezTo>
                  <a:cubicBezTo>
                    <a:pt x="149600" y="465238"/>
                    <a:pt x="158790" y="448227"/>
                    <a:pt x="171658" y="434207"/>
                  </a:cubicBezTo>
                  <a:cubicBezTo>
                    <a:pt x="186081" y="420526"/>
                    <a:pt x="203685" y="410621"/>
                    <a:pt x="222844" y="405361"/>
                  </a:cubicBezTo>
                  <a:cubicBezTo>
                    <a:pt x="232530" y="402420"/>
                    <a:pt x="242498" y="400242"/>
                    <a:pt x="252537" y="398857"/>
                  </a:cubicBezTo>
                  <a:cubicBezTo>
                    <a:pt x="262789" y="397195"/>
                    <a:pt x="272121" y="392020"/>
                    <a:pt x="278908" y="384222"/>
                  </a:cubicBezTo>
                  <a:cubicBezTo>
                    <a:pt x="285554" y="377420"/>
                    <a:pt x="291281" y="369791"/>
                    <a:pt x="295946" y="361526"/>
                  </a:cubicBezTo>
                  <a:cubicBezTo>
                    <a:pt x="300118" y="353962"/>
                    <a:pt x="298491" y="344346"/>
                    <a:pt x="297855" y="336003"/>
                  </a:cubicBezTo>
                  <a:cubicBezTo>
                    <a:pt x="316520" y="345138"/>
                    <a:pt x="337022" y="350101"/>
                    <a:pt x="357807" y="350568"/>
                  </a:cubicBezTo>
                  <a:cubicBezTo>
                    <a:pt x="378593" y="350045"/>
                    <a:pt x="399025" y="345081"/>
                    <a:pt x="417760" y="336003"/>
                  </a:cubicBezTo>
                  <a:cubicBezTo>
                    <a:pt x="416134" y="343986"/>
                    <a:pt x="416488" y="352236"/>
                    <a:pt x="418821" y="360042"/>
                  </a:cubicBezTo>
                  <a:cubicBezTo>
                    <a:pt x="422497" y="367105"/>
                    <a:pt x="427093" y="373659"/>
                    <a:pt x="432466" y="379555"/>
                  </a:cubicBezTo>
                  <a:cubicBezTo>
                    <a:pt x="437839" y="386519"/>
                    <a:pt x="444767" y="392197"/>
                    <a:pt x="452615" y="396170"/>
                  </a:cubicBezTo>
                  <a:cubicBezTo>
                    <a:pt x="461523" y="398934"/>
                    <a:pt x="470643" y="400858"/>
                    <a:pt x="479904" y="401897"/>
                  </a:cubicBezTo>
                  <a:cubicBezTo>
                    <a:pt x="519072" y="410734"/>
                    <a:pt x="551734" y="432722"/>
                    <a:pt x="565874" y="471396"/>
                  </a:cubicBezTo>
                  <a:cubicBezTo>
                    <a:pt x="580862" y="512403"/>
                    <a:pt x="587084" y="557227"/>
                    <a:pt x="592103" y="600355"/>
                  </a:cubicBezTo>
                  <a:cubicBezTo>
                    <a:pt x="593376" y="610323"/>
                    <a:pt x="594507" y="620363"/>
                    <a:pt x="595567" y="630332"/>
                  </a:cubicBezTo>
                  <a:cubicBezTo>
                    <a:pt x="596134" y="635847"/>
                    <a:pt x="596699" y="641290"/>
                    <a:pt x="597193" y="646735"/>
                  </a:cubicBezTo>
                  <a:cubicBezTo>
                    <a:pt x="597123" y="652412"/>
                    <a:pt x="597830" y="658075"/>
                    <a:pt x="599315" y="663561"/>
                  </a:cubicBezTo>
                  <a:cubicBezTo>
                    <a:pt x="602355" y="671409"/>
                    <a:pt x="607516" y="678762"/>
                    <a:pt x="610839" y="686539"/>
                  </a:cubicBezTo>
                  <a:cubicBezTo>
                    <a:pt x="615222" y="696862"/>
                    <a:pt x="619040" y="707410"/>
                    <a:pt x="622292" y="718142"/>
                  </a:cubicBezTo>
                  <a:cubicBezTo>
                    <a:pt x="636148" y="765491"/>
                    <a:pt x="644774" y="814211"/>
                    <a:pt x="648097" y="863433"/>
                  </a:cubicBezTo>
                  <a:cubicBezTo>
                    <a:pt x="645127" y="862401"/>
                    <a:pt x="642017" y="861991"/>
                    <a:pt x="638906" y="862231"/>
                  </a:cubicBezTo>
                  <a:cubicBezTo>
                    <a:pt x="641451" y="862415"/>
                    <a:pt x="643996" y="862938"/>
                    <a:pt x="646471" y="863787"/>
                  </a:cubicBezTo>
                  <a:cubicBezTo>
                    <a:pt x="648945" y="865059"/>
                    <a:pt x="647955" y="865695"/>
                    <a:pt x="649794" y="868453"/>
                  </a:cubicBezTo>
                  <a:cubicBezTo>
                    <a:pt x="653682" y="873161"/>
                    <a:pt x="657924" y="877559"/>
                    <a:pt x="662519" y="881603"/>
                  </a:cubicBezTo>
                  <a:cubicBezTo>
                    <a:pt x="666549" y="885987"/>
                    <a:pt x="670508" y="890512"/>
                    <a:pt x="674255" y="895249"/>
                  </a:cubicBezTo>
                  <a:cubicBezTo>
                    <a:pt x="680264" y="902884"/>
                    <a:pt x="683305" y="911863"/>
                    <a:pt x="689031" y="919640"/>
                  </a:cubicBezTo>
                  <a:cubicBezTo>
                    <a:pt x="693203" y="925367"/>
                    <a:pt x="709322" y="939578"/>
                    <a:pt x="704302" y="947638"/>
                  </a:cubicBezTo>
                  <a:close/>
                  <a:moveTo>
                    <a:pt x="483722" y="1270530"/>
                  </a:moveTo>
                  <a:cubicBezTo>
                    <a:pt x="471986" y="1290467"/>
                    <a:pt x="451483" y="1291033"/>
                    <a:pt x="431617" y="1296123"/>
                  </a:cubicBezTo>
                  <a:cubicBezTo>
                    <a:pt x="446606" y="1302635"/>
                    <a:pt x="463856" y="1301313"/>
                    <a:pt x="477713" y="1292588"/>
                  </a:cubicBezTo>
                  <a:cubicBezTo>
                    <a:pt x="490863" y="1283086"/>
                    <a:pt x="496236" y="1266175"/>
                    <a:pt x="491145" y="1250804"/>
                  </a:cubicBezTo>
                  <a:cubicBezTo>
                    <a:pt x="489590" y="1257705"/>
                    <a:pt x="487045" y="1264343"/>
                    <a:pt x="483581" y="1270530"/>
                  </a:cubicBezTo>
                  <a:close/>
                  <a:moveTo>
                    <a:pt x="620453" y="901258"/>
                  </a:moveTo>
                  <a:cubicBezTo>
                    <a:pt x="617696" y="897313"/>
                    <a:pt x="615151" y="893205"/>
                    <a:pt x="612818" y="888956"/>
                  </a:cubicBezTo>
                  <a:cubicBezTo>
                    <a:pt x="612252" y="907614"/>
                    <a:pt x="626958" y="923175"/>
                    <a:pt x="645623" y="923720"/>
                  </a:cubicBezTo>
                  <a:cubicBezTo>
                    <a:pt x="648874" y="923812"/>
                    <a:pt x="652126" y="923437"/>
                    <a:pt x="655238" y="922610"/>
                  </a:cubicBezTo>
                  <a:cubicBezTo>
                    <a:pt x="641522" y="919683"/>
                    <a:pt x="629149" y="912153"/>
                    <a:pt x="620312" y="901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7" name="Google Shape;407;p39"/>
          <p:cNvGrpSpPr/>
          <p:nvPr/>
        </p:nvGrpSpPr>
        <p:grpSpPr>
          <a:xfrm>
            <a:off x="8010269" y="2956480"/>
            <a:ext cx="506532" cy="1142414"/>
            <a:chOff x="8652391" y="5246635"/>
            <a:chExt cx="716048" cy="1614947"/>
          </a:xfrm>
        </p:grpSpPr>
        <p:sp>
          <p:nvSpPr>
            <p:cNvPr id="408" name="Google Shape;408;p39"/>
            <p:cNvSpPr/>
            <p:nvPr/>
          </p:nvSpPr>
          <p:spPr>
            <a:xfrm>
              <a:off x="8652391" y="5246635"/>
              <a:ext cx="716048" cy="1614947"/>
            </a:xfrm>
            <a:custGeom>
              <a:rect b="b" l="l" r="r" t="t"/>
              <a:pathLst>
                <a:path extrusionOk="0" h="1614947" w="716048">
                  <a:moveTo>
                    <a:pt x="714625" y="939154"/>
                  </a:moveTo>
                  <a:cubicBezTo>
                    <a:pt x="711090" y="930974"/>
                    <a:pt x="706141" y="923466"/>
                    <a:pt x="700061" y="916954"/>
                  </a:cubicBezTo>
                  <a:cubicBezTo>
                    <a:pt x="694617" y="909884"/>
                    <a:pt x="691860" y="902107"/>
                    <a:pt x="686911" y="894966"/>
                  </a:cubicBezTo>
                  <a:cubicBezTo>
                    <a:pt x="681255" y="887012"/>
                    <a:pt x="674821" y="879645"/>
                    <a:pt x="667681" y="872978"/>
                  </a:cubicBezTo>
                  <a:cubicBezTo>
                    <a:pt x="664853" y="870221"/>
                    <a:pt x="658632" y="866544"/>
                    <a:pt x="656935" y="863080"/>
                  </a:cubicBezTo>
                  <a:cubicBezTo>
                    <a:pt x="656440" y="860401"/>
                    <a:pt x="656298" y="857664"/>
                    <a:pt x="656510" y="854950"/>
                  </a:cubicBezTo>
                  <a:cubicBezTo>
                    <a:pt x="656510" y="851344"/>
                    <a:pt x="656087" y="847879"/>
                    <a:pt x="655804" y="844132"/>
                  </a:cubicBezTo>
                  <a:cubicBezTo>
                    <a:pt x="653259" y="800333"/>
                    <a:pt x="646471" y="756880"/>
                    <a:pt x="635513" y="714396"/>
                  </a:cubicBezTo>
                  <a:cubicBezTo>
                    <a:pt x="632685" y="704215"/>
                    <a:pt x="629575" y="694175"/>
                    <a:pt x="625898" y="684277"/>
                  </a:cubicBezTo>
                  <a:cubicBezTo>
                    <a:pt x="622222" y="674379"/>
                    <a:pt x="614445" y="663067"/>
                    <a:pt x="613455" y="652179"/>
                  </a:cubicBezTo>
                  <a:cubicBezTo>
                    <a:pt x="611334" y="630403"/>
                    <a:pt x="608718" y="608627"/>
                    <a:pt x="605537" y="586992"/>
                  </a:cubicBezTo>
                  <a:cubicBezTo>
                    <a:pt x="601083" y="553395"/>
                    <a:pt x="594225" y="520173"/>
                    <a:pt x="584893" y="487587"/>
                  </a:cubicBezTo>
                  <a:cubicBezTo>
                    <a:pt x="581287" y="473750"/>
                    <a:pt x="575985" y="460409"/>
                    <a:pt x="569127" y="447853"/>
                  </a:cubicBezTo>
                  <a:cubicBezTo>
                    <a:pt x="559371" y="431712"/>
                    <a:pt x="545655" y="418363"/>
                    <a:pt x="529253" y="409109"/>
                  </a:cubicBezTo>
                  <a:cubicBezTo>
                    <a:pt x="511720" y="399416"/>
                    <a:pt x="492561" y="392996"/>
                    <a:pt x="472694" y="390161"/>
                  </a:cubicBezTo>
                  <a:cubicBezTo>
                    <a:pt x="463927" y="389949"/>
                    <a:pt x="455444" y="387199"/>
                    <a:pt x="448232" y="382242"/>
                  </a:cubicBezTo>
                  <a:cubicBezTo>
                    <a:pt x="440243" y="375483"/>
                    <a:pt x="433315" y="367487"/>
                    <a:pt x="427800" y="358557"/>
                  </a:cubicBezTo>
                  <a:cubicBezTo>
                    <a:pt x="425468" y="354245"/>
                    <a:pt x="424548" y="349281"/>
                    <a:pt x="425255" y="344417"/>
                  </a:cubicBezTo>
                  <a:cubicBezTo>
                    <a:pt x="425255" y="341872"/>
                    <a:pt x="425255" y="339327"/>
                    <a:pt x="425255" y="336781"/>
                  </a:cubicBezTo>
                  <a:cubicBezTo>
                    <a:pt x="425255" y="333034"/>
                    <a:pt x="425255" y="332893"/>
                    <a:pt x="427517" y="330560"/>
                  </a:cubicBezTo>
                  <a:cubicBezTo>
                    <a:pt x="431900" y="327336"/>
                    <a:pt x="436496" y="324409"/>
                    <a:pt x="441233" y="321793"/>
                  </a:cubicBezTo>
                  <a:cubicBezTo>
                    <a:pt x="456645" y="310601"/>
                    <a:pt x="469583" y="296348"/>
                    <a:pt x="479269" y="279938"/>
                  </a:cubicBezTo>
                  <a:cubicBezTo>
                    <a:pt x="501609" y="242254"/>
                    <a:pt x="506912" y="196511"/>
                    <a:pt x="504579" y="153524"/>
                  </a:cubicBezTo>
                  <a:cubicBezTo>
                    <a:pt x="502388" y="112730"/>
                    <a:pt x="491571" y="70027"/>
                    <a:pt x="462654" y="39766"/>
                  </a:cubicBezTo>
                  <a:cubicBezTo>
                    <a:pt x="448939" y="25379"/>
                    <a:pt x="431971" y="14469"/>
                    <a:pt x="413165" y="7951"/>
                  </a:cubicBezTo>
                  <a:cubicBezTo>
                    <a:pt x="393512" y="2111"/>
                    <a:pt x="373009" y="-561"/>
                    <a:pt x="352506" y="32"/>
                  </a:cubicBezTo>
                  <a:cubicBezTo>
                    <a:pt x="311854" y="-1445"/>
                    <a:pt x="272758" y="15806"/>
                    <a:pt x="246458" y="46836"/>
                  </a:cubicBezTo>
                  <a:cubicBezTo>
                    <a:pt x="219168" y="80278"/>
                    <a:pt x="210685" y="125173"/>
                    <a:pt x="210402" y="167028"/>
                  </a:cubicBezTo>
                  <a:cubicBezTo>
                    <a:pt x="210119" y="208883"/>
                    <a:pt x="217472" y="252506"/>
                    <a:pt x="241297" y="287927"/>
                  </a:cubicBezTo>
                  <a:cubicBezTo>
                    <a:pt x="252396" y="304160"/>
                    <a:pt x="266890" y="317827"/>
                    <a:pt x="283716" y="328015"/>
                  </a:cubicBezTo>
                  <a:cubicBezTo>
                    <a:pt x="284989" y="328792"/>
                    <a:pt x="289019" y="330277"/>
                    <a:pt x="289796" y="331479"/>
                  </a:cubicBezTo>
                  <a:cubicBezTo>
                    <a:pt x="290221" y="334031"/>
                    <a:pt x="290221" y="336633"/>
                    <a:pt x="289796" y="339185"/>
                  </a:cubicBezTo>
                  <a:cubicBezTo>
                    <a:pt x="290150" y="343300"/>
                    <a:pt x="290150" y="347443"/>
                    <a:pt x="289796" y="351558"/>
                  </a:cubicBezTo>
                  <a:cubicBezTo>
                    <a:pt x="288594" y="356719"/>
                    <a:pt x="285978" y="361456"/>
                    <a:pt x="282303" y="365274"/>
                  </a:cubicBezTo>
                  <a:cubicBezTo>
                    <a:pt x="276717" y="373440"/>
                    <a:pt x="269506" y="380376"/>
                    <a:pt x="261093" y="385636"/>
                  </a:cubicBezTo>
                  <a:cubicBezTo>
                    <a:pt x="252609" y="390161"/>
                    <a:pt x="241085" y="389595"/>
                    <a:pt x="231753" y="391504"/>
                  </a:cubicBezTo>
                  <a:cubicBezTo>
                    <a:pt x="211674" y="395343"/>
                    <a:pt x="192585" y="403290"/>
                    <a:pt x="175759" y="414836"/>
                  </a:cubicBezTo>
                  <a:cubicBezTo>
                    <a:pt x="149954" y="433147"/>
                    <a:pt x="137723" y="459943"/>
                    <a:pt x="129098" y="489425"/>
                  </a:cubicBezTo>
                  <a:cubicBezTo>
                    <a:pt x="119483" y="524811"/>
                    <a:pt x="112343" y="560840"/>
                    <a:pt x="107889" y="597244"/>
                  </a:cubicBezTo>
                  <a:cubicBezTo>
                    <a:pt x="106404" y="608061"/>
                    <a:pt x="104990" y="618949"/>
                    <a:pt x="103788" y="629837"/>
                  </a:cubicBezTo>
                  <a:cubicBezTo>
                    <a:pt x="103151" y="635260"/>
                    <a:pt x="102586" y="640704"/>
                    <a:pt x="102091" y="646169"/>
                  </a:cubicBezTo>
                  <a:cubicBezTo>
                    <a:pt x="101738" y="652447"/>
                    <a:pt x="100112" y="658592"/>
                    <a:pt x="97425" y="664269"/>
                  </a:cubicBezTo>
                  <a:cubicBezTo>
                    <a:pt x="88446" y="683500"/>
                    <a:pt x="81518" y="703621"/>
                    <a:pt x="76781" y="724294"/>
                  </a:cubicBezTo>
                  <a:cubicBezTo>
                    <a:pt x="66459" y="767874"/>
                    <a:pt x="60308" y="812331"/>
                    <a:pt x="58329" y="857071"/>
                  </a:cubicBezTo>
                  <a:cubicBezTo>
                    <a:pt x="58612" y="859616"/>
                    <a:pt x="57834" y="862175"/>
                    <a:pt x="56207" y="864141"/>
                  </a:cubicBezTo>
                  <a:cubicBezTo>
                    <a:pt x="54794" y="865611"/>
                    <a:pt x="53309" y="866983"/>
                    <a:pt x="51683" y="868241"/>
                  </a:cubicBezTo>
                  <a:cubicBezTo>
                    <a:pt x="48431" y="871211"/>
                    <a:pt x="45250" y="874322"/>
                    <a:pt x="42138" y="877574"/>
                  </a:cubicBezTo>
                  <a:cubicBezTo>
                    <a:pt x="34574" y="884870"/>
                    <a:pt x="28211" y="893347"/>
                    <a:pt x="23333" y="902673"/>
                  </a:cubicBezTo>
                  <a:cubicBezTo>
                    <a:pt x="19869" y="909856"/>
                    <a:pt x="15626" y="916622"/>
                    <a:pt x="10607" y="922822"/>
                  </a:cubicBezTo>
                  <a:cubicBezTo>
                    <a:pt x="5305" y="929539"/>
                    <a:pt x="-1271" y="937599"/>
                    <a:pt x="-422" y="946719"/>
                  </a:cubicBezTo>
                  <a:cubicBezTo>
                    <a:pt x="2" y="954517"/>
                    <a:pt x="6647" y="960506"/>
                    <a:pt x="14425" y="960096"/>
                  </a:cubicBezTo>
                  <a:cubicBezTo>
                    <a:pt x="14778" y="960082"/>
                    <a:pt x="15061" y="960053"/>
                    <a:pt x="15415" y="960011"/>
                  </a:cubicBezTo>
                  <a:cubicBezTo>
                    <a:pt x="24181" y="958244"/>
                    <a:pt x="31322" y="949548"/>
                    <a:pt x="36625" y="943255"/>
                  </a:cubicBezTo>
                  <a:cubicBezTo>
                    <a:pt x="33372" y="954001"/>
                    <a:pt x="29978" y="964465"/>
                    <a:pt x="27504" y="975707"/>
                  </a:cubicBezTo>
                  <a:cubicBezTo>
                    <a:pt x="24534" y="985039"/>
                    <a:pt x="23757" y="994938"/>
                    <a:pt x="25241" y="1004624"/>
                  </a:cubicBezTo>
                  <a:cubicBezTo>
                    <a:pt x="27221" y="1012259"/>
                    <a:pt x="34645" y="1018198"/>
                    <a:pt x="42138" y="1013179"/>
                  </a:cubicBezTo>
                  <a:cubicBezTo>
                    <a:pt x="49633" y="1008159"/>
                    <a:pt x="52814" y="996988"/>
                    <a:pt x="55713" y="989282"/>
                  </a:cubicBezTo>
                  <a:cubicBezTo>
                    <a:pt x="54440" y="1000523"/>
                    <a:pt x="49633" y="1033752"/>
                    <a:pt x="68792" y="1033399"/>
                  </a:cubicBezTo>
                  <a:cubicBezTo>
                    <a:pt x="86750" y="1033045"/>
                    <a:pt x="86254" y="998048"/>
                    <a:pt x="87244" y="986100"/>
                  </a:cubicBezTo>
                  <a:cubicBezTo>
                    <a:pt x="87740" y="996352"/>
                    <a:pt x="87244" y="1040116"/>
                    <a:pt x="107959" y="1032621"/>
                  </a:cubicBezTo>
                  <a:cubicBezTo>
                    <a:pt x="116019" y="1029652"/>
                    <a:pt x="117362" y="1018481"/>
                    <a:pt x="118139" y="1011411"/>
                  </a:cubicBezTo>
                  <a:cubicBezTo>
                    <a:pt x="118988" y="999646"/>
                    <a:pt x="119129" y="987839"/>
                    <a:pt x="118564" y="976060"/>
                  </a:cubicBezTo>
                  <a:cubicBezTo>
                    <a:pt x="122735" y="984757"/>
                    <a:pt x="127472" y="999038"/>
                    <a:pt x="137158" y="1003209"/>
                  </a:cubicBezTo>
                  <a:cubicBezTo>
                    <a:pt x="151721" y="1009431"/>
                    <a:pt x="151721" y="989493"/>
                    <a:pt x="150449" y="981009"/>
                  </a:cubicBezTo>
                  <a:cubicBezTo>
                    <a:pt x="149389" y="974498"/>
                    <a:pt x="147975" y="968050"/>
                    <a:pt x="146208" y="961708"/>
                  </a:cubicBezTo>
                  <a:cubicBezTo>
                    <a:pt x="145359" y="958456"/>
                    <a:pt x="144086" y="955204"/>
                    <a:pt x="143450" y="951951"/>
                  </a:cubicBezTo>
                  <a:cubicBezTo>
                    <a:pt x="142884" y="948487"/>
                    <a:pt x="142884" y="944952"/>
                    <a:pt x="143450" y="941488"/>
                  </a:cubicBezTo>
                  <a:cubicBezTo>
                    <a:pt x="145147" y="927786"/>
                    <a:pt x="145359" y="913942"/>
                    <a:pt x="144015" y="900198"/>
                  </a:cubicBezTo>
                  <a:cubicBezTo>
                    <a:pt x="143662" y="897122"/>
                    <a:pt x="143026" y="894068"/>
                    <a:pt x="142248" y="891078"/>
                  </a:cubicBezTo>
                  <a:cubicBezTo>
                    <a:pt x="141824" y="889487"/>
                    <a:pt x="141329" y="887925"/>
                    <a:pt x="140693" y="886411"/>
                  </a:cubicBezTo>
                  <a:cubicBezTo>
                    <a:pt x="139349" y="885238"/>
                    <a:pt x="139278" y="883230"/>
                    <a:pt x="140481" y="881922"/>
                  </a:cubicBezTo>
                  <a:cubicBezTo>
                    <a:pt x="140551" y="881830"/>
                    <a:pt x="140622" y="881752"/>
                    <a:pt x="140693" y="881674"/>
                  </a:cubicBezTo>
                  <a:cubicBezTo>
                    <a:pt x="142955" y="875064"/>
                    <a:pt x="145783" y="868651"/>
                    <a:pt x="149106" y="862514"/>
                  </a:cubicBezTo>
                  <a:cubicBezTo>
                    <a:pt x="154479" y="849647"/>
                    <a:pt x="159357" y="836567"/>
                    <a:pt x="164094" y="823417"/>
                  </a:cubicBezTo>
                  <a:cubicBezTo>
                    <a:pt x="174769" y="788816"/>
                    <a:pt x="183394" y="753621"/>
                    <a:pt x="189970" y="718002"/>
                  </a:cubicBezTo>
                  <a:cubicBezTo>
                    <a:pt x="188485" y="746282"/>
                    <a:pt x="184596" y="800297"/>
                    <a:pt x="186789" y="828366"/>
                  </a:cubicBezTo>
                  <a:cubicBezTo>
                    <a:pt x="187708" y="842881"/>
                    <a:pt x="189616" y="857311"/>
                    <a:pt x="192515" y="871564"/>
                  </a:cubicBezTo>
                  <a:cubicBezTo>
                    <a:pt x="194070" y="877779"/>
                    <a:pt x="194424" y="884234"/>
                    <a:pt x="193575" y="890583"/>
                  </a:cubicBezTo>
                  <a:cubicBezTo>
                    <a:pt x="192798" y="895850"/>
                    <a:pt x="191666" y="901061"/>
                    <a:pt x="190323" y="906208"/>
                  </a:cubicBezTo>
                  <a:cubicBezTo>
                    <a:pt x="183254" y="933145"/>
                    <a:pt x="182476" y="962769"/>
                    <a:pt x="180567" y="990130"/>
                  </a:cubicBezTo>
                  <a:cubicBezTo>
                    <a:pt x="178658" y="1017491"/>
                    <a:pt x="177810" y="1046691"/>
                    <a:pt x="178092" y="1074971"/>
                  </a:cubicBezTo>
                  <a:cubicBezTo>
                    <a:pt x="177951" y="1101618"/>
                    <a:pt x="180072" y="1128223"/>
                    <a:pt x="184455" y="1154510"/>
                  </a:cubicBezTo>
                  <a:cubicBezTo>
                    <a:pt x="187495" y="1171195"/>
                    <a:pt x="191949" y="1187527"/>
                    <a:pt x="194848" y="1204001"/>
                  </a:cubicBezTo>
                  <a:cubicBezTo>
                    <a:pt x="200221" y="1232917"/>
                    <a:pt x="202130" y="1262371"/>
                    <a:pt x="200574" y="1291740"/>
                  </a:cubicBezTo>
                  <a:cubicBezTo>
                    <a:pt x="200151" y="1298104"/>
                    <a:pt x="198949" y="1304255"/>
                    <a:pt x="198242" y="1310617"/>
                  </a:cubicBezTo>
                  <a:cubicBezTo>
                    <a:pt x="197040" y="1324333"/>
                    <a:pt x="197040" y="1338120"/>
                    <a:pt x="198242" y="1351836"/>
                  </a:cubicBezTo>
                  <a:cubicBezTo>
                    <a:pt x="200080" y="1379841"/>
                    <a:pt x="205241" y="1407534"/>
                    <a:pt x="213583" y="1434344"/>
                  </a:cubicBezTo>
                  <a:cubicBezTo>
                    <a:pt x="217188" y="1445586"/>
                    <a:pt x="221360" y="1456686"/>
                    <a:pt x="226167" y="1467503"/>
                  </a:cubicBezTo>
                  <a:cubicBezTo>
                    <a:pt x="230480" y="1477543"/>
                    <a:pt x="227440" y="1485815"/>
                    <a:pt x="221926" y="1494935"/>
                  </a:cubicBezTo>
                  <a:cubicBezTo>
                    <a:pt x="214997" y="1505894"/>
                    <a:pt x="206584" y="1515863"/>
                    <a:pt x="196969" y="1524559"/>
                  </a:cubicBezTo>
                  <a:cubicBezTo>
                    <a:pt x="187919" y="1533043"/>
                    <a:pt x="175759" y="1536295"/>
                    <a:pt x="167629" y="1546617"/>
                  </a:cubicBezTo>
                  <a:cubicBezTo>
                    <a:pt x="160277" y="1556445"/>
                    <a:pt x="159499" y="1569737"/>
                    <a:pt x="165650" y="1580342"/>
                  </a:cubicBezTo>
                  <a:cubicBezTo>
                    <a:pt x="171517" y="1590947"/>
                    <a:pt x="185092" y="1593492"/>
                    <a:pt x="195908" y="1595684"/>
                  </a:cubicBezTo>
                  <a:cubicBezTo>
                    <a:pt x="201918" y="1596391"/>
                    <a:pt x="207857" y="1597735"/>
                    <a:pt x="213654" y="1599572"/>
                  </a:cubicBezTo>
                  <a:cubicBezTo>
                    <a:pt x="218885" y="1601765"/>
                    <a:pt x="223268" y="1605865"/>
                    <a:pt x="228430" y="1608269"/>
                  </a:cubicBezTo>
                  <a:cubicBezTo>
                    <a:pt x="240943" y="1613500"/>
                    <a:pt x="254588" y="1615693"/>
                    <a:pt x="268092" y="1614632"/>
                  </a:cubicBezTo>
                  <a:cubicBezTo>
                    <a:pt x="281949" y="1614632"/>
                    <a:pt x="295594" y="1611592"/>
                    <a:pt x="308036" y="1605582"/>
                  </a:cubicBezTo>
                  <a:cubicBezTo>
                    <a:pt x="316804" y="1599361"/>
                    <a:pt x="322954" y="1590170"/>
                    <a:pt x="325570" y="1579776"/>
                  </a:cubicBezTo>
                  <a:cubicBezTo>
                    <a:pt x="332640" y="1554466"/>
                    <a:pt x="326701" y="1525761"/>
                    <a:pt x="318500" y="1501369"/>
                  </a:cubicBezTo>
                  <a:cubicBezTo>
                    <a:pt x="317157" y="1498258"/>
                    <a:pt x="316379" y="1494935"/>
                    <a:pt x="316237" y="1491542"/>
                  </a:cubicBezTo>
                  <a:cubicBezTo>
                    <a:pt x="316237" y="1488289"/>
                    <a:pt x="316944" y="1485108"/>
                    <a:pt x="317298" y="1481856"/>
                  </a:cubicBezTo>
                  <a:cubicBezTo>
                    <a:pt x="318005" y="1474149"/>
                    <a:pt x="318641" y="1466372"/>
                    <a:pt x="319136" y="1458524"/>
                  </a:cubicBezTo>
                  <a:cubicBezTo>
                    <a:pt x="320055" y="1444384"/>
                    <a:pt x="320833" y="1429961"/>
                    <a:pt x="321469" y="1415255"/>
                  </a:cubicBezTo>
                  <a:cubicBezTo>
                    <a:pt x="322813" y="1386056"/>
                    <a:pt x="323732" y="1356856"/>
                    <a:pt x="324439" y="1327586"/>
                  </a:cubicBezTo>
                  <a:cubicBezTo>
                    <a:pt x="324226" y="1320516"/>
                    <a:pt x="324368" y="1313431"/>
                    <a:pt x="324933" y="1306376"/>
                  </a:cubicBezTo>
                  <a:cubicBezTo>
                    <a:pt x="325852" y="1299305"/>
                    <a:pt x="329246" y="1291740"/>
                    <a:pt x="330802" y="1284388"/>
                  </a:cubicBezTo>
                  <a:cubicBezTo>
                    <a:pt x="333700" y="1271025"/>
                    <a:pt x="335609" y="1257380"/>
                    <a:pt x="337235" y="1243805"/>
                  </a:cubicBezTo>
                  <a:cubicBezTo>
                    <a:pt x="344305" y="1185901"/>
                    <a:pt x="346920" y="1127431"/>
                    <a:pt x="348829" y="1069174"/>
                  </a:cubicBezTo>
                  <a:cubicBezTo>
                    <a:pt x="349113" y="1062153"/>
                    <a:pt x="349325" y="1055083"/>
                    <a:pt x="349466" y="1047963"/>
                  </a:cubicBezTo>
                  <a:cubicBezTo>
                    <a:pt x="348829" y="1044266"/>
                    <a:pt x="348829" y="1040490"/>
                    <a:pt x="349466" y="1036792"/>
                  </a:cubicBezTo>
                  <a:cubicBezTo>
                    <a:pt x="350668" y="1035739"/>
                    <a:pt x="352011" y="1034834"/>
                    <a:pt x="353425" y="1034106"/>
                  </a:cubicBezTo>
                  <a:cubicBezTo>
                    <a:pt x="355334" y="1032692"/>
                    <a:pt x="356182" y="1031348"/>
                    <a:pt x="358233" y="1031843"/>
                  </a:cubicBezTo>
                  <a:cubicBezTo>
                    <a:pt x="360849" y="1033123"/>
                    <a:pt x="363182" y="1034791"/>
                    <a:pt x="365303" y="1036792"/>
                  </a:cubicBezTo>
                  <a:cubicBezTo>
                    <a:pt x="365939" y="1040490"/>
                    <a:pt x="365939" y="1044266"/>
                    <a:pt x="365303" y="1047963"/>
                  </a:cubicBezTo>
                  <a:cubicBezTo>
                    <a:pt x="365303" y="1055458"/>
                    <a:pt x="365727" y="1062881"/>
                    <a:pt x="366010" y="1070305"/>
                  </a:cubicBezTo>
                  <a:cubicBezTo>
                    <a:pt x="367000" y="1100141"/>
                    <a:pt x="368413" y="1129927"/>
                    <a:pt x="370251" y="1159671"/>
                  </a:cubicBezTo>
                  <a:cubicBezTo>
                    <a:pt x="372090" y="1187951"/>
                    <a:pt x="374281" y="1216232"/>
                    <a:pt x="377746" y="1244936"/>
                  </a:cubicBezTo>
                  <a:cubicBezTo>
                    <a:pt x="379372" y="1258978"/>
                    <a:pt x="381775" y="1272920"/>
                    <a:pt x="384816" y="1286720"/>
                  </a:cubicBezTo>
                  <a:cubicBezTo>
                    <a:pt x="386300" y="1293154"/>
                    <a:pt x="389270" y="1299730"/>
                    <a:pt x="390118" y="1306163"/>
                  </a:cubicBezTo>
                  <a:cubicBezTo>
                    <a:pt x="391107" y="1313799"/>
                    <a:pt x="390118" y="1322071"/>
                    <a:pt x="390683" y="1329778"/>
                  </a:cubicBezTo>
                  <a:cubicBezTo>
                    <a:pt x="391390" y="1359048"/>
                    <a:pt x="392380" y="1388297"/>
                    <a:pt x="393723" y="1417517"/>
                  </a:cubicBezTo>
                  <a:cubicBezTo>
                    <a:pt x="394360" y="1431658"/>
                    <a:pt x="395067" y="1446363"/>
                    <a:pt x="396057" y="1460716"/>
                  </a:cubicBezTo>
                  <a:cubicBezTo>
                    <a:pt x="396551" y="1467574"/>
                    <a:pt x="397117" y="1474432"/>
                    <a:pt x="397753" y="1481290"/>
                  </a:cubicBezTo>
                  <a:cubicBezTo>
                    <a:pt x="398389" y="1484966"/>
                    <a:pt x="398814" y="1488643"/>
                    <a:pt x="398955" y="1492319"/>
                  </a:cubicBezTo>
                  <a:cubicBezTo>
                    <a:pt x="398319" y="1496066"/>
                    <a:pt x="397188" y="1499743"/>
                    <a:pt x="395703" y="1503207"/>
                  </a:cubicBezTo>
                  <a:cubicBezTo>
                    <a:pt x="387643" y="1527458"/>
                    <a:pt x="381563" y="1556303"/>
                    <a:pt x="389906" y="1581332"/>
                  </a:cubicBezTo>
                  <a:cubicBezTo>
                    <a:pt x="392734" y="1591866"/>
                    <a:pt x="399733" y="1600775"/>
                    <a:pt x="409277" y="1606077"/>
                  </a:cubicBezTo>
                  <a:cubicBezTo>
                    <a:pt x="422002" y="1611238"/>
                    <a:pt x="435577" y="1613925"/>
                    <a:pt x="449293" y="1614137"/>
                  </a:cubicBezTo>
                  <a:cubicBezTo>
                    <a:pt x="462372" y="1614844"/>
                    <a:pt x="475522" y="1612441"/>
                    <a:pt x="487470" y="1607067"/>
                  </a:cubicBezTo>
                  <a:cubicBezTo>
                    <a:pt x="492207" y="1604734"/>
                    <a:pt x="496236" y="1600845"/>
                    <a:pt x="501115" y="1598866"/>
                  </a:cubicBezTo>
                  <a:cubicBezTo>
                    <a:pt x="507760" y="1596815"/>
                    <a:pt x="514548" y="1595331"/>
                    <a:pt x="521476" y="1594411"/>
                  </a:cubicBezTo>
                  <a:cubicBezTo>
                    <a:pt x="532575" y="1592078"/>
                    <a:pt x="544665" y="1589109"/>
                    <a:pt x="549756" y="1578009"/>
                  </a:cubicBezTo>
                  <a:cubicBezTo>
                    <a:pt x="555341" y="1566979"/>
                    <a:pt x="553714" y="1553688"/>
                    <a:pt x="545655" y="1544285"/>
                  </a:cubicBezTo>
                  <a:cubicBezTo>
                    <a:pt x="537383" y="1534528"/>
                    <a:pt x="524869" y="1530781"/>
                    <a:pt x="515820" y="1522155"/>
                  </a:cubicBezTo>
                  <a:cubicBezTo>
                    <a:pt x="506346" y="1513318"/>
                    <a:pt x="498145" y="1503207"/>
                    <a:pt x="491429" y="1492107"/>
                  </a:cubicBezTo>
                  <a:cubicBezTo>
                    <a:pt x="485985" y="1484542"/>
                    <a:pt x="484995" y="1474715"/>
                    <a:pt x="488743" y="1466230"/>
                  </a:cubicBezTo>
                  <a:cubicBezTo>
                    <a:pt x="493762" y="1454706"/>
                    <a:pt x="498145" y="1442899"/>
                    <a:pt x="501822" y="1430880"/>
                  </a:cubicBezTo>
                  <a:cubicBezTo>
                    <a:pt x="509952" y="1404007"/>
                    <a:pt x="514901" y="1376264"/>
                    <a:pt x="516528" y="1348230"/>
                  </a:cubicBezTo>
                  <a:cubicBezTo>
                    <a:pt x="517587" y="1335024"/>
                    <a:pt x="517376" y="1321739"/>
                    <a:pt x="515961" y="1308567"/>
                  </a:cubicBezTo>
                  <a:cubicBezTo>
                    <a:pt x="515113" y="1301497"/>
                    <a:pt x="513982" y="1295064"/>
                    <a:pt x="513629" y="1288064"/>
                  </a:cubicBezTo>
                  <a:cubicBezTo>
                    <a:pt x="512356" y="1259147"/>
                    <a:pt x="514335" y="1230181"/>
                    <a:pt x="519709" y="1201738"/>
                  </a:cubicBezTo>
                  <a:cubicBezTo>
                    <a:pt x="522607" y="1185335"/>
                    <a:pt x="526778" y="1169215"/>
                    <a:pt x="530030" y="1152883"/>
                  </a:cubicBezTo>
                  <a:cubicBezTo>
                    <a:pt x="539858" y="1098727"/>
                    <a:pt x="537525" y="1041247"/>
                    <a:pt x="533565" y="986595"/>
                  </a:cubicBezTo>
                  <a:cubicBezTo>
                    <a:pt x="532717" y="958731"/>
                    <a:pt x="529394" y="931002"/>
                    <a:pt x="523597" y="903733"/>
                  </a:cubicBezTo>
                  <a:cubicBezTo>
                    <a:pt x="522395" y="899074"/>
                    <a:pt x="521476" y="894351"/>
                    <a:pt x="520769" y="889593"/>
                  </a:cubicBezTo>
                  <a:cubicBezTo>
                    <a:pt x="519992" y="882318"/>
                    <a:pt x="520486" y="874958"/>
                    <a:pt x="522395" y="867888"/>
                  </a:cubicBezTo>
                  <a:cubicBezTo>
                    <a:pt x="524940" y="854073"/>
                    <a:pt x="526778" y="840123"/>
                    <a:pt x="527698" y="826103"/>
                  </a:cubicBezTo>
                  <a:cubicBezTo>
                    <a:pt x="529748" y="798459"/>
                    <a:pt x="525506" y="744656"/>
                    <a:pt x="524021" y="717012"/>
                  </a:cubicBezTo>
                  <a:cubicBezTo>
                    <a:pt x="530737" y="752631"/>
                    <a:pt x="539505" y="787826"/>
                    <a:pt x="550250" y="822427"/>
                  </a:cubicBezTo>
                  <a:cubicBezTo>
                    <a:pt x="554916" y="835577"/>
                    <a:pt x="559865" y="848657"/>
                    <a:pt x="565238" y="861525"/>
                  </a:cubicBezTo>
                  <a:cubicBezTo>
                    <a:pt x="568562" y="867676"/>
                    <a:pt x="571389" y="874088"/>
                    <a:pt x="573652" y="880684"/>
                  </a:cubicBezTo>
                  <a:cubicBezTo>
                    <a:pt x="574924" y="881858"/>
                    <a:pt x="575065" y="883866"/>
                    <a:pt x="573864" y="885174"/>
                  </a:cubicBezTo>
                  <a:cubicBezTo>
                    <a:pt x="573793" y="885266"/>
                    <a:pt x="573723" y="885344"/>
                    <a:pt x="573652" y="885422"/>
                  </a:cubicBezTo>
                  <a:cubicBezTo>
                    <a:pt x="573016" y="886935"/>
                    <a:pt x="572450" y="888497"/>
                    <a:pt x="572026" y="890088"/>
                  </a:cubicBezTo>
                  <a:cubicBezTo>
                    <a:pt x="571248" y="893092"/>
                    <a:pt x="570682" y="896140"/>
                    <a:pt x="570329" y="899208"/>
                  </a:cubicBezTo>
                  <a:cubicBezTo>
                    <a:pt x="568985" y="912946"/>
                    <a:pt x="569127" y="926803"/>
                    <a:pt x="570894" y="940498"/>
                  </a:cubicBezTo>
                  <a:cubicBezTo>
                    <a:pt x="571389" y="943969"/>
                    <a:pt x="571389" y="947490"/>
                    <a:pt x="570894" y="950961"/>
                  </a:cubicBezTo>
                  <a:cubicBezTo>
                    <a:pt x="570258" y="954214"/>
                    <a:pt x="568985" y="957466"/>
                    <a:pt x="568137" y="960718"/>
                  </a:cubicBezTo>
                  <a:cubicBezTo>
                    <a:pt x="566370" y="967067"/>
                    <a:pt x="564885" y="973515"/>
                    <a:pt x="563825" y="980020"/>
                  </a:cubicBezTo>
                  <a:cubicBezTo>
                    <a:pt x="562622" y="988503"/>
                    <a:pt x="562622" y="1008300"/>
                    <a:pt x="577187" y="1002219"/>
                  </a:cubicBezTo>
                  <a:cubicBezTo>
                    <a:pt x="586872" y="998048"/>
                    <a:pt x="591326" y="983767"/>
                    <a:pt x="595710" y="975071"/>
                  </a:cubicBezTo>
                  <a:cubicBezTo>
                    <a:pt x="595710" y="986453"/>
                    <a:pt x="595074" y="997907"/>
                    <a:pt x="595710" y="1009290"/>
                  </a:cubicBezTo>
                  <a:cubicBezTo>
                    <a:pt x="596417" y="1016855"/>
                    <a:pt x="597548" y="1028945"/>
                    <a:pt x="606031" y="1032056"/>
                  </a:cubicBezTo>
                  <a:cubicBezTo>
                    <a:pt x="626605" y="1039550"/>
                    <a:pt x="626251" y="995786"/>
                    <a:pt x="626747" y="985534"/>
                  </a:cubicBezTo>
                  <a:cubicBezTo>
                    <a:pt x="627666" y="997412"/>
                    <a:pt x="627241" y="1032692"/>
                    <a:pt x="645199" y="1032833"/>
                  </a:cubicBezTo>
                  <a:cubicBezTo>
                    <a:pt x="664287" y="1032833"/>
                    <a:pt x="659339" y="1000169"/>
                    <a:pt x="658278" y="988716"/>
                  </a:cubicBezTo>
                  <a:cubicBezTo>
                    <a:pt x="661248" y="996563"/>
                    <a:pt x="664570" y="1007664"/>
                    <a:pt x="671852" y="1012613"/>
                  </a:cubicBezTo>
                  <a:cubicBezTo>
                    <a:pt x="679135" y="1017562"/>
                    <a:pt x="686770" y="1011623"/>
                    <a:pt x="688750" y="1004058"/>
                  </a:cubicBezTo>
                  <a:cubicBezTo>
                    <a:pt x="690234" y="994372"/>
                    <a:pt x="689456" y="984473"/>
                    <a:pt x="686487" y="975141"/>
                  </a:cubicBezTo>
                  <a:cubicBezTo>
                    <a:pt x="684012" y="964182"/>
                    <a:pt x="680619" y="953436"/>
                    <a:pt x="677296" y="942689"/>
                  </a:cubicBezTo>
                  <a:cubicBezTo>
                    <a:pt x="683376" y="949759"/>
                    <a:pt x="692850" y="961142"/>
                    <a:pt x="703313" y="959587"/>
                  </a:cubicBezTo>
                  <a:cubicBezTo>
                    <a:pt x="711656" y="957798"/>
                    <a:pt x="717029" y="949569"/>
                    <a:pt x="715191" y="941204"/>
                  </a:cubicBezTo>
                  <a:cubicBezTo>
                    <a:pt x="715049" y="940512"/>
                    <a:pt x="714837" y="939826"/>
                    <a:pt x="714625" y="9391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8652391" y="5246777"/>
              <a:ext cx="716048" cy="1614805"/>
            </a:xfrm>
            <a:custGeom>
              <a:rect b="b" l="l" r="r" t="t"/>
              <a:pathLst>
                <a:path extrusionOk="0" h="1614805" w="716048">
                  <a:moveTo>
                    <a:pt x="262153" y="1282195"/>
                  </a:moveTo>
                  <a:cubicBezTo>
                    <a:pt x="272899" y="1282033"/>
                    <a:pt x="283575" y="1282860"/>
                    <a:pt x="294179" y="1284670"/>
                  </a:cubicBezTo>
                  <a:cubicBezTo>
                    <a:pt x="276717" y="1271096"/>
                    <a:pt x="247589" y="1272227"/>
                    <a:pt x="229773" y="1284670"/>
                  </a:cubicBezTo>
                  <a:cubicBezTo>
                    <a:pt x="240519" y="1283680"/>
                    <a:pt x="250983" y="1282408"/>
                    <a:pt x="262153" y="1282195"/>
                  </a:cubicBezTo>
                  <a:close/>
                  <a:moveTo>
                    <a:pt x="289584" y="1578645"/>
                  </a:moveTo>
                  <a:cubicBezTo>
                    <a:pt x="276788" y="1584442"/>
                    <a:pt x="246599" y="1586988"/>
                    <a:pt x="240732" y="1570302"/>
                  </a:cubicBezTo>
                  <a:cubicBezTo>
                    <a:pt x="240024" y="1589533"/>
                    <a:pt x="276081" y="1591512"/>
                    <a:pt x="287958" y="1587271"/>
                  </a:cubicBezTo>
                  <a:cubicBezTo>
                    <a:pt x="307188" y="1580200"/>
                    <a:pt x="305633" y="1554677"/>
                    <a:pt x="298987" y="1539194"/>
                  </a:cubicBezTo>
                  <a:cubicBezTo>
                    <a:pt x="299907" y="1553193"/>
                    <a:pt x="300472" y="1568181"/>
                    <a:pt x="289584" y="1578645"/>
                  </a:cubicBezTo>
                  <a:close/>
                  <a:moveTo>
                    <a:pt x="159569" y="701952"/>
                  </a:moveTo>
                  <a:cubicBezTo>
                    <a:pt x="149035" y="709616"/>
                    <a:pt x="136026" y="713116"/>
                    <a:pt x="123089" y="711780"/>
                  </a:cubicBezTo>
                  <a:cubicBezTo>
                    <a:pt x="140268" y="724930"/>
                    <a:pt x="164801" y="712558"/>
                    <a:pt x="170033" y="693256"/>
                  </a:cubicBezTo>
                  <a:cubicBezTo>
                    <a:pt x="166144" y="695801"/>
                    <a:pt x="163387" y="699407"/>
                    <a:pt x="159569" y="701811"/>
                  </a:cubicBezTo>
                  <a:close/>
                  <a:moveTo>
                    <a:pt x="357525" y="311683"/>
                  </a:moveTo>
                  <a:cubicBezTo>
                    <a:pt x="344588" y="311301"/>
                    <a:pt x="331932" y="315479"/>
                    <a:pt x="321752" y="323490"/>
                  </a:cubicBezTo>
                  <a:cubicBezTo>
                    <a:pt x="333418" y="320400"/>
                    <a:pt x="345436" y="318809"/>
                    <a:pt x="357525" y="318753"/>
                  </a:cubicBezTo>
                  <a:cubicBezTo>
                    <a:pt x="369615" y="319198"/>
                    <a:pt x="381563" y="320782"/>
                    <a:pt x="393370" y="323490"/>
                  </a:cubicBezTo>
                  <a:cubicBezTo>
                    <a:pt x="382978" y="315713"/>
                    <a:pt x="370322" y="311520"/>
                    <a:pt x="357385" y="311541"/>
                  </a:cubicBezTo>
                  <a:close/>
                  <a:moveTo>
                    <a:pt x="714766" y="939154"/>
                  </a:moveTo>
                  <a:cubicBezTo>
                    <a:pt x="711231" y="930974"/>
                    <a:pt x="706283" y="923466"/>
                    <a:pt x="700203" y="916954"/>
                  </a:cubicBezTo>
                  <a:cubicBezTo>
                    <a:pt x="694759" y="909884"/>
                    <a:pt x="692001" y="902107"/>
                    <a:pt x="687053" y="894966"/>
                  </a:cubicBezTo>
                  <a:cubicBezTo>
                    <a:pt x="681397" y="887012"/>
                    <a:pt x="674963" y="879645"/>
                    <a:pt x="667822" y="872978"/>
                  </a:cubicBezTo>
                  <a:cubicBezTo>
                    <a:pt x="664995" y="870221"/>
                    <a:pt x="658773" y="866544"/>
                    <a:pt x="657076" y="863080"/>
                  </a:cubicBezTo>
                  <a:cubicBezTo>
                    <a:pt x="656581" y="860400"/>
                    <a:pt x="656440" y="857664"/>
                    <a:pt x="656652" y="854949"/>
                  </a:cubicBezTo>
                  <a:cubicBezTo>
                    <a:pt x="656652" y="851343"/>
                    <a:pt x="656227" y="847879"/>
                    <a:pt x="655945" y="844132"/>
                  </a:cubicBezTo>
                  <a:cubicBezTo>
                    <a:pt x="653400" y="800333"/>
                    <a:pt x="646612" y="756880"/>
                    <a:pt x="635655" y="714395"/>
                  </a:cubicBezTo>
                  <a:cubicBezTo>
                    <a:pt x="632827" y="704214"/>
                    <a:pt x="629715" y="694175"/>
                    <a:pt x="626040" y="684277"/>
                  </a:cubicBezTo>
                  <a:cubicBezTo>
                    <a:pt x="622363" y="674379"/>
                    <a:pt x="614657" y="663067"/>
                    <a:pt x="613597" y="652179"/>
                  </a:cubicBezTo>
                  <a:cubicBezTo>
                    <a:pt x="611475" y="630403"/>
                    <a:pt x="608860" y="608627"/>
                    <a:pt x="605679" y="586992"/>
                  </a:cubicBezTo>
                  <a:cubicBezTo>
                    <a:pt x="601224" y="553395"/>
                    <a:pt x="594366" y="520173"/>
                    <a:pt x="585034" y="487587"/>
                  </a:cubicBezTo>
                  <a:cubicBezTo>
                    <a:pt x="581428" y="473750"/>
                    <a:pt x="576126" y="460409"/>
                    <a:pt x="569268" y="447853"/>
                  </a:cubicBezTo>
                  <a:cubicBezTo>
                    <a:pt x="559512" y="431712"/>
                    <a:pt x="545796" y="418363"/>
                    <a:pt x="529394" y="409108"/>
                  </a:cubicBezTo>
                  <a:cubicBezTo>
                    <a:pt x="511861" y="399416"/>
                    <a:pt x="492701" y="392996"/>
                    <a:pt x="472835" y="390161"/>
                  </a:cubicBezTo>
                  <a:cubicBezTo>
                    <a:pt x="464069" y="389949"/>
                    <a:pt x="455584" y="387198"/>
                    <a:pt x="448374" y="382242"/>
                  </a:cubicBezTo>
                  <a:cubicBezTo>
                    <a:pt x="440385" y="375483"/>
                    <a:pt x="433457" y="367487"/>
                    <a:pt x="427942" y="358557"/>
                  </a:cubicBezTo>
                  <a:cubicBezTo>
                    <a:pt x="425608" y="354244"/>
                    <a:pt x="424689" y="349281"/>
                    <a:pt x="425397" y="344417"/>
                  </a:cubicBezTo>
                  <a:cubicBezTo>
                    <a:pt x="425397" y="341872"/>
                    <a:pt x="425397" y="339327"/>
                    <a:pt x="425397" y="336781"/>
                  </a:cubicBezTo>
                  <a:cubicBezTo>
                    <a:pt x="425397" y="333034"/>
                    <a:pt x="425397" y="332893"/>
                    <a:pt x="427659" y="330560"/>
                  </a:cubicBezTo>
                  <a:cubicBezTo>
                    <a:pt x="432042" y="327336"/>
                    <a:pt x="436638" y="324409"/>
                    <a:pt x="441375" y="321793"/>
                  </a:cubicBezTo>
                  <a:cubicBezTo>
                    <a:pt x="456787" y="310580"/>
                    <a:pt x="469724" y="296333"/>
                    <a:pt x="479411" y="279938"/>
                  </a:cubicBezTo>
                  <a:cubicBezTo>
                    <a:pt x="501751" y="242254"/>
                    <a:pt x="507053" y="196510"/>
                    <a:pt x="504721" y="153524"/>
                  </a:cubicBezTo>
                  <a:cubicBezTo>
                    <a:pt x="502528" y="112730"/>
                    <a:pt x="491712" y="70027"/>
                    <a:pt x="462796" y="39766"/>
                  </a:cubicBezTo>
                  <a:cubicBezTo>
                    <a:pt x="449081" y="25379"/>
                    <a:pt x="432113" y="14469"/>
                    <a:pt x="413307" y="7951"/>
                  </a:cubicBezTo>
                  <a:cubicBezTo>
                    <a:pt x="393653" y="2111"/>
                    <a:pt x="373150" y="-561"/>
                    <a:pt x="352647" y="32"/>
                  </a:cubicBezTo>
                  <a:cubicBezTo>
                    <a:pt x="311996" y="-1445"/>
                    <a:pt x="272899" y="15806"/>
                    <a:pt x="246599" y="46836"/>
                  </a:cubicBezTo>
                  <a:cubicBezTo>
                    <a:pt x="219310" y="80278"/>
                    <a:pt x="210825" y="125173"/>
                    <a:pt x="210543" y="167028"/>
                  </a:cubicBezTo>
                  <a:cubicBezTo>
                    <a:pt x="210260" y="208883"/>
                    <a:pt x="217613" y="252506"/>
                    <a:pt x="241439" y="287927"/>
                  </a:cubicBezTo>
                  <a:cubicBezTo>
                    <a:pt x="252538" y="304160"/>
                    <a:pt x="267031" y="317826"/>
                    <a:pt x="283858" y="328015"/>
                  </a:cubicBezTo>
                  <a:cubicBezTo>
                    <a:pt x="285130" y="328792"/>
                    <a:pt x="289160" y="330277"/>
                    <a:pt x="289938" y="331479"/>
                  </a:cubicBezTo>
                  <a:cubicBezTo>
                    <a:pt x="290361" y="334031"/>
                    <a:pt x="290361" y="336633"/>
                    <a:pt x="289938" y="339185"/>
                  </a:cubicBezTo>
                  <a:cubicBezTo>
                    <a:pt x="290292" y="343300"/>
                    <a:pt x="290292" y="347443"/>
                    <a:pt x="289938" y="351558"/>
                  </a:cubicBezTo>
                  <a:cubicBezTo>
                    <a:pt x="288736" y="356719"/>
                    <a:pt x="286120" y="361456"/>
                    <a:pt x="282443" y="365274"/>
                  </a:cubicBezTo>
                  <a:cubicBezTo>
                    <a:pt x="276859" y="373440"/>
                    <a:pt x="269647" y="380376"/>
                    <a:pt x="261234" y="385636"/>
                  </a:cubicBezTo>
                  <a:cubicBezTo>
                    <a:pt x="252750" y="390161"/>
                    <a:pt x="241226" y="389595"/>
                    <a:pt x="231894" y="391504"/>
                  </a:cubicBezTo>
                  <a:cubicBezTo>
                    <a:pt x="211815" y="395343"/>
                    <a:pt x="192727" y="403290"/>
                    <a:pt x="175901" y="414835"/>
                  </a:cubicBezTo>
                  <a:cubicBezTo>
                    <a:pt x="150095" y="433147"/>
                    <a:pt x="137865" y="459942"/>
                    <a:pt x="129240" y="489425"/>
                  </a:cubicBezTo>
                  <a:cubicBezTo>
                    <a:pt x="119625" y="524811"/>
                    <a:pt x="112484" y="560840"/>
                    <a:pt x="108030" y="597244"/>
                  </a:cubicBezTo>
                  <a:cubicBezTo>
                    <a:pt x="106545" y="608061"/>
                    <a:pt x="105131" y="618949"/>
                    <a:pt x="103929" y="629837"/>
                  </a:cubicBezTo>
                  <a:cubicBezTo>
                    <a:pt x="103293" y="635260"/>
                    <a:pt x="102728" y="640704"/>
                    <a:pt x="102232" y="646169"/>
                  </a:cubicBezTo>
                  <a:cubicBezTo>
                    <a:pt x="101879" y="652447"/>
                    <a:pt x="100253" y="658591"/>
                    <a:pt x="97567" y="664269"/>
                  </a:cubicBezTo>
                  <a:cubicBezTo>
                    <a:pt x="88588" y="683492"/>
                    <a:pt x="81660" y="703614"/>
                    <a:pt x="76922" y="724294"/>
                  </a:cubicBezTo>
                  <a:cubicBezTo>
                    <a:pt x="66601" y="767874"/>
                    <a:pt x="60450" y="812331"/>
                    <a:pt x="58470" y="857070"/>
                  </a:cubicBezTo>
                  <a:cubicBezTo>
                    <a:pt x="58753" y="859616"/>
                    <a:pt x="57975" y="862175"/>
                    <a:pt x="56349" y="864140"/>
                  </a:cubicBezTo>
                  <a:cubicBezTo>
                    <a:pt x="54935" y="865611"/>
                    <a:pt x="53451" y="866983"/>
                    <a:pt x="51824" y="868241"/>
                  </a:cubicBezTo>
                  <a:cubicBezTo>
                    <a:pt x="48572" y="871210"/>
                    <a:pt x="45391" y="874321"/>
                    <a:pt x="42280" y="877574"/>
                  </a:cubicBezTo>
                  <a:cubicBezTo>
                    <a:pt x="34716" y="884870"/>
                    <a:pt x="28352" y="893347"/>
                    <a:pt x="23474" y="902672"/>
                  </a:cubicBezTo>
                  <a:cubicBezTo>
                    <a:pt x="19939" y="909813"/>
                    <a:pt x="15626" y="916530"/>
                    <a:pt x="10607" y="922681"/>
                  </a:cubicBezTo>
                  <a:cubicBezTo>
                    <a:pt x="5305" y="929398"/>
                    <a:pt x="-1271" y="937458"/>
                    <a:pt x="-422" y="946578"/>
                  </a:cubicBezTo>
                  <a:cubicBezTo>
                    <a:pt x="2" y="954376"/>
                    <a:pt x="6647" y="960365"/>
                    <a:pt x="14425" y="959954"/>
                  </a:cubicBezTo>
                  <a:cubicBezTo>
                    <a:pt x="14778" y="959940"/>
                    <a:pt x="15061" y="959912"/>
                    <a:pt x="15415" y="959870"/>
                  </a:cubicBezTo>
                  <a:cubicBezTo>
                    <a:pt x="24181" y="958102"/>
                    <a:pt x="31322" y="949406"/>
                    <a:pt x="36625" y="943114"/>
                  </a:cubicBezTo>
                  <a:cubicBezTo>
                    <a:pt x="33372" y="953860"/>
                    <a:pt x="29978" y="964324"/>
                    <a:pt x="27504" y="975565"/>
                  </a:cubicBezTo>
                  <a:cubicBezTo>
                    <a:pt x="24534" y="984898"/>
                    <a:pt x="23757" y="994796"/>
                    <a:pt x="25241" y="1004482"/>
                  </a:cubicBezTo>
                  <a:cubicBezTo>
                    <a:pt x="27221" y="1012118"/>
                    <a:pt x="34645" y="1018056"/>
                    <a:pt x="42138" y="1013037"/>
                  </a:cubicBezTo>
                  <a:cubicBezTo>
                    <a:pt x="49633" y="1008017"/>
                    <a:pt x="52814" y="996846"/>
                    <a:pt x="55713" y="989140"/>
                  </a:cubicBezTo>
                  <a:cubicBezTo>
                    <a:pt x="54440" y="1000381"/>
                    <a:pt x="49633" y="1033611"/>
                    <a:pt x="68792" y="1033257"/>
                  </a:cubicBezTo>
                  <a:cubicBezTo>
                    <a:pt x="86750" y="1032904"/>
                    <a:pt x="86254" y="997907"/>
                    <a:pt x="87244" y="985958"/>
                  </a:cubicBezTo>
                  <a:cubicBezTo>
                    <a:pt x="87740" y="996210"/>
                    <a:pt x="87244" y="1039974"/>
                    <a:pt x="107959" y="1032480"/>
                  </a:cubicBezTo>
                  <a:cubicBezTo>
                    <a:pt x="116019" y="1029510"/>
                    <a:pt x="117362" y="1018340"/>
                    <a:pt x="118139" y="1011269"/>
                  </a:cubicBezTo>
                  <a:cubicBezTo>
                    <a:pt x="118988" y="999505"/>
                    <a:pt x="119129" y="987697"/>
                    <a:pt x="118564" y="975919"/>
                  </a:cubicBezTo>
                  <a:cubicBezTo>
                    <a:pt x="122735" y="984615"/>
                    <a:pt x="127472" y="998897"/>
                    <a:pt x="137158" y="1003068"/>
                  </a:cubicBezTo>
                  <a:cubicBezTo>
                    <a:pt x="151721" y="1009290"/>
                    <a:pt x="151721" y="989352"/>
                    <a:pt x="150449" y="980868"/>
                  </a:cubicBezTo>
                  <a:cubicBezTo>
                    <a:pt x="149389" y="974356"/>
                    <a:pt x="147975" y="967908"/>
                    <a:pt x="146208" y="961566"/>
                  </a:cubicBezTo>
                  <a:cubicBezTo>
                    <a:pt x="145359" y="958314"/>
                    <a:pt x="144086" y="955062"/>
                    <a:pt x="143450" y="951810"/>
                  </a:cubicBezTo>
                  <a:cubicBezTo>
                    <a:pt x="142884" y="948345"/>
                    <a:pt x="142884" y="944810"/>
                    <a:pt x="143450" y="941346"/>
                  </a:cubicBezTo>
                  <a:cubicBezTo>
                    <a:pt x="145147" y="927644"/>
                    <a:pt x="145359" y="913801"/>
                    <a:pt x="144015" y="900056"/>
                  </a:cubicBezTo>
                  <a:cubicBezTo>
                    <a:pt x="143662" y="896981"/>
                    <a:pt x="143026" y="893927"/>
                    <a:pt x="142248" y="890936"/>
                  </a:cubicBezTo>
                  <a:cubicBezTo>
                    <a:pt x="141824" y="889345"/>
                    <a:pt x="141329" y="887783"/>
                    <a:pt x="140693" y="886270"/>
                  </a:cubicBezTo>
                  <a:cubicBezTo>
                    <a:pt x="139349" y="885096"/>
                    <a:pt x="139278" y="883088"/>
                    <a:pt x="140481" y="881780"/>
                  </a:cubicBezTo>
                  <a:cubicBezTo>
                    <a:pt x="140551" y="881689"/>
                    <a:pt x="140622" y="881610"/>
                    <a:pt x="140693" y="881533"/>
                  </a:cubicBezTo>
                  <a:cubicBezTo>
                    <a:pt x="142955" y="874922"/>
                    <a:pt x="145783" y="868510"/>
                    <a:pt x="149106" y="862373"/>
                  </a:cubicBezTo>
                  <a:cubicBezTo>
                    <a:pt x="154479" y="849505"/>
                    <a:pt x="159357" y="836425"/>
                    <a:pt x="164094" y="823275"/>
                  </a:cubicBezTo>
                  <a:cubicBezTo>
                    <a:pt x="174769" y="788674"/>
                    <a:pt x="183394" y="753479"/>
                    <a:pt x="189970" y="717860"/>
                  </a:cubicBezTo>
                  <a:cubicBezTo>
                    <a:pt x="188485" y="746141"/>
                    <a:pt x="184596" y="800156"/>
                    <a:pt x="186789" y="828224"/>
                  </a:cubicBezTo>
                  <a:cubicBezTo>
                    <a:pt x="187708" y="842739"/>
                    <a:pt x="189616" y="857169"/>
                    <a:pt x="192515" y="871423"/>
                  </a:cubicBezTo>
                  <a:cubicBezTo>
                    <a:pt x="194070" y="877637"/>
                    <a:pt x="194424" y="884092"/>
                    <a:pt x="193575" y="890441"/>
                  </a:cubicBezTo>
                  <a:cubicBezTo>
                    <a:pt x="192798" y="895708"/>
                    <a:pt x="191666" y="900919"/>
                    <a:pt x="190323" y="906066"/>
                  </a:cubicBezTo>
                  <a:cubicBezTo>
                    <a:pt x="183254" y="933003"/>
                    <a:pt x="182476" y="962627"/>
                    <a:pt x="180567" y="989988"/>
                  </a:cubicBezTo>
                  <a:cubicBezTo>
                    <a:pt x="178658" y="1017350"/>
                    <a:pt x="177810" y="1046549"/>
                    <a:pt x="178092" y="1074830"/>
                  </a:cubicBezTo>
                  <a:cubicBezTo>
                    <a:pt x="177951" y="1101477"/>
                    <a:pt x="180072" y="1128082"/>
                    <a:pt x="184455" y="1154368"/>
                  </a:cubicBezTo>
                  <a:cubicBezTo>
                    <a:pt x="187495" y="1171054"/>
                    <a:pt x="191949" y="1187386"/>
                    <a:pt x="194848" y="1203859"/>
                  </a:cubicBezTo>
                  <a:cubicBezTo>
                    <a:pt x="200221" y="1232775"/>
                    <a:pt x="202130" y="1262230"/>
                    <a:pt x="200574" y="1291599"/>
                  </a:cubicBezTo>
                  <a:cubicBezTo>
                    <a:pt x="200151" y="1297962"/>
                    <a:pt x="198949" y="1304113"/>
                    <a:pt x="198242" y="1310476"/>
                  </a:cubicBezTo>
                  <a:cubicBezTo>
                    <a:pt x="197040" y="1324192"/>
                    <a:pt x="197040" y="1337979"/>
                    <a:pt x="198242" y="1351695"/>
                  </a:cubicBezTo>
                  <a:cubicBezTo>
                    <a:pt x="200080" y="1379699"/>
                    <a:pt x="205241" y="1407393"/>
                    <a:pt x="213583" y="1434203"/>
                  </a:cubicBezTo>
                  <a:cubicBezTo>
                    <a:pt x="217188" y="1445444"/>
                    <a:pt x="221360" y="1456544"/>
                    <a:pt x="226167" y="1467361"/>
                  </a:cubicBezTo>
                  <a:cubicBezTo>
                    <a:pt x="230480" y="1477401"/>
                    <a:pt x="227440" y="1485673"/>
                    <a:pt x="221926" y="1494793"/>
                  </a:cubicBezTo>
                  <a:cubicBezTo>
                    <a:pt x="214997" y="1505752"/>
                    <a:pt x="206584" y="1515721"/>
                    <a:pt x="196969" y="1524417"/>
                  </a:cubicBezTo>
                  <a:cubicBezTo>
                    <a:pt x="187919" y="1532901"/>
                    <a:pt x="175759" y="1536154"/>
                    <a:pt x="167629" y="1546476"/>
                  </a:cubicBezTo>
                  <a:cubicBezTo>
                    <a:pt x="160277" y="1556303"/>
                    <a:pt x="159499" y="1569595"/>
                    <a:pt x="165650" y="1580200"/>
                  </a:cubicBezTo>
                  <a:cubicBezTo>
                    <a:pt x="171517" y="1590806"/>
                    <a:pt x="185092" y="1593351"/>
                    <a:pt x="195908" y="1595542"/>
                  </a:cubicBezTo>
                  <a:cubicBezTo>
                    <a:pt x="201918" y="1596250"/>
                    <a:pt x="207857" y="1597593"/>
                    <a:pt x="213654" y="1599431"/>
                  </a:cubicBezTo>
                  <a:cubicBezTo>
                    <a:pt x="218885" y="1601623"/>
                    <a:pt x="223268" y="1605723"/>
                    <a:pt x="228430" y="1608127"/>
                  </a:cubicBezTo>
                  <a:cubicBezTo>
                    <a:pt x="240943" y="1613359"/>
                    <a:pt x="254588" y="1615551"/>
                    <a:pt x="268092" y="1614490"/>
                  </a:cubicBezTo>
                  <a:cubicBezTo>
                    <a:pt x="281949" y="1614490"/>
                    <a:pt x="295594" y="1611451"/>
                    <a:pt x="308036" y="1605440"/>
                  </a:cubicBezTo>
                  <a:cubicBezTo>
                    <a:pt x="316804" y="1599219"/>
                    <a:pt x="322954" y="1590028"/>
                    <a:pt x="325570" y="1579635"/>
                  </a:cubicBezTo>
                  <a:cubicBezTo>
                    <a:pt x="332640" y="1554324"/>
                    <a:pt x="326701" y="1525619"/>
                    <a:pt x="318500" y="1501228"/>
                  </a:cubicBezTo>
                  <a:cubicBezTo>
                    <a:pt x="317157" y="1498117"/>
                    <a:pt x="316379" y="1494793"/>
                    <a:pt x="316237" y="1491400"/>
                  </a:cubicBezTo>
                  <a:cubicBezTo>
                    <a:pt x="316237" y="1488148"/>
                    <a:pt x="316944" y="1484966"/>
                    <a:pt x="317298" y="1481714"/>
                  </a:cubicBezTo>
                  <a:cubicBezTo>
                    <a:pt x="318005" y="1474007"/>
                    <a:pt x="318641" y="1466230"/>
                    <a:pt x="319136" y="1458383"/>
                  </a:cubicBezTo>
                  <a:cubicBezTo>
                    <a:pt x="320055" y="1444243"/>
                    <a:pt x="320833" y="1429819"/>
                    <a:pt x="321469" y="1415114"/>
                  </a:cubicBezTo>
                  <a:cubicBezTo>
                    <a:pt x="322813" y="1385914"/>
                    <a:pt x="323732" y="1356715"/>
                    <a:pt x="324439" y="1327444"/>
                  </a:cubicBezTo>
                  <a:cubicBezTo>
                    <a:pt x="324226" y="1320374"/>
                    <a:pt x="324368" y="1313290"/>
                    <a:pt x="324933" y="1306234"/>
                  </a:cubicBezTo>
                  <a:cubicBezTo>
                    <a:pt x="325852" y="1299164"/>
                    <a:pt x="329246" y="1291599"/>
                    <a:pt x="330802" y="1284246"/>
                  </a:cubicBezTo>
                  <a:cubicBezTo>
                    <a:pt x="333700" y="1270883"/>
                    <a:pt x="335609" y="1257238"/>
                    <a:pt x="337235" y="1243664"/>
                  </a:cubicBezTo>
                  <a:cubicBezTo>
                    <a:pt x="344305" y="1185760"/>
                    <a:pt x="346920" y="1127290"/>
                    <a:pt x="348829" y="1069032"/>
                  </a:cubicBezTo>
                  <a:cubicBezTo>
                    <a:pt x="349113" y="1062011"/>
                    <a:pt x="349325" y="1054941"/>
                    <a:pt x="349466" y="1047822"/>
                  </a:cubicBezTo>
                  <a:cubicBezTo>
                    <a:pt x="348829" y="1044124"/>
                    <a:pt x="348829" y="1040349"/>
                    <a:pt x="349466" y="1036651"/>
                  </a:cubicBezTo>
                  <a:cubicBezTo>
                    <a:pt x="350668" y="1035598"/>
                    <a:pt x="352011" y="1034693"/>
                    <a:pt x="353425" y="1033964"/>
                  </a:cubicBezTo>
                  <a:cubicBezTo>
                    <a:pt x="355334" y="1032550"/>
                    <a:pt x="356182" y="1031207"/>
                    <a:pt x="358233" y="1031702"/>
                  </a:cubicBezTo>
                  <a:cubicBezTo>
                    <a:pt x="360849" y="1032982"/>
                    <a:pt x="363182" y="1034650"/>
                    <a:pt x="365303" y="1036651"/>
                  </a:cubicBezTo>
                  <a:cubicBezTo>
                    <a:pt x="365939" y="1040349"/>
                    <a:pt x="365939" y="1044124"/>
                    <a:pt x="365303" y="1047822"/>
                  </a:cubicBezTo>
                  <a:cubicBezTo>
                    <a:pt x="365303" y="1055316"/>
                    <a:pt x="365727" y="1062740"/>
                    <a:pt x="366010" y="1070163"/>
                  </a:cubicBezTo>
                  <a:cubicBezTo>
                    <a:pt x="367000" y="1099999"/>
                    <a:pt x="368413" y="1129786"/>
                    <a:pt x="370251" y="1159529"/>
                  </a:cubicBezTo>
                  <a:cubicBezTo>
                    <a:pt x="372090" y="1187810"/>
                    <a:pt x="374281" y="1216090"/>
                    <a:pt x="377746" y="1244795"/>
                  </a:cubicBezTo>
                  <a:cubicBezTo>
                    <a:pt x="379372" y="1258836"/>
                    <a:pt x="381775" y="1272778"/>
                    <a:pt x="384816" y="1286579"/>
                  </a:cubicBezTo>
                  <a:cubicBezTo>
                    <a:pt x="386300" y="1293013"/>
                    <a:pt x="389270" y="1299588"/>
                    <a:pt x="390118" y="1306022"/>
                  </a:cubicBezTo>
                  <a:cubicBezTo>
                    <a:pt x="391107" y="1313657"/>
                    <a:pt x="390118" y="1321929"/>
                    <a:pt x="390683" y="1329636"/>
                  </a:cubicBezTo>
                  <a:cubicBezTo>
                    <a:pt x="391390" y="1358906"/>
                    <a:pt x="392380" y="1388155"/>
                    <a:pt x="393723" y="1417376"/>
                  </a:cubicBezTo>
                  <a:cubicBezTo>
                    <a:pt x="394360" y="1431516"/>
                    <a:pt x="395067" y="1446222"/>
                    <a:pt x="396057" y="1460574"/>
                  </a:cubicBezTo>
                  <a:cubicBezTo>
                    <a:pt x="396551" y="1467432"/>
                    <a:pt x="397117" y="1474290"/>
                    <a:pt x="397753" y="1481148"/>
                  </a:cubicBezTo>
                  <a:cubicBezTo>
                    <a:pt x="398389" y="1484825"/>
                    <a:pt x="398814" y="1488501"/>
                    <a:pt x="398955" y="1492178"/>
                  </a:cubicBezTo>
                  <a:cubicBezTo>
                    <a:pt x="398319" y="1495925"/>
                    <a:pt x="397188" y="1499601"/>
                    <a:pt x="395703" y="1503066"/>
                  </a:cubicBezTo>
                  <a:cubicBezTo>
                    <a:pt x="387643" y="1527316"/>
                    <a:pt x="381563" y="1556162"/>
                    <a:pt x="389906" y="1581190"/>
                  </a:cubicBezTo>
                  <a:cubicBezTo>
                    <a:pt x="392734" y="1591725"/>
                    <a:pt x="399733" y="1600633"/>
                    <a:pt x="409277" y="1605936"/>
                  </a:cubicBezTo>
                  <a:cubicBezTo>
                    <a:pt x="422002" y="1611097"/>
                    <a:pt x="435577" y="1613783"/>
                    <a:pt x="449293" y="1613996"/>
                  </a:cubicBezTo>
                  <a:cubicBezTo>
                    <a:pt x="462372" y="1614703"/>
                    <a:pt x="475522" y="1612299"/>
                    <a:pt x="487470" y="1606926"/>
                  </a:cubicBezTo>
                  <a:cubicBezTo>
                    <a:pt x="492207" y="1604592"/>
                    <a:pt x="496236" y="1600704"/>
                    <a:pt x="501115" y="1598724"/>
                  </a:cubicBezTo>
                  <a:cubicBezTo>
                    <a:pt x="507760" y="1596674"/>
                    <a:pt x="514548" y="1595189"/>
                    <a:pt x="521476" y="1594270"/>
                  </a:cubicBezTo>
                  <a:cubicBezTo>
                    <a:pt x="532575" y="1591937"/>
                    <a:pt x="544665" y="1588967"/>
                    <a:pt x="549756" y="1577867"/>
                  </a:cubicBezTo>
                  <a:cubicBezTo>
                    <a:pt x="555341" y="1566838"/>
                    <a:pt x="553714" y="1553546"/>
                    <a:pt x="545655" y="1544143"/>
                  </a:cubicBezTo>
                  <a:cubicBezTo>
                    <a:pt x="537383" y="1534386"/>
                    <a:pt x="524869" y="1530639"/>
                    <a:pt x="515820" y="1522014"/>
                  </a:cubicBezTo>
                  <a:cubicBezTo>
                    <a:pt x="506346" y="1513176"/>
                    <a:pt x="498145" y="1503066"/>
                    <a:pt x="491429" y="1491966"/>
                  </a:cubicBezTo>
                  <a:cubicBezTo>
                    <a:pt x="485985" y="1484401"/>
                    <a:pt x="484995" y="1474573"/>
                    <a:pt x="488743" y="1466089"/>
                  </a:cubicBezTo>
                  <a:cubicBezTo>
                    <a:pt x="493762" y="1454565"/>
                    <a:pt x="498145" y="1442758"/>
                    <a:pt x="501822" y="1430738"/>
                  </a:cubicBezTo>
                  <a:cubicBezTo>
                    <a:pt x="509952" y="1403865"/>
                    <a:pt x="514901" y="1376122"/>
                    <a:pt x="516528" y="1348089"/>
                  </a:cubicBezTo>
                  <a:cubicBezTo>
                    <a:pt x="517587" y="1334882"/>
                    <a:pt x="517376" y="1321597"/>
                    <a:pt x="515961" y="1308426"/>
                  </a:cubicBezTo>
                  <a:cubicBezTo>
                    <a:pt x="515113" y="1301356"/>
                    <a:pt x="513982" y="1294922"/>
                    <a:pt x="513629" y="1287922"/>
                  </a:cubicBezTo>
                  <a:cubicBezTo>
                    <a:pt x="512356" y="1259006"/>
                    <a:pt x="514335" y="1230040"/>
                    <a:pt x="519709" y="1201597"/>
                  </a:cubicBezTo>
                  <a:cubicBezTo>
                    <a:pt x="522607" y="1185194"/>
                    <a:pt x="526778" y="1169074"/>
                    <a:pt x="530030" y="1152742"/>
                  </a:cubicBezTo>
                  <a:cubicBezTo>
                    <a:pt x="539858" y="1098585"/>
                    <a:pt x="537525" y="1041105"/>
                    <a:pt x="533565" y="986453"/>
                  </a:cubicBezTo>
                  <a:cubicBezTo>
                    <a:pt x="532717" y="958590"/>
                    <a:pt x="529394" y="930861"/>
                    <a:pt x="523597" y="903591"/>
                  </a:cubicBezTo>
                  <a:cubicBezTo>
                    <a:pt x="522395" y="898932"/>
                    <a:pt x="521476" y="894210"/>
                    <a:pt x="520769" y="889451"/>
                  </a:cubicBezTo>
                  <a:cubicBezTo>
                    <a:pt x="519992" y="882176"/>
                    <a:pt x="520486" y="874816"/>
                    <a:pt x="522395" y="867746"/>
                  </a:cubicBezTo>
                  <a:cubicBezTo>
                    <a:pt x="524940" y="853931"/>
                    <a:pt x="526778" y="839982"/>
                    <a:pt x="527698" y="825962"/>
                  </a:cubicBezTo>
                  <a:cubicBezTo>
                    <a:pt x="529748" y="798318"/>
                    <a:pt x="525506" y="744514"/>
                    <a:pt x="524021" y="716870"/>
                  </a:cubicBezTo>
                  <a:cubicBezTo>
                    <a:pt x="530737" y="752489"/>
                    <a:pt x="539505" y="787684"/>
                    <a:pt x="550250" y="822285"/>
                  </a:cubicBezTo>
                  <a:cubicBezTo>
                    <a:pt x="554916" y="835436"/>
                    <a:pt x="559865" y="848516"/>
                    <a:pt x="565238" y="861383"/>
                  </a:cubicBezTo>
                  <a:cubicBezTo>
                    <a:pt x="568562" y="867534"/>
                    <a:pt x="571389" y="873947"/>
                    <a:pt x="573652" y="880543"/>
                  </a:cubicBezTo>
                  <a:cubicBezTo>
                    <a:pt x="574924" y="881717"/>
                    <a:pt x="575065" y="883724"/>
                    <a:pt x="573864" y="885032"/>
                  </a:cubicBezTo>
                  <a:cubicBezTo>
                    <a:pt x="573793" y="885124"/>
                    <a:pt x="573723" y="885202"/>
                    <a:pt x="573652" y="885280"/>
                  </a:cubicBezTo>
                  <a:cubicBezTo>
                    <a:pt x="573016" y="886793"/>
                    <a:pt x="572450" y="888356"/>
                    <a:pt x="572026" y="889946"/>
                  </a:cubicBezTo>
                  <a:cubicBezTo>
                    <a:pt x="571248" y="892951"/>
                    <a:pt x="570682" y="895998"/>
                    <a:pt x="570329" y="899067"/>
                  </a:cubicBezTo>
                  <a:cubicBezTo>
                    <a:pt x="568985" y="912804"/>
                    <a:pt x="569127" y="926661"/>
                    <a:pt x="570894" y="940356"/>
                  </a:cubicBezTo>
                  <a:cubicBezTo>
                    <a:pt x="571389" y="943828"/>
                    <a:pt x="571389" y="947349"/>
                    <a:pt x="570894" y="950820"/>
                  </a:cubicBezTo>
                  <a:cubicBezTo>
                    <a:pt x="570258" y="954072"/>
                    <a:pt x="568985" y="957325"/>
                    <a:pt x="568137" y="960576"/>
                  </a:cubicBezTo>
                  <a:cubicBezTo>
                    <a:pt x="566370" y="966926"/>
                    <a:pt x="564885" y="973373"/>
                    <a:pt x="563825" y="979878"/>
                  </a:cubicBezTo>
                  <a:cubicBezTo>
                    <a:pt x="562622" y="988362"/>
                    <a:pt x="562622" y="1008159"/>
                    <a:pt x="577187" y="1002078"/>
                  </a:cubicBezTo>
                  <a:cubicBezTo>
                    <a:pt x="586872" y="997907"/>
                    <a:pt x="591326" y="983625"/>
                    <a:pt x="595710" y="974929"/>
                  </a:cubicBezTo>
                  <a:cubicBezTo>
                    <a:pt x="595710" y="986312"/>
                    <a:pt x="595074" y="997765"/>
                    <a:pt x="595710" y="1009148"/>
                  </a:cubicBezTo>
                  <a:cubicBezTo>
                    <a:pt x="596417" y="1016713"/>
                    <a:pt x="597548" y="1028803"/>
                    <a:pt x="606031" y="1031914"/>
                  </a:cubicBezTo>
                  <a:cubicBezTo>
                    <a:pt x="626605" y="1039408"/>
                    <a:pt x="626251" y="995644"/>
                    <a:pt x="626747" y="985393"/>
                  </a:cubicBezTo>
                  <a:cubicBezTo>
                    <a:pt x="627666" y="997270"/>
                    <a:pt x="627241" y="1032550"/>
                    <a:pt x="645199" y="1032692"/>
                  </a:cubicBezTo>
                  <a:cubicBezTo>
                    <a:pt x="664287" y="1032692"/>
                    <a:pt x="659339" y="1000028"/>
                    <a:pt x="658278" y="988574"/>
                  </a:cubicBezTo>
                  <a:cubicBezTo>
                    <a:pt x="661248" y="996422"/>
                    <a:pt x="664570" y="1007522"/>
                    <a:pt x="671852" y="1012471"/>
                  </a:cubicBezTo>
                  <a:cubicBezTo>
                    <a:pt x="679135" y="1017420"/>
                    <a:pt x="686770" y="1011481"/>
                    <a:pt x="688750" y="1003916"/>
                  </a:cubicBezTo>
                  <a:cubicBezTo>
                    <a:pt x="690234" y="994230"/>
                    <a:pt x="689456" y="984332"/>
                    <a:pt x="686487" y="975000"/>
                  </a:cubicBezTo>
                  <a:cubicBezTo>
                    <a:pt x="684012" y="964041"/>
                    <a:pt x="680619" y="953295"/>
                    <a:pt x="677296" y="942548"/>
                  </a:cubicBezTo>
                  <a:cubicBezTo>
                    <a:pt x="683376" y="949618"/>
                    <a:pt x="692850" y="961001"/>
                    <a:pt x="703313" y="959445"/>
                  </a:cubicBezTo>
                  <a:cubicBezTo>
                    <a:pt x="711656" y="957657"/>
                    <a:pt x="717029" y="949427"/>
                    <a:pt x="715191" y="941063"/>
                  </a:cubicBezTo>
                  <a:cubicBezTo>
                    <a:pt x="715049" y="940370"/>
                    <a:pt x="714837" y="939685"/>
                    <a:pt x="714625" y="939013"/>
                  </a:cubicBezTo>
                  <a:close/>
                  <a:moveTo>
                    <a:pt x="704232" y="948063"/>
                  </a:moveTo>
                  <a:cubicBezTo>
                    <a:pt x="698859" y="956759"/>
                    <a:pt x="677296" y="917944"/>
                    <a:pt x="667398" y="923953"/>
                  </a:cubicBezTo>
                  <a:cubicBezTo>
                    <a:pt x="660752" y="927983"/>
                    <a:pt x="667398" y="940851"/>
                    <a:pt x="668741" y="946012"/>
                  </a:cubicBezTo>
                  <a:cubicBezTo>
                    <a:pt x="671923" y="956405"/>
                    <a:pt x="675317" y="966798"/>
                    <a:pt x="677862" y="977474"/>
                  </a:cubicBezTo>
                  <a:cubicBezTo>
                    <a:pt x="678710" y="981080"/>
                    <a:pt x="684932" y="1003421"/>
                    <a:pt x="678922" y="1005048"/>
                  </a:cubicBezTo>
                  <a:cubicBezTo>
                    <a:pt x="674610" y="1006250"/>
                    <a:pt x="667964" y="985746"/>
                    <a:pt x="666762" y="982564"/>
                  </a:cubicBezTo>
                  <a:cubicBezTo>
                    <a:pt x="664853" y="977686"/>
                    <a:pt x="657783" y="952658"/>
                    <a:pt x="649441" y="962344"/>
                  </a:cubicBezTo>
                  <a:cubicBezTo>
                    <a:pt x="646260" y="966091"/>
                    <a:pt x="648309" y="973444"/>
                    <a:pt x="648875" y="977898"/>
                  </a:cubicBezTo>
                  <a:cubicBezTo>
                    <a:pt x="649653" y="984403"/>
                    <a:pt x="650572" y="990908"/>
                    <a:pt x="651137" y="997412"/>
                  </a:cubicBezTo>
                  <a:cubicBezTo>
                    <a:pt x="651491" y="1002007"/>
                    <a:pt x="654249" y="1022793"/>
                    <a:pt x="646966" y="1024278"/>
                  </a:cubicBezTo>
                  <a:cubicBezTo>
                    <a:pt x="639684" y="1025763"/>
                    <a:pt x="638271" y="1006179"/>
                    <a:pt x="637704" y="1002007"/>
                  </a:cubicBezTo>
                  <a:cubicBezTo>
                    <a:pt x="636220" y="991544"/>
                    <a:pt x="636078" y="980797"/>
                    <a:pt x="634382" y="970333"/>
                  </a:cubicBezTo>
                  <a:cubicBezTo>
                    <a:pt x="633463" y="964889"/>
                    <a:pt x="627878" y="953931"/>
                    <a:pt x="622293" y="963263"/>
                  </a:cubicBezTo>
                  <a:cubicBezTo>
                    <a:pt x="617768" y="970970"/>
                    <a:pt x="619535" y="984473"/>
                    <a:pt x="618970" y="993099"/>
                  </a:cubicBezTo>
                  <a:cubicBezTo>
                    <a:pt x="618475" y="1000169"/>
                    <a:pt x="618970" y="1018764"/>
                    <a:pt x="612395" y="1023288"/>
                  </a:cubicBezTo>
                  <a:cubicBezTo>
                    <a:pt x="605819" y="1027813"/>
                    <a:pt x="604901" y="1004694"/>
                    <a:pt x="604830" y="1001088"/>
                  </a:cubicBezTo>
                  <a:cubicBezTo>
                    <a:pt x="604830" y="989140"/>
                    <a:pt x="606527" y="976908"/>
                    <a:pt x="605395" y="965101"/>
                  </a:cubicBezTo>
                  <a:cubicBezTo>
                    <a:pt x="604406" y="954709"/>
                    <a:pt x="596064" y="956193"/>
                    <a:pt x="591679" y="963617"/>
                  </a:cubicBezTo>
                  <a:cubicBezTo>
                    <a:pt x="586307" y="972596"/>
                    <a:pt x="582984" y="986665"/>
                    <a:pt x="574146" y="993028"/>
                  </a:cubicBezTo>
                  <a:cubicBezTo>
                    <a:pt x="570470" y="975848"/>
                    <a:pt x="585529" y="959870"/>
                    <a:pt x="583196" y="943043"/>
                  </a:cubicBezTo>
                  <a:cubicBezTo>
                    <a:pt x="581853" y="933293"/>
                    <a:pt x="581075" y="923473"/>
                    <a:pt x="580863" y="913631"/>
                  </a:cubicBezTo>
                  <a:cubicBezTo>
                    <a:pt x="580792" y="904461"/>
                    <a:pt x="582135" y="895334"/>
                    <a:pt x="584822" y="886553"/>
                  </a:cubicBezTo>
                  <a:cubicBezTo>
                    <a:pt x="585953" y="882523"/>
                    <a:pt x="583691" y="880119"/>
                    <a:pt x="582489" y="876301"/>
                  </a:cubicBezTo>
                  <a:lnTo>
                    <a:pt x="578035" y="861595"/>
                  </a:lnTo>
                  <a:cubicBezTo>
                    <a:pt x="574854" y="850990"/>
                    <a:pt x="571460" y="840385"/>
                    <a:pt x="568208" y="829780"/>
                  </a:cubicBezTo>
                  <a:cubicBezTo>
                    <a:pt x="562128" y="809559"/>
                    <a:pt x="556119" y="789410"/>
                    <a:pt x="550675" y="769048"/>
                  </a:cubicBezTo>
                  <a:cubicBezTo>
                    <a:pt x="548130" y="759362"/>
                    <a:pt x="545725" y="749676"/>
                    <a:pt x="543605" y="739919"/>
                  </a:cubicBezTo>
                  <a:cubicBezTo>
                    <a:pt x="541484" y="730162"/>
                    <a:pt x="540847" y="722031"/>
                    <a:pt x="538726" y="713264"/>
                  </a:cubicBezTo>
                  <a:cubicBezTo>
                    <a:pt x="536323" y="704964"/>
                    <a:pt x="533353" y="696855"/>
                    <a:pt x="529748" y="689014"/>
                  </a:cubicBezTo>
                  <a:cubicBezTo>
                    <a:pt x="527768" y="684136"/>
                    <a:pt x="525718" y="679186"/>
                    <a:pt x="523667" y="674308"/>
                  </a:cubicBezTo>
                  <a:cubicBezTo>
                    <a:pt x="521830" y="669387"/>
                    <a:pt x="520628" y="664219"/>
                    <a:pt x="520274" y="658966"/>
                  </a:cubicBezTo>
                  <a:cubicBezTo>
                    <a:pt x="517658" y="638392"/>
                    <a:pt x="514760" y="617818"/>
                    <a:pt x="511225" y="597385"/>
                  </a:cubicBezTo>
                  <a:cubicBezTo>
                    <a:pt x="509528" y="587346"/>
                    <a:pt x="507760" y="577448"/>
                    <a:pt x="505852" y="567479"/>
                  </a:cubicBezTo>
                  <a:cubicBezTo>
                    <a:pt x="504508" y="560409"/>
                    <a:pt x="500832" y="551995"/>
                    <a:pt x="503236" y="545137"/>
                  </a:cubicBezTo>
                  <a:cubicBezTo>
                    <a:pt x="504084" y="542592"/>
                    <a:pt x="507478" y="536724"/>
                    <a:pt x="506630" y="534037"/>
                  </a:cubicBezTo>
                  <a:cubicBezTo>
                    <a:pt x="504367" y="526331"/>
                    <a:pt x="499560" y="536865"/>
                    <a:pt x="498711" y="538986"/>
                  </a:cubicBezTo>
                  <a:cubicBezTo>
                    <a:pt x="497085" y="542104"/>
                    <a:pt x="495954" y="545441"/>
                    <a:pt x="495318" y="548885"/>
                  </a:cubicBezTo>
                  <a:cubicBezTo>
                    <a:pt x="495529" y="553515"/>
                    <a:pt x="496236" y="558104"/>
                    <a:pt x="497368" y="562601"/>
                  </a:cubicBezTo>
                  <a:cubicBezTo>
                    <a:pt x="498216" y="568539"/>
                    <a:pt x="499064" y="574478"/>
                    <a:pt x="499842" y="580488"/>
                  </a:cubicBezTo>
                  <a:cubicBezTo>
                    <a:pt x="505427" y="622110"/>
                    <a:pt x="509740" y="663915"/>
                    <a:pt x="512851" y="705912"/>
                  </a:cubicBezTo>
                  <a:cubicBezTo>
                    <a:pt x="516315" y="747660"/>
                    <a:pt x="516528" y="789621"/>
                    <a:pt x="513558" y="831406"/>
                  </a:cubicBezTo>
                  <a:cubicBezTo>
                    <a:pt x="512780" y="841021"/>
                    <a:pt x="511720" y="850636"/>
                    <a:pt x="510094" y="860181"/>
                  </a:cubicBezTo>
                  <a:cubicBezTo>
                    <a:pt x="507690" y="868991"/>
                    <a:pt x="506700" y="878139"/>
                    <a:pt x="507195" y="887260"/>
                  </a:cubicBezTo>
                  <a:cubicBezTo>
                    <a:pt x="508468" y="895744"/>
                    <a:pt x="510730" y="903804"/>
                    <a:pt x="512780" y="912076"/>
                  </a:cubicBezTo>
                  <a:cubicBezTo>
                    <a:pt x="515255" y="922539"/>
                    <a:pt x="516597" y="933286"/>
                    <a:pt x="518083" y="943962"/>
                  </a:cubicBezTo>
                  <a:cubicBezTo>
                    <a:pt x="527698" y="1012047"/>
                    <a:pt x="531162" y="1083102"/>
                    <a:pt x="518083" y="1150904"/>
                  </a:cubicBezTo>
                  <a:cubicBezTo>
                    <a:pt x="511295" y="1180125"/>
                    <a:pt x="506134" y="1209699"/>
                    <a:pt x="502599" y="1239492"/>
                  </a:cubicBezTo>
                  <a:cubicBezTo>
                    <a:pt x="500620" y="1259260"/>
                    <a:pt x="500620" y="1279184"/>
                    <a:pt x="502599" y="1298952"/>
                  </a:cubicBezTo>
                  <a:cubicBezTo>
                    <a:pt x="504508" y="1313007"/>
                    <a:pt x="505357" y="1327190"/>
                    <a:pt x="505215" y="1341372"/>
                  </a:cubicBezTo>
                  <a:cubicBezTo>
                    <a:pt x="504014" y="1381835"/>
                    <a:pt x="495459" y="1421738"/>
                    <a:pt x="479834" y="1459090"/>
                  </a:cubicBezTo>
                  <a:cubicBezTo>
                    <a:pt x="478138" y="1462554"/>
                    <a:pt x="476724" y="1466089"/>
                    <a:pt x="475593" y="1469765"/>
                  </a:cubicBezTo>
                  <a:cubicBezTo>
                    <a:pt x="474178" y="1478815"/>
                    <a:pt x="476016" y="1488077"/>
                    <a:pt x="480754" y="1495925"/>
                  </a:cubicBezTo>
                  <a:cubicBezTo>
                    <a:pt x="484854" y="1503490"/>
                    <a:pt x="489803" y="1510630"/>
                    <a:pt x="495388" y="1517135"/>
                  </a:cubicBezTo>
                  <a:cubicBezTo>
                    <a:pt x="500479" y="1524488"/>
                    <a:pt x="506630" y="1531134"/>
                    <a:pt x="513558" y="1536861"/>
                  </a:cubicBezTo>
                  <a:cubicBezTo>
                    <a:pt x="518789" y="1540113"/>
                    <a:pt x="525294" y="1540537"/>
                    <a:pt x="530596" y="1543931"/>
                  </a:cubicBezTo>
                  <a:cubicBezTo>
                    <a:pt x="538585" y="1548314"/>
                    <a:pt x="543180" y="1557152"/>
                    <a:pt x="542120" y="1566202"/>
                  </a:cubicBezTo>
                  <a:cubicBezTo>
                    <a:pt x="538444" y="1584301"/>
                    <a:pt x="513841" y="1581968"/>
                    <a:pt x="499701" y="1585856"/>
                  </a:cubicBezTo>
                  <a:cubicBezTo>
                    <a:pt x="491712" y="1588048"/>
                    <a:pt x="485561" y="1594128"/>
                    <a:pt x="478492" y="1597169"/>
                  </a:cubicBezTo>
                  <a:cubicBezTo>
                    <a:pt x="469866" y="1600209"/>
                    <a:pt x="460817" y="1601623"/>
                    <a:pt x="451696" y="1601340"/>
                  </a:cubicBezTo>
                  <a:cubicBezTo>
                    <a:pt x="442505" y="1601340"/>
                    <a:pt x="433315" y="1600209"/>
                    <a:pt x="424407" y="1597805"/>
                  </a:cubicBezTo>
                  <a:cubicBezTo>
                    <a:pt x="415286" y="1596391"/>
                    <a:pt x="407368" y="1590664"/>
                    <a:pt x="403197" y="1582463"/>
                  </a:cubicBezTo>
                  <a:cubicBezTo>
                    <a:pt x="394218" y="1565070"/>
                    <a:pt x="397046" y="1542587"/>
                    <a:pt x="400793" y="1524135"/>
                  </a:cubicBezTo>
                  <a:cubicBezTo>
                    <a:pt x="402631" y="1515085"/>
                    <a:pt x="405530" y="1506459"/>
                    <a:pt x="407863" y="1497622"/>
                  </a:cubicBezTo>
                  <a:cubicBezTo>
                    <a:pt x="410196" y="1488784"/>
                    <a:pt x="407863" y="1479451"/>
                    <a:pt x="407085" y="1470755"/>
                  </a:cubicBezTo>
                  <a:cubicBezTo>
                    <a:pt x="404258" y="1428830"/>
                    <a:pt x="403692" y="1386763"/>
                    <a:pt x="403056" y="1344837"/>
                  </a:cubicBezTo>
                  <a:cubicBezTo>
                    <a:pt x="403056" y="1334514"/>
                    <a:pt x="403056" y="1324263"/>
                    <a:pt x="403056" y="1313941"/>
                  </a:cubicBezTo>
                  <a:cubicBezTo>
                    <a:pt x="403339" y="1309458"/>
                    <a:pt x="403197" y="1304954"/>
                    <a:pt x="402560" y="1300507"/>
                  </a:cubicBezTo>
                  <a:cubicBezTo>
                    <a:pt x="401642" y="1296548"/>
                    <a:pt x="399662" y="1292589"/>
                    <a:pt x="398531" y="1288629"/>
                  </a:cubicBezTo>
                  <a:cubicBezTo>
                    <a:pt x="393653" y="1269116"/>
                    <a:pt x="390188" y="1249263"/>
                    <a:pt x="388280" y="1229240"/>
                  </a:cubicBezTo>
                  <a:cubicBezTo>
                    <a:pt x="383189" y="1187173"/>
                    <a:pt x="380291" y="1144823"/>
                    <a:pt x="377887" y="1102474"/>
                  </a:cubicBezTo>
                  <a:cubicBezTo>
                    <a:pt x="376756" y="1082112"/>
                    <a:pt x="375766" y="1061679"/>
                    <a:pt x="374989" y="1041317"/>
                  </a:cubicBezTo>
                  <a:cubicBezTo>
                    <a:pt x="411398" y="1058780"/>
                    <a:pt x="449434" y="1048882"/>
                    <a:pt x="481037" y="1026682"/>
                  </a:cubicBezTo>
                  <a:cubicBezTo>
                    <a:pt x="462443" y="1033674"/>
                    <a:pt x="442859" y="1037499"/>
                    <a:pt x="422992" y="1037994"/>
                  </a:cubicBezTo>
                  <a:cubicBezTo>
                    <a:pt x="403056" y="1037627"/>
                    <a:pt x="383755" y="1030663"/>
                    <a:pt x="368201" y="1018198"/>
                  </a:cubicBezTo>
                  <a:cubicBezTo>
                    <a:pt x="364171" y="1014875"/>
                    <a:pt x="365585" y="1009785"/>
                    <a:pt x="365514" y="1004765"/>
                  </a:cubicBezTo>
                  <a:cubicBezTo>
                    <a:pt x="365444" y="999745"/>
                    <a:pt x="365514" y="993594"/>
                    <a:pt x="365514" y="988009"/>
                  </a:cubicBezTo>
                  <a:cubicBezTo>
                    <a:pt x="365514" y="976838"/>
                    <a:pt x="364807" y="965667"/>
                    <a:pt x="364171" y="954496"/>
                  </a:cubicBezTo>
                  <a:cubicBezTo>
                    <a:pt x="362969" y="932720"/>
                    <a:pt x="361202" y="911015"/>
                    <a:pt x="357879" y="889522"/>
                  </a:cubicBezTo>
                  <a:cubicBezTo>
                    <a:pt x="354627" y="910732"/>
                    <a:pt x="352860" y="932720"/>
                    <a:pt x="351658" y="954496"/>
                  </a:cubicBezTo>
                  <a:cubicBezTo>
                    <a:pt x="351022" y="965172"/>
                    <a:pt x="350597" y="975707"/>
                    <a:pt x="350315" y="986594"/>
                  </a:cubicBezTo>
                  <a:cubicBezTo>
                    <a:pt x="350315" y="992180"/>
                    <a:pt x="350315" y="997765"/>
                    <a:pt x="350315" y="1003351"/>
                  </a:cubicBezTo>
                  <a:cubicBezTo>
                    <a:pt x="350315" y="1008936"/>
                    <a:pt x="351658" y="1014804"/>
                    <a:pt x="347628" y="1018198"/>
                  </a:cubicBezTo>
                  <a:cubicBezTo>
                    <a:pt x="332003" y="1030648"/>
                    <a:pt x="312703" y="1037605"/>
                    <a:pt x="292766" y="1037994"/>
                  </a:cubicBezTo>
                  <a:cubicBezTo>
                    <a:pt x="272970" y="1037528"/>
                    <a:pt x="253315" y="1033703"/>
                    <a:pt x="234792" y="1026682"/>
                  </a:cubicBezTo>
                  <a:cubicBezTo>
                    <a:pt x="266325" y="1048882"/>
                    <a:pt x="304431" y="1058851"/>
                    <a:pt x="340840" y="1041317"/>
                  </a:cubicBezTo>
                  <a:cubicBezTo>
                    <a:pt x="339144" y="1083738"/>
                    <a:pt x="336882" y="1126583"/>
                    <a:pt x="333771" y="1169145"/>
                  </a:cubicBezTo>
                  <a:cubicBezTo>
                    <a:pt x="330590" y="1209091"/>
                    <a:pt x="328327" y="1251158"/>
                    <a:pt x="317298" y="1289831"/>
                  </a:cubicBezTo>
                  <a:cubicBezTo>
                    <a:pt x="314682" y="1297149"/>
                    <a:pt x="313269" y="1304834"/>
                    <a:pt x="313127" y="1312597"/>
                  </a:cubicBezTo>
                  <a:cubicBezTo>
                    <a:pt x="313127" y="1323343"/>
                    <a:pt x="313127" y="1333808"/>
                    <a:pt x="313127" y="1344837"/>
                  </a:cubicBezTo>
                  <a:cubicBezTo>
                    <a:pt x="313127" y="1366047"/>
                    <a:pt x="312350" y="1387752"/>
                    <a:pt x="311713" y="1409245"/>
                  </a:cubicBezTo>
                  <a:cubicBezTo>
                    <a:pt x="311077" y="1430738"/>
                    <a:pt x="310441" y="1452161"/>
                    <a:pt x="308885" y="1473512"/>
                  </a:cubicBezTo>
                  <a:cubicBezTo>
                    <a:pt x="307329" y="1481431"/>
                    <a:pt x="307117" y="1489632"/>
                    <a:pt x="308319" y="1497622"/>
                  </a:cubicBezTo>
                  <a:cubicBezTo>
                    <a:pt x="311430" y="1507237"/>
                    <a:pt x="314046" y="1516994"/>
                    <a:pt x="316167" y="1526821"/>
                  </a:cubicBezTo>
                  <a:cubicBezTo>
                    <a:pt x="319489" y="1544497"/>
                    <a:pt x="321823" y="1565848"/>
                    <a:pt x="313198" y="1582463"/>
                  </a:cubicBezTo>
                  <a:cubicBezTo>
                    <a:pt x="309592" y="1589886"/>
                    <a:pt x="302875" y="1595331"/>
                    <a:pt x="294816" y="1597169"/>
                  </a:cubicBezTo>
                  <a:cubicBezTo>
                    <a:pt x="285201" y="1599997"/>
                    <a:pt x="275162" y="1601340"/>
                    <a:pt x="265122" y="1601340"/>
                  </a:cubicBezTo>
                  <a:cubicBezTo>
                    <a:pt x="256356" y="1601552"/>
                    <a:pt x="247660" y="1600280"/>
                    <a:pt x="239388" y="1597522"/>
                  </a:cubicBezTo>
                  <a:cubicBezTo>
                    <a:pt x="230551" y="1594341"/>
                    <a:pt x="224046" y="1587553"/>
                    <a:pt x="214856" y="1585361"/>
                  </a:cubicBezTo>
                  <a:cubicBezTo>
                    <a:pt x="200716" y="1581897"/>
                    <a:pt x="175830" y="1583594"/>
                    <a:pt x="174204" y="1564151"/>
                  </a:cubicBezTo>
                  <a:cubicBezTo>
                    <a:pt x="174275" y="1555809"/>
                    <a:pt x="178800" y="1548102"/>
                    <a:pt x="186081" y="1544002"/>
                  </a:cubicBezTo>
                  <a:cubicBezTo>
                    <a:pt x="192091" y="1539760"/>
                    <a:pt x="199655" y="1539406"/>
                    <a:pt x="204958" y="1534669"/>
                  </a:cubicBezTo>
                  <a:cubicBezTo>
                    <a:pt x="218178" y="1523074"/>
                    <a:pt x="228995" y="1509075"/>
                    <a:pt x="236914" y="1493379"/>
                  </a:cubicBezTo>
                  <a:cubicBezTo>
                    <a:pt x="241014" y="1486027"/>
                    <a:pt x="242499" y="1477542"/>
                    <a:pt x="241085" y="1469271"/>
                  </a:cubicBezTo>
                  <a:cubicBezTo>
                    <a:pt x="239671" y="1464816"/>
                    <a:pt x="237904" y="1460433"/>
                    <a:pt x="235853" y="1456261"/>
                  </a:cubicBezTo>
                  <a:cubicBezTo>
                    <a:pt x="228076" y="1437597"/>
                    <a:pt x="222209" y="1418140"/>
                    <a:pt x="218249" y="1398287"/>
                  </a:cubicBezTo>
                  <a:cubicBezTo>
                    <a:pt x="213937" y="1377649"/>
                    <a:pt x="211604" y="1356651"/>
                    <a:pt x="211179" y="1335575"/>
                  </a:cubicBezTo>
                  <a:cubicBezTo>
                    <a:pt x="211321" y="1322778"/>
                    <a:pt x="212311" y="1309995"/>
                    <a:pt x="214149" y="1297326"/>
                  </a:cubicBezTo>
                  <a:cubicBezTo>
                    <a:pt x="217613" y="1256284"/>
                    <a:pt x="214220" y="1214945"/>
                    <a:pt x="204109" y="1175013"/>
                  </a:cubicBezTo>
                  <a:cubicBezTo>
                    <a:pt x="191596" y="1119089"/>
                    <a:pt x="187566" y="1061609"/>
                    <a:pt x="192020" y="1004482"/>
                  </a:cubicBezTo>
                  <a:cubicBezTo>
                    <a:pt x="193434" y="983272"/>
                    <a:pt x="195697" y="962061"/>
                    <a:pt x="199090" y="940851"/>
                  </a:cubicBezTo>
                  <a:cubicBezTo>
                    <a:pt x="200504" y="931094"/>
                    <a:pt x="201777" y="921196"/>
                    <a:pt x="204039" y="911651"/>
                  </a:cubicBezTo>
                  <a:cubicBezTo>
                    <a:pt x="206725" y="902192"/>
                    <a:pt x="208847" y="892555"/>
                    <a:pt x="210189" y="882805"/>
                  </a:cubicBezTo>
                  <a:cubicBezTo>
                    <a:pt x="209906" y="874124"/>
                    <a:pt x="208634" y="865505"/>
                    <a:pt x="206301" y="857141"/>
                  </a:cubicBezTo>
                  <a:cubicBezTo>
                    <a:pt x="204745" y="847172"/>
                    <a:pt x="203686" y="837133"/>
                    <a:pt x="202907" y="827022"/>
                  </a:cubicBezTo>
                  <a:cubicBezTo>
                    <a:pt x="201423" y="806802"/>
                    <a:pt x="200999" y="786511"/>
                    <a:pt x="201281" y="766219"/>
                  </a:cubicBezTo>
                  <a:cubicBezTo>
                    <a:pt x="201847" y="723799"/>
                    <a:pt x="205241" y="681378"/>
                    <a:pt x="209766" y="638958"/>
                  </a:cubicBezTo>
                  <a:cubicBezTo>
                    <a:pt x="212028" y="617747"/>
                    <a:pt x="214643" y="596537"/>
                    <a:pt x="217472" y="575327"/>
                  </a:cubicBezTo>
                  <a:cubicBezTo>
                    <a:pt x="218108" y="570731"/>
                    <a:pt x="218744" y="566206"/>
                    <a:pt x="219451" y="561611"/>
                  </a:cubicBezTo>
                  <a:cubicBezTo>
                    <a:pt x="220582" y="557093"/>
                    <a:pt x="221290" y="552476"/>
                    <a:pt x="221501" y="547824"/>
                  </a:cubicBezTo>
                  <a:cubicBezTo>
                    <a:pt x="220723" y="543978"/>
                    <a:pt x="219381" y="540266"/>
                    <a:pt x="217542" y="536794"/>
                  </a:cubicBezTo>
                  <a:cubicBezTo>
                    <a:pt x="216552" y="534320"/>
                    <a:pt x="212240" y="526260"/>
                    <a:pt x="210472" y="532977"/>
                  </a:cubicBezTo>
                  <a:cubicBezTo>
                    <a:pt x="209412" y="536229"/>
                    <a:pt x="213512" y="542097"/>
                    <a:pt x="214290" y="545279"/>
                  </a:cubicBezTo>
                  <a:cubicBezTo>
                    <a:pt x="214643" y="552476"/>
                    <a:pt x="213583" y="559674"/>
                    <a:pt x="211250" y="566489"/>
                  </a:cubicBezTo>
                  <a:cubicBezTo>
                    <a:pt x="209199" y="577306"/>
                    <a:pt x="207221" y="588194"/>
                    <a:pt x="205382" y="599082"/>
                  </a:cubicBezTo>
                  <a:cubicBezTo>
                    <a:pt x="201918" y="619515"/>
                    <a:pt x="199090" y="640018"/>
                    <a:pt x="196474" y="660592"/>
                  </a:cubicBezTo>
                  <a:cubicBezTo>
                    <a:pt x="194211" y="678833"/>
                    <a:pt x="182334" y="694528"/>
                    <a:pt x="178304" y="712416"/>
                  </a:cubicBezTo>
                  <a:cubicBezTo>
                    <a:pt x="176324" y="721112"/>
                    <a:pt x="175476" y="730162"/>
                    <a:pt x="173497" y="738929"/>
                  </a:cubicBezTo>
                  <a:cubicBezTo>
                    <a:pt x="171093" y="749534"/>
                    <a:pt x="168477" y="760139"/>
                    <a:pt x="165650" y="770674"/>
                  </a:cubicBezTo>
                  <a:cubicBezTo>
                    <a:pt x="160135" y="791036"/>
                    <a:pt x="154126" y="811256"/>
                    <a:pt x="147975" y="831406"/>
                  </a:cubicBezTo>
                  <a:cubicBezTo>
                    <a:pt x="145005" y="841162"/>
                    <a:pt x="141894" y="850849"/>
                    <a:pt x="138925" y="860605"/>
                  </a:cubicBezTo>
                  <a:cubicBezTo>
                    <a:pt x="137440" y="865484"/>
                    <a:pt x="136026" y="870362"/>
                    <a:pt x="134471" y="875311"/>
                  </a:cubicBezTo>
                  <a:cubicBezTo>
                    <a:pt x="132916" y="880260"/>
                    <a:pt x="131078" y="881533"/>
                    <a:pt x="132279" y="885775"/>
                  </a:cubicBezTo>
                  <a:cubicBezTo>
                    <a:pt x="138006" y="905359"/>
                    <a:pt x="135814" y="924661"/>
                    <a:pt x="133411" y="944740"/>
                  </a:cubicBezTo>
                  <a:cubicBezTo>
                    <a:pt x="132492" y="952446"/>
                    <a:pt x="136946" y="959940"/>
                    <a:pt x="138996" y="967364"/>
                  </a:cubicBezTo>
                  <a:cubicBezTo>
                    <a:pt x="142106" y="975191"/>
                    <a:pt x="143450" y="983625"/>
                    <a:pt x="142884" y="992039"/>
                  </a:cubicBezTo>
                  <a:cubicBezTo>
                    <a:pt x="133976" y="985675"/>
                    <a:pt x="130724" y="971677"/>
                    <a:pt x="125351" y="962627"/>
                  </a:cubicBezTo>
                  <a:cubicBezTo>
                    <a:pt x="119978" y="953577"/>
                    <a:pt x="112201" y="954920"/>
                    <a:pt x="111211" y="965526"/>
                  </a:cubicBezTo>
                  <a:cubicBezTo>
                    <a:pt x="110434" y="978323"/>
                    <a:pt x="112272" y="991119"/>
                    <a:pt x="111707" y="1003916"/>
                  </a:cubicBezTo>
                  <a:cubicBezTo>
                    <a:pt x="111707" y="1008370"/>
                    <a:pt x="108737" y="1032197"/>
                    <a:pt x="102303" y="1019188"/>
                  </a:cubicBezTo>
                  <a:cubicBezTo>
                    <a:pt x="96930" y="1008300"/>
                    <a:pt x="97778" y="993382"/>
                    <a:pt x="97142" y="981575"/>
                  </a:cubicBezTo>
                  <a:cubicBezTo>
                    <a:pt x="97142" y="977474"/>
                    <a:pt x="96435" y="951810"/>
                    <a:pt x="85901" y="960365"/>
                  </a:cubicBezTo>
                  <a:cubicBezTo>
                    <a:pt x="79821" y="965172"/>
                    <a:pt x="81023" y="981575"/>
                    <a:pt x="80387" y="988221"/>
                  </a:cubicBezTo>
                  <a:cubicBezTo>
                    <a:pt x="79892" y="994669"/>
                    <a:pt x="79114" y="1001088"/>
                    <a:pt x="77912" y="1007451"/>
                  </a:cubicBezTo>
                  <a:cubicBezTo>
                    <a:pt x="77206" y="1011199"/>
                    <a:pt x="76074" y="1020885"/>
                    <a:pt x="72044" y="1023006"/>
                  </a:cubicBezTo>
                  <a:cubicBezTo>
                    <a:pt x="63419" y="1027460"/>
                    <a:pt x="64974" y="1001371"/>
                    <a:pt x="65469" y="997836"/>
                  </a:cubicBezTo>
                  <a:cubicBezTo>
                    <a:pt x="66035" y="990200"/>
                    <a:pt x="67166" y="982706"/>
                    <a:pt x="68014" y="975141"/>
                  </a:cubicBezTo>
                  <a:cubicBezTo>
                    <a:pt x="68580" y="970475"/>
                    <a:pt x="70701" y="958526"/>
                    <a:pt x="62358" y="959657"/>
                  </a:cubicBezTo>
                  <a:cubicBezTo>
                    <a:pt x="56420" y="960435"/>
                    <a:pt x="54228" y="970333"/>
                    <a:pt x="52461" y="975070"/>
                  </a:cubicBezTo>
                  <a:cubicBezTo>
                    <a:pt x="49704" y="983406"/>
                    <a:pt x="46310" y="991494"/>
                    <a:pt x="42209" y="999250"/>
                  </a:cubicBezTo>
                  <a:cubicBezTo>
                    <a:pt x="40300" y="1002573"/>
                    <a:pt x="38321" y="1006320"/>
                    <a:pt x="36412" y="1001583"/>
                  </a:cubicBezTo>
                  <a:cubicBezTo>
                    <a:pt x="35210" y="995354"/>
                    <a:pt x="35493" y="988913"/>
                    <a:pt x="37402" y="982847"/>
                  </a:cubicBezTo>
                  <a:cubicBezTo>
                    <a:pt x="40159" y="970538"/>
                    <a:pt x="43553" y="958385"/>
                    <a:pt x="47582" y="946436"/>
                  </a:cubicBezTo>
                  <a:cubicBezTo>
                    <a:pt x="49137" y="941275"/>
                    <a:pt x="57268" y="924024"/>
                    <a:pt x="47582" y="922257"/>
                  </a:cubicBezTo>
                  <a:cubicBezTo>
                    <a:pt x="43764" y="921620"/>
                    <a:pt x="40512" y="924943"/>
                    <a:pt x="38250" y="927347"/>
                  </a:cubicBezTo>
                  <a:cubicBezTo>
                    <a:pt x="33584" y="932084"/>
                    <a:pt x="29484" y="937387"/>
                    <a:pt x="24605" y="941982"/>
                  </a:cubicBezTo>
                  <a:cubicBezTo>
                    <a:pt x="22767" y="943679"/>
                    <a:pt x="17535" y="949689"/>
                    <a:pt x="14071" y="948557"/>
                  </a:cubicBezTo>
                  <a:cubicBezTo>
                    <a:pt x="8910" y="946719"/>
                    <a:pt x="14071" y="938164"/>
                    <a:pt x="15344" y="935690"/>
                  </a:cubicBezTo>
                  <a:cubicBezTo>
                    <a:pt x="21070" y="926711"/>
                    <a:pt x="29484" y="919499"/>
                    <a:pt x="33938" y="909813"/>
                  </a:cubicBezTo>
                  <a:cubicBezTo>
                    <a:pt x="38674" y="900254"/>
                    <a:pt x="44825" y="891480"/>
                    <a:pt x="52178" y="883795"/>
                  </a:cubicBezTo>
                  <a:cubicBezTo>
                    <a:pt x="56207" y="879270"/>
                    <a:pt x="60450" y="874887"/>
                    <a:pt x="64692" y="870574"/>
                  </a:cubicBezTo>
                  <a:cubicBezTo>
                    <a:pt x="68227" y="867273"/>
                    <a:pt x="69994" y="862522"/>
                    <a:pt x="69569" y="857707"/>
                  </a:cubicBezTo>
                  <a:cubicBezTo>
                    <a:pt x="70772" y="843920"/>
                    <a:pt x="72327" y="830204"/>
                    <a:pt x="74165" y="816417"/>
                  </a:cubicBezTo>
                  <a:cubicBezTo>
                    <a:pt x="77700" y="789876"/>
                    <a:pt x="82790" y="763561"/>
                    <a:pt x="89295" y="737586"/>
                  </a:cubicBezTo>
                  <a:cubicBezTo>
                    <a:pt x="95375" y="712473"/>
                    <a:pt x="104566" y="688208"/>
                    <a:pt x="116584" y="665329"/>
                  </a:cubicBezTo>
                  <a:cubicBezTo>
                    <a:pt x="121392" y="656421"/>
                    <a:pt x="120261" y="643765"/>
                    <a:pt x="121321" y="633797"/>
                  </a:cubicBezTo>
                  <a:cubicBezTo>
                    <a:pt x="122664" y="620151"/>
                    <a:pt x="124290" y="606506"/>
                    <a:pt x="126058" y="592860"/>
                  </a:cubicBezTo>
                  <a:cubicBezTo>
                    <a:pt x="129522" y="566136"/>
                    <a:pt x="133694" y="539481"/>
                    <a:pt x="139561" y="513181"/>
                  </a:cubicBezTo>
                  <a:cubicBezTo>
                    <a:pt x="144793" y="489566"/>
                    <a:pt x="150591" y="463690"/>
                    <a:pt x="165296" y="443681"/>
                  </a:cubicBezTo>
                  <a:cubicBezTo>
                    <a:pt x="179789" y="425433"/>
                    <a:pt x="199514" y="412078"/>
                    <a:pt x="221855" y="405432"/>
                  </a:cubicBezTo>
                  <a:cubicBezTo>
                    <a:pt x="232601" y="402201"/>
                    <a:pt x="243630" y="399840"/>
                    <a:pt x="254801" y="398362"/>
                  </a:cubicBezTo>
                  <a:cubicBezTo>
                    <a:pt x="265688" y="396170"/>
                    <a:pt x="275515" y="390217"/>
                    <a:pt x="282443" y="381535"/>
                  </a:cubicBezTo>
                  <a:cubicBezTo>
                    <a:pt x="288877" y="374932"/>
                    <a:pt x="294250" y="367402"/>
                    <a:pt x="298421" y="359194"/>
                  </a:cubicBezTo>
                  <a:cubicBezTo>
                    <a:pt x="299907" y="354852"/>
                    <a:pt x="300330" y="350236"/>
                    <a:pt x="299765" y="345690"/>
                  </a:cubicBezTo>
                  <a:cubicBezTo>
                    <a:pt x="299765" y="342791"/>
                    <a:pt x="300543" y="330347"/>
                    <a:pt x="300613" y="329075"/>
                  </a:cubicBezTo>
                  <a:cubicBezTo>
                    <a:pt x="300613" y="323772"/>
                    <a:pt x="294745" y="322005"/>
                    <a:pt x="290928" y="319672"/>
                  </a:cubicBezTo>
                  <a:cubicBezTo>
                    <a:pt x="275798" y="310184"/>
                    <a:pt x="262790" y="297634"/>
                    <a:pt x="252821" y="282836"/>
                  </a:cubicBezTo>
                  <a:cubicBezTo>
                    <a:pt x="224046" y="239709"/>
                    <a:pt x="220087" y="181875"/>
                    <a:pt x="227652" y="131819"/>
                  </a:cubicBezTo>
                  <a:cubicBezTo>
                    <a:pt x="234722" y="85156"/>
                    <a:pt x="257558" y="41039"/>
                    <a:pt x="303371" y="22798"/>
                  </a:cubicBezTo>
                  <a:cubicBezTo>
                    <a:pt x="323943" y="14597"/>
                    <a:pt x="344517" y="14173"/>
                    <a:pt x="366363" y="13890"/>
                  </a:cubicBezTo>
                  <a:cubicBezTo>
                    <a:pt x="387785" y="13558"/>
                    <a:pt x="408923" y="18690"/>
                    <a:pt x="427800" y="28808"/>
                  </a:cubicBezTo>
                  <a:cubicBezTo>
                    <a:pt x="471633" y="52705"/>
                    <a:pt x="488813" y="102054"/>
                    <a:pt x="492772" y="148999"/>
                  </a:cubicBezTo>
                  <a:cubicBezTo>
                    <a:pt x="496944" y="198844"/>
                    <a:pt x="490227" y="256111"/>
                    <a:pt x="455938" y="295138"/>
                  </a:cubicBezTo>
                  <a:cubicBezTo>
                    <a:pt x="448162" y="303997"/>
                    <a:pt x="439253" y="311746"/>
                    <a:pt x="429426" y="318187"/>
                  </a:cubicBezTo>
                  <a:cubicBezTo>
                    <a:pt x="426174" y="320308"/>
                    <a:pt x="419175" y="322641"/>
                    <a:pt x="417973" y="326600"/>
                  </a:cubicBezTo>
                  <a:cubicBezTo>
                    <a:pt x="417902" y="331656"/>
                    <a:pt x="418115" y="336704"/>
                    <a:pt x="418680" y="341731"/>
                  </a:cubicBezTo>
                  <a:cubicBezTo>
                    <a:pt x="417479" y="350328"/>
                    <a:pt x="419528" y="359059"/>
                    <a:pt x="424336" y="366264"/>
                  </a:cubicBezTo>
                  <a:cubicBezTo>
                    <a:pt x="430133" y="375632"/>
                    <a:pt x="437486" y="383953"/>
                    <a:pt x="446111" y="390868"/>
                  </a:cubicBezTo>
                  <a:cubicBezTo>
                    <a:pt x="455584" y="397938"/>
                    <a:pt x="466331" y="397938"/>
                    <a:pt x="477502" y="400483"/>
                  </a:cubicBezTo>
                  <a:cubicBezTo>
                    <a:pt x="489449" y="402873"/>
                    <a:pt x="501115" y="406592"/>
                    <a:pt x="512214" y="411583"/>
                  </a:cubicBezTo>
                  <a:cubicBezTo>
                    <a:pt x="533000" y="420513"/>
                    <a:pt x="550179" y="436173"/>
                    <a:pt x="560996" y="456054"/>
                  </a:cubicBezTo>
                  <a:cubicBezTo>
                    <a:pt x="572450" y="478537"/>
                    <a:pt x="577610" y="504696"/>
                    <a:pt x="582206" y="529300"/>
                  </a:cubicBezTo>
                  <a:cubicBezTo>
                    <a:pt x="587508" y="556237"/>
                    <a:pt x="591326" y="583387"/>
                    <a:pt x="594508" y="610677"/>
                  </a:cubicBezTo>
                  <a:cubicBezTo>
                    <a:pt x="596133" y="624252"/>
                    <a:pt x="597548" y="637897"/>
                    <a:pt x="598749" y="651613"/>
                  </a:cubicBezTo>
                  <a:cubicBezTo>
                    <a:pt x="598749" y="655544"/>
                    <a:pt x="599386" y="659447"/>
                    <a:pt x="600517" y="663208"/>
                  </a:cubicBezTo>
                  <a:cubicBezTo>
                    <a:pt x="603063" y="669359"/>
                    <a:pt x="607092" y="675086"/>
                    <a:pt x="609849" y="681237"/>
                  </a:cubicBezTo>
                  <a:cubicBezTo>
                    <a:pt x="620030" y="704709"/>
                    <a:pt x="627807" y="729158"/>
                    <a:pt x="633039" y="754200"/>
                  </a:cubicBezTo>
                  <a:cubicBezTo>
                    <a:pt x="638907" y="780671"/>
                    <a:pt x="643361" y="807431"/>
                    <a:pt x="646401" y="834375"/>
                  </a:cubicBezTo>
                  <a:cubicBezTo>
                    <a:pt x="647249" y="841445"/>
                    <a:pt x="647956" y="848162"/>
                    <a:pt x="648521" y="855020"/>
                  </a:cubicBezTo>
                  <a:cubicBezTo>
                    <a:pt x="648238" y="859446"/>
                    <a:pt x="649017" y="863872"/>
                    <a:pt x="650925" y="867888"/>
                  </a:cubicBezTo>
                  <a:cubicBezTo>
                    <a:pt x="654814" y="872540"/>
                    <a:pt x="659056" y="876909"/>
                    <a:pt x="663580" y="880967"/>
                  </a:cubicBezTo>
                  <a:cubicBezTo>
                    <a:pt x="668247" y="885973"/>
                    <a:pt x="672701" y="891212"/>
                    <a:pt x="676872" y="896663"/>
                  </a:cubicBezTo>
                  <a:cubicBezTo>
                    <a:pt x="682174" y="903733"/>
                    <a:pt x="684861" y="911934"/>
                    <a:pt x="690092" y="919004"/>
                  </a:cubicBezTo>
                  <a:cubicBezTo>
                    <a:pt x="692850" y="925438"/>
                    <a:pt x="709040" y="939861"/>
                    <a:pt x="704091" y="947921"/>
                  </a:cubicBezTo>
                  <a:close/>
                  <a:moveTo>
                    <a:pt x="465836" y="1578999"/>
                  </a:moveTo>
                  <a:cubicBezTo>
                    <a:pt x="454312" y="1584018"/>
                    <a:pt x="441304" y="1584655"/>
                    <a:pt x="429355" y="1580766"/>
                  </a:cubicBezTo>
                  <a:cubicBezTo>
                    <a:pt x="413944" y="1574474"/>
                    <a:pt x="415216" y="1553051"/>
                    <a:pt x="415993" y="1539335"/>
                  </a:cubicBezTo>
                  <a:cubicBezTo>
                    <a:pt x="409348" y="1554819"/>
                    <a:pt x="407793" y="1580200"/>
                    <a:pt x="427023" y="1587412"/>
                  </a:cubicBezTo>
                  <a:cubicBezTo>
                    <a:pt x="439112" y="1591937"/>
                    <a:pt x="474957" y="1589675"/>
                    <a:pt x="474178" y="1570444"/>
                  </a:cubicBezTo>
                  <a:cubicBezTo>
                    <a:pt x="472623" y="1574261"/>
                    <a:pt x="469513" y="1577302"/>
                    <a:pt x="465695" y="1578857"/>
                  </a:cubicBezTo>
                  <a:close/>
                  <a:moveTo>
                    <a:pt x="578389" y="711426"/>
                  </a:moveTo>
                  <a:cubicBezTo>
                    <a:pt x="564249" y="709447"/>
                    <a:pt x="555906" y="701387"/>
                    <a:pt x="544877" y="693256"/>
                  </a:cubicBezTo>
                  <a:cubicBezTo>
                    <a:pt x="550179" y="712558"/>
                    <a:pt x="574712" y="724930"/>
                    <a:pt x="591892" y="711780"/>
                  </a:cubicBezTo>
                  <a:cubicBezTo>
                    <a:pt x="587367" y="712013"/>
                    <a:pt x="582772" y="711850"/>
                    <a:pt x="578247" y="711285"/>
                  </a:cubicBezTo>
                  <a:close/>
                  <a:moveTo>
                    <a:pt x="452969" y="1275267"/>
                  </a:moveTo>
                  <a:cubicBezTo>
                    <a:pt x="441586" y="1275373"/>
                    <a:pt x="430416" y="1278682"/>
                    <a:pt x="420801" y="1284811"/>
                  </a:cubicBezTo>
                  <a:cubicBezTo>
                    <a:pt x="442223" y="1282337"/>
                    <a:pt x="463786" y="1282337"/>
                    <a:pt x="485208" y="1284811"/>
                  </a:cubicBezTo>
                  <a:cubicBezTo>
                    <a:pt x="475876" y="1277954"/>
                    <a:pt x="464422" y="1274532"/>
                    <a:pt x="452828" y="1275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/>
          <p:nvPr>
            <p:ph idx="4294967295" type="body"/>
          </p:nvPr>
        </p:nvSpPr>
        <p:spPr>
          <a:xfrm>
            <a:off x="6513925" y="2147725"/>
            <a:ext cx="2214000" cy="23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WEBSITE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hlinkClick r:id="rId3"/>
              </a:rPr>
              <a:t>https://reliefweb.int/report/world/humanitarian-and-country-icons-2018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LICENSE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hlinkClick r:id="rId4"/>
              </a:rPr>
              <a:t>Public Domain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SHALL I GIVE CREDIT?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No</a:t>
            </a:r>
            <a:endParaRPr b="1" sz="1200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can copy, modify, distribute and perform the work, even for commercial purposes, all without asking permission.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0"/>
          <p:cNvSpPr txBox="1"/>
          <p:nvPr>
            <p:ph idx="4294967295"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ICONS</a:t>
            </a:r>
            <a:endParaRPr/>
          </a:p>
        </p:txBody>
      </p:sp>
      <p:sp>
        <p:nvSpPr>
          <p:cNvPr id="416" name="Google Shape;416;p40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7" name="Google Shape;417;p40"/>
          <p:cNvPicPr preferRelativeResize="0"/>
          <p:nvPr/>
        </p:nvPicPr>
        <p:blipFill rotWithShape="1">
          <a:blip r:embed="rId5">
            <a:alphaModFix/>
          </a:blip>
          <a:srcRect b="0" l="5696" r="-9" t="17348"/>
          <a:stretch/>
        </p:blipFill>
        <p:spPr>
          <a:xfrm>
            <a:off x="6513925" y="1638288"/>
            <a:ext cx="2214025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Google Shape;418;p40"/>
          <p:cNvGrpSpPr/>
          <p:nvPr/>
        </p:nvGrpSpPr>
        <p:grpSpPr>
          <a:xfrm>
            <a:off x="5625643" y="4354815"/>
            <a:ext cx="270200" cy="282318"/>
            <a:chOff x="6845399" y="2153372"/>
            <a:chExt cx="437784" cy="457417"/>
          </a:xfrm>
        </p:grpSpPr>
        <p:sp>
          <p:nvSpPr>
            <p:cNvPr id="419" name="Google Shape;419;p40"/>
            <p:cNvSpPr/>
            <p:nvPr/>
          </p:nvSpPr>
          <p:spPr>
            <a:xfrm>
              <a:off x="7197607" y="2153372"/>
              <a:ext cx="76633" cy="76633"/>
            </a:xfrm>
            <a:custGeom>
              <a:rect b="b" l="l" r="r" t="t"/>
              <a:pathLst>
                <a:path extrusionOk="0" h="76633" w="76633">
                  <a:moveTo>
                    <a:pt x="19267" y="71654"/>
                  </a:moveTo>
                  <a:cubicBezTo>
                    <a:pt x="37364" y="82132"/>
                    <a:pt x="61177" y="75464"/>
                    <a:pt x="71654" y="57367"/>
                  </a:cubicBezTo>
                  <a:cubicBezTo>
                    <a:pt x="82132" y="39269"/>
                    <a:pt x="75464" y="15457"/>
                    <a:pt x="57367" y="4979"/>
                  </a:cubicBezTo>
                  <a:cubicBezTo>
                    <a:pt x="39269" y="-5498"/>
                    <a:pt x="15457" y="1169"/>
                    <a:pt x="4979" y="19267"/>
                  </a:cubicBezTo>
                  <a:cubicBezTo>
                    <a:pt x="-5498" y="37364"/>
                    <a:pt x="1169" y="61177"/>
                    <a:pt x="19267" y="716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6845399" y="2296464"/>
              <a:ext cx="304540" cy="314325"/>
            </a:xfrm>
            <a:custGeom>
              <a:rect b="b" l="l" r="r" t="t"/>
              <a:pathLst>
                <a:path extrusionOk="0" h="314325" w="304540">
                  <a:moveTo>
                    <a:pt x="287655" y="182880"/>
                  </a:moveTo>
                  <a:cubicBezTo>
                    <a:pt x="273368" y="176213"/>
                    <a:pt x="256223" y="182880"/>
                    <a:pt x="249555" y="197168"/>
                  </a:cubicBezTo>
                  <a:cubicBezTo>
                    <a:pt x="233363" y="232410"/>
                    <a:pt x="196215" y="256223"/>
                    <a:pt x="156210" y="256223"/>
                  </a:cubicBezTo>
                  <a:cubicBezTo>
                    <a:pt x="101918" y="257175"/>
                    <a:pt x="57150" y="212408"/>
                    <a:pt x="57150" y="157163"/>
                  </a:cubicBezTo>
                  <a:cubicBezTo>
                    <a:pt x="57150" y="102870"/>
                    <a:pt x="104775" y="57150"/>
                    <a:pt x="161925" y="57150"/>
                  </a:cubicBezTo>
                  <a:cubicBezTo>
                    <a:pt x="178118" y="57150"/>
                    <a:pt x="190500" y="44768"/>
                    <a:pt x="190500" y="28575"/>
                  </a:cubicBezTo>
                  <a:cubicBezTo>
                    <a:pt x="190500" y="12382"/>
                    <a:pt x="178118" y="0"/>
                    <a:pt x="161925" y="0"/>
                  </a:cubicBezTo>
                  <a:cubicBezTo>
                    <a:pt x="74295" y="0"/>
                    <a:pt x="0" y="72390"/>
                    <a:pt x="0" y="157163"/>
                  </a:cubicBezTo>
                  <a:cubicBezTo>
                    <a:pt x="0" y="243840"/>
                    <a:pt x="70485" y="314325"/>
                    <a:pt x="157163" y="314325"/>
                  </a:cubicBezTo>
                  <a:cubicBezTo>
                    <a:pt x="220028" y="314325"/>
                    <a:pt x="277178" y="277178"/>
                    <a:pt x="301943" y="220980"/>
                  </a:cubicBezTo>
                  <a:cubicBezTo>
                    <a:pt x="308610" y="206693"/>
                    <a:pt x="301943" y="189548"/>
                    <a:pt x="287655" y="1828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7025897" y="2187313"/>
              <a:ext cx="257286" cy="375850"/>
            </a:xfrm>
            <a:custGeom>
              <a:rect b="b" l="l" r="r" t="t"/>
              <a:pathLst>
                <a:path extrusionOk="0" h="375850" w="257286">
                  <a:moveTo>
                    <a:pt x="250031" y="194876"/>
                  </a:moveTo>
                  <a:cubicBezTo>
                    <a:pt x="244316" y="188208"/>
                    <a:pt x="235744" y="185351"/>
                    <a:pt x="227171" y="185351"/>
                  </a:cubicBezTo>
                  <a:lnTo>
                    <a:pt x="143351" y="191066"/>
                  </a:lnTo>
                  <a:lnTo>
                    <a:pt x="195739" y="114866"/>
                  </a:lnTo>
                  <a:cubicBezTo>
                    <a:pt x="196691" y="113913"/>
                    <a:pt x="196691" y="112961"/>
                    <a:pt x="196691" y="112008"/>
                  </a:cubicBezTo>
                  <a:cubicBezTo>
                    <a:pt x="200501" y="104388"/>
                    <a:pt x="200501" y="95816"/>
                    <a:pt x="196691" y="88196"/>
                  </a:cubicBezTo>
                  <a:cubicBezTo>
                    <a:pt x="194786" y="85338"/>
                    <a:pt x="192881" y="83433"/>
                    <a:pt x="190024" y="80576"/>
                  </a:cubicBezTo>
                  <a:lnTo>
                    <a:pt x="156686" y="57716"/>
                  </a:lnTo>
                  <a:lnTo>
                    <a:pt x="80486" y="4376"/>
                  </a:lnTo>
                  <a:cubicBezTo>
                    <a:pt x="70961" y="-2292"/>
                    <a:pt x="57626" y="-1339"/>
                    <a:pt x="50006" y="7233"/>
                  </a:cubicBezTo>
                  <a:lnTo>
                    <a:pt x="7144" y="50096"/>
                  </a:lnTo>
                  <a:cubicBezTo>
                    <a:pt x="-2381" y="59621"/>
                    <a:pt x="-2381" y="74861"/>
                    <a:pt x="7144" y="83433"/>
                  </a:cubicBezTo>
                  <a:cubicBezTo>
                    <a:pt x="16669" y="92958"/>
                    <a:pt x="31909" y="92958"/>
                    <a:pt x="40481" y="83433"/>
                  </a:cubicBezTo>
                  <a:lnTo>
                    <a:pt x="69056" y="54858"/>
                  </a:lnTo>
                  <a:lnTo>
                    <a:pt x="110014" y="82481"/>
                  </a:lnTo>
                  <a:lnTo>
                    <a:pt x="43339" y="195828"/>
                  </a:lnTo>
                  <a:cubicBezTo>
                    <a:pt x="29051" y="220593"/>
                    <a:pt x="48101" y="252026"/>
                    <a:pt x="76676" y="252026"/>
                  </a:cubicBezTo>
                  <a:lnTo>
                    <a:pt x="77629" y="252026"/>
                  </a:lnTo>
                  <a:cubicBezTo>
                    <a:pt x="77629" y="252026"/>
                    <a:pt x="78581" y="252026"/>
                    <a:pt x="78581" y="252026"/>
                  </a:cubicBezTo>
                  <a:lnTo>
                    <a:pt x="195739" y="244406"/>
                  </a:lnTo>
                  <a:lnTo>
                    <a:pt x="181451" y="343466"/>
                  </a:lnTo>
                  <a:cubicBezTo>
                    <a:pt x="179546" y="358706"/>
                    <a:pt x="190024" y="373946"/>
                    <a:pt x="205264" y="375851"/>
                  </a:cubicBezTo>
                  <a:cubicBezTo>
                    <a:pt x="206216" y="375851"/>
                    <a:pt x="208121" y="375851"/>
                    <a:pt x="209074" y="375851"/>
                  </a:cubicBezTo>
                  <a:cubicBezTo>
                    <a:pt x="223361" y="375851"/>
                    <a:pt x="235744" y="365373"/>
                    <a:pt x="237649" y="351086"/>
                  </a:cubicBezTo>
                  <a:lnTo>
                    <a:pt x="256699" y="217736"/>
                  </a:lnTo>
                  <a:cubicBezTo>
                    <a:pt x="258604" y="209163"/>
                    <a:pt x="255746" y="200591"/>
                    <a:pt x="250031" y="1948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40"/>
          <p:cNvGrpSpPr/>
          <p:nvPr/>
        </p:nvGrpSpPr>
        <p:grpSpPr>
          <a:xfrm>
            <a:off x="5662847" y="2748077"/>
            <a:ext cx="195961" cy="258669"/>
            <a:chOff x="7938657" y="2158352"/>
            <a:chExt cx="317500" cy="419100"/>
          </a:xfrm>
        </p:grpSpPr>
        <p:sp>
          <p:nvSpPr>
            <p:cNvPr id="423" name="Google Shape;423;p40"/>
            <p:cNvSpPr/>
            <p:nvPr/>
          </p:nvSpPr>
          <p:spPr>
            <a:xfrm>
              <a:off x="7938657" y="2377427"/>
              <a:ext cx="317500" cy="200025"/>
            </a:xfrm>
            <a:custGeom>
              <a:rect b="b" l="l" r="r" t="t"/>
              <a:pathLst>
                <a:path extrusionOk="0" h="200025" w="317500">
                  <a:moveTo>
                    <a:pt x="233456" y="11968"/>
                  </a:moveTo>
                  <a:lnTo>
                    <a:pt x="233456" y="77950"/>
                  </a:lnTo>
                  <a:cubicBezTo>
                    <a:pt x="248043" y="83210"/>
                    <a:pt x="255687" y="99537"/>
                    <a:pt x="250530" y="114415"/>
                  </a:cubicBezTo>
                  <a:cubicBezTo>
                    <a:pt x="245372" y="129294"/>
                    <a:pt x="229367" y="137092"/>
                    <a:pt x="214779" y="131832"/>
                  </a:cubicBezTo>
                  <a:cubicBezTo>
                    <a:pt x="200192" y="126571"/>
                    <a:pt x="192548" y="110244"/>
                    <a:pt x="197705" y="95365"/>
                  </a:cubicBezTo>
                  <a:cubicBezTo>
                    <a:pt x="200526" y="87228"/>
                    <a:pt x="206802" y="80827"/>
                    <a:pt x="214779" y="77950"/>
                  </a:cubicBezTo>
                  <a:lnTo>
                    <a:pt x="214779" y="5296"/>
                  </a:lnTo>
                  <a:cubicBezTo>
                    <a:pt x="202620" y="1818"/>
                    <a:pt x="190055" y="37"/>
                    <a:pt x="177426" y="0"/>
                  </a:cubicBezTo>
                  <a:lnTo>
                    <a:pt x="140074" y="0"/>
                  </a:lnTo>
                  <a:cubicBezTo>
                    <a:pt x="127445" y="37"/>
                    <a:pt x="114880" y="1818"/>
                    <a:pt x="102721" y="5296"/>
                  </a:cubicBezTo>
                  <a:lnTo>
                    <a:pt x="102721" y="76200"/>
                  </a:lnTo>
                  <a:lnTo>
                    <a:pt x="112075" y="76200"/>
                  </a:lnTo>
                  <a:cubicBezTo>
                    <a:pt x="132695" y="76200"/>
                    <a:pt x="149412" y="93251"/>
                    <a:pt x="149412" y="114283"/>
                  </a:cubicBezTo>
                  <a:cubicBezTo>
                    <a:pt x="149412" y="114284"/>
                    <a:pt x="149412" y="114284"/>
                    <a:pt x="149412" y="114284"/>
                  </a:cubicBezTo>
                  <a:lnTo>
                    <a:pt x="149412" y="171450"/>
                  </a:lnTo>
                  <a:cubicBezTo>
                    <a:pt x="149412" y="176711"/>
                    <a:pt x="145231" y="180975"/>
                    <a:pt x="140074" y="180975"/>
                  </a:cubicBezTo>
                  <a:lnTo>
                    <a:pt x="121397" y="180975"/>
                  </a:lnTo>
                  <a:cubicBezTo>
                    <a:pt x="116240" y="180975"/>
                    <a:pt x="112059" y="176711"/>
                    <a:pt x="112059" y="171450"/>
                  </a:cubicBezTo>
                  <a:cubicBezTo>
                    <a:pt x="112059" y="166189"/>
                    <a:pt x="116240" y="161925"/>
                    <a:pt x="121397" y="161925"/>
                  </a:cubicBezTo>
                  <a:lnTo>
                    <a:pt x="130797" y="161925"/>
                  </a:lnTo>
                  <a:lnTo>
                    <a:pt x="130797" y="114300"/>
                  </a:lnTo>
                  <a:cubicBezTo>
                    <a:pt x="130798" y="103780"/>
                    <a:pt x="122437" y="95251"/>
                    <a:pt x="112123" y="95250"/>
                  </a:cubicBezTo>
                  <a:cubicBezTo>
                    <a:pt x="112122" y="95250"/>
                    <a:pt x="112121" y="95250"/>
                    <a:pt x="112120" y="95250"/>
                  </a:cubicBezTo>
                  <a:lnTo>
                    <a:pt x="74690" y="95250"/>
                  </a:lnTo>
                  <a:cubicBezTo>
                    <a:pt x="64362" y="95280"/>
                    <a:pt x="55997" y="103813"/>
                    <a:pt x="55968" y="114348"/>
                  </a:cubicBezTo>
                  <a:lnTo>
                    <a:pt x="55968" y="161925"/>
                  </a:lnTo>
                  <a:lnTo>
                    <a:pt x="65368" y="161925"/>
                  </a:lnTo>
                  <a:cubicBezTo>
                    <a:pt x="70525" y="161925"/>
                    <a:pt x="74706" y="166189"/>
                    <a:pt x="74706" y="171450"/>
                  </a:cubicBezTo>
                  <a:cubicBezTo>
                    <a:pt x="74706" y="176711"/>
                    <a:pt x="70525" y="180975"/>
                    <a:pt x="65368" y="180975"/>
                  </a:cubicBezTo>
                  <a:lnTo>
                    <a:pt x="46691" y="180975"/>
                  </a:lnTo>
                  <a:cubicBezTo>
                    <a:pt x="41534" y="180975"/>
                    <a:pt x="37353" y="176711"/>
                    <a:pt x="37353" y="171450"/>
                  </a:cubicBezTo>
                  <a:lnTo>
                    <a:pt x="37353" y="114300"/>
                  </a:lnTo>
                  <a:cubicBezTo>
                    <a:pt x="37353" y="93258"/>
                    <a:pt x="54075" y="76200"/>
                    <a:pt x="74704" y="76200"/>
                  </a:cubicBezTo>
                  <a:cubicBezTo>
                    <a:pt x="74705" y="76200"/>
                    <a:pt x="74705" y="76200"/>
                    <a:pt x="74706" y="76200"/>
                  </a:cubicBezTo>
                  <a:lnTo>
                    <a:pt x="84044" y="76200"/>
                  </a:lnTo>
                  <a:lnTo>
                    <a:pt x="84044" y="11968"/>
                  </a:lnTo>
                  <a:cubicBezTo>
                    <a:pt x="33006" y="34681"/>
                    <a:pt x="9" y="86077"/>
                    <a:pt x="0" y="142875"/>
                  </a:cubicBezTo>
                  <a:lnTo>
                    <a:pt x="0" y="200025"/>
                  </a:lnTo>
                  <a:lnTo>
                    <a:pt x="317500" y="200025"/>
                  </a:lnTo>
                  <a:lnTo>
                    <a:pt x="317500" y="142875"/>
                  </a:lnTo>
                  <a:cubicBezTo>
                    <a:pt x="317491" y="86077"/>
                    <a:pt x="284493" y="34681"/>
                    <a:pt x="233456" y="119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8004024" y="2158352"/>
              <a:ext cx="186764" cy="190500"/>
            </a:xfrm>
            <a:custGeom>
              <a:rect b="b" l="l" r="r" t="t"/>
              <a:pathLst>
                <a:path extrusionOk="0" h="190500" w="186764">
                  <a:moveTo>
                    <a:pt x="186765" y="95250"/>
                  </a:moveTo>
                  <a:cubicBezTo>
                    <a:pt x="186765" y="147855"/>
                    <a:pt x="144956" y="190500"/>
                    <a:pt x="93382" y="190500"/>
                  </a:cubicBezTo>
                  <a:cubicBezTo>
                    <a:pt x="41809" y="190500"/>
                    <a:pt x="0" y="147855"/>
                    <a:pt x="0" y="95250"/>
                  </a:cubicBezTo>
                  <a:cubicBezTo>
                    <a:pt x="0" y="42645"/>
                    <a:pt x="41809" y="0"/>
                    <a:pt x="93382" y="0"/>
                  </a:cubicBezTo>
                  <a:cubicBezTo>
                    <a:pt x="144956" y="0"/>
                    <a:pt x="186765" y="42645"/>
                    <a:pt x="186765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5" name="Google Shape;425;p40"/>
          <p:cNvSpPr/>
          <p:nvPr/>
        </p:nvSpPr>
        <p:spPr>
          <a:xfrm>
            <a:off x="5619095" y="2216110"/>
            <a:ext cx="282321" cy="247045"/>
          </a:xfrm>
          <a:custGeom>
            <a:rect b="b" l="l" r="r" t="t"/>
            <a:pathLst>
              <a:path extrusionOk="0" h="400073" w="457200">
                <a:moveTo>
                  <a:pt x="457200" y="280916"/>
                </a:moveTo>
                <a:lnTo>
                  <a:pt x="457200" y="276249"/>
                </a:lnTo>
                <a:lnTo>
                  <a:pt x="456724" y="276249"/>
                </a:lnTo>
                <a:cubicBezTo>
                  <a:pt x="456724" y="276249"/>
                  <a:pt x="456724" y="276249"/>
                  <a:pt x="456724" y="276249"/>
                </a:cubicBezTo>
                <a:lnTo>
                  <a:pt x="457200" y="276249"/>
                </a:lnTo>
                <a:lnTo>
                  <a:pt x="457200" y="276344"/>
                </a:lnTo>
                <a:cubicBezTo>
                  <a:pt x="457200" y="276344"/>
                  <a:pt x="457200" y="276249"/>
                  <a:pt x="457200" y="276249"/>
                </a:cubicBezTo>
                <a:cubicBezTo>
                  <a:pt x="457200" y="209574"/>
                  <a:pt x="404432" y="155377"/>
                  <a:pt x="338423" y="152710"/>
                </a:cubicBezTo>
                <a:cubicBezTo>
                  <a:pt x="338138" y="152138"/>
                  <a:pt x="337852" y="151472"/>
                  <a:pt x="337566" y="150900"/>
                </a:cubicBezTo>
                <a:cubicBezTo>
                  <a:pt x="361474" y="105371"/>
                  <a:pt x="357092" y="49363"/>
                  <a:pt x="319469" y="10692"/>
                </a:cubicBezTo>
                <a:lnTo>
                  <a:pt x="319469" y="10692"/>
                </a:lnTo>
                <a:lnTo>
                  <a:pt x="315754" y="6882"/>
                </a:lnTo>
                <a:lnTo>
                  <a:pt x="315754" y="6882"/>
                </a:lnTo>
                <a:cubicBezTo>
                  <a:pt x="306610" y="-2262"/>
                  <a:pt x="291941" y="-2262"/>
                  <a:pt x="282893" y="6977"/>
                </a:cubicBezTo>
                <a:cubicBezTo>
                  <a:pt x="273844" y="16216"/>
                  <a:pt x="273844" y="31171"/>
                  <a:pt x="282797" y="40505"/>
                </a:cubicBezTo>
                <a:lnTo>
                  <a:pt x="282797" y="40505"/>
                </a:lnTo>
                <a:lnTo>
                  <a:pt x="286226" y="44029"/>
                </a:lnTo>
                <a:cubicBezTo>
                  <a:pt x="300419" y="58507"/>
                  <a:pt x="305657" y="76891"/>
                  <a:pt x="304800" y="95274"/>
                </a:cubicBezTo>
                <a:cubicBezTo>
                  <a:pt x="304514" y="100418"/>
                  <a:pt x="303848" y="105466"/>
                  <a:pt x="302609" y="110514"/>
                </a:cubicBezTo>
                <a:cubicBezTo>
                  <a:pt x="281940" y="95083"/>
                  <a:pt x="256413" y="85749"/>
                  <a:pt x="228600" y="85749"/>
                </a:cubicBezTo>
                <a:cubicBezTo>
                  <a:pt x="200882" y="85749"/>
                  <a:pt x="175260" y="95083"/>
                  <a:pt x="154591" y="110514"/>
                </a:cubicBezTo>
                <a:cubicBezTo>
                  <a:pt x="153353" y="105466"/>
                  <a:pt x="152686" y="100418"/>
                  <a:pt x="152400" y="95274"/>
                </a:cubicBezTo>
                <a:cubicBezTo>
                  <a:pt x="151543" y="76891"/>
                  <a:pt x="156781" y="58603"/>
                  <a:pt x="170974" y="44125"/>
                </a:cubicBezTo>
                <a:lnTo>
                  <a:pt x="170593" y="43744"/>
                </a:lnTo>
                <a:cubicBezTo>
                  <a:pt x="170593" y="43744"/>
                  <a:pt x="170593" y="43744"/>
                  <a:pt x="170593" y="43744"/>
                </a:cubicBezTo>
                <a:lnTo>
                  <a:pt x="170974" y="44125"/>
                </a:lnTo>
                <a:lnTo>
                  <a:pt x="174308" y="40601"/>
                </a:lnTo>
                <a:lnTo>
                  <a:pt x="174308" y="40601"/>
                </a:lnTo>
                <a:cubicBezTo>
                  <a:pt x="183356" y="31266"/>
                  <a:pt x="183356" y="16312"/>
                  <a:pt x="174212" y="6977"/>
                </a:cubicBezTo>
                <a:cubicBezTo>
                  <a:pt x="165164" y="-2262"/>
                  <a:pt x="150400" y="-2357"/>
                  <a:pt x="141256" y="6882"/>
                </a:cubicBezTo>
                <a:lnTo>
                  <a:pt x="141256" y="6882"/>
                </a:lnTo>
                <a:cubicBezTo>
                  <a:pt x="141256" y="6882"/>
                  <a:pt x="141256" y="6882"/>
                  <a:pt x="141161" y="6882"/>
                </a:cubicBezTo>
                <a:cubicBezTo>
                  <a:pt x="141161" y="6882"/>
                  <a:pt x="141161" y="6882"/>
                  <a:pt x="141161" y="6977"/>
                </a:cubicBezTo>
                <a:lnTo>
                  <a:pt x="137922" y="10311"/>
                </a:lnTo>
                <a:lnTo>
                  <a:pt x="138208" y="10692"/>
                </a:lnTo>
                <a:cubicBezTo>
                  <a:pt x="138208" y="10692"/>
                  <a:pt x="138208" y="10692"/>
                  <a:pt x="138208" y="10692"/>
                </a:cubicBezTo>
                <a:lnTo>
                  <a:pt x="137922" y="10311"/>
                </a:lnTo>
                <a:lnTo>
                  <a:pt x="138017" y="10216"/>
                </a:lnTo>
                <a:cubicBezTo>
                  <a:pt x="138017" y="10216"/>
                  <a:pt x="138017" y="10216"/>
                  <a:pt x="137922" y="10311"/>
                </a:cubicBezTo>
                <a:cubicBezTo>
                  <a:pt x="100108" y="48982"/>
                  <a:pt x="95726" y="105085"/>
                  <a:pt x="119634" y="150710"/>
                </a:cubicBezTo>
                <a:cubicBezTo>
                  <a:pt x="119348" y="151281"/>
                  <a:pt x="119063" y="151948"/>
                  <a:pt x="118682" y="152615"/>
                </a:cubicBezTo>
                <a:cubicBezTo>
                  <a:pt x="52769" y="155377"/>
                  <a:pt x="0" y="209574"/>
                  <a:pt x="0" y="276249"/>
                </a:cubicBezTo>
                <a:cubicBezTo>
                  <a:pt x="0" y="276249"/>
                  <a:pt x="0" y="276344"/>
                  <a:pt x="0" y="276344"/>
                </a:cubicBezTo>
                <a:lnTo>
                  <a:pt x="0" y="276249"/>
                </a:lnTo>
                <a:lnTo>
                  <a:pt x="476" y="276249"/>
                </a:lnTo>
                <a:cubicBezTo>
                  <a:pt x="476" y="276249"/>
                  <a:pt x="476" y="276249"/>
                  <a:pt x="476" y="276249"/>
                </a:cubicBezTo>
                <a:lnTo>
                  <a:pt x="0" y="276249"/>
                </a:lnTo>
                <a:lnTo>
                  <a:pt x="0" y="280916"/>
                </a:lnTo>
                <a:cubicBezTo>
                  <a:pt x="0" y="280916"/>
                  <a:pt x="0" y="280916"/>
                  <a:pt x="0" y="281012"/>
                </a:cubicBezTo>
                <a:cubicBezTo>
                  <a:pt x="0" y="281107"/>
                  <a:pt x="0" y="281012"/>
                  <a:pt x="0" y="281107"/>
                </a:cubicBezTo>
                <a:lnTo>
                  <a:pt x="0" y="281107"/>
                </a:lnTo>
                <a:lnTo>
                  <a:pt x="0" y="281107"/>
                </a:lnTo>
                <a:cubicBezTo>
                  <a:pt x="95" y="294251"/>
                  <a:pt x="10668" y="304824"/>
                  <a:pt x="23813" y="304824"/>
                </a:cubicBezTo>
                <a:cubicBezTo>
                  <a:pt x="36957" y="304824"/>
                  <a:pt x="47530" y="294251"/>
                  <a:pt x="47625" y="281107"/>
                </a:cubicBezTo>
                <a:lnTo>
                  <a:pt x="47625" y="281107"/>
                </a:lnTo>
                <a:lnTo>
                  <a:pt x="47720" y="276249"/>
                </a:lnTo>
                <a:lnTo>
                  <a:pt x="47149" y="276249"/>
                </a:lnTo>
                <a:cubicBezTo>
                  <a:pt x="47149" y="276249"/>
                  <a:pt x="47149" y="276249"/>
                  <a:pt x="47149" y="276249"/>
                </a:cubicBezTo>
                <a:lnTo>
                  <a:pt x="47720" y="276249"/>
                </a:lnTo>
                <a:cubicBezTo>
                  <a:pt x="47720" y="240721"/>
                  <a:pt x="72200" y="210907"/>
                  <a:pt x="105156" y="202526"/>
                </a:cubicBezTo>
                <a:cubicBezTo>
                  <a:pt x="104966" y="204907"/>
                  <a:pt x="104775" y="207193"/>
                  <a:pt x="104775" y="209574"/>
                </a:cubicBezTo>
                <a:cubicBezTo>
                  <a:pt x="104775" y="261580"/>
                  <a:pt x="137065" y="306158"/>
                  <a:pt x="182690" y="324446"/>
                </a:cubicBezTo>
                <a:cubicBezTo>
                  <a:pt x="168688" y="341495"/>
                  <a:pt x="147542" y="352449"/>
                  <a:pt x="123825" y="352449"/>
                </a:cubicBezTo>
                <a:lnTo>
                  <a:pt x="118872" y="352449"/>
                </a:lnTo>
                <a:lnTo>
                  <a:pt x="118872" y="352449"/>
                </a:lnTo>
                <a:cubicBezTo>
                  <a:pt x="105823" y="352544"/>
                  <a:pt x="95250" y="363212"/>
                  <a:pt x="95250" y="376262"/>
                </a:cubicBezTo>
                <a:cubicBezTo>
                  <a:pt x="95250" y="389311"/>
                  <a:pt x="105823" y="399979"/>
                  <a:pt x="118872" y="400074"/>
                </a:cubicBezTo>
                <a:lnTo>
                  <a:pt x="118872" y="400074"/>
                </a:lnTo>
                <a:lnTo>
                  <a:pt x="124206" y="400074"/>
                </a:lnTo>
                <a:lnTo>
                  <a:pt x="124206" y="400074"/>
                </a:lnTo>
                <a:cubicBezTo>
                  <a:pt x="168212" y="399979"/>
                  <a:pt x="206693" y="376738"/>
                  <a:pt x="228600" y="342067"/>
                </a:cubicBezTo>
                <a:cubicBezTo>
                  <a:pt x="250412" y="376833"/>
                  <a:pt x="288989" y="399979"/>
                  <a:pt x="332994" y="400074"/>
                </a:cubicBezTo>
                <a:lnTo>
                  <a:pt x="332994" y="400074"/>
                </a:lnTo>
                <a:lnTo>
                  <a:pt x="338328" y="400074"/>
                </a:lnTo>
                <a:lnTo>
                  <a:pt x="338328" y="400074"/>
                </a:lnTo>
                <a:cubicBezTo>
                  <a:pt x="351377" y="399979"/>
                  <a:pt x="361950" y="389406"/>
                  <a:pt x="361950" y="376262"/>
                </a:cubicBezTo>
                <a:cubicBezTo>
                  <a:pt x="361950" y="363117"/>
                  <a:pt x="351377" y="352544"/>
                  <a:pt x="338328" y="352449"/>
                </a:cubicBezTo>
                <a:lnTo>
                  <a:pt x="338328" y="352449"/>
                </a:lnTo>
                <a:lnTo>
                  <a:pt x="333375" y="352449"/>
                </a:lnTo>
                <a:cubicBezTo>
                  <a:pt x="309658" y="352449"/>
                  <a:pt x="288512" y="341495"/>
                  <a:pt x="274511" y="324446"/>
                </a:cubicBezTo>
                <a:cubicBezTo>
                  <a:pt x="320135" y="306158"/>
                  <a:pt x="352425" y="261580"/>
                  <a:pt x="352425" y="209574"/>
                </a:cubicBezTo>
                <a:cubicBezTo>
                  <a:pt x="352425" y="207193"/>
                  <a:pt x="352235" y="204907"/>
                  <a:pt x="352044" y="202526"/>
                </a:cubicBezTo>
                <a:cubicBezTo>
                  <a:pt x="385000" y="210907"/>
                  <a:pt x="409480" y="240721"/>
                  <a:pt x="409480" y="276249"/>
                </a:cubicBezTo>
                <a:lnTo>
                  <a:pt x="410051" y="276249"/>
                </a:lnTo>
                <a:cubicBezTo>
                  <a:pt x="410051" y="276249"/>
                  <a:pt x="410051" y="276249"/>
                  <a:pt x="410051" y="276249"/>
                </a:cubicBezTo>
                <a:lnTo>
                  <a:pt x="409480" y="276249"/>
                </a:lnTo>
                <a:lnTo>
                  <a:pt x="409575" y="281107"/>
                </a:lnTo>
                <a:lnTo>
                  <a:pt x="409575" y="281107"/>
                </a:lnTo>
                <a:cubicBezTo>
                  <a:pt x="409670" y="294251"/>
                  <a:pt x="420243" y="304824"/>
                  <a:pt x="433388" y="304824"/>
                </a:cubicBezTo>
                <a:cubicBezTo>
                  <a:pt x="446532" y="304824"/>
                  <a:pt x="457105" y="294251"/>
                  <a:pt x="457200" y="281107"/>
                </a:cubicBezTo>
                <a:lnTo>
                  <a:pt x="457200" y="281107"/>
                </a:lnTo>
                <a:lnTo>
                  <a:pt x="457200" y="281107"/>
                </a:lnTo>
                <a:cubicBezTo>
                  <a:pt x="457200" y="281012"/>
                  <a:pt x="457200" y="281012"/>
                  <a:pt x="457200" y="280916"/>
                </a:cubicBezTo>
                <a:cubicBezTo>
                  <a:pt x="457200" y="281012"/>
                  <a:pt x="457200" y="281012"/>
                  <a:pt x="457200" y="280916"/>
                </a:cubicBezTo>
                <a:close/>
                <a:moveTo>
                  <a:pt x="228600" y="123849"/>
                </a:moveTo>
                <a:cubicBezTo>
                  <a:pt x="250127" y="123849"/>
                  <a:pt x="269843" y="131945"/>
                  <a:pt x="284893" y="145090"/>
                </a:cubicBezTo>
                <a:cubicBezTo>
                  <a:pt x="283750" y="146423"/>
                  <a:pt x="282607" y="147757"/>
                  <a:pt x="281369" y="149090"/>
                </a:cubicBezTo>
                <a:cubicBezTo>
                  <a:pt x="266795" y="163949"/>
                  <a:pt x="247745" y="171474"/>
                  <a:pt x="228600" y="171474"/>
                </a:cubicBezTo>
                <a:cubicBezTo>
                  <a:pt x="209550" y="171474"/>
                  <a:pt x="190405" y="163949"/>
                  <a:pt x="175927" y="149090"/>
                </a:cubicBezTo>
                <a:cubicBezTo>
                  <a:pt x="174689" y="147757"/>
                  <a:pt x="173546" y="146423"/>
                  <a:pt x="172307" y="145090"/>
                </a:cubicBezTo>
                <a:cubicBezTo>
                  <a:pt x="187452" y="131850"/>
                  <a:pt x="207074" y="123849"/>
                  <a:pt x="228600" y="123849"/>
                </a:cubicBezTo>
                <a:close/>
                <a:moveTo>
                  <a:pt x="142875" y="209574"/>
                </a:moveTo>
                <a:cubicBezTo>
                  <a:pt x="142875" y="207288"/>
                  <a:pt x="143066" y="205002"/>
                  <a:pt x="143256" y="202716"/>
                </a:cubicBezTo>
                <a:cubicBezTo>
                  <a:pt x="175831" y="211289"/>
                  <a:pt x="199930" y="241006"/>
                  <a:pt x="199930" y="276249"/>
                </a:cubicBezTo>
                <a:cubicBezTo>
                  <a:pt x="199930" y="280916"/>
                  <a:pt x="199454" y="285393"/>
                  <a:pt x="198692" y="289775"/>
                </a:cubicBezTo>
                <a:cubicBezTo>
                  <a:pt x="166116" y="277583"/>
                  <a:pt x="142875" y="246341"/>
                  <a:pt x="142875" y="209574"/>
                </a:cubicBezTo>
                <a:close/>
                <a:moveTo>
                  <a:pt x="258509" y="289775"/>
                </a:moveTo>
                <a:cubicBezTo>
                  <a:pt x="257747" y="285393"/>
                  <a:pt x="257270" y="280821"/>
                  <a:pt x="257270" y="276249"/>
                </a:cubicBezTo>
                <a:cubicBezTo>
                  <a:pt x="257270" y="241006"/>
                  <a:pt x="281369" y="211384"/>
                  <a:pt x="313944" y="202716"/>
                </a:cubicBezTo>
                <a:cubicBezTo>
                  <a:pt x="314135" y="205002"/>
                  <a:pt x="314325" y="207288"/>
                  <a:pt x="314325" y="209574"/>
                </a:cubicBezTo>
                <a:cubicBezTo>
                  <a:pt x="314325" y="246341"/>
                  <a:pt x="291084" y="277583"/>
                  <a:pt x="258509" y="2897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6" name="Google Shape;426;p40"/>
          <p:cNvGrpSpPr/>
          <p:nvPr/>
        </p:nvGrpSpPr>
        <p:grpSpPr>
          <a:xfrm>
            <a:off x="5619808" y="3267979"/>
            <a:ext cx="282184" cy="282184"/>
            <a:chOff x="8762414" y="2939573"/>
            <a:chExt cx="457200" cy="457200"/>
          </a:xfrm>
        </p:grpSpPr>
        <p:sp>
          <p:nvSpPr>
            <p:cNvPr id="427" name="Google Shape;427;p40"/>
            <p:cNvSpPr/>
            <p:nvPr/>
          </p:nvSpPr>
          <p:spPr>
            <a:xfrm>
              <a:off x="9010064" y="3034823"/>
              <a:ext cx="209550" cy="66675"/>
            </a:xfrm>
            <a:custGeom>
              <a:rect b="b" l="l" r="r" t="t"/>
              <a:pathLst>
                <a:path extrusionOk="0" h="66675" w="20955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9029114" y="3120548"/>
              <a:ext cx="171450" cy="276225"/>
            </a:xfrm>
            <a:custGeom>
              <a:rect b="b" l="l" r="r" t="t"/>
              <a:pathLst>
                <a:path extrusionOk="0" h="276225" w="17145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8762414" y="2939573"/>
              <a:ext cx="200025" cy="457200"/>
            </a:xfrm>
            <a:custGeom>
              <a:rect b="b" l="l" r="r" t="t"/>
              <a:pathLst>
                <a:path extrusionOk="0" h="457200" w="200025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0" name="Google Shape;430;p40"/>
          <p:cNvSpPr/>
          <p:nvPr/>
        </p:nvSpPr>
        <p:spPr>
          <a:xfrm>
            <a:off x="5638689" y="1637755"/>
            <a:ext cx="243109" cy="282320"/>
          </a:xfrm>
          <a:custGeom>
            <a:rect b="b" l="l" r="r" t="t"/>
            <a:pathLst>
              <a:path extrusionOk="0" h="457199" w="393699">
                <a:moveTo>
                  <a:pt x="393700" y="423863"/>
                </a:moveTo>
                <a:cubicBezTo>
                  <a:pt x="393700" y="442274"/>
                  <a:pt x="379012" y="457200"/>
                  <a:pt x="360893" y="457200"/>
                </a:cubicBezTo>
                <a:cubicBezTo>
                  <a:pt x="360893" y="457200"/>
                  <a:pt x="360892" y="457200"/>
                  <a:pt x="360892" y="457200"/>
                </a:cubicBezTo>
                <a:lnTo>
                  <a:pt x="32808" y="457200"/>
                </a:lnTo>
                <a:cubicBezTo>
                  <a:pt x="14689" y="457200"/>
                  <a:pt x="0" y="442274"/>
                  <a:pt x="0" y="423863"/>
                </a:cubicBezTo>
                <a:cubicBezTo>
                  <a:pt x="0" y="405451"/>
                  <a:pt x="14689" y="390525"/>
                  <a:pt x="32808" y="390525"/>
                </a:cubicBezTo>
                <a:lnTo>
                  <a:pt x="273534" y="390525"/>
                </a:lnTo>
                <a:cubicBezTo>
                  <a:pt x="324697" y="333222"/>
                  <a:pt x="322668" y="245222"/>
                  <a:pt x="268921" y="190416"/>
                </a:cubicBezTo>
                <a:lnTo>
                  <a:pt x="302058" y="156744"/>
                </a:lnTo>
                <a:cubicBezTo>
                  <a:pt x="362964" y="218855"/>
                  <a:pt x="374997" y="314887"/>
                  <a:pt x="331351" y="390525"/>
                </a:cubicBezTo>
                <a:lnTo>
                  <a:pt x="360892" y="390525"/>
                </a:lnTo>
                <a:cubicBezTo>
                  <a:pt x="379011" y="390525"/>
                  <a:pt x="393700" y="405450"/>
                  <a:pt x="393700" y="423862"/>
                </a:cubicBezTo>
                <a:cubicBezTo>
                  <a:pt x="393700" y="423862"/>
                  <a:pt x="393700" y="423863"/>
                  <a:pt x="393700" y="423863"/>
                </a:cubicBezTo>
                <a:close/>
                <a:moveTo>
                  <a:pt x="200910" y="237469"/>
                </a:moveTo>
                <a:lnTo>
                  <a:pt x="346673" y="89355"/>
                </a:lnTo>
                <a:cubicBezTo>
                  <a:pt x="352046" y="83896"/>
                  <a:pt x="352046" y="75044"/>
                  <a:pt x="346673" y="69585"/>
                </a:cubicBezTo>
                <a:lnTo>
                  <a:pt x="304297" y="26526"/>
                </a:lnTo>
                <a:cubicBezTo>
                  <a:pt x="298925" y="21067"/>
                  <a:pt x="290214" y="21067"/>
                  <a:pt x="284841" y="26526"/>
                </a:cubicBezTo>
                <a:lnTo>
                  <a:pt x="139078" y="174640"/>
                </a:lnTo>
                <a:cubicBezTo>
                  <a:pt x="133706" y="180100"/>
                  <a:pt x="133706" y="188951"/>
                  <a:pt x="139078" y="194410"/>
                </a:cubicBezTo>
                <a:lnTo>
                  <a:pt x="181454" y="237469"/>
                </a:lnTo>
                <a:cubicBezTo>
                  <a:pt x="186827" y="242928"/>
                  <a:pt x="195538" y="242928"/>
                  <a:pt x="200910" y="237469"/>
                </a:cubicBezTo>
                <a:close/>
                <a:moveTo>
                  <a:pt x="368660" y="44780"/>
                </a:moveTo>
                <a:lnTo>
                  <a:pt x="368660" y="44780"/>
                </a:lnTo>
                <a:cubicBezTo>
                  <a:pt x="374151" y="39200"/>
                  <a:pt x="374151" y="30154"/>
                  <a:pt x="368660" y="24574"/>
                </a:cubicBezTo>
                <a:lnTo>
                  <a:pt x="348594" y="4185"/>
                </a:lnTo>
                <a:cubicBezTo>
                  <a:pt x="343103" y="-1395"/>
                  <a:pt x="334200" y="-1395"/>
                  <a:pt x="328710" y="4185"/>
                </a:cubicBezTo>
                <a:lnTo>
                  <a:pt x="328710" y="4185"/>
                </a:lnTo>
                <a:cubicBezTo>
                  <a:pt x="323218" y="9764"/>
                  <a:pt x="323218" y="18811"/>
                  <a:pt x="328710" y="24390"/>
                </a:cubicBezTo>
                <a:lnTo>
                  <a:pt x="348775" y="44780"/>
                </a:lnTo>
                <a:cubicBezTo>
                  <a:pt x="354266" y="50359"/>
                  <a:pt x="363169" y="50359"/>
                  <a:pt x="368660" y="44780"/>
                </a:cubicBezTo>
                <a:close/>
                <a:moveTo>
                  <a:pt x="156555" y="260306"/>
                </a:moveTo>
                <a:lnTo>
                  <a:pt x="156555" y="260306"/>
                </a:lnTo>
                <a:cubicBezTo>
                  <a:pt x="162046" y="254726"/>
                  <a:pt x="162046" y="245680"/>
                  <a:pt x="156555" y="240100"/>
                </a:cubicBezTo>
                <a:lnTo>
                  <a:pt x="136489" y="219711"/>
                </a:lnTo>
                <a:cubicBezTo>
                  <a:pt x="130998" y="214132"/>
                  <a:pt x="122095" y="214132"/>
                  <a:pt x="116604" y="219711"/>
                </a:cubicBezTo>
                <a:lnTo>
                  <a:pt x="116604" y="219711"/>
                </a:lnTo>
                <a:cubicBezTo>
                  <a:pt x="111113" y="225290"/>
                  <a:pt x="111113" y="234337"/>
                  <a:pt x="116604" y="239917"/>
                </a:cubicBezTo>
                <a:lnTo>
                  <a:pt x="136670" y="260306"/>
                </a:lnTo>
                <a:cubicBezTo>
                  <a:pt x="142161" y="265885"/>
                  <a:pt x="151064" y="265885"/>
                  <a:pt x="156555" y="260306"/>
                </a:cubicBezTo>
                <a:close/>
                <a:moveTo>
                  <a:pt x="196850" y="357188"/>
                </a:moveTo>
                <a:lnTo>
                  <a:pt x="196850" y="357188"/>
                </a:lnTo>
                <a:cubicBezTo>
                  <a:pt x="196850" y="349297"/>
                  <a:pt x="190555" y="342900"/>
                  <a:pt x="182789" y="342900"/>
                </a:cubicBezTo>
                <a:lnTo>
                  <a:pt x="14061" y="342900"/>
                </a:lnTo>
                <a:cubicBezTo>
                  <a:pt x="6295" y="342900"/>
                  <a:pt x="0" y="349297"/>
                  <a:pt x="0" y="357188"/>
                </a:cubicBezTo>
                <a:lnTo>
                  <a:pt x="0" y="357188"/>
                </a:lnTo>
                <a:cubicBezTo>
                  <a:pt x="0" y="365078"/>
                  <a:pt x="6295" y="371475"/>
                  <a:pt x="14061" y="371475"/>
                </a:cubicBezTo>
                <a:lnTo>
                  <a:pt x="182789" y="371475"/>
                </a:lnTo>
                <a:cubicBezTo>
                  <a:pt x="190555" y="371475"/>
                  <a:pt x="196850" y="365078"/>
                  <a:pt x="196850" y="3571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1" name="Google Shape;431;p40"/>
          <p:cNvGrpSpPr/>
          <p:nvPr/>
        </p:nvGrpSpPr>
        <p:grpSpPr>
          <a:xfrm>
            <a:off x="5619804" y="3858695"/>
            <a:ext cx="282184" cy="235048"/>
            <a:chOff x="8711243" y="3743743"/>
            <a:chExt cx="457200" cy="380829"/>
          </a:xfrm>
        </p:grpSpPr>
        <p:sp>
          <p:nvSpPr>
            <p:cNvPr id="432" name="Google Shape;432;p40"/>
            <p:cNvSpPr/>
            <p:nvPr/>
          </p:nvSpPr>
          <p:spPr>
            <a:xfrm>
              <a:off x="8901743" y="3743743"/>
              <a:ext cx="266700" cy="276054"/>
            </a:xfrm>
            <a:custGeom>
              <a:rect b="b" l="l" r="r" t="t"/>
              <a:pathLst>
                <a:path extrusionOk="0" h="276054" w="266700">
                  <a:moveTo>
                    <a:pt x="200025" y="0"/>
                  </a:moveTo>
                  <a:lnTo>
                    <a:pt x="66675" y="0"/>
                  </a:lnTo>
                  <a:cubicBezTo>
                    <a:pt x="29528" y="0"/>
                    <a:pt x="0" y="29528"/>
                    <a:pt x="0" y="66675"/>
                  </a:cubicBezTo>
                  <a:lnTo>
                    <a:pt x="0" y="95250"/>
                  </a:lnTo>
                  <a:lnTo>
                    <a:pt x="0" y="95250"/>
                  </a:lnTo>
                  <a:cubicBezTo>
                    <a:pt x="47625" y="95250"/>
                    <a:pt x="85725" y="133350"/>
                    <a:pt x="85725" y="180975"/>
                  </a:cubicBezTo>
                  <a:lnTo>
                    <a:pt x="85725" y="228600"/>
                  </a:lnTo>
                  <a:lnTo>
                    <a:pt x="142875" y="228600"/>
                  </a:lnTo>
                  <a:lnTo>
                    <a:pt x="188595" y="274320"/>
                  </a:lnTo>
                  <a:cubicBezTo>
                    <a:pt x="192405" y="278130"/>
                    <a:pt x="200025" y="275273"/>
                    <a:pt x="200025" y="269558"/>
                  </a:cubicBezTo>
                  <a:lnTo>
                    <a:pt x="200025" y="228600"/>
                  </a:lnTo>
                  <a:cubicBezTo>
                    <a:pt x="237173" y="228600"/>
                    <a:pt x="266700" y="199073"/>
                    <a:pt x="266700" y="161925"/>
                  </a:cubicBezTo>
                  <a:lnTo>
                    <a:pt x="266700" y="66675"/>
                  </a:lnTo>
                  <a:cubicBezTo>
                    <a:pt x="266700" y="29528"/>
                    <a:pt x="237173" y="0"/>
                    <a:pt x="200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8711243" y="3867568"/>
              <a:ext cx="247650" cy="257004"/>
            </a:xfrm>
            <a:custGeom>
              <a:rect b="b" l="l" r="r" t="t"/>
              <a:pathLst>
                <a:path extrusionOk="0" h="257004" w="247650">
                  <a:moveTo>
                    <a:pt x="190500" y="209550"/>
                  </a:moveTo>
                  <a:lnTo>
                    <a:pt x="114300" y="209550"/>
                  </a:lnTo>
                  <a:lnTo>
                    <a:pt x="68580" y="255270"/>
                  </a:lnTo>
                  <a:cubicBezTo>
                    <a:pt x="64770" y="259080"/>
                    <a:pt x="57150" y="256223"/>
                    <a:pt x="57150" y="250508"/>
                  </a:cubicBezTo>
                  <a:lnTo>
                    <a:pt x="57150" y="209550"/>
                  </a:lnTo>
                  <a:lnTo>
                    <a:pt x="57150" y="209550"/>
                  </a:lnTo>
                  <a:cubicBezTo>
                    <a:pt x="25718" y="209550"/>
                    <a:pt x="0" y="183833"/>
                    <a:pt x="0" y="152400"/>
                  </a:cubicBezTo>
                  <a:lnTo>
                    <a:pt x="0" y="57150"/>
                  </a:lnTo>
                  <a:cubicBezTo>
                    <a:pt x="0" y="25717"/>
                    <a:pt x="25718" y="0"/>
                    <a:pt x="57150" y="0"/>
                  </a:cubicBezTo>
                  <a:lnTo>
                    <a:pt x="190500" y="0"/>
                  </a:lnTo>
                  <a:cubicBezTo>
                    <a:pt x="221933" y="0"/>
                    <a:pt x="247650" y="25717"/>
                    <a:pt x="247650" y="57150"/>
                  </a:cubicBezTo>
                  <a:lnTo>
                    <a:pt x="247650" y="152400"/>
                  </a:lnTo>
                  <a:cubicBezTo>
                    <a:pt x="247650" y="183833"/>
                    <a:pt x="221933" y="209550"/>
                    <a:pt x="190500" y="2095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40"/>
          <p:cNvGrpSpPr/>
          <p:nvPr/>
        </p:nvGrpSpPr>
        <p:grpSpPr>
          <a:xfrm>
            <a:off x="4596478" y="2724498"/>
            <a:ext cx="211629" cy="282184"/>
            <a:chOff x="8863657" y="1344717"/>
            <a:chExt cx="342885" cy="457200"/>
          </a:xfrm>
        </p:grpSpPr>
        <p:sp>
          <p:nvSpPr>
            <p:cNvPr id="435" name="Google Shape;435;p40"/>
            <p:cNvSpPr/>
            <p:nvPr/>
          </p:nvSpPr>
          <p:spPr>
            <a:xfrm>
              <a:off x="8863657" y="1525692"/>
              <a:ext cx="342885" cy="276225"/>
            </a:xfrm>
            <a:custGeom>
              <a:rect b="b" l="l" r="r" t="t"/>
              <a:pathLst>
                <a:path extrusionOk="0" h="276225" w="342885">
                  <a:moveTo>
                    <a:pt x="282021" y="7810"/>
                  </a:moveTo>
                  <a:cubicBezTo>
                    <a:pt x="278401" y="2857"/>
                    <a:pt x="272781" y="0"/>
                    <a:pt x="266685" y="0"/>
                  </a:cubicBezTo>
                  <a:lnTo>
                    <a:pt x="97236" y="0"/>
                  </a:lnTo>
                  <a:cubicBezTo>
                    <a:pt x="90092" y="0"/>
                    <a:pt x="83615" y="4001"/>
                    <a:pt x="80376" y="10192"/>
                  </a:cubicBezTo>
                  <a:lnTo>
                    <a:pt x="2176" y="167545"/>
                  </a:lnTo>
                  <a:cubicBezTo>
                    <a:pt x="-1824" y="175260"/>
                    <a:pt x="-205" y="184690"/>
                    <a:pt x="6177" y="190500"/>
                  </a:cubicBezTo>
                  <a:cubicBezTo>
                    <a:pt x="6177" y="190500"/>
                    <a:pt x="122382" y="276225"/>
                    <a:pt x="171435" y="276225"/>
                  </a:cubicBezTo>
                  <a:cubicBezTo>
                    <a:pt x="180960" y="276225"/>
                    <a:pt x="188104" y="271463"/>
                    <a:pt x="192867" y="265462"/>
                  </a:cubicBezTo>
                  <a:cubicBezTo>
                    <a:pt x="197629" y="259556"/>
                    <a:pt x="200010" y="252413"/>
                    <a:pt x="200010" y="247650"/>
                  </a:cubicBezTo>
                  <a:cubicBezTo>
                    <a:pt x="200010" y="238125"/>
                    <a:pt x="200010" y="219075"/>
                    <a:pt x="171435" y="209550"/>
                  </a:cubicBezTo>
                  <a:cubicBezTo>
                    <a:pt x="131907" y="194405"/>
                    <a:pt x="104094" y="186595"/>
                    <a:pt x="93616" y="180975"/>
                  </a:cubicBezTo>
                  <a:cubicBezTo>
                    <a:pt x="87996" y="178022"/>
                    <a:pt x="83805" y="173069"/>
                    <a:pt x="86758" y="167450"/>
                  </a:cubicBezTo>
                  <a:cubicBezTo>
                    <a:pt x="95140" y="150876"/>
                    <a:pt x="104760" y="121634"/>
                    <a:pt x="104760" y="95250"/>
                  </a:cubicBezTo>
                  <a:cubicBezTo>
                    <a:pt x="104760" y="76200"/>
                    <a:pt x="114285" y="66675"/>
                    <a:pt x="123810" y="66675"/>
                  </a:cubicBezTo>
                  <a:cubicBezTo>
                    <a:pt x="133335" y="66675"/>
                    <a:pt x="142860" y="76200"/>
                    <a:pt x="142860" y="95250"/>
                  </a:cubicBezTo>
                  <a:cubicBezTo>
                    <a:pt x="142860" y="127254"/>
                    <a:pt x="190866" y="165925"/>
                    <a:pt x="205916" y="177546"/>
                  </a:cubicBezTo>
                  <a:cubicBezTo>
                    <a:pt x="208488" y="179546"/>
                    <a:pt x="209440" y="182690"/>
                    <a:pt x="209440" y="186023"/>
                  </a:cubicBezTo>
                  <a:cubicBezTo>
                    <a:pt x="209440" y="200025"/>
                    <a:pt x="207821" y="228600"/>
                    <a:pt x="233348" y="228600"/>
                  </a:cubicBezTo>
                  <a:cubicBezTo>
                    <a:pt x="266685" y="228600"/>
                    <a:pt x="342885" y="180975"/>
                    <a:pt x="342885" y="133350"/>
                  </a:cubicBezTo>
                  <a:cubicBezTo>
                    <a:pt x="342885" y="94393"/>
                    <a:pt x="298213" y="29908"/>
                    <a:pt x="282021" y="7810"/>
                  </a:cubicBezTo>
                  <a:close/>
                  <a:moveTo>
                    <a:pt x="228585" y="142875"/>
                  </a:moveTo>
                  <a:cubicBezTo>
                    <a:pt x="207535" y="142875"/>
                    <a:pt x="190485" y="125825"/>
                    <a:pt x="190485" y="104775"/>
                  </a:cubicBezTo>
                  <a:cubicBezTo>
                    <a:pt x="190485" y="83820"/>
                    <a:pt x="207535" y="66675"/>
                    <a:pt x="228585" y="66675"/>
                  </a:cubicBezTo>
                  <a:cubicBezTo>
                    <a:pt x="249636" y="66675"/>
                    <a:pt x="266685" y="83820"/>
                    <a:pt x="266685" y="104775"/>
                  </a:cubicBezTo>
                  <a:cubicBezTo>
                    <a:pt x="266685" y="125825"/>
                    <a:pt x="249636" y="142875"/>
                    <a:pt x="228585" y="142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8977943" y="1344717"/>
              <a:ext cx="133350" cy="133350"/>
            </a:xfrm>
            <a:custGeom>
              <a:rect b="b" l="l" r="r" t="t"/>
              <a:pathLst>
                <a:path extrusionOk="0" h="133350" w="13335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40"/>
          <p:cNvGrpSpPr/>
          <p:nvPr/>
        </p:nvGrpSpPr>
        <p:grpSpPr>
          <a:xfrm>
            <a:off x="4602276" y="2180972"/>
            <a:ext cx="199880" cy="282184"/>
            <a:chOff x="7938657" y="1397104"/>
            <a:chExt cx="323850" cy="457200"/>
          </a:xfrm>
        </p:grpSpPr>
        <p:sp>
          <p:nvSpPr>
            <p:cNvPr id="438" name="Google Shape;438;p40"/>
            <p:cNvSpPr/>
            <p:nvPr/>
          </p:nvSpPr>
          <p:spPr>
            <a:xfrm>
              <a:off x="8081532" y="13971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938657" y="1463779"/>
              <a:ext cx="323850" cy="390525"/>
            </a:xfrm>
            <a:custGeom>
              <a:rect b="b" l="l" r="r" t="t"/>
              <a:pathLst>
                <a:path extrusionOk="0" h="390525" w="32385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40"/>
          <p:cNvGrpSpPr/>
          <p:nvPr/>
        </p:nvGrpSpPr>
        <p:grpSpPr>
          <a:xfrm>
            <a:off x="4561046" y="3267982"/>
            <a:ext cx="282184" cy="282184"/>
            <a:chOff x="6908501" y="2969995"/>
            <a:chExt cx="457200" cy="457200"/>
          </a:xfrm>
        </p:grpSpPr>
        <p:sp>
          <p:nvSpPr>
            <p:cNvPr id="441" name="Google Shape;441;p40"/>
            <p:cNvSpPr/>
            <p:nvPr/>
          </p:nvSpPr>
          <p:spPr>
            <a:xfrm>
              <a:off x="6994226" y="2969995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6908501" y="296999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38150" y="0"/>
                  </a:moveTo>
                  <a:lnTo>
                    <a:pt x="228600" y="0"/>
                  </a:lnTo>
                  <a:cubicBezTo>
                    <a:pt x="218123" y="0"/>
                    <a:pt x="209550" y="8573"/>
                    <a:pt x="209550" y="19050"/>
                  </a:cubicBezTo>
                  <a:lnTo>
                    <a:pt x="209550" y="95250"/>
                  </a:lnTo>
                  <a:lnTo>
                    <a:pt x="123825" y="95250"/>
                  </a:lnTo>
                  <a:cubicBezTo>
                    <a:pt x="53340" y="95250"/>
                    <a:pt x="0" y="144780"/>
                    <a:pt x="0" y="209550"/>
                  </a:cubicBezTo>
                  <a:cubicBezTo>
                    <a:pt x="0" y="220028"/>
                    <a:pt x="8573" y="228600"/>
                    <a:pt x="19050" y="228600"/>
                  </a:cubicBezTo>
                  <a:cubicBezTo>
                    <a:pt x="29528" y="228600"/>
                    <a:pt x="38100" y="220028"/>
                    <a:pt x="38100" y="209550"/>
                  </a:cubicBezTo>
                  <a:cubicBezTo>
                    <a:pt x="38100" y="179070"/>
                    <a:pt x="54293" y="157163"/>
                    <a:pt x="76200" y="144780"/>
                  </a:cubicBezTo>
                  <a:lnTo>
                    <a:pt x="76200" y="277178"/>
                  </a:lnTo>
                  <a:cubicBezTo>
                    <a:pt x="76200" y="277178"/>
                    <a:pt x="76200" y="278130"/>
                    <a:pt x="76200" y="278130"/>
                  </a:cubicBezTo>
                  <a:cubicBezTo>
                    <a:pt x="76200" y="278130"/>
                    <a:pt x="76200" y="279083"/>
                    <a:pt x="76200" y="279083"/>
                  </a:cubicBezTo>
                  <a:lnTo>
                    <a:pt x="76200" y="438150"/>
                  </a:lnTo>
                  <a:cubicBezTo>
                    <a:pt x="76200" y="448628"/>
                    <a:pt x="84773" y="457200"/>
                    <a:pt x="95250" y="457200"/>
                  </a:cubicBezTo>
                  <a:cubicBezTo>
                    <a:pt x="105728" y="457200"/>
                    <a:pt x="114300" y="448628"/>
                    <a:pt x="114300" y="438150"/>
                  </a:cubicBezTo>
                  <a:lnTo>
                    <a:pt x="114300" y="295275"/>
                  </a:lnTo>
                  <a:lnTo>
                    <a:pt x="133350" y="295275"/>
                  </a:lnTo>
                  <a:lnTo>
                    <a:pt x="133350" y="438150"/>
                  </a:lnTo>
                  <a:cubicBezTo>
                    <a:pt x="133350" y="448628"/>
                    <a:pt x="141923" y="457200"/>
                    <a:pt x="152400" y="457200"/>
                  </a:cubicBezTo>
                  <a:cubicBezTo>
                    <a:pt x="162878" y="457200"/>
                    <a:pt x="171450" y="448628"/>
                    <a:pt x="171450" y="438150"/>
                  </a:cubicBezTo>
                  <a:lnTo>
                    <a:pt x="171450" y="279083"/>
                  </a:lnTo>
                  <a:cubicBezTo>
                    <a:pt x="171450" y="279083"/>
                    <a:pt x="171450" y="278130"/>
                    <a:pt x="171450" y="278130"/>
                  </a:cubicBezTo>
                  <a:cubicBezTo>
                    <a:pt x="171450" y="278130"/>
                    <a:pt x="171450" y="277178"/>
                    <a:pt x="171450" y="277178"/>
                  </a:cubicBezTo>
                  <a:lnTo>
                    <a:pt x="171450" y="133350"/>
                  </a:lnTo>
                  <a:lnTo>
                    <a:pt x="209550" y="133350"/>
                  </a:lnTo>
                  <a:lnTo>
                    <a:pt x="209550" y="200025"/>
                  </a:lnTo>
                  <a:cubicBezTo>
                    <a:pt x="209550" y="210503"/>
                    <a:pt x="218123" y="219075"/>
                    <a:pt x="228600" y="219075"/>
                  </a:cubicBezTo>
                  <a:lnTo>
                    <a:pt x="438150" y="219075"/>
                  </a:lnTo>
                  <a:cubicBezTo>
                    <a:pt x="448628" y="219075"/>
                    <a:pt x="457200" y="210503"/>
                    <a:pt x="457200" y="200025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  <a:moveTo>
                    <a:pt x="285750" y="95250"/>
                  </a:moveTo>
                  <a:lnTo>
                    <a:pt x="247650" y="95250"/>
                  </a:lnTo>
                  <a:lnTo>
                    <a:pt x="247650" y="38100"/>
                  </a:lnTo>
                  <a:lnTo>
                    <a:pt x="419100" y="38100"/>
                  </a:lnTo>
                  <a:lnTo>
                    <a:pt x="419100" y="180975"/>
                  </a:lnTo>
                  <a:lnTo>
                    <a:pt x="247650" y="180975"/>
                  </a:lnTo>
                  <a:lnTo>
                    <a:pt x="247650" y="133350"/>
                  </a:lnTo>
                  <a:lnTo>
                    <a:pt x="285750" y="133350"/>
                  </a:lnTo>
                  <a:cubicBezTo>
                    <a:pt x="296228" y="133350"/>
                    <a:pt x="304800" y="124778"/>
                    <a:pt x="304800" y="114300"/>
                  </a:cubicBezTo>
                  <a:cubicBezTo>
                    <a:pt x="304800" y="103823"/>
                    <a:pt x="296228" y="95250"/>
                    <a:pt x="285750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40"/>
          <p:cNvGrpSpPr/>
          <p:nvPr/>
        </p:nvGrpSpPr>
        <p:grpSpPr>
          <a:xfrm>
            <a:off x="4572738" y="1661307"/>
            <a:ext cx="258669" cy="258669"/>
            <a:chOff x="6114091" y="487236"/>
            <a:chExt cx="419100" cy="419100"/>
          </a:xfrm>
        </p:grpSpPr>
        <p:sp>
          <p:nvSpPr>
            <p:cNvPr id="444" name="Google Shape;444;p40"/>
            <p:cNvSpPr/>
            <p:nvPr/>
          </p:nvSpPr>
          <p:spPr>
            <a:xfrm>
              <a:off x="6228399" y="611062"/>
              <a:ext cx="200016" cy="190503"/>
            </a:xfrm>
            <a:custGeom>
              <a:rect b="b" l="l" r="r" t="t"/>
              <a:pathLst>
                <a:path extrusionOk="0" h="190503" w="200016">
                  <a:moveTo>
                    <a:pt x="187357" y="95342"/>
                  </a:moveTo>
                  <a:lnTo>
                    <a:pt x="161830" y="92486"/>
                  </a:lnTo>
                  <a:cubicBezTo>
                    <a:pt x="161479" y="84937"/>
                    <a:pt x="159870" y="77500"/>
                    <a:pt x="157067" y="70482"/>
                  </a:cubicBezTo>
                  <a:lnTo>
                    <a:pt x="165926" y="63719"/>
                  </a:lnTo>
                  <a:cubicBezTo>
                    <a:pt x="172185" y="58880"/>
                    <a:pt x="173336" y="49882"/>
                    <a:pt x="168496" y="43623"/>
                  </a:cubicBezTo>
                  <a:cubicBezTo>
                    <a:pt x="163657" y="37363"/>
                    <a:pt x="154659" y="36211"/>
                    <a:pt x="148400" y="41051"/>
                  </a:cubicBezTo>
                  <a:lnTo>
                    <a:pt x="140970" y="46860"/>
                  </a:lnTo>
                  <a:cubicBezTo>
                    <a:pt x="135311" y="41495"/>
                    <a:pt x="128770" y="37144"/>
                    <a:pt x="121634" y="34000"/>
                  </a:cubicBezTo>
                  <a:lnTo>
                    <a:pt x="123730" y="15904"/>
                  </a:lnTo>
                  <a:cubicBezTo>
                    <a:pt x="124623" y="8066"/>
                    <a:pt x="118994" y="987"/>
                    <a:pt x="111156" y="93"/>
                  </a:cubicBezTo>
                  <a:cubicBezTo>
                    <a:pt x="103318" y="-801"/>
                    <a:pt x="96239" y="4828"/>
                    <a:pt x="95345" y="12666"/>
                  </a:cubicBezTo>
                  <a:lnTo>
                    <a:pt x="93440" y="28666"/>
                  </a:lnTo>
                  <a:cubicBezTo>
                    <a:pt x="82874" y="28924"/>
                    <a:pt x="72523" y="31699"/>
                    <a:pt x="63246" y="36763"/>
                  </a:cubicBezTo>
                  <a:lnTo>
                    <a:pt x="44196" y="14476"/>
                  </a:lnTo>
                  <a:cubicBezTo>
                    <a:pt x="39045" y="8475"/>
                    <a:pt x="30005" y="7787"/>
                    <a:pt x="24004" y="12938"/>
                  </a:cubicBezTo>
                  <a:cubicBezTo>
                    <a:pt x="18003" y="18089"/>
                    <a:pt x="17315" y="27129"/>
                    <a:pt x="22466" y="33130"/>
                  </a:cubicBezTo>
                  <a:cubicBezTo>
                    <a:pt x="22470" y="33135"/>
                    <a:pt x="22474" y="33140"/>
                    <a:pt x="22479" y="33145"/>
                  </a:cubicBezTo>
                  <a:lnTo>
                    <a:pt x="41720" y="55622"/>
                  </a:lnTo>
                  <a:cubicBezTo>
                    <a:pt x="36765" y="62312"/>
                    <a:pt x="33113" y="69874"/>
                    <a:pt x="30956" y="77915"/>
                  </a:cubicBezTo>
                  <a:lnTo>
                    <a:pt x="15907" y="76292"/>
                  </a:lnTo>
                  <a:cubicBezTo>
                    <a:pt x="8068" y="75397"/>
                    <a:pt x="988" y="81027"/>
                    <a:pt x="93" y="88866"/>
                  </a:cubicBezTo>
                  <a:cubicBezTo>
                    <a:pt x="-801" y="96705"/>
                    <a:pt x="4829" y="103785"/>
                    <a:pt x="12668" y="104680"/>
                  </a:cubicBezTo>
                  <a:lnTo>
                    <a:pt x="29623" y="106582"/>
                  </a:lnTo>
                  <a:cubicBezTo>
                    <a:pt x="30830" y="113750"/>
                    <a:pt x="33211" y="120668"/>
                    <a:pt x="36671" y="127060"/>
                  </a:cubicBezTo>
                  <a:lnTo>
                    <a:pt x="24575" y="136302"/>
                  </a:lnTo>
                  <a:cubicBezTo>
                    <a:pt x="18329" y="141160"/>
                    <a:pt x="17205" y="150161"/>
                    <a:pt x="22063" y="156406"/>
                  </a:cubicBezTo>
                  <a:cubicBezTo>
                    <a:pt x="26901" y="162625"/>
                    <a:pt x="35853" y="163771"/>
                    <a:pt x="42101" y="158969"/>
                  </a:cubicBezTo>
                  <a:lnTo>
                    <a:pt x="55436" y="148682"/>
                  </a:lnTo>
                  <a:cubicBezTo>
                    <a:pt x="62251" y="153701"/>
                    <a:pt x="69937" y="157415"/>
                    <a:pt x="78105" y="159635"/>
                  </a:cubicBezTo>
                  <a:lnTo>
                    <a:pt x="76295" y="174592"/>
                  </a:lnTo>
                  <a:cubicBezTo>
                    <a:pt x="75382" y="182407"/>
                    <a:pt x="80976" y="189483"/>
                    <a:pt x="88790" y="190396"/>
                  </a:cubicBezTo>
                  <a:cubicBezTo>
                    <a:pt x="88816" y="190399"/>
                    <a:pt x="88843" y="190402"/>
                    <a:pt x="88868" y="190405"/>
                  </a:cubicBezTo>
                  <a:cubicBezTo>
                    <a:pt x="89405" y="190485"/>
                    <a:pt x="89947" y="190516"/>
                    <a:pt x="90488" y="190498"/>
                  </a:cubicBezTo>
                  <a:cubicBezTo>
                    <a:pt x="97748" y="190491"/>
                    <a:pt x="103851" y="185042"/>
                    <a:pt x="104680" y="177829"/>
                  </a:cubicBezTo>
                  <a:lnTo>
                    <a:pt x="106680" y="160876"/>
                  </a:lnTo>
                  <a:cubicBezTo>
                    <a:pt x="113529" y="159692"/>
                    <a:pt x="120149" y="157442"/>
                    <a:pt x="126302" y="154207"/>
                  </a:cubicBezTo>
                  <a:lnTo>
                    <a:pt x="136779" y="166494"/>
                  </a:lnTo>
                  <a:cubicBezTo>
                    <a:pt x="141955" y="172450"/>
                    <a:pt x="150960" y="173130"/>
                    <a:pt x="156972" y="168020"/>
                  </a:cubicBezTo>
                  <a:cubicBezTo>
                    <a:pt x="162965" y="162862"/>
                    <a:pt x="163648" y="153825"/>
                    <a:pt x="158496" y="147826"/>
                  </a:cubicBezTo>
                  <a:lnTo>
                    <a:pt x="148114" y="135729"/>
                  </a:lnTo>
                  <a:cubicBezTo>
                    <a:pt x="151672" y="131112"/>
                    <a:pt x="154617" y="126053"/>
                    <a:pt x="156877" y="120679"/>
                  </a:cubicBezTo>
                  <a:lnTo>
                    <a:pt x="184118" y="123730"/>
                  </a:lnTo>
                  <a:cubicBezTo>
                    <a:pt x="184655" y="123805"/>
                    <a:pt x="185197" y="123836"/>
                    <a:pt x="185738" y="123823"/>
                  </a:cubicBezTo>
                  <a:cubicBezTo>
                    <a:pt x="193628" y="123818"/>
                    <a:pt x="200021" y="117418"/>
                    <a:pt x="200016" y="109527"/>
                  </a:cubicBezTo>
                  <a:cubicBezTo>
                    <a:pt x="200012" y="102269"/>
                    <a:pt x="194567" y="96168"/>
                    <a:pt x="187357" y="95342"/>
                  </a:cubicBezTo>
                  <a:close/>
                  <a:moveTo>
                    <a:pt x="76200" y="95248"/>
                  </a:moveTo>
                  <a:cubicBezTo>
                    <a:pt x="65679" y="95248"/>
                    <a:pt x="57150" y="86719"/>
                    <a:pt x="57150" y="76198"/>
                  </a:cubicBezTo>
                  <a:cubicBezTo>
                    <a:pt x="57150" y="65677"/>
                    <a:pt x="65679" y="57148"/>
                    <a:pt x="76200" y="57148"/>
                  </a:cubicBezTo>
                  <a:cubicBezTo>
                    <a:pt x="86721" y="57148"/>
                    <a:pt x="95250" y="65677"/>
                    <a:pt x="95250" y="76198"/>
                  </a:cubicBezTo>
                  <a:cubicBezTo>
                    <a:pt x="95220" y="86706"/>
                    <a:pt x="86709" y="95218"/>
                    <a:pt x="76200" y="95248"/>
                  </a:cubicBezTo>
                  <a:close/>
                  <a:moveTo>
                    <a:pt x="109538" y="133348"/>
                  </a:moveTo>
                  <a:cubicBezTo>
                    <a:pt x="101647" y="133348"/>
                    <a:pt x="95250" y="126951"/>
                    <a:pt x="95250" y="119061"/>
                  </a:cubicBezTo>
                  <a:cubicBezTo>
                    <a:pt x="95250" y="111170"/>
                    <a:pt x="101647" y="104773"/>
                    <a:pt x="109538" y="104773"/>
                  </a:cubicBezTo>
                  <a:cubicBezTo>
                    <a:pt x="117428" y="104773"/>
                    <a:pt x="123825" y="111170"/>
                    <a:pt x="123825" y="119061"/>
                  </a:cubicBezTo>
                  <a:cubicBezTo>
                    <a:pt x="123836" y="126941"/>
                    <a:pt x="117457" y="133338"/>
                    <a:pt x="109578" y="133348"/>
                  </a:cubicBezTo>
                  <a:cubicBezTo>
                    <a:pt x="109564" y="133348"/>
                    <a:pt x="109551" y="133348"/>
                    <a:pt x="109538" y="133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6114091" y="487236"/>
              <a:ext cx="419100" cy="419100"/>
            </a:xfrm>
            <a:custGeom>
              <a:rect b="b" l="l" r="r" t="t"/>
              <a:pathLst>
                <a:path extrusionOk="0" h="419100" w="419100">
                  <a:moveTo>
                    <a:pt x="361950" y="0"/>
                  </a:moveTo>
                  <a:lnTo>
                    <a:pt x="57150" y="0"/>
                  </a:lnTo>
                  <a:cubicBezTo>
                    <a:pt x="25601" y="34"/>
                    <a:pt x="34" y="25601"/>
                    <a:pt x="0" y="57150"/>
                  </a:cubicBezTo>
                  <a:lnTo>
                    <a:pt x="0" y="361950"/>
                  </a:lnTo>
                  <a:cubicBezTo>
                    <a:pt x="34" y="393499"/>
                    <a:pt x="25601" y="419066"/>
                    <a:pt x="57150" y="419100"/>
                  </a:cubicBezTo>
                  <a:lnTo>
                    <a:pt x="361950" y="419100"/>
                  </a:lnTo>
                  <a:cubicBezTo>
                    <a:pt x="393499" y="419066"/>
                    <a:pt x="419066" y="393499"/>
                    <a:pt x="419100" y="361950"/>
                  </a:cubicBezTo>
                  <a:lnTo>
                    <a:pt x="419100" y="57150"/>
                  </a:lnTo>
                  <a:cubicBezTo>
                    <a:pt x="419066" y="25601"/>
                    <a:pt x="393499" y="34"/>
                    <a:pt x="361950" y="0"/>
                  </a:cubicBezTo>
                  <a:close/>
                  <a:moveTo>
                    <a:pt x="381000" y="361950"/>
                  </a:moveTo>
                  <a:cubicBezTo>
                    <a:pt x="380987" y="372466"/>
                    <a:pt x="372466" y="380987"/>
                    <a:pt x="361950" y="381000"/>
                  </a:cubicBezTo>
                  <a:lnTo>
                    <a:pt x="57150" y="381000"/>
                  </a:lnTo>
                  <a:cubicBezTo>
                    <a:pt x="46635" y="380987"/>
                    <a:pt x="38114" y="372466"/>
                    <a:pt x="38100" y="361950"/>
                  </a:cubicBezTo>
                  <a:lnTo>
                    <a:pt x="38100" y="57150"/>
                  </a:lnTo>
                  <a:cubicBezTo>
                    <a:pt x="38114" y="46635"/>
                    <a:pt x="46635" y="38114"/>
                    <a:pt x="57150" y="38100"/>
                  </a:cubicBezTo>
                  <a:lnTo>
                    <a:pt x="361950" y="38100"/>
                  </a:lnTo>
                  <a:cubicBezTo>
                    <a:pt x="372466" y="38114"/>
                    <a:pt x="380987" y="46635"/>
                    <a:pt x="381000" y="57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" name="Google Shape;446;p40"/>
          <p:cNvGrpSpPr/>
          <p:nvPr/>
        </p:nvGrpSpPr>
        <p:grpSpPr>
          <a:xfrm>
            <a:off x="4561041" y="3811556"/>
            <a:ext cx="282184" cy="282184"/>
            <a:chOff x="6845399" y="3630764"/>
            <a:chExt cx="457200" cy="457200"/>
          </a:xfrm>
        </p:grpSpPr>
        <p:sp>
          <p:nvSpPr>
            <p:cNvPr id="447" name="Google Shape;447;p40"/>
            <p:cNvSpPr/>
            <p:nvPr/>
          </p:nvSpPr>
          <p:spPr>
            <a:xfrm>
              <a:off x="6845399" y="3706725"/>
              <a:ext cx="304800" cy="381238"/>
            </a:xfrm>
            <a:custGeom>
              <a:rect b="b" l="l" r="r" t="t"/>
              <a:pathLst>
                <a:path extrusionOk="0" h="381238" w="304800">
                  <a:moveTo>
                    <a:pt x="158115" y="2143"/>
                  </a:moveTo>
                  <a:cubicBezTo>
                    <a:pt x="154305" y="-714"/>
                    <a:pt x="149543" y="-714"/>
                    <a:pt x="145733" y="2143"/>
                  </a:cubicBezTo>
                  <a:lnTo>
                    <a:pt x="2858" y="121206"/>
                  </a:lnTo>
                  <a:cubicBezTo>
                    <a:pt x="953" y="123111"/>
                    <a:pt x="0" y="125968"/>
                    <a:pt x="0" y="128826"/>
                  </a:cubicBezTo>
                  <a:lnTo>
                    <a:pt x="0" y="381238"/>
                  </a:lnTo>
                  <a:lnTo>
                    <a:pt x="304800" y="381238"/>
                  </a:lnTo>
                  <a:lnTo>
                    <a:pt x="304800" y="128826"/>
                  </a:lnTo>
                  <a:cubicBezTo>
                    <a:pt x="304800" y="125968"/>
                    <a:pt x="303848" y="123111"/>
                    <a:pt x="300990" y="121206"/>
                  </a:cubicBezTo>
                  <a:lnTo>
                    <a:pt x="158115" y="2143"/>
                  </a:lnTo>
                  <a:close/>
                  <a:moveTo>
                    <a:pt x="219075" y="238363"/>
                  </a:moveTo>
                  <a:lnTo>
                    <a:pt x="180975" y="238363"/>
                  </a:lnTo>
                  <a:lnTo>
                    <a:pt x="180975" y="276463"/>
                  </a:lnTo>
                  <a:cubicBezTo>
                    <a:pt x="180975" y="284083"/>
                    <a:pt x="178118" y="291703"/>
                    <a:pt x="172403" y="296466"/>
                  </a:cubicBezTo>
                  <a:cubicBezTo>
                    <a:pt x="167640" y="302181"/>
                    <a:pt x="160020" y="305038"/>
                    <a:pt x="152400" y="305038"/>
                  </a:cubicBezTo>
                  <a:cubicBezTo>
                    <a:pt x="136208" y="305038"/>
                    <a:pt x="123825" y="292656"/>
                    <a:pt x="123825" y="276463"/>
                  </a:cubicBezTo>
                  <a:lnTo>
                    <a:pt x="123825" y="238363"/>
                  </a:lnTo>
                  <a:lnTo>
                    <a:pt x="85725" y="238363"/>
                  </a:lnTo>
                  <a:cubicBezTo>
                    <a:pt x="78105" y="238363"/>
                    <a:pt x="70485" y="235506"/>
                    <a:pt x="65723" y="229791"/>
                  </a:cubicBezTo>
                  <a:cubicBezTo>
                    <a:pt x="60008" y="225028"/>
                    <a:pt x="57150" y="217408"/>
                    <a:pt x="57150" y="209788"/>
                  </a:cubicBezTo>
                  <a:cubicBezTo>
                    <a:pt x="57150" y="193596"/>
                    <a:pt x="69533" y="181213"/>
                    <a:pt x="85725" y="181213"/>
                  </a:cubicBezTo>
                  <a:lnTo>
                    <a:pt x="123825" y="181213"/>
                  </a:lnTo>
                  <a:lnTo>
                    <a:pt x="123825" y="143113"/>
                  </a:lnTo>
                  <a:cubicBezTo>
                    <a:pt x="123825" y="135493"/>
                    <a:pt x="126683" y="127873"/>
                    <a:pt x="132398" y="123111"/>
                  </a:cubicBezTo>
                  <a:cubicBezTo>
                    <a:pt x="138113" y="118348"/>
                    <a:pt x="144780" y="114538"/>
                    <a:pt x="152400" y="114538"/>
                  </a:cubicBezTo>
                  <a:cubicBezTo>
                    <a:pt x="168593" y="114538"/>
                    <a:pt x="180975" y="126921"/>
                    <a:pt x="180975" y="143113"/>
                  </a:cubicBezTo>
                  <a:lnTo>
                    <a:pt x="180975" y="181213"/>
                  </a:lnTo>
                  <a:lnTo>
                    <a:pt x="219075" y="181213"/>
                  </a:lnTo>
                  <a:cubicBezTo>
                    <a:pt x="226695" y="181213"/>
                    <a:pt x="234315" y="184071"/>
                    <a:pt x="239078" y="189786"/>
                  </a:cubicBezTo>
                  <a:cubicBezTo>
                    <a:pt x="243840" y="195501"/>
                    <a:pt x="247650" y="202168"/>
                    <a:pt x="247650" y="209788"/>
                  </a:cubicBezTo>
                  <a:cubicBezTo>
                    <a:pt x="247650" y="225981"/>
                    <a:pt x="235268" y="238363"/>
                    <a:pt x="219075" y="238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7169249" y="3630764"/>
              <a:ext cx="133350" cy="457200"/>
            </a:xfrm>
            <a:custGeom>
              <a:rect b="b" l="l" r="r" t="t"/>
              <a:pathLst>
                <a:path extrusionOk="0" h="457200" w="133350">
                  <a:moveTo>
                    <a:pt x="28575" y="19050"/>
                  </a:moveTo>
                  <a:lnTo>
                    <a:pt x="28575" y="14288"/>
                  </a:lnTo>
                  <a:cubicBezTo>
                    <a:pt x="28575" y="6668"/>
                    <a:pt x="21907" y="0"/>
                    <a:pt x="14288" y="0"/>
                  </a:cubicBezTo>
                  <a:cubicBezTo>
                    <a:pt x="6668" y="0"/>
                    <a:pt x="0" y="6668"/>
                    <a:pt x="0" y="14288"/>
                  </a:cubicBezTo>
                  <a:lnTo>
                    <a:pt x="0" y="457200"/>
                  </a:lnTo>
                  <a:lnTo>
                    <a:pt x="28575" y="457200"/>
                  </a:lnTo>
                  <a:lnTo>
                    <a:pt x="28575" y="95250"/>
                  </a:lnTo>
                  <a:lnTo>
                    <a:pt x="133350" y="95250"/>
                  </a:lnTo>
                  <a:lnTo>
                    <a:pt x="133350" y="19050"/>
                  </a:lnTo>
                  <a:lnTo>
                    <a:pt x="28575" y="19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9" name="Google Shape;449;p40"/>
          <p:cNvSpPr/>
          <p:nvPr/>
        </p:nvSpPr>
        <p:spPr>
          <a:xfrm>
            <a:off x="4607509" y="4390141"/>
            <a:ext cx="188214" cy="246928"/>
          </a:xfrm>
          <a:custGeom>
            <a:rect b="b" l="l" r="r" t="t"/>
            <a:pathLst>
              <a:path extrusionOk="0" h="399883" w="304800">
                <a:moveTo>
                  <a:pt x="297085" y="28313"/>
                </a:moveTo>
                <a:lnTo>
                  <a:pt x="154210" y="214"/>
                </a:lnTo>
                <a:cubicBezTo>
                  <a:pt x="153067" y="-71"/>
                  <a:pt x="151733" y="-71"/>
                  <a:pt x="150590" y="214"/>
                </a:cubicBezTo>
                <a:lnTo>
                  <a:pt x="7715" y="28313"/>
                </a:lnTo>
                <a:cubicBezTo>
                  <a:pt x="3239" y="29170"/>
                  <a:pt x="0" y="33076"/>
                  <a:pt x="0" y="37648"/>
                </a:cubicBezTo>
                <a:lnTo>
                  <a:pt x="0" y="229862"/>
                </a:lnTo>
                <a:cubicBezTo>
                  <a:pt x="0" y="323779"/>
                  <a:pt x="69533" y="399883"/>
                  <a:pt x="152400" y="399883"/>
                </a:cubicBezTo>
                <a:cubicBezTo>
                  <a:pt x="235268" y="399883"/>
                  <a:pt x="304800" y="323779"/>
                  <a:pt x="304800" y="229862"/>
                </a:cubicBezTo>
                <a:lnTo>
                  <a:pt x="304800" y="37648"/>
                </a:lnTo>
                <a:cubicBezTo>
                  <a:pt x="304800" y="33076"/>
                  <a:pt x="301562" y="29170"/>
                  <a:pt x="297085" y="28313"/>
                </a:cubicBezTo>
                <a:close/>
                <a:moveTo>
                  <a:pt x="216027" y="202621"/>
                </a:moveTo>
                <a:lnTo>
                  <a:pt x="209360" y="209193"/>
                </a:lnTo>
                <a:lnTo>
                  <a:pt x="155829" y="265105"/>
                </a:lnTo>
                <a:cubicBezTo>
                  <a:pt x="153924" y="267010"/>
                  <a:pt x="150876" y="267010"/>
                  <a:pt x="148971" y="265105"/>
                </a:cubicBezTo>
                <a:lnTo>
                  <a:pt x="95441" y="209193"/>
                </a:lnTo>
                <a:lnTo>
                  <a:pt x="88773" y="202621"/>
                </a:lnTo>
                <a:cubicBezTo>
                  <a:pt x="72676" y="186619"/>
                  <a:pt x="71533" y="159377"/>
                  <a:pt x="88202" y="143851"/>
                </a:cubicBezTo>
                <a:cubicBezTo>
                  <a:pt x="95822" y="136708"/>
                  <a:pt x="105823" y="133088"/>
                  <a:pt x="115729" y="133088"/>
                </a:cubicBezTo>
                <a:cubicBezTo>
                  <a:pt x="126016" y="133088"/>
                  <a:pt x="136303" y="136993"/>
                  <a:pt x="144209" y="144709"/>
                </a:cubicBezTo>
                <a:lnTo>
                  <a:pt x="152400" y="152233"/>
                </a:lnTo>
                <a:lnTo>
                  <a:pt x="160592" y="144709"/>
                </a:lnTo>
                <a:cubicBezTo>
                  <a:pt x="168497" y="136993"/>
                  <a:pt x="178784" y="133088"/>
                  <a:pt x="189071" y="133088"/>
                </a:cubicBezTo>
                <a:cubicBezTo>
                  <a:pt x="198977" y="133088"/>
                  <a:pt x="208979" y="136708"/>
                  <a:pt x="216599" y="143851"/>
                </a:cubicBezTo>
                <a:cubicBezTo>
                  <a:pt x="233267" y="159377"/>
                  <a:pt x="232124" y="186619"/>
                  <a:pt x="216027" y="2026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0" name="Google Shape;450;p40"/>
          <p:cNvGrpSpPr/>
          <p:nvPr/>
        </p:nvGrpSpPr>
        <p:grpSpPr>
          <a:xfrm>
            <a:off x="856082" y="2724500"/>
            <a:ext cx="282184" cy="282184"/>
            <a:chOff x="9616808" y="1369287"/>
            <a:chExt cx="457200" cy="457200"/>
          </a:xfrm>
        </p:grpSpPr>
        <p:sp>
          <p:nvSpPr>
            <p:cNvPr id="451" name="Google Shape;451;p40"/>
            <p:cNvSpPr/>
            <p:nvPr/>
          </p:nvSpPr>
          <p:spPr>
            <a:xfrm>
              <a:off x="9759628" y="1464537"/>
              <a:ext cx="171538" cy="200025"/>
            </a:xfrm>
            <a:custGeom>
              <a:rect b="b" l="l" r="r" t="t"/>
              <a:pathLst>
                <a:path extrusionOk="0" h="200025" w="171538">
                  <a:moveTo>
                    <a:pt x="123880" y="185738"/>
                  </a:moveTo>
                  <a:lnTo>
                    <a:pt x="123880" y="114300"/>
                  </a:lnTo>
                  <a:lnTo>
                    <a:pt x="123880" y="95250"/>
                  </a:lnTo>
                  <a:lnTo>
                    <a:pt x="123880" y="41053"/>
                  </a:lnTo>
                  <a:cubicBezTo>
                    <a:pt x="134167" y="49054"/>
                    <a:pt x="141215" y="60293"/>
                    <a:pt x="143025" y="73343"/>
                  </a:cubicBezTo>
                  <a:cubicBezTo>
                    <a:pt x="144073" y="80581"/>
                    <a:pt x="150169" y="85725"/>
                    <a:pt x="157217" y="85725"/>
                  </a:cubicBezTo>
                  <a:cubicBezTo>
                    <a:pt x="157884" y="85725"/>
                    <a:pt x="158551" y="85725"/>
                    <a:pt x="159217" y="85630"/>
                  </a:cubicBezTo>
                  <a:cubicBezTo>
                    <a:pt x="167028" y="84487"/>
                    <a:pt x="172457" y="77343"/>
                    <a:pt x="171409" y="69532"/>
                  </a:cubicBezTo>
                  <a:cubicBezTo>
                    <a:pt x="165694" y="29242"/>
                    <a:pt x="129690" y="0"/>
                    <a:pt x="85780" y="0"/>
                  </a:cubicBezTo>
                  <a:cubicBezTo>
                    <a:pt x="41869" y="0"/>
                    <a:pt x="5865" y="29242"/>
                    <a:pt x="150" y="69437"/>
                  </a:cubicBezTo>
                  <a:cubicBezTo>
                    <a:pt x="-993" y="77248"/>
                    <a:pt x="4531" y="84487"/>
                    <a:pt x="12342" y="85534"/>
                  </a:cubicBezTo>
                  <a:cubicBezTo>
                    <a:pt x="20152" y="86678"/>
                    <a:pt x="27391" y="81153"/>
                    <a:pt x="28439" y="73343"/>
                  </a:cubicBezTo>
                  <a:cubicBezTo>
                    <a:pt x="30249" y="60293"/>
                    <a:pt x="37297" y="48959"/>
                    <a:pt x="47584" y="41053"/>
                  </a:cubicBezTo>
                  <a:lnTo>
                    <a:pt x="47584" y="95250"/>
                  </a:lnTo>
                  <a:lnTo>
                    <a:pt x="47584" y="114300"/>
                  </a:lnTo>
                  <a:lnTo>
                    <a:pt x="47584" y="185738"/>
                  </a:lnTo>
                  <a:cubicBezTo>
                    <a:pt x="47584" y="193643"/>
                    <a:pt x="53966" y="200025"/>
                    <a:pt x="61872" y="200025"/>
                  </a:cubicBezTo>
                  <a:cubicBezTo>
                    <a:pt x="69778" y="200025"/>
                    <a:pt x="76159" y="193643"/>
                    <a:pt x="76159" y="185738"/>
                  </a:cubicBezTo>
                  <a:lnTo>
                    <a:pt x="76159" y="114300"/>
                  </a:lnTo>
                  <a:lnTo>
                    <a:pt x="95209" y="114300"/>
                  </a:lnTo>
                  <a:lnTo>
                    <a:pt x="95209" y="185738"/>
                  </a:lnTo>
                  <a:cubicBezTo>
                    <a:pt x="95209" y="193643"/>
                    <a:pt x="101591" y="200025"/>
                    <a:pt x="109497" y="200025"/>
                  </a:cubicBezTo>
                  <a:cubicBezTo>
                    <a:pt x="117403" y="200025"/>
                    <a:pt x="123880" y="193643"/>
                    <a:pt x="123880" y="1857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9807308" y="136928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9616808" y="1464537"/>
              <a:ext cx="200025" cy="361950"/>
            </a:xfrm>
            <a:custGeom>
              <a:rect b="b" l="l" r="r" t="t"/>
              <a:pathLst>
                <a:path extrusionOk="0" h="361950" w="200025">
                  <a:moveTo>
                    <a:pt x="110109" y="148781"/>
                  </a:moveTo>
                  <a:cubicBezTo>
                    <a:pt x="102394" y="140875"/>
                    <a:pt x="89821" y="140875"/>
                    <a:pt x="82010" y="148781"/>
                  </a:cubicBezTo>
                  <a:cubicBezTo>
                    <a:pt x="74200" y="156686"/>
                    <a:pt x="74295" y="169450"/>
                    <a:pt x="82010" y="177356"/>
                  </a:cubicBezTo>
                  <a:lnTo>
                    <a:pt x="118205" y="212122"/>
                  </a:lnTo>
                  <a:cubicBezTo>
                    <a:pt x="122682" y="216694"/>
                    <a:pt x="122682" y="224123"/>
                    <a:pt x="118205" y="228791"/>
                  </a:cubicBezTo>
                  <a:cubicBezTo>
                    <a:pt x="113728" y="233363"/>
                    <a:pt x="106394" y="233363"/>
                    <a:pt x="101822" y="228791"/>
                  </a:cubicBezTo>
                  <a:lnTo>
                    <a:pt x="57150" y="180975"/>
                  </a:lnTo>
                  <a:lnTo>
                    <a:pt x="57150" y="28575"/>
                  </a:lnTo>
                  <a:cubicBezTo>
                    <a:pt x="57150" y="12764"/>
                    <a:pt x="44101" y="0"/>
                    <a:pt x="28575" y="0"/>
                  </a:cubicBezTo>
                  <a:cubicBezTo>
                    <a:pt x="13049" y="0"/>
                    <a:pt x="0" y="12764"/>
                    <a:pt x="0" y="28575"/>
                  </a:cubicBezTo>
                  <a:lnTo>
                    <a:pt x="0" y="194310"/>
                  </a:lnTo>
                  <a:cubicBezTo>
                    <a:pt x="0" y="201930"/>
                    <a:pt x="2953" y="209169"/>
                    <a:pt x="8287" y="214503"/>
                  </a:cubicBezTo>
                  <a:lnTo>
                    <a:pt x="114300" y="323850"/>
                  </a:lnTo>
                  <a:lnTo>
                    <a:pt x="114300" y="361950"/>
                  </a:lnTo>
                  <a:lnTo>
                    <a:pt x="200025" y="361950"/>
                  </a:lnTo>
                  <a:lnTo>
                    <a:pt x="200025" y="266700"/>
                  </a:lnTo>
                  <a:cubicBezTo>
                    <a:pt x="200025" y="247650"/>
                    <a:pt x="195072" y="233172"/>
                    <a:pt x="182594" y="220504"/>
                  </a:cubicBezTo>
                  <a:lnTo>
                    <a:pt x="110109" y="148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9873983" y="1464537"/>
              <a:ext cx="200025" cy="361950"/>
            </a:xfrm>
            <a:custGeom>
              <a:rect b="b" l="l" r="r" t="t"/>
              <a:pathLst>
                <a:path extrusionOk="0" h="361950" w="200025">
                  <a:moveTo>
                    <a:pt x="171450" y="0"/>
                  </a:moveTo>
                  <a:cubicBezTo>
                    <a:pt x="155924" y="0"/>
                    <a:pt x="142875" y="12764"/>
                    <a:pt x="142875" y="28575"/>
                  </a:cubicBezTo>
                  <a:lnTo>
                    <a:pt x="142875" y="180975"/>
                  </a:lnTo>
                  <a:lnTo>
                    <a:pt x="98203" y="228791"/>
                  </a:lnTo>
                  <a:cubicBezTo>
                    <a:pt x="93726" y="233363"/>
                    <a:pt x="86392" y="233363"/>
                    <a:pt x="81820" y="228791"/>
                  </a:cubicBezTo>
                  <a:cubicBezTo>
                    <a:pt x="77343" y="224219"/>
                    <a:pt x="77343" y="216789"/>
                    <a:pt x="81820" y="212122"/>
                  </a:cubicBezTo>
                  <a:lnTo>
                    <a:pt x="118015" y="177356"/>
                  </a:lnTo>
                  <a:cubicBezTo>
                    <a:pt x="125730" y="169450"/>
                    <a:pt x="125730" y="156686"/>
                    <a:pt x="118015" y="148781"/>
                  </a:cubicBezTo>
                  <a:cubicBezTo>
                    <a:pt x="110300" y="140875"/>
                    <a:pt x="97726" y="140875"/>
                    <a:pt x="89916" y="148781"/>
                  </a:cubicBezTo>
                  <a:lnTo>
                    <a:pt x="17431" y="220504"/>
                  </a:lnTo>
                  <a:cubicBezTo>
                    <a:pt x="4953" y="233172"/>
                    <a:pt x="0" y="247650"/>
                    <a:pt x="0" y="266700"/>
                  </a:cubicBezTo>
                  <a:lnTo>
                    <a:pt x="0" y="361950"/>
                  </a:lnTo>
                  <a:lnTo>
                    <a:pt x="85725" y="361950"/>
                  </a:lnTo>
                  <a:lnTo>
                    <a:pt x="85725" y="323850"/>
                  </a:lnTo>
                  <a:lnTo>
                    <a:pt x="191738" y="214503"/>
                  </a:lnTo>
                  <a:cubicBezTo>
                    <a:pt x="197072" y="209169"/>
                    <a:pt x="200025" y="201930"/>
                    <a:pt x="200025" y="194310"/>
                  </a:cubicBezTo>
                  <a:lnTo>
                    <a:pt x="200025" y="28575"/>
                  </a:lnTo>
                  <a:cubicBezTo>
                    <a:pt x="200025" y="12764"/>
                    <a:pt x="186976" y="0"/>
                    <a:pt x="171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40"/>
          <p:cNvSpPr/>
          <p:nvPr/>
        </p:nvSpPr>
        <p:spPr>
          <a:xfrm>
            <a:off x="855300" y="2251347"/>
            <a:ext cx="282321" cy="211786"/>
          </a:xfrm>
          <a:custGeom>
            <a:rect b="b" l="l" r="r" t="t"/>
            <a:pathLst>
              <a:path extrusionOk="0" h="342973" w="457200">
                <a:moveTo>
                  <a:pt x="438150" y="185393"/>
                </a:moveTo>
                <a:lnTo>
                  <a:pt x="390525" y="185393"/>
                </a:lnTo>
                <a:lnTo>
                  <a:pt x="390525" y="139055"/>
                </a:lnTo>
                <a:lnTo>
                  <a:pt x="438150" y="139055"/>
                </a:lnTo>
                <a:cubicBezTo>
                  <a:pt x="448671" y="139055"/>
                  <a:pt x="457200" y="130757"/>
                  <a:pt x="457200" y="120520"/>
                </a:cubicBezTo>
                <a:cubicBezTo>
                  <a:pt x="457200" y="110284"/>
                  <a:pt x="448671" y="101985"/>
                  <a:pt x="438150" y="101985"/>
                </a:cubicBezTo>
                <a:lnTo>
                  <a:pt x="387655" y="101985"/>
                </a:lnTo>
                <a:lnTo>
                  <a:pt x="288367" y="19125"/>
                </a:lnTo>
                <a:cubicBezTo>
                  <a:pt x="257808" y="-6375"/>
                  <a:pt x="212702" y="-6375"/>
                  <a:pt x="182145" y="19125"/>
                </a:cubicBezTo>
                <a:lnTo>
                  <a:pt x="82855" y="101985"/>
                </a:lnTo>
                <a:lnTo>
                  <a:pt x="19050" y="101985"/>
                </a:lnTo>
                <a:cubicBezTo>
                  <a:pt x="8529" y="101985"/>
                  <a:pt x="0" y="110284"/>
                  <a:pt x="0" y="120520"/>
                </a:cubicBezTo>
                <a:cubicBezTo>
                  <a:pt x="0" y="130757"/>
                  <a:pt x="8529" y="139055"/>
                  <a:pt x="19050" y="139055"/>
                </a:cubicBezTo>
                <a:lnTo>
                  <a:pt x="76200" y="139055"/>
                </a:lnTo>
                <a:lnTo>
                  <a:pt x="76200" y="185393"/>
                </a:lnTo>
                <a:lnTo>
                  <a:pt x="19050" y="185393"/>
                </a:lnTo>
                <a:cubicBezTo>
                  <a:pt x="8529" y="185393"/>
                  <a:pt x="0" y="193692"/>
                  <a:pt x="0" y="203928"/>
                </a:cubicBezTo>
                <a:cubicBezTo>
                  <a:pt x="0" y="214165"/>
                  <a:pt x="8529" y="222463"/>
                  <a:pt x="19050" y="222463"/>
                </a:cubicBezTo>
                <a:lnTo>
                  <a:pt x="79972" y="222463"/>
                </a:lnTo>
                <a:cubicBezTo>
                  <a:pt x="98250" y="304889"/>
                  <a:pt x="181743" y="357292"/>
                  <a:pt x="266458" y="339507"/>
                </a:cubicBezTo>
                <a:cubicBezTo>
                  <a:pt x="326699" y="326862"/>
                  <a:pt x="373755" y="281077"/>
                  <a:pt x="386753" y="222463"/>
                </a:cubicBezTo>
                <a:lnTo>
                  <a:pt x="438150" y="222463"/>
                </a:lnTo>
                <a:cubicBezTo>
                  <a:pt x="448671" y="222463"/>
                  <a:pt x="457200" y="214165"/>
                  <a:pt x="457200" y="203928"/>
                </a:cubicBezTo>
                <a:cubicBezTo>
                  <a:pt x="457200" y="193692"/>
                  <a:pt x="448671" y="185393"/>
                  <a:pt x="438150" y="18539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0"/>
          <p:cNvSpPr/>
          <p:nvPr/>
        </p:nvSpPr>
        <p:spPr>
          <a:xfrm>
            <a:off x="902318" y="3267735"/>
            <a:ext cx="188226" cy="282321"/>
          </a:xfrm>
          <a:custGeom>
            <a:rect b="b" l="l" r="r" t="t"/>
            <a:pathLst>
              <a:path extrusionOk="0" h="457200" w="304819">
                <a:moveTo>
                  <a:pt x="285760" y="57150"/>
                </a:moveTo>
                <a:lnTo>
                  <a:pt x="238135" y="57150"/>
                </a:lnTo>
                <a:cubicBezTo>
                  <a:pt x="238104" y="46642"/>
                  <a:pt x="229593" y="38131"/>
                  <a:pt x="219085" y="38100"/>
                </a:cubicBezTo>
                <a:lnTo>
                  <a:pt x="190510" y="38100"/>
                </a:lnTo>
                <a:cubicBezTo>
                  <a:pt x="190510" y="17058"/>
                  <a:pt x="173452" y="0"/>
                  <a:pt x="152410" y="0"/>
                </a:cubicBezTo>
                <a:cubicBezTo>
                  <a:pt x="131368" y="0"/>
                  <a:pt x="114310" y="17058"/>
                  <a:pt x="114310" y="38100"/>
                </a:cubicBezTo>
                <a:lnTo>
                  <a:pt x="85735" y="38100"/>
                </a:lnTo>
                <a:cubicBezTo>
                  <a:pt x="75227" y="38131"/>
                  <a:pt x="66715" y="46642"/>
                  <a:pt x="66685" y="57150"/>
                </a:cubicBezTo>
                <a:lnTo>
                  <a:pt x="19060" y="57150"/>
                </a:lnTo>
                <a:cubicBezTo>
                  <a:pt x="8169" y="57598"/>
                  <a:pt x="-330" y="66734"/>
                  <a:pt x="10" y="77629"/>
                </a:cubicBezTo>
                <a:lnTo>
                  <a:pt x="10" y="436721"/>
                </a:lnTo>
                <a:cubicBezTo>
                  <a:pt x="-329" y="447616"/>
                  <a:pt x="8169" y="456751"/>
                  <a:pt x="19060" y="457200"/>
                </a:cubicBezTo>
                <a:lnTo>
                  <a:pt x="285760" y="457200"/>
                </a:lnTo>
                <a:cubicBezTo>
                  <a:pt x="296651" y="456751"/>
                  <a:pt x="305149" y="447616"/>
                  <a:pt x="304810" y="436721"/>
                </a:cubicBezTo>
                <a:lnTo>
                  <a:pt x="304810" y="77629"/>
                </a:lnTo>
                <a:cubicBezTo>
                  <a:pt x="305149" y="66734"/>
                  <a:pt x="296651" y="57598"/>
                  <a:pt x="285760" y="57150"/>
                </a:cubicBezTo>
                <a:close/>
                <a:moveTo>
                  <a:pt x="161935" y="47625"/>
                </a:moveTo>
                <a:cubicBezTo>
                  <a:pt x="161935" y="52885"/>
                  <a:pt x="157670" y="57150"/>
                  <a:pt x="152410" y="57150"/>
                </a:cubicBezTo>
                <a:cubicBezTo>
                  <a:pt x="147149" y="57150"/>
                  <a:pt x="142885" y="52885"/>
                  <a:pt x="142885" y="47625"/>
                </a:cubicBezTo>
                <a:cubicBezTo>
                  <a:pt x="142885" y="42365"/>
                  <a:pt x="147149" y="38100"/>
                  <a:pt x="152410" y="38100"/>
                </a:cubicBezTo>
                <a:cubicBezTo>
                  <a:pt x="157664" y="38115"/>
                  <a:pt x="161920" y="42371"/>
                  <a:pt x="161935" y="47625"/>
                </a:cubicBezTo>
                <a:close/>
                <a:moveTo>
                  <a:pt x="266710" y="419100"/>
                </a:moveTo>
                <a:lnTo>
                  <a:pt x="38110" y="419100"/>
                </a:lnTo>
                <a:lnTo>
                  <a:pt x="38110" y="95250"/>
                </a:lnTo>
                <a:lnTo>
                  <a:pt x="66685" y="95250"/>
                </a:lnTo>
                <a:cubicBezTo>
                  <a:pt x="66716" y="105758"/>
                  <a:pt x="75227" y="114270"/>
                  <a:pt x="85735" y="114300"/>
                </a:cubicBezTo>
                <a:lnTo>
                  <a:pt x="219085" y="114300"/>
                </a:lnTo>
                <a:cubicBezTo>
                  <a:pt x="229593" y="114270"/>
                  <a:pt x="238104" y="105758"/>
                  <a:pt x="238135" y="95250"/>
                </a:cubicBezTo>
                <a:lnTo>
                  <a:pt x="266710" y="95250"/>
                </a:lnTo>
                <a:close/>
                <a:moveTo>
                  <a:pt x="190510" y="222972"/>
                </a:moveTo>
                <a:lnTo>
                  <a:pt x="190510" y="238125"/>
                </a:lnTo>
                <a:lnTo>
                  <a:pt x="114310" y="238125"/>
                </a:lnTo>
                <a:lnTo>
                  <a:pt x="114310" y="222972"/>
                </a:lnTo>
                <a:cubicBezTo>
                  <a:pt x="114310" y="205038"/>
                  <a:pt x="128848" y="190500"/>
                  <a:pt x="146782" y="190500"/>
                </a:cubicBezTo>
                <a:lnTo>
                  <a:pt x="158038" y="190500"/>
                </a:lnTo>
                <a:cubicBezTo>
                  <a:pt x="175972" y="190500"/>
                  <a:pt x="190510" y="205038"/>
                  <a:pt x="190510" y="222972"/>
                </a:cubicBezTo>
                <a:close/>
                <a:moveTo>
                  <a:pt x="133360" y="152400"/>
                </a:moveTo>
                <a:cubicBezTo>
                  <a:pt x="133360" y="141879"/>
                  <a:pt x="141889" y="133350"/>
                  <a:pt x="152410" y="133350"/>
                </a:cubicBezTo>
                <a:cubicBezTo>
                  <a:pt x="162931" y="133350"/>
                  <a:pt x="171460" y="141879"/>
                  <a:pt x="171460" y="152400"/>
                </a:cubicBezTo>
                <a:cubicBezTo>
                  <a:pt x="171460" y="162921"/>
                  <a:pt x="162931" y="171450"/>
                  <a:pt x="152410" y="171450"/>
                </a:cubicBezTo>
                <a:cubicBezTo>
                  <a:pt x="141889" y="171450"/>
                  <a:pt x="133360" y="162921"/>
                  <a:pt x="133360" y="152400"/>
                </a:cubicBezTo>
                <a:close/>
                <a:moveTo>
                  <a:pt x="147647" y="276225"/>
                </a:moveTo>
                <a:lnTo>
                  <a:pt x="223847" y="276225"/>
                </a:lnTo>
                <a:cubicBezTo>
                  <a:pt x="231738" y="276225"/>
                  <a:pt x="238135" y="282622"/>
                  <a:pt x="238135" y="290513"/>
                </a:cubicBezTo>
                <a:lnTo>
                  <a:pt x="238135" y="290513"/>
                </a:lnTo>
                <a:cubicBezTo>
                  <a:pt x="238135" y="298403"/>
                  <a:pt x="231738" y="304800"/>
                  <a:pt x="223847" y="304800"/>
                </a:cubicBezTo>
                <a:lnTo>
                  <a:pt x="147647" y="304800"/>
                </a:lnTo>
                <a:cubicBezTo>
                  <a:pt x="139757" y="304800"/>
                  <a:pt x="133360" y="298403"/>
                  <a:pt x="133360" y="290513"/>
                </a:cubicBezTo>
                <a:lnTo>
                  <a:pt x="133360" y="290513"/>
                </a:lnTo>
                <a:cubicBezTo>
                  <a:pt x="133360" y="282622"/>
                  <a:pt x="139757" y="276225"/>
                  <a:pt x="147647" y="276225"/>
                </a:cubicBezTo>
                <a:close/>
                <a:moveTo>
                  <a:pt x="104785" y="304800"/>
                </a:moveTo>
                <a:lnTo>
                  <a:pt x="66685" y="304800"/>
                </a:lnTo>
                <a:lnTo>
                  <a:pt x="66685" y="276225"/>
                </a:lnTo>
                <a:lnTo>
                  <a:pt x="104785" y="276225"/>
                </a:lnTo>
                <a:close/>
                <a:moveTo>
                  <a:pt x="147647" y="352425"/>
                </a:moveTo>
                <a:lnTo>
                  <a:pt x="223847" y="352425"/>
                </a:lnTo>
                <a:cubicBezTo>
                  <a:pt x="231738" y="352425"/>
                  <a:pt x="238135" y="358822"/>
                  <a:pt x="238135" y="366713"/>
                </a:cubicBezTo>
                <a:lnTo>
                  <a:pt x="238135" y="366713"/>
                </a:lnTo>
                <a:cubicBezTo>
                  <a:pt x="238135" y="374603"/>
                  <a:pt x="231738" y="381000"/>
                  <a:pt x="223847" y="381000"/>
                </a:cubicBezTo>
                <a:lnTo>
                  <a:pt x="147647" y="381000"/>
                </a:lnTo>
                <a:cubicBezTo>
                  <a:pt x="139757" y="381000"/>
                  <a:pt x="133360" y="374603"/>
                  <a:pt x="133360" y="366713"/>
                </a:cubicBezTo>
                <a:lnTo>
                  <a:pt x="133360" y="366713"/>
                </a:lnTo>
                <a:cubicBezTo>
                  <a:pt x="133360" y="358822"/>
                  <a:pt x="139757" y="352425"/>
                  <a:pt x="147647" y="352425"/>
                </a:cubicBezTo>
                <a:close/>
                <a:moveTo>
                  <a:pt x="104785" y="381000"/>
                </a:moveTo>
                <a:lnTo>
                  <a:pt x="66685" y="381000"/>
                </a:lnTo>
                <a:lnTo>
                  <a:pt x="66685" y="352425"/>
                </a:lnTo>
                <a:lnTo>
                  <a:pt x="104785" y="35242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0"/>
          <p:cNvSpPr/>
          <p:nvPr/>
        </p:nvSpPr>
        <p:spPr>
          <a:xfrm>
            <a:off x="855300" y="1637754"/>
            <a:ext cx="282321" cy="282321"/>
          </a:xfrm>
          <a:custGeom>
            <a:rect b="b" l="l" r="r" t="t"/>
            <a:pathLst>
              <a:path extrusionOk="0" h="457200" w="45720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8" name="Google Shape;458;p40"/>
          <p:cNvGrpSpPr/>
          <p:nvPr/>
        </p:nvGrpSpPr>
        <p:grpSpPr>
          <a:xfrm>
            <a:off x="872985" y="3811568"/>
            <a:ext cx="246911" cy="282183"/>
            <a:chOff x="626379" y="3772317"/>
            <a:chExt cx="400050" cy="457199"/>
          </a:xfrm>
        </p:grpSpPr>
        <p:sp>
          <p:nvSpPr>
            <p:cNvPr id="459" name="Google Shape;459;p40"/>
            <p:cNvSpPr/>
            <p:nvPr/>
          </p:nvSpPr>
          <p:spPr>
            <a:xfrm>
              <a:off x="626379" y="386756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654794" y="3772317"/>
              <a:ext cx="362308" cy="457199"/>
            </a:xfrm>
            <a:custGeom>
              <a:rect b="b" l="l" r="r" t="t"/>
              <a:pathLst>
                <a:path extrusionOk="0" h="457199" w="362308">
                  <a:moveTo>
                    <a:pt x="354490" y="260985"/>
                  </a:moveTo>
                  <a:cubicBezTo>
                    <a:pt x="304960" y="221933"/>
                    <a:pt x="235427" y="220028"/>
                    <a:pt x="183040" y="252413"/>
                  </a:cubicBezTo>
                  <a:lnTo>
                    <a:pt x="102077" y="179070"/>
                  </a:lnTo>
                  <a:cubicBezTo>
                    <a:pt x="116365" y="158115"/>
                    <a:pt x="123985" y="132398"/>
                    <a:pt x="123985" y="101918"/>
                  </a:cubicBezTo>
                  <a:cubicBezTo>
                    <a:pt x="123985" y="69533"/>
                    <a:pt x="106840" y="32385"/>
                    <a:pt x="80170" y="5715"/>
                  </a:cubicBezTo>
                  <a:cubicBezTo>
                    <a:pt x="72550" y="-1905"/>
                    <a:pt x="61120" y="-1905"/>
                    <a:pt x="53500" y="5715"/>
                  </a:cubicBezTo>
                  <a:cubicBezTo>
                    <a:pt x="45880" y="13335"/>
                    <a:pt x="45880" y="24765"/>
                    <a:pt x="53500" y="32385"/>
                  </a:cubicBezTo>
                  <a:cubicBezTo>
                    <a:pt x="73502" y="52388"/>
                    <a:pt x="85885" y="79058"/>
                    <a:pt x="85885" y="101918"/>
                  </a:cubicBezTo>
                  <a:cubicBezTo>
                    <a:pt x="85885" y="130493"/>
                    <a:pt x="78265" y="152400"/>
                    <a:pt x="63025" y="167640"/>
                  </a:cubicBezTo>
                  <a:cubicBezTo>
                    <a:pt x="63025" y="167640"/>
                    <a:pt x="63025" y="167640"/>
                    <a:pt x="62072" y="168593"/>
                  </a:cubicBezTo>
                  <a:lnTo>
                    <a:pt x="41117" y="190500"/>
                  </a:lnTo>
                  <a:cubicBezTo>
                    <a:pt x="13495" y="218123"/>
                    <a:pt x="-1745" y="253365"/>
                    <a:pt x="160" y="286703"/>
                  </a:cubicBezTo>
                  <a:cubicBezTo>
                    <a:pt x="1112" y="317183"/>
                    <a:pt x="17305" y="348615"/>
                    <a:pt x="43975" y="375285"/>
                  </a:cubicBezTo>
                  <a:cubicBezTo>
                    <a:pt x="47785" y="379095"/>
                    <a:pt x="52547" y="381000"/>
                    <a:pt x="57310" y="381000"/>
                  </a:cubicBezTo>
                  <a:cubicBezTo>
                    <a:pt x="62072" y="381000"/>
                    <a:pt x="66835" y="379095"/>
                    <a:pt x="70645" y="375285"/>
                  </a:cubicBezTo>
                  <a:cubicBezTo>
                    <a:pt x="78265" y="367665"/>
                    <a:pt x="78265" y="356235"/>
                    <a:pt x="70645" y="348615"/>
                  </a:cubicBezTo>
                  <a:cubicBezTo>
                    <a:pt x="50642" y="328613"/>
                    <a:pt x="39212" y="305753"/>
                    <a:pt x="38260" y="284798"/>
                  </a:cubicBezTo>
                  <a:cubicBezTo>
                    <a:pt x="37307" y="269558"/>
                    <a:pt x="42070" y="254318"/>
                    <a:pt x="51595" y="239078"/>
                  </a:cubicBezTo>
                  <a:lnTo>
                    <a:pt x="283052" y="452438"/>
                  </a:lnTo>
                  <a:cubicBezTo>
                    <a:pt x="285910" y="455295"/>
                    <a:pt x="290672" y="457200"/>
                    <a:pt x="295435" y="457200"/>
                  </a:cubicBezTo>
                  <a:cubicBezTo>
                    <a:pt x="300197" y="457200"/>
                    <a:pt x="305912" y="455295"/>
                    <a:pt x="309722" y="451485"/>
                  </a:cubicBezTo>
                  <a:cubicBezTo>
                    <a:pt x="316390" y="443865"/>
                    <a:pt x="316390" y="431483"/>
                    <a:pt x="308770" y="424815"/>
                  </a:cubicBezTo>
                  <a:lnTo>
                    <a:pt x="179230" y="304800"/>
                  </a:lnTo>
                  <a:cubicBezTo>
                    <a:pt x="213520" y="265748"/>
                    <a:pt x="282100" y="251460"/>
                    <a:pt x="331630" y="290513"/>
                  </a:cubicBezTo>
                  <a:cubicBezTo>
                    <a:pt x="340202" y="297180"/>
                    <a:pt x="351632" y="295275"/>
                    <a:pt x="358300" y="287655"/>
                  </a:cubicBezTo>
                  <a:cubicBezTo>
                    <a:pt x="364967" y="280035"/>
                    <a:pt x="363062" y="267653"/>
                    <a:pt x="354490" y="2609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854979" y="3772317"/>
              <a:ext cx="28575" cy="95250"/>
            </a:xfrm>
            <a:custGeom>
              <a:rect b="b" l="l" r="r" t="t"/>
              <a:pathLst>
                <a:path extrusionOk="0" h="95250" w="28575">
                  <a:moveTo>
                    <a:pt x="14288" y="95250"/>
                  </a:moveTo>
                  <a:cubicBezTo>
                    <a:pt x="21907" y="95250"/>
                    <a:pt x="28575" y="88583"/>
                    <a:pt x="28575" y="80963"/>
                  </a:cubicBezTo>
                  <a:lnTo>
                    <a:pt x="28575" y="14288"/>
                  </a:lnTo>
                  <a:cubicBezTo>
                    <a:pt x="28575" y="6668"/>
                    <a:pt x="21907" y="0"/>
                    <a:pt x="14288" y="0"/>
                  </a:cubicBezTo>
                  <a:cubicBezTo>
                    <a:pt x="6668" y="0"/>
                    <a:pt x="0" y="6668"/>
                    <a:pt x="0" y="14288"/>
                  </a:cubicBezTo>
                  <a:lnTo>
                    <a:pt x="0" y="80963"/>
                  </a:lnTo>
                  <a:cubicBezTo>
                    <a:pt x="0" y="88583"/>
                    <a:pt x="6668" y="95250"/>
                    <a:pt x="14288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931179" y="3915192"/>
              <a:ext cx="95250" cy="28575"/>
            </a:xfrm>
            <a:custGeom>
              <a:rect b="b" l="l" r="r" t="t"/>
              <a:pathLst>
                <a:path extrusionOk="0" h="28575" w="95250">
                  <a:moveTo>
                    <a:pt x="80963" y="0"/>
                  </a:moveTo>
                  <a:lnTo>
                    <a:pt x="14288" y="0"/>
                  </a:lnTo>
                  <a:cubicBezTo>
                    <a:pt x="6668" y="0"/>
                    <a:pt x="0" y="6667"/>
                    <a:pt x="0" y="14288"/>
                  </a:cubicBezTo>
                  <a:cubicBezTo>
                    <a:pt x="0" y="21907"/>
                    <a:pt x="6668" y="28575"/>
                    <a:pt x="14288" y="28575"/>
                  </a:cubicBezTo>
                  <a:lnTo>
                    <a:pt x="80963" y="28575"/>
                  </a:lnTo>
                  <a:cubicBezTo>
                    <a:pt x="88582" y="28575"/>
                    <a:pt x="95250" y="21907"/>
                    <a:pt x="95250" y="14288"/>
                  </a:cubicBezTo>
                  <a:cubicBezTo>
                    <a:pt x="95250" y="6667"/>
                    <a:pt x="88582" y="0"/>
                    <a:pt x="80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912605" y="3810893"/>
              <a:ext cx="76200" cy="75485"/>
            </a:xfrm>
            <a:custGeom>
              <a:rect b="b" l="l" r="r" t="t"/>
              <a:pathLst>
                <a:path extrusionOk="0" h="75485" w="76200">
                  <a:moveTo>
                    <a:pt x="24289" y="71914"/>
                  </a:moveTo>
                  <a:lnTo>
                    <a:pt x="71914" y="24289"/>
                  </a:lnTo>
                  <a:cubicBezTo>
                    <a:pt x="77629" y="18574"/>
                    <a:pt x="77629" y="10001"/>
                    <a:pt x="71914" y="4286"/>
                  </a:cubicBezTo>
                  <a:cubicBezTo>
                    <a:pt x="66199" y="-1429"/>
                    <a:pt x="57626" y="-1429"/>
                    <a:pt x="51911" y="4286"/>
                  </a:cubicBezTo>
                  <a:lnTo>
                    <a:pt x="4286" y="51911"/>
                  </a:lnTo>
                  <a:cubicBezTo>
                    <a:pt x="-1429" y="57626"/>
                    <a:pt x="-1429" y="66199"/>
                    <a:pt x="4286" y="71914"/>
                  </a:cubicBezTo>
                  <a:cubicBezTo>
                    <a:pt x="9049" y="76676"/>
                    <a:pt x="18574" y="76676"/>
                    <a:pt x="24289" y="7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4" name="Google Shape;464;p40"/>
          <p:cNvSpPr/>
          <p:nvPr/>
        </p:nvSpPr>
        <p:spPr>
          <a:xfrm>
            <a:off x="855373" y="4390186"/>
            <a:ext cx="282173" cy="246883"/>
          </a:xfrm>
          <a:custGeom>
            <a:rect b="b" l="l" r="r" t="t"/>
            <a:pathLst>
              <a:path extrusionOk="0" h="399811" w="456961">
                <a:moveTo>
                  <a:pt x="423386" y="38100"/>
                </a:moveTo>
                <a:lnTo>
                  <a:pt x="419576" y="34290"/>
                </a:lnTo>
                <a:cubicBezTo>
                  <a:pt x="374809" y="-11430"/>
                  <a:pt x="303371" y="-11430"/>
                  <a:pt x="259556" y="34290"/>
                </a:cubicBezTo>
                <a:lnTo>
                  <a:pt x="228124" y="67628"/>
                </a:lnTo>
                <a:lnTo>
                  <a:pt x="196691" y="35243"/>
                </a:lnTo>
                <a:cubicBezTo>
                  <a:pt x="151924" y="-10478"/>
                  <a:pt x="80486" y="-10478"/>
                  <a:pt x="36671" y="35243"/>
                </a:cubicBezTo>
                <a:lnTo>
                  <a:pt x="32861" y="38100"/>
                </a:lnTo>
                <a:cubicBezTo>
                  <a:pt x="-10954" y="83820"/>
                  <a:pt x="-10954" y="157163"/>
                  <a:pt x="32861" y="201930"/>
                </a:cubicBezTo>
                <a:lnTo>
                  <a:pt x="219551" y="396240"/>
                </a:lnTo>
                <a:cubicBezTo>
                  <a:pt x="224314" y="401003"/>
                  <a:pt x="231934" y="401003"/>
                  <a:pt x="236696" y="396240"/>
                </a:cubicBezTo>
                <a:lnTo>
                  <a:pt x="423386" y="201930"/>
                </a:lnTo>
                <a:cubicBezTo>
                  <a:pt x="468154" y="157163"/>
                  <a:pt x="468154" y="83820"/>
                  <a:pt x="423386" y="38100"/>
                </a:cubicBezTo>
                <a:close/>
                <a:moveTo>
                  <a:pt x="298609" y="214313"/>
                </a:moveTo>
                <a:cubicBezTo>
                  <a:pt x="294799" y="218123"/>
                  <a:pt x="290036" y="220028"/>
                  <a:pt x="285274" y="220028"/>
                </a:cubicBezTo>
                <a:lnTo>
                  <a:pt x="247174" y="220028"/>
                </a:lnTo>
                <a:lnTo>
                  <a:pt x="247174" y="258128"/>
                </a:lnTo>
                <a:cubicBezTo>
                  <a:pt x="247174" y="268605"/>
                  <a:pt x="238601" y="277178"/>
                  <a:pt x="228124" y="277178"/>
                </a:cubicBezTo>
                <a:cubicBezTo>
                  <a:pt x="217646" y="277178"/>
                  <a:pt x="209074" y="268605"/>
                  <a:pt x="209074" y="258128"/>
                </a:cubicBezTo>
                <a:lnTo>
                  <a:pt x="209074" y="220028"/>
                </a:lnTo>
                <a:lnTo>
                  <a:pt x="170974" y="220028"/>
                </a:lnTo>
                <a:cubicBezTo>
                  <a:pt x="160496" y="220028"/>
                  <a:pt x="151924" y="211455"/>
                  <a:pt x="151924" y="200978"/>
                </a:cubicBezTo>
                <a:cubicBezTo>
                  <a:pt x="151924" y="195263"/>
                  <a:pt x="153829" y="190500"/>
                  <a:pt x="157639" y="187643"/>
                </a:cubicBezTo>
                <a:cubicBezTo>
                  <a:pt x="161449" y="183833"/>
                  <a:pt x="166211" y="181928"/>
                  <a:pt x="170974" y="181928"/>
                </a:cubicBezTo>
                <a:lnTo>
                  <a:pt x="209074" y="181928"/>
                </a:lnTo>
                <a:lnTo>
                  <a:pt x="209074" y="143828"/>
                </a:lnTo>
                <a:cubicBezTo>
                  <a:pt x="209074" y="133350"/>
                  <a:pt x="217646" y="124778"/>
                  <a:pt x="228124" y="124778"/>
                </a:cubicBezTo>
                <a:cubicBezTo>
                  <a:pt x="233839" y="124778"/>
                  <a:pt x="238601" y="126683"/>
                  <a:pt x="241459" y="130493"/>
                </a:cubicBezTo>
                <a:cubicBezTo>
                  <a:pt x="245269" y="134303"/>
                  <a:pt x="247174" y="139065"/>
                  <a:pt x="247174" y="143828"/>
                </a:cubicBezTo>
                <a:lnTo>
                  <a:pt x="247174" y="181928"/>
                </a:lnTo>
                <a:lnTo>
                  <a:pt x="285274" y="181928"/>
                </a:lnTo>
                <a:cubicBezTo>
                  <a:pt x="295751" y="181928"/>
                  <a:pt x="304324" y="190500"/>
                  <a:pt x="304324" y="200978"/>
                </a:cubicBezTo>
                <a:cubicBezTo>
                  <a:pt x="304324" y="205740"/>
                  <a:pt x="302419" y="210503"/>
                  <a:pt x="298609" y="2143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5" name="Google Shape;465;p40"/>
          <p:cNvGrpSpPr/>
          <p:nvPr/>
        </p:nvGrpSpPr>
        <p:grpSpPr>
          <a:xfrm>
            <a:off x="5172810" y="2181032"/>
            <a:ext cx="117577" cy="282184"/>
            <a:chOff x="8939843" y="2120252"/>
            <a:chExt cx="190500" cy="457200"/>
          </a:xfrm>
        </p:grpSpPr>
        <p:sp>
          <p:nvSpPr>
            <p:cNvPr id="466" name="Google Shape;466;p40"/>
            <p:cNvSpPr/>
            <p:nvPr/>
          </p:nvSpPr>
          <p:spPr>
            <a:xfrm>
              <a:off x="8939843" y="2120252"/>
              <a:ext cx="190500" cy="142875"/>
            </a:xfrm>
            <a:custGeom>
              <a:rect b="b" l="l" r="r" t="t"/>
              <a:pathLst>
                <a:path extrusionOk="0" h="142875" w="190500">
                  <a:moveTo>
                    <a:pt x="9525" y="142875"/>
                  </a:moveTo>
                  <a:lnTo>
                    <a:pt x="180975" y="142875"/>
                  </a:lnTo>
                  <a:cubicBezTo>
                    <a:pt x="186690" y="142875"/>
                    <a:pt x="190500" y="139065"/>
                    <a:pt x="190500" y="133350"/>
                  </a:cubicBezTo>
                  <a:cubicBezTo>
                    <a:pt x="190500" y="101918"/>
                    <a:pt x="164783" y="76200"/>
                    <a:pt x="133350" y="76200"/>
                  </a:cubicBezTo>
                  <a:lnTo>
                    <a:pt x="133350" y="38100"/>
                  </a:lnTo>
                  <a:cubicBezTo>
                    <a:pt x="143828" y="38100"/>
                    <a:pt x="152400" y="29528"/>
                    <a:pt x="152400" y="19050"/>
                  </a:cubicBezTo>
                  <a:cubicBezTo>
                    <a:pt x="152400" y="8573"/>
                    <a:pt x="143828" y="0"/>
                    <a:pt x="133350" y="0"/>
                  </a:cubicBezTo>
                  <a:lnTo>
                    <a:pt x="57150" y="0"/>
                  </a:lnTo>
                  <a:cubicBezTo>
                    <a:pt x="46673" y="0"/>
                    <a:pt x="38100" y="8573"/>
                    <a:pt x="38100" y="19050"/>
                  </a:cubicBezTo>
                  <a:cubicBezTo>
                    <a:pt x="38100" y="29528"/>
                    <a:pt x="46673" y="38100"/>
                    <a:pt x="57150" y="38100"/>
                  </a:cubicBezTo>
                  <a:lnTo>
                    <a:pt x="57150" y="76200"/>
                  </a:lnTo>
                  <a:cubicBezTo>
                    <a:pt x="25718" y="76200"/>
                    <a:pt x="0" y="101918"/>
                    <a:pt x="0" y="133350"/>
                  </a:cubicBezTo>
                  <a:cubicBezTo>
                    <a:pt x="0" y="139065"/>
                    <a:pt x="3810" y="142875"/>
                    <a:pt x="9525" y="142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8939843" y="2291702"/>
              <a:ext cx="190500" cy="38100"/>
            </a:xfrm>
            <a:custGeom>
              <a:rect b="b" l="l" r="r" t="t"/>
              <a:pathLst>
                <a:path extrusionOk="0" h="38100" w="190500">
                  <a:moveTo>
                    <a:pt x="18097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28575"/>
                  </a:lnTo>
                  <a:cubicBezTo>
                    <a:pt x="0" y="34290"/>
                    <a:pt x="3810" y="38100"/>
                    <a:pt x="9525" y="38100"/>
                  </a:cubicBezTo>
                  <a:lnTo>
                    <a:pt x="180975" y="38100"/>
                  </a:lnTo>
                  <a:cubicBezTo>
                    <a:pt x="186690" y="38100"/>
                    <a:pt x="190500" y="34290"/>
                    <a:pt x="190500" y="28575"/>
                  </a:cubicBezTo>
                  <a:lnTo>
                    <a:pt x="190500" y="9525"/>
                  </a:lnTo>
                  <a:cubicBezTo>
                    <a:pt x="190500" y="3810"/>
                    <a:pt x="186690" y="0"/>
                    <a:pt x="180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8939843" y="2358377"/>
              <a:ext cx="190500" cy="38100"/>
            </a:xfrm>
            <a:custGeom>
              <a:rect b="b" l="l" r="r" t="t"/>
              <a:pathLst>
                <a:path extrusionOk="0" h="38100" w="190500">
                  <a:moveTo>
                    <a:pt x="18097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28575"/>
                  </a:lnTo>
                  <a:cubicBezTo>
                    <a:pt x="0" y="34290"/>
                    <a:pt x="3810" y="38100"/>
                    <a:pt x="9525" y="38100"/>
                  </a:cubicBezTo>
                  <a:lnTo>
                    <a:pt x="180975" y="38100"/>
                  </a:lnTo>
                  <a:cubicBezTo>
                    <a:pt x="186690" y="38100"/>
                    <a:pt x="190500" y="34290"/>
                    <a:pt x="190500" y="28575"/>
                  </a:cubicBezTo>
                  <a:lnTo>
                    <a:pt x="190500" y="9525"/>
                  </a:lnTo>
                  <a:cubicBezTo>
                    <a:pt x="190500" y="3810"/>
                    <a:pt x="186690" y="0"/>
                    <a:pt x="180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8939843" y="2425052"/>
              <a:ext cx="190500" cy="152400"/>
            </a:xfrm>
            <a:custGeom>
              <a:rect b="b" l="l" r="r" t="t"/>
              <a:pathLst>
                <a:path extrusionOk="0" h="152400" w="190500">
                  <a:moveTo>
                    <a:pt x="18097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133350"/>
                  </a:lnTo>
                  <a:cubicBezTo>
                    <a:pt x="0" y="143827"/>
                    <a:pt x="8573" y="152400"/>
                    <a:pt x="19050" y="152400"/>
                  </a:cubicBezTo>
                  <a:lnTo>
                    <a:pt x="171450" y="152400"/>
                  </a:lnTo>
                  <a:cubicBezTo>
                    <a:pt x="181928" y="152400"/>
                    <a:pt x="190500" y="143827"/>
                    <a:pt x="190500" y="133350"/>
                  </a:cubicBezTo>
                  <a:lnTo>
                    <a:pt x="190500" y="9525"/>
                  </a:lnTo>
                  <a:cubicBezTo>
                    <a:pt x="190500" y="3810"/>
                    <a:pt x="186690" y="0"/>
                    <a:pt x="180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40"/>
          <p:cNvGrpSpPr/>
          <p:nvPr/>
        </p:nvGrpSpPr>
        <p:grpSpPr>
          <a:xfrm>
            <a:off x="5178606" y="2724634"/>
            <a:ext cx="105819" cy="282184"/>
            <a:chOff x="7938657" y="2985328"/>
            <a:chExt cx="171450" cy="457200"/>
          </a:xfrm>
        </p:grpSpPr>
        <p:sp>
          <p:nvSpPr>
            <p:cNvPr id="471" name="Google Shape;471;p40"/>
            <p:cNvSpPr/>
            <p:nvPr/>
          </p:nvSpPr>
          <p:spPr>
            <a:xfrm>
              <a:off x="7938657" y="3118678"/>
              <a:ext cx="171450" cy="323850"/>
            </a:xfrm>
            <a:custGeom>
              <a:rect b="b" l="l" r="r" t="t"/>
              <a:pathLst>
                <a:path extrusionOk="0" h="323850" w="171450">
                  <a:moveTo>
                    <a:pt x="1619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295275"/>
                  </a:lnTo>
                  <a:cubicBezTo>
                    <a:pt x="0" y="310515"/>
                    <a:pt x="12383" y="323850"/>
                    <a:pt x="28575" y="323850"/>
                  </a:cubicBezTo>
                  <a:lnTo>
                    <a:pt x="142875" y="323850"/>
                  </a:lnTo>
                  <a:cubicBezTo>
                    <a:pt x="159068" y="323850"/>
                    <a:pt x="171450" y="310515"/>
                    <a:pt x="171450" y="295275"/>
                  </a:cubicBezTo>
                  <a:lnTo>
                    <a:pt x="171450" y="9525"/>
                  </a:lnTo>
                  <a:cubicBezTo>
                    <a:pt x="171450" y="3810"/>
                    <a:pt x="167640" y="0"/>
                    <a:pt x="161925" y="0"/>
                  </a:cubicBezTo>
                  <a:close/>
                  <a:moveTo>
                    <a:pt x="95250" y="180975"/>
                  </a:move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lnTo>
                    <a:pt x="95250" y="161925"/>
                  </a:lnTo>
                  <a:cubicBezTo>
                    <a:pt x="100965" y="161925"/>
                    <a:pt x="104775" y="165735"/>
                    <a:pt x="104775" y="171450"/>
                  </a:cubicBezTo>
                  <a:cubicBezTo>
                    <a:pt x="104775" y="177165"/>
                    <a:pt x="100965" y="180975"/>
                    <a:pt x="95250" y="180975"/>
                  </a:cubicBezTo>
                  <a:close/>
                  <a:moveTo>
                    <a:pt x="95250" y="133350"/>
                  </a:move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cubicBezTo>
                    <a:pt x="28575" y="118110"/>
                    <a:pt x="32385" y="114300"/>
                    <a:pt x="38100" y="114300"/>
                  </a:cubicBezTo>
                  <a:lnTo>
                    <a:pt x="95250" y="114300"/>
                  </a:lnTo>
                  <a:cubicBezTo>
                    <a:pt x="100965" y="114300"/>
                    <a:pt x="104775" y="118110"/>
                    <a:pt x="104775" y="123825"/>
                  </a:cubicBezTo>
                  <a:cubicBezTo>
                    <a:pt x="104775" y="129540"/>
                    <a:pt x="100965" y="133350"/>
                    <a:pt x="95250" y="133350"/>
                  </a:cubicBezTo>
                  <a:close/>
                  <a:moveTo>
                    <a:pt x="95250" y="85725"/>
                  </a:moveTo>
                  <a:lnTo>
                    <a:pt x="38100" y="85725"/>
                  </a:lnTo>
                  <a:cubicBezTo>
                    <a:pt x="32385" y="85725"/>
                    <a:pt x="28575" y="81915"/>
                    <a:pt x="28575" y="76200"/>
                  </a:cubicBezTo>
                  <a:cubicBezTo>
                    <a:pt x="28575" y="70485"/>
                    <a:pt x="32385" y="66675"/>
                    <a:pt x="38100" y="66675"/>
                  </a:cubicBezTo>
                  <a:lnTo>
                    <a:pt x="95250" y="66675"/>
                  </a:lnTo>
                  <a:cubicBezTo>
                    <a:pt x="100965" y="66675"/>
                    <a:pt x="104775" y="70485"/>
                    <a:pt x="104775" y="76200"/>
                  </a:cubicBezTo>
                  <a:cubicBezTo>
                    <a:pt x="104775" y="81915"/>
                    <a:pt x="100965" y="85725"/>
                    <a:pt x="95250" y="857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7938657" y="2985328"/>
              <a:ext cx="171450" cy="114300"/>
            </a:xfrm>
            <a:custGeom>
              <a:rect b="b" l="l" r="r" t="t"/>
              <a:pathLst>
                <a:path extrusionOk="0" h="114300" w="171450">
                  <a:moveTo>
                    <a:pt x="161925" y="85725"/>
                  </a:moveTo>
                  <a:lnTo>
                    <a:pt x="152400" y="85725"/>
                  </a:lnTo>
                  <a:lnTo>
                    <a:pt x="104775" y="38100"/>
                  </a:lnTo>
                  <a:lnTo>
                    <a:pt x="104775" y="19050"/>
                  </a:lnTo>
                  <a:cubicBezTo>
                    <a:pt x="104775" y="8573"/>
                    <a:pt x="96203" y="0"/>
                    <a:pt x="85725" y="0"/>
                  </a:cubicBezTo>
                  <a:cubicBezTo>
                    <a:pt x="75248" y="0"/>
                    <a:pt x="66675" y="8573"/>
                    <a:pt x="66675" y="19050"/>
                  </a:cubicBezTo>
                  <a:lnTo>
                    <a:pt x="66675" y="38100"/>
                  </a:lnTo>
                  <a:lnTo>
                    <a:pt x="19050" y="85725"/>
                  </a:lnTo>
                  <a:lnTo>
                    <a:pt x="9525" y="85725"/>
                  </a:lnTo>
                  <a:cubicBezTo>
                    <a:pt x="3810" y="85725"/>
                    <a:pt x="0" y="89535"/>
                    <a:pt x="0" y="95250"/>
                  </a:cubicBezTo>
                  <a:lnTo>
                    <a:pt x="0" y="104775"/>
                  </a:lnTo>
                  <a:cubicBezTo>
                    <a:pt x="0" y="110490"/>
                    <a:pt x="3810" y="114300"/>
                    <a:pt x="9525" y="114300"/>
                  </a:cubicBezTo>
                  <a:lnTo>
                    <a:pt x="161925" y="114300"/>
                  </a:lnTo>
                  <a:cubicBezTo>
                    <a:pt x="167640" y="114300"/>
                    <a:pt x="171450" y="110490"/>
                    <a:pt x="171450" y="104775"/>
                  </a:cubicBezTo>
                  <a:lnTo>
                    <a:pt x="171450" y="95250"/>
                  </a:lnTo>
                  <a:cubicBezTo>
                    <a:pt x="171450" y="89535"/>
                    <a:pt x="167640" y="85725"/>
                    <a:pt x="161925" y="857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" name="Google Shape;473;p40"/>
          <p:cNvGrpSpPr/>
          <p:nvPr/>
        </p:nvGrpSpPr>
        <p:grpSpPr>
          <a:xfrm>
            <a:off x="5125636" y="1637791"/>
            <a:ext cx="211632" cy="282184"/>
            <a:chOff x="7064474" y="449136"/>
            <a:chExt cx="342890" cy="457200"/>
          </a:xfrm>
        </p:grpSpPr>
        <p:sp>
          <p:nvSpPr>
            <p:cNvPr id="474" name="Google Shape;474;p40"/>
            <p:cNvSpPr/>
            <p:nvPr/>
          </p:nvSpPr>
          <p:spPr>
            <a:xfrm>
              <a:off x="7064474" y="449136"/>
              <a:ext cx="129745" cy="66675"/>
            </a:xfrm>
            <a:custGeom>
              <a:rect b="b" l="l" r="r" t="t"/>
              <a:pathLst>
                <a:path extrusionOk="0" h="66675" w="129745">
                  <a:moveTo>
                    <a:pt x="0" y="0"/>
                  </a:moveTo>
                  <a:lnTo>
                    <a:pt x="129746" y="0"/>
                  </a:lnTo>
                  <a:lnTo>
                    <a:pt x="129746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7073741" y="534861"/>
              <a:ext cx="111210" cy="371475"/>
            </a:xfrm>
            <a:custGeom>
              <a:rect b="b" l="l" r="r" t="t"/>
              <a:pathLst>
                <a:path extrusionOk="0" h="371475" w="111210">
                  <a:moveTo>
                    <a:pt x="0" y="314325"/>
                  </a:moveTo>
                  <a:cubicBezTo>
                    <a:pt x="0" y="345888"/>
                    <a:pt x="24895" y="371475"/>
                    <a:pt x="55605" y="371475"/>
                  </a:cubicBezTo>
                  <a:cubicBezTo>
                    <a:pt x="86315" y="371475"/>
                    <a:pt x="111211" y="345888"/>
                    <a:pt x="111211" y="314325"/>
                  </a:cubicBezTo>
                  <a:lnTo>
                    <a:pt x="111211" y="0"/>
                  </a:lnTo>
                  <a:lnTo>
                    <a:pt x="0" y="0"/>
                  </a:lnTo>
                  <a:close/>
                  <a:moveTo>
                    <a:pt x="27803" y="76200"/>
                  </a:moveTo>
                  <a:lnTo>
                    <a:pt x="83408" y="76200"/>
                  </a:lnTo>
                  <a:lnTo>
                    <a:pt x="83408" y="180975"/>
                  </a:lnTo>
                  <a:lnTo>
                    <a:pt x="27803" y="1809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7212755" y="601538"/>
              <a:ext cx="194610" cy="190503"/>
            </a:xfrm>
            <a:custGeom>
              <a:rect b="b" l="l" r="r" t="t"/>
              <a:pathLst>
                <a:path extrusionOk="0" h="190503" w="194610">
                  <a:moveTo>
                    <a:pt x="182293" y="95341"/>
                  </a:moveTo>
                  <a:lnTo>
                    <a:pt x="157456" y="92486"/>
                  </a:lnTo>
                  <a:cubicBezTo>
                    <a:pt x="157115" y="84937"/>
                    <a:pt x="155549" y="77500"/>
                    <a:pt x="152822" y="70482"/>
                  </a:cubicBezTo>
                  <a:lnTo>
                    <a:pt x="161441" y="63719"/>
                  </a:lnTo>
                  <a:cubicBezTo>
                    <a:pt x="167532" y="58880"/>
                    <a:pt x="168651" y="49882"/>
                    <a:pt x="163942" y="43622"/>
                  </a:cubicBezTo>
                  <a:cubicBezTo>
                    <a:pt x="159234" y="37363"/>
                    <a:pt x="150479" y="36212"/>
                    <a:pt x="144389" y="41052"/>
                  </a:cubicBezTo>
                  <a:lnTo>
                    <a:pt x="137160" y="46860"/>
                  </a:lnTo>
                  <a:cubicBezTo>
                    <a:pt x="131654" y="41495"/>
                    <a:pt x="125290" y="37145"/>
                    <a:pt x="118347" y="34000"/>
                  </a:cubicBezTo>
                  <a:lnTo>
                    <a:pt x="120386" y="15904"/>
                  </a:lnTo>
                  <a:cubicBezTo>
                    <a:pt x="121255" y="8066"/>
                    <a:pt x="115778" y="987"/>
                    <a:pt x="108152" y="93"/>
                  </a:cubicBezTo>
                  <a:cubicBezTo>
                    <a:pt x="100525" y="-800"/>
                    <a:pt x="93638" y="4829"/>
                    <a:pt x="92768" y="12667"/>
                  </a:cubicBezTo>
                  <a:lnTo>
                    <a:pt x="90915" y="28666"/>
                  </a:lnTo>
                  <a:cubicBezTo>
                    <a:pt x="80634" y="28923"/>
                    <a:pt x="70563" y="31700"/>
                    <a:pt x="61537" y="36764"/>
                  </a:cubicBezTo>
                  <a:lnTo>
                    <a:pt x="43002" y="14476"/>
                  </a:lnTo>
                  <a:cubicBezTo>
                    <a:pt x="37986" y="8479"/>
                    <a:pt x="29189" y="7797"/>
                    <a:pt x="23354" y="12952"/>
                  </a:cubicBezTo>
                  <a:cubicBezTo>
                    <a:pt x="17519" y="18108"/>
                    <a:pt x="16856" y="27148"/>
                    <a:pt x="21872" y="33145"/>
                  </a:cubicBezTo>
                  <a:lnTo>
                    <a:pt x="40592" y="55623"/>
                  </a:lnTo>
                  <a:cubicBezTo>
                    <a:pt x="35771" y="62311"/>
                    <a:pt x="32218" y="69874"/>
                    <a:pt x="30120" y="77914"/>
                  </a:cubicBezTo>
                  <a:lnTo>
                    <a:pt x="15477" y="76291"/>
                  </a:lnTo>
                  <a:cubicBezTo>
                    <a:pt x="7850" y="75397"/>
                    <a:pt x="961" y="81027"/>
                    <a:pt x="91" y="88866"/>
                  </a:cubicBezTo>
                  <a:cubicBezTo>
                    <a:pt x="-779" y="96706"/>
                    <a:pt x="4699" y="103786"/>
                    <a:pt x="12326" y="104681"/>
                  </a:cubicBezTo>
                  <a:lnTo>
                    <a:pt x="28822" y="106583"/>
                  </a:lnTo>
                  <a:cubicBezTo>
                    <a:pt x="29996" y="113749"/>
                    <a:pt x="32313" y="120668"/>
                    <a:pt x="35680" y="127061"/>
                  </a:cubicBezTo>
                  <a:lnTo>
                    <a:pt x="23910" y="136302"/>
                  </a:lnTo>
                  <a:cubicBezTo>
                    <a:pt x="17834" y="141159"/>
                    <a:pt x="16740" y="150162"/>
                    <a:pt x="21467" y="156406"/>
                  </a:cubicBezTo>
                  <a:cubicBezTo>
                    <a:pt x="26174" y="162626"/>
                    <a:pt x="34884" y="163771"/>
                    <a:pt x="40963" y="158970"/>
                  </a:cubicBezTo>
                  <a:lnTo>
                    <a:pt x="53937" y="148682"/>
                  </a:lnTo>
                  <a:cubicBezTo>
                    <a:pt x="60568" y="153701"/>
                    <a:pt x="68047" y="157415"/>
                    <a:pt x="75994" y="159635"/>
                  </a:cubicBezTo>
                  <a:lnTo>
                    <a:pt x="74233" y="174592"/>
                  </a:lnTo>
                  <a:cubicBezTo>
                    <a:pt x="73345" y="182407"/>
                    <a:pt x="78787" y="189483"/>
                    <a:pt x="86390" y="190396"/>
                  </a:cubicBezTo>
                  <a:cubicBezTo>
                    <a:pt x="86415" y="190400"/>
                    <a:pt x="86441" y="190403"/>
                    <a:pt x="86466" y="190406"/>
                  </a:cubicBezTo>
                  <a:cubicBezTo>
                    <a:pt x="86988" y="190486"/>
                    <a:pt x="87516" y="190516"/>
                    <a:pt x="88042" y="190498"/>
                  </a:cubicBezTo>
                  <a:cubicBezTo>
                    <a:pt x="95107" y="190490"/>
                    <a:pt x="101044" y="185042"/>
                    <a:pt x="101851" y="177829"/>
                  </a:cubicBezTo>
                  <a:lnTo>
                    <a:pt x="103797" y="160876"/>
                  </a:lnTo>
                  <a:cubicBezTo>
                    <a:pt x="110460" y="159692"/>
                    <a:pt x="116902" y="157441"/>
                    <a:pt x="122888" y="154207"/>
                  </a:cubicBezTo>
                  <a:lnTo>
                    <a:pt x="133082" y="166494"/>
                  </a:lnTo>
                  <a:cubicBezTo>
                    <a:pt x="138118" y="172450"/>
                    <a:pt x="146880" y="173130"/>
                    <a:pt x="152730" y="168020"/>
                  </a:cubicBezTo>
                  <a:cubicBezTo>
                    <a:pt x="158561" y="162862"/>
                    <a:pt x="159224" y="153825"/>
                    <a:pt x="154212" y="147826"/>
                  </a:cubicBezTo>
                  <a:lnTo>
                    <a:pt x="144111" y="135729"/>
                  </a:lnTo>
                  <a:cubicBezTo>
                    <a:pt x="147573" y="131112"/>
                    <a:pt x="150439" y="126053"/>
                    <a:pt x="152637" y="120679"/>
                  </a:cubicBezTo>
                  <a:lnTo>
                    <a:pt x="179142" y="123730"/>
                  </a:lnTo>
                  <a:cubicBezTo>
                    <a:pt x="179664" y="123805"/>
                    <a:pt x="180191" y="123835"/>
                    <a:pt x="180718" y="123823"/>
                  </a:cubicBezTo>
                  <a:cubicBezTo>
                    <a:pt x="188395" y="123818"/>
                    <a:pt x="194615" y="117417"/>
                    <a:pt x="194611" y="109527"/>
                  </a:cubicBezTo>
                  <a:cubicBezTo>
                    <a:pt x="194606" y="102269"/>
                    <a:pt x="189309" y="96168"/>
                    <a:pt x="182293" y="95341"/>
                  </a:cubicBezTo>
                  <a:close/>
                  <a:moveTo>
                    <a:pt x="74141" y="95248"/>
                  </a:moveTo>
                  <a:cubicBezTo>
                    <a:pt x="63904" y="95248"/>
                    <a:pt x="55605" y="86719"/>
                    <a:pt x="55605" y="76198"/>
                  </a:cubicBezTo>
                  <a:cubicBezTo>
                    <a:pt x="55605" y="65677"/>
                    <a:pt x="63904" y="57148"/>
                    <a:pt x="74141" y="57148"/>
                  </a:cubicBezTo>
                  <a:cubicBezTo>
                    <a:pt x="84378" y="57148"/>
                    <a:pt x="92676" y="65677"/>
                    <a:pt x="92676" y="76198"/>
                  </a:cubicBezTo>
                  <a:cubicBezTo>
                    <a:pt x="92646" y="86706"/>
                    <a:pt x="84365" y="95217"/>
                    <a:pt x="74141" y="95248"/>
                  </a:cubicBezTo>
                  <a:close/>
                  <a:moveTo>
                    <a:pt x="106577" y="133348"/>
                  </a:moveTo>
                  <a:cubicBezTo>
                    <a:pt x="98900" y="133348"/>
                    <a:pt x="92676" y="126951"/>
                    <a:pt x="92676" y="119060"/>
                  </a:cubicBezTo>
                  <a:cubicBezTo>
                    <a:pt x="92676" y="111170"/>
                    <a:pt x="98900" y="104773"/>
                    <a:pt x="106577" y="104773"/>
                  </a:cubicBezTo>
                  <a:cubicBezTo>
                    <a:pt x="114254" y="104773"/>
                    <a:pt x="120478" y="111170"/>
                    <a:pt x="120478" y="119060"/>
                  </a:cubicBezTo>
                  <a:cubicBezTo>
                    <a:pt x="120489" y="126940"/>
                    <a:pt x="114282" y="133337"/>
                    <a:pt x="106615" y="133348"/>
                  </a:cubicBezTo>
                  <a:cubicBezTo>
                    <a:pt x="106603" y="133348"/>
                    <a:pt x="106590" y="133348"/>
                    <a:pt x="106577" y="133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7" name="Google Shape;477;p40"/>
          <p:cNvSpPr/>
          <p:nvPr/>
        </p:nvSpPr>
        <p:spPr>
          <a:xfrm>
            <a:off x="5136814" y="3811255"/>
            <a:ext cx="188214" cy="282321"/>
          </a:xfrm>
          <a:custGeom>
            <a:rect b="b" l="l" r="r" t="t"/>
            <a:pathLst>
              <a:path extrusionOk="0" h="457200" w="304800">
                <a:moveTo>
                  <a:pt x="266700" y="0"/>
                </a:moveTo>
                <a:cubicBezTo>
                  <a:pt x="245745" y="0"/>
                  <a:pt x="228600" y="17145"/>
                  <a:pt x="228600" y="38100"/>
                </a:cubicBezTo>
                <a:lnTo>
                  <a:pt x="228600" y="190500"/>
                </a:lnTo>
                <a:lnTo>
                  <a:pt x="76200" y="190500"/>
                </a:lnTo>
                <a:lnTo>
                  <a:pt x="76200" y="38100"/>
                </a:lnTo>
                <a:cubicBezTo>
                  <a:pt x="76200" y="17145"/>
                  <a:pt x="59055" y="0"/>
                  <a:pt x="38100" y="0"/>
                </a:cubicBezTo>
                <a:cubicBezTo>
                  <a:pt x="17145" y="0"/>
                  <a:pt x="0" y="17145"/>
                  <a:pt x="0" y="38100"/>
                </a:cubicBezTo>
                <a:lnTo>
                  <a:pt x="0" y="419100"/>
                </a:lnTo>
                <a:cubicBezTo>
                  <a:pt x="0" y="440055"/>
                  <a:pt x="17145" y="457200"/>
                  <a:pt x="38100" y="457200"/>
                </a:cubicBezTo>
                <a:cubicBezTo>
                  <a:pt x="59055" y="457200"/>
                  <a:pt x="76200" y="440055"/>
                  <a:pt x="76200" y="419100"/>
                </a:cubicBezTo>
                <a:lnTo>
                  <a:pt x="76200" y="266700"/>
                </a:lnTo>
                <a:lnTo>
                  <a:pt x="228600" y="266700"/>
                </a:lnTo>
                <a:lnTo>
                  <a:pt x="228600" y="419100"/>
                </a:lnTo>
                <a:cubicBezTo>
                  <a:pt x="228600" y="440055"/>
                  <a:pt x="245745" y="457200"/>
                  <a:pt x="266700" y="457200"/>
                </a:cubicBezTo>
                <a:cubicBezTo>
                  <a:pt x="287655" y="457200"/>
                  <a:pt x="304800" y="440055"/>
                  <a:pt x="304800" y="419100"/>
                </a:cubicBezTo>
                <a:lnTo>
                  <a:pt x="304800" y="38100"/>
                </a:lnTo>
                <a:cubicBezTo>
                  <a:pt x="304800" y="17145"/>
                  <a:pt x="287655" y="0"/>
                  <a:pt x="2667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8" name="Google Shape;478;p40"/>
          <p:cNvGrpSpPr/>
          <p:nvPr/>
        </p:nvGrpSpPr>
        <p:grpSpPr>
          <a:xfrm>
            <a:off x="5090651" y="3267980"/>
            <a:ext cx="282036" cy="282183"/>
            <a:chOff x="9681285" y="2939573"/>
            <a:chExt cx="456961" cy="457199"/>
          </a:xfrm>
        </p:grpSpPr>
        <p:sp>
          <p:nvSpPr>
            <p:cNvPr id="479" name="Google Shape;479;p40"/>
            <p:cNvSpPr/>
            <p:nvPr/>
          </p:nvSpPr>
          <p:spPr>
            <a:xfrm>
              <a:off x="9681285" y="2939573"/>
              <a:ext cx="323373" cy="323850"/>
            </a:xfrm>
            <a:custGeom>
              <a:rect b="b" l="l" r="r" t="t"/>
              <a:pathLst>
                <a:path extrusionOk="0" h="323850" w="323373">
                  <a:moveTo>
                    <a:pt x="299799" y="138113"/>
                  </a:moveTo>
                  <a:cubicBezTo>
                    <a:pt x="331232" y="106680"/>
                    <a:pt x="331232" y="55245"/>
                    <a:pt x="299799" y="23813"/>
                  </a:cubicBezTo>
                  <a:cubicBezTo>
                    <a:pt x="283607" y="7620"/>
                    <a:pt x="263604" y="0"/>
                    <a:pt x="242649" y="0"/>
                  </a:cubicBezTo>
                  <a:cubicBezTo>
                    <a:pt x="221694" y="0"/>
                    <a:pt x="201692" y="7620"/>
                    <a:pt x="185499" y="23813"/>
                  </a:cubicBezTo>
                  <a:lnTo>
                    <a:pt x="104537" y="104775"/>
                  </a:lnTo>
                  <a:lnTo>
                    <a:pt x="23574" y="185738"/>
                  </a:lnTo>
                  <a:cubicBezTo>
                    <a:pt x="-7858" y="217170"/>
                    <a:pt x="-7858" y="268605"/>
                    <a:pt x="23574" y="300038"/>
                  </a:cubicBezTo>
                  <a:cubicBezTo>
                    <a:pt x="39767" y="316230"/>
                    <a:pt x="59769" y="323850"/>
                    <a:pt x="80724" y="323850"/>
                  </a:cubicBezTo>
                  <a:cubicBezTo>
                    <a:pt x="101679" y="323850"/>
                    <a:pt x="121682" y="316230"/>
                    <a:pt x="137874" y="300038"/>
                  </a:cubicBezTo>
                  <a:lnTo>
                    <a:pt x="218837" y="219075"/>
                  </a:lnTo>
                  <a:lnTo>
                    <a:pt x="299799" y="138113"/>
                  </a:lnTo>
                  <a:close/>
                  <a:moveTo>
                    <a:pt x="124539" y="124778"/>
                  </a:moveTo>
                  <a:lnTo>
                    <a:pt x="205502" y="43815"/>
                  </a:lnTo>
                  <a:cubicBezTo>
                    <a:pt x="215027" y="34290"/>
                    <a:pt x="228362" y="28575"/>
                    <a:pt x="242649" y="28575"/>
                  </a:cubicBezTo>
                  <a:cubicBezTo>
                    <a:pt x="256937" y="28575"/>
                    <a:pt x="269319" y="34290"/>
                    <a:pt x="279797" y="43815"/>
                  </a:cubicBezTo>
                  <a:cubicBezTo>
                    <a:pt x="299799" y="64770"/>
                    <a:pt x="299799" y="97155"/>
                    <a:pt x="279797" y="118110"/>
                  </a:cubicBezTo>
                  <a:lnTo>
                    <a:pt x="198834" y="199073"/>
                  </a:lnTo>
                  <a:lnTo>
                    <a:pt x="124539" y="1247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9890597" y="3149123"/>
              <a:ext cx="196214" cy="197167"/>
            </a:xfrm>
            <a:custGeom>
              <a:rect b="b" l="l" r="r" t="t"/>
              <a:pathLst>
                <a:path extrusionOk="0" h="197167" w="196214">
                  <a:moveTo>
                    <a:pt x="123825" y="0"/>
                  </a:moveTo>
                  <a:cubicBezTo>
                    <a:pt x="55245" y="0"/>
                    <a:pt x="0" y="55245"/>
                    <a:pt x="0" y="123825"/>
                  </a:cubicBezTo>
                  <a:cubicBezTo>
                    <a:pt x="0" y="151448"/>
                    <a:pt x="8572" y="176213"/>
                    <a:pt x="23813" y="197168"/>
                  </a:cubicBezTo>
                  <a:lnTo>
                    <a:pt x="196215" y="24765"/>
                  </a:lnTo>
                  <a:cubicBezTo>
                    <a:pt x="176213" y="8572"/>
                    <a:pt x="151448" y="0"/>
                    <a:pt x="123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9941079" y="3199605"/>
              <a:ext cx="197167" cy="197167"/>
            </a:xfrm>
            <a:custGeom>
              <a:rect b="b" l="l" r="r" t="t"/>
              <a:pathLst>
                <a:path extrusionOk="0" h="197167" w="197167">
                  <a:moveTo>
                    <a:pt x="173355" y="0"/>
                  </a:moveTo>
                  <a:lnTo>
                    <a:pt x="0" y="173355"/>
                  </a:lnTo>
                  <a:cubicBezTo>
                    <a:pt x="20003" y="188595"/>
                    <a:pt x="45720" y="197168"/>
                    <a:pt x="73343" y="197168"/>
                  </a:cubicBezTo>
                  <a:cubicBezTo>
                    <a:pt x="141923" y="197168"/>
                    <a:pt x="197168" y="141923"/>
                    <a:pt x="197168" y="73343"/>
                  </a:cubicBezTo>
                  <a:cubicBezTo>
                    <a:pt x="197168" y="45720"/>
                    <a:pt x="188595" y="20955"/>
                    <a:pt x="173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2" name="Google Shape;482;p40"/>
          <p:cNvSpPr/>
          <p:nvPr/>
        </p:nvSpPr>
        <p:spPr>
          <a:xfrm>
            <a:off x="5089754" y="4395916"/>
            <a:ext cx="282392" cy="241149"/>
          </a:xfrm>
          <a:custGeom>
            <a:rect b="b" l="l" r="r" t="t"/>
            <a:pathLst>
              <a:path extrusionOk="0" h="390525" w="457315">
                <a:moveTo>
                  <a:pt x="454400" y="356235"/>
                </a:moveTo>
                <a:lnTo>
                  <a:pt x="258185" y="17145"/>
                </a:lnTo>
                <a:cubicBezTo>
                  <a:pt x="244850" y="-5715"/>
                  <a:pt x="212465" y="-5715"/>
                  <a:pt x="199130" y="17145"/>
                </a:cubicBezTo>
                <a:lnTo>
                  <a:pt x="2915" y="356235"/>
                </a:lnTo>
                <a:cubicBezTo>
                  <a:pt x="-5657" y="371475"/>
                  <a:pt x="5773" y="390525"/>
                  <a:pt x="22918" y="390525"/>
                </a:cubicBezTo>
                <a:lnTo>
                  <a:pt x="434398" y="390525"/>
                </a:lnTo>
                <a:cubicBezTo>
                  <a:pt x="451543" y="390525"/>
                  <a:pt x="462973" y="371475"/>
                  <a:pt x="454400" y="356235"/>
                </a:cubicBezTo>
                <a:close/>
                <a:moveTo>
                  <a:pt x="228658" y="323850"/>
                </a:moveTo>
                <a:cubicBezTo>
                  <a:pt x="218180" y="323850"/>
                  <a:pt x="209608" y="315278"/>
                  <a:pt x="209608" y="304800"/>
                </a:cubicBezTo>
                <a:cubicBezTo>
                  <a:pt x="209608" y="294323"/>
                  <a:pt x="218180" y="285750"/>
                  <a:pt x="228658" y="285750"/>
                </a:cubicBezTo>
                <a:cubicBezTo>
                  <a:pt x="239135" y="285750"/>
                  <a:pt x="247708" y="294323"/>
                  <a:pt x="247708" y="304800"/>
                </a:cubicBezTo>
                <a:cubicBezTo>
                  <a:pt x="247708" y="315278"/>
                  <a:pt x="239135" y="323850"/>
                  <a:pt x="228658" y="323850"/>
                </a:cubicBezTo>
                <a:close/>
                <a:moveTo>
                  <a:pt x="247708" y="238125"/>
                </a:moveTo>
                <a:cubicBezTo>
                  <a:pt x="247708" y="248603"/>
                  <a:pt x="239135" y="257175"/>
                  <a:pt x="228658" y="257175"/>
                </a:cubicBezTo>
                <a:cubicBezTo>
                  <a:pt x="218180" y="257175"/>
                  <a:pt x="209608" y="248603"/>
                  <a:pt x="209608" y="238125"/>
                </a:cubicBezTo>
                <a:lnTo>
                  <a:pt x="209608" y="133350"/>
                </a:lnTo>
                <a:cubicBezTo>
                  <a:pt x="209608" y="122873"/>
                  <a:pt x="218180" y="114300"/>
                  <a:pt x="228658" y="114300"/>
                </a:cubicBezTo>
                <a:cubicBezTo>
                  <a:pt x="239135" y="114300"/>
                  <a:pt x="247708" y="122873"/>
                  <a:pt x="247708" y="133350"/>
                </a:cubicBezTo>
                <a:lnTo>
                  <a:pt x="247708" y="23812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3" name="Google Shape;483;p40"/>
          <p:cNvGrpSpPr/>
          <p:nvPr/>
        </p:nvGrpSpPr>
        <p:grpSpPr>
          <a:xfrm>
            <a:off x="1384682" y="2789230"/>
            <a:ext cx="282184" cy="217516"/>
            <a:chOff x="1387046" y="2225027"/>
            <a:chExt cx="457200" cy="352424"/>
          </a:xfrm>
        </p:grpSpPr>
        <p:sp>
          <p:nvSpPr>
            <p:cNvPr id="484" name="Google Shape;484;p40"/>
            <p:cNvSpPr/>
            <p:nvPr/>
          </p:nvSpPr>
          <p:spPr>
            <a:xfrm>
              <a:off x="1387046" y="2320467"/>
              <a:ext cx="190404" cy="256984"/>
            </a:xfrm>
            <a:custGeom>
              <a:rect b="b" l="l" r="r" t="t"/>
              <a:pathLst>
                <a:path extrusionOk="0" h="256984" w="190404">
                  <a:moveTo>
                    <a:pt x="95250" y="0"/>
                  </a:moveTo>
                  <a:cubicBezTo>
                    <a:pt x="40958" y="0"/>
                    <a:pt x="0" y="38576"/>
                    <a:pt x="0" y="90297"/>
                  </a:cubicBezTo>
                  <a:cubicBezTo>
                    <a:pt x="0" y="98203"/>
                    <a:pt x="6382" y="104584"/>
                    <a:pt x="14288" y="104584"/>
                  </a:cubicBezTo>
                  <a:cubicBezTo>
                    <a:pt x="22193" y="104584"/>
                    <a:pt x="28575" y="98203"/>
                    <a:pt x="28575" y="90297"/>
                  </a:cubicBezTo>
                  <a:cubicBezTo>
                    <a:pt x="28575" y="68294"/>
                    <a:pt x="39624" y="50006"/>
                    <a:pt x="57150" y="39052"/>
                  </a:cubicBezTo>
                  <a:lnTo>
                    <a:pt x="57150" y="59531"/>
                  </a:lnTo>
                  <a:lnTo>
                    <a:pt x="57150" y="124587"/>
                  </a:lnTo>
                  <a:lnTo>
                    <a:pt x="57150" y="242697"/>
                  </a:lnTo>
                  <a:cubicBezTo>
                    <a:pt x="57150" y="250603"/>
                    <a:pt x="63532" y="256985"/>
                    <a:pt x="71438" y="256985"/>
                  </a:cubicBezTo>
                  <a:cubicBezTo>
                    <a:pt x="79343" y="256985"/>
                    <a:pt x="85725" y="250603"/>
                    <a:pt x="85725" y="242697"/>
                  </a:cubicBezTo>
                  <a:lnTo>
                    <a:pt x="85725" y="142685"/>
                  </a:lnTo>
                  <a:lnTo>
                    <a:pt x="104775" y="142685"/>
                  </a:lnTo>
                  <a:lnTo>
                    <a:pt x="104775" y="242697"/>
                  </a:lnTo>
                  <a:cubicBezTo>
                    <a:pt x="104775" y="250603"/>
                    <a:pt x="111157" y="256985"/>
                    <a:pt x="119063" y="256985"/>
                  </a:cubicBezTo>
                  <a:cubicBezTo>
                    <a:pt x="126968" y="256985"/>
                    <a:pt x="133350" y="250603"/>
                    <a:pt x="133350" y="242697"/>
                  </a:cubicBezTo>
                  <a:lnTo>
                    <a:pt x="133350" y="124587"/>
                  </a:lnTo>
                  <a:lnTo>
                    <a:pt x="133350" y="59531"/>
                  </a:lnTo>
                  <a:lnTo>
                    <a:pt x="133350" y="39052"/>
                  </a:lnTo>
                  <a:cubicBezTo>
                    <a:pt x="150781" y="50006"/>
                    <a:pt x="161830" y="68294"/>
                    <a:pt x="161830" y="90202"/>
                  </a:cubicBezTo>
                  <a:cubicBezTo>
                    <a:pt x="161830" y="98107"/>
                    <a:pt x="168212" y="104489"/>
                    <a:pt x="176117" y="104489"/>
                  </a:cubicBezTo>
                  <a:cubicBezTo>
                    <a:pt x="184023" y="104489"/>
                    <a:pt x="190405" y="98107"/>
                    <a:pt x="190405" y="90202"/>
                  </a:cubicBezTo>
                  <a:cubicBezTo>
                    <a:pt x="190405" y="38576"/>
                    <a:pt x="149447" y="0"/>
                    <a:pt x="9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1444196" y="222502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1653746" y="2320467"/>
              <a:ext cx="190500" cy="256984"/>
            </a:xfrm>
            <a:custGeom>
              <a:rect b="b" l="l" r="r" t="t"/>
              <a:pathLst>
                <a:path extrusionOk="0" h="256984" w="190500">
                  <a:moveTo>
                    <a:pt x="95250" y="0"/>
                  </a:moveTo>
                  <a:cubicBezTo>
                    <a:pt x="40957" y="0"/>
                    <a:pt x="0" y="38576"/>
                    <a:pt x="0" y="90297"/>
                  </a:cubicBezTo>
                  <a:cubicBezTo>
                    <a:pt x="0" y="98203"/>
                    <a:pt x="6382" y="104584"/>
                    <a:pt x="14288" y="104584"/>
                  </a:cubicBezTo>
                  <a:cubicBezTo>
                    <a:pt x="22193" y="104584"/>
                    <a:pt x="28575" y="98203"/>
                    <a:pt x="28575" y="90297"/>
                  </a:cubicBezTo>
                  <a:cubicBezTo>
                    <a:pt x="28575" y="66580"/>
                    <a:pt x="41434" y="47244"/>
                    <a:pt x="61341" y="36671"/>
                  </a:cubicBezTo>
                  <a:lnTo>
                    <a:pt x="39338" y="150971"/>
                  </a:lnTo>
                  <a:cubicBezTo>
                    <a:pt x="38672" y="156686"/>
                    <a:pt x="43053" y="161639"/>
                    <a:pt x="48768" y="161639"/>
                  </a:cubicBezTo>
                  <a:lnTo>
                    <a:pt x="57150" y="161639"/>
                  </a:lnTo>
                  <a:lnTo>
                    <a:pt x="57150" y="242602"/>
                  </a:lnTo>
                  <a:cubicBezTo>
                    <a:pt x="57150" y="250508"/>
                    <a:pt x="63532" y="256889"/>
                    <a:pt x="71438" y="256889"/>
                  </a:cubicBezTo>
                  <a:cubicBezTo>
                    <a:pt x="79343" y="256889"/>
                    <a:pt x="85725" y="250508"/>
                    <a:pt x="85725" y="242602"/>
                  </a:cubicBezTo>
                  <a:lnTo>
                    <a:pt x="85725" y="161735"/>
                  </a:lnTo>
                  <a:lnTo>
                    <a:pt x="104775" y="161735"/>
                  </a:lnTo>
                  <a:lnTo>
                    <a:pt x="104775" y="242697"/>
                  </a:lnTo>
                  <a:cubicBezTo>
                    <a:pt x="104775" y="250603"/>
                    <a:pt x="111157" y="256985"/>
                    <a:pt x="119063" y="256985"/>
                  </a:cubicBezTo>
                  <a:cubicBezTo>
                    <a:pt x="126968" y="256985"/>
                    <a:pt x="133350" y="250603"/>
                    <a:pt x="133350" y="242697"/>
                  </a:cubicBezTo>
                  <a:lnTo>
                    <a:pt x="133350" y="161735"/>
                  </a:lnTo>
                  <a:lnTo>
                    <a:pt x="141637" y="161735"/>
                  </a:lnTo>
                  <a:cubicBezTo>
                    <a:pt x="147352" y="161735"/>
                    <a:pt x="151828" y="156686"/>
                    <a:pt x="151067" y="151066"/>
                  </a:cubicBezTo>
                  <a:lnTo>
                    <a:pt x="129064" y="36671"/>
                  </a:lnTo>
                  <a:cubicBezTo>
                    <a:pt x="148971" y="47149"/>
                    <a:pt x="161925" y="66580"/>
                    <a:pt x="161925" y="90297"/>
                  </a:cubicBezTo>
                  <a:cubicBezTo>
                    <a:pt x="161925" y="98203"/>
                    <a:pt x="168307" y="104584"/>
                    <a:pt x="176213" y="104584"/>
                  </a:cubicBezTo>
                  <a:cubicBezTo>
                    <a:pt x="184118" y="104584"/>
                    <a:pt x="190500" y="98203"/>
                    <a:pt x="190500" y="90297"/>
                  </a:cubicBezTo>
                  <a:cubicBezTo>
                    <a:pt x="190500" y="38576"/>
                    <a:pt x="149543" y="0"/>
                    <a:pt x="9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1710896" y="222502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40"/>
          <p:cNvGrpSpPr/>
          <p:nvPr/>
        </p:nvGrpSpPr>
        <p:grpSpPr>
          <a:xfrm>
            <a:off x="1431720" y="2180970"/>
            <a:ext cx="188122" cy="282184"/>
            <a:chOff x="1539446" y="1376298"/>
            <a:chExt cx="304799" cy="457200"/>
          </a:xfrm>
        </p:grpSpPr>
        <p:sp>
          <p:nvSpPr>
            <p:cNvPr id="489" name="Google Shape;489;p40"/>
            <p:cNvSpPr/>
            <p:nvPr/>
          </p:nvSpPr>
          <p:spPr>
            <a:xfrm>
              <a:off x="1548971" y="1462023"/>
              <a:ext cx="114300" cy="371475"/>
            </a:xfrm>
            <a:custGeom>
              <a:rect b="b" l="l" r="r" t="t"/>
              <a:pathLst>
                <a:path extrusionOk="0" h="371475" w="114300">
                  <a:moveTo>
                    <a:pt x="0" y="314325"/>
                  </a:moveTo>
                  <a:cubicBezTo>
                    <a:pt x="0" y="345888"/>
                    <a:pt x="25587" y="371475"/>
                    <a:pt x="57150" y="371475"/>
                  </a:cubicBezTo>
                  <a:cubicBezTo>
                    <a:pt x="88713" y="371475"/>
                    <a:pt x="114300" y="345888"/>
                    <a:pt x="114300" y="314325"/>
                  </a:cubicBezTo>
                  <a:lnTo>
                    <a:pt x="114300" y="0"/>
                  </a:lnTo>
                  <a:lnTo>
                    <a:pt x="0" y="0"/>
                  </a:lnTo>
                  <a:close/>
                  <a:moveTo>
                    <a:pt x="28575" y="76200"/>
                  </a:moveTo>
                  <a:lnTo>
                    <a:pt x="85725" y="76200"/>
                  </a:lnTo>
                  <a:lnTo>
                    <a:pt x="85725" y="180975"/>
                  </a:lnTo>
                  <a:lnTo>
                    <a:pt x="28575" y="1809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1539446" y="1376298"/>
              <a:ext cx="133350" cy="66675"/>
            </a:xfrm>
            <a:custGeom>
              <a:rect b="b" l="l" r="r" t="t"/>
              <a:pathLst>
                <a:path extrusionOk="0" h="66675" w="133350">
                  <a:moveTo>
                    <a:pt x="0" y="0"/>
                  </a:moveTo>
                  <a:lnTo>
                    <a:pt x="133350" y="0"/>
                  </a:lnTo>
                  <a:lnTo>
                    <a:pt x="133350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1691848" y="1547747"/>
              <a:ext cx="152397" cy="114300"/>
            </a:xfrm>
            <a:custGeom>
              <a:rect b="b" l="l" r="r" t="t"/>
              <a:pathLst>
                <a:path extrusionOk="0" h="114300" w="152397">
                  <a:moveTo>
                    <a:pt x="146817" y="5581"/>
                  </a:moveTo>
                  <a:cubicBezTo>
                    <a:pt x="139382" y="-1857"/>
                    <a:pt x="127324" y="-1861"/>
                    <a:pt x="119886" y="5574"/>
                  </a:cubicBezTo>
                  <a:cubicBezTo>
                    <a:pt x="119883" y="5576"/>
                    <a:pt x="119881" y="5579"/>
                    <a:pt x="119879" y="5581"/>
                  </a:cubicBezTo>
                  <a:lnTo>
                    <a:pt x="57148" y="68312"/>
                  </a:lnTo>
                  <a:lnTo>
                    <a:pt x="32517" y="43681"/>
                  </a:lnTo>
                  <a:cubicBezTo>
                    <a:pt x="25078" y="36243"/>
                    <a:pt x="13018" y="36243"/>
                    <a:pt x="5579" y="43681"/>
                  </a:cubicBezTo>
                  <a:cubicBezTo>
                    <a:pt x="-1860" y="51120"/>
                    <a:pt x="-1860" y="63180"/>
                    <a:pt x="5579" y="70619"/>
                  </a:cubicBezTo>
                  <a:lnTo>
                    <a:pt x="43679" y="108719"/>
                  </a:lnTo>
                  <a:cubicBezTo>
                    <a:pt x="51114" y="116157"/>
                    <a:pt x="63171" y="116161"/>
                    <a:pt x="70610" y="108726"/>
                  </a:cubicBezTo>
                  <a:cubicBezTo>
                    <a:pt x="70612" y="108724"/>
                    <a:pt x="70614" y="108721"/>
                    <a:pt x="70617" y="108719"/>
                  </a:cubicBezTo>
                  <a:lnTo>
                    <a:pt x="146817" y="32519"/>
                  </a:lnTo>
                  <a:cubicBezTo>
                    <a:pt x="154255" y="25084"/>
                    <a:pt x="154259" y="13027"/>
                    <a:pt x="146824" y="5588"/>
                  </a:cubicBezTo>
                  <a:cubicBezTo>
                    <a:pt x="146822" y="5586"/>
                    <a:pt x="146819" y="5584"/>
                    <a:pt x="146817" y="55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" name="Google Shape;492;p40"/>
          <p:cNvGrpSpPr/>
          <p:nvPr/>
        </p:nvGrpSpPr>
        <p:grpSpPr>
          <a:xfrm>
            <a:off x="1431711" y="3267984"/>
            <a:ext cx="188123" cy="282184"/>
            <a:chOff x="1437317" y="3004378"/>
            <a:chExt cx="304800" cy="457200"/>
          </a:xfrm>
        </p:grpSpPr>
        <p:sp>
          <p:nvSpPr>
            <p:cNvPr id="493" name="Google Shape;493;p40"/>
            <p:cNvSpPr/>
            <p:nvPr/>
          </p:nvSpPr>
          <p:spPr>
            <a:xfrm>
              <a:off x="1437317" y="3004378"/>
              <a:ext cx="304800" cy="457200"/>
            </a:xfrm>
            <a:custGeom>
              <a:rect b="b" l="l" r="r" t="t"/>
              <a:pathLst>
                <a:path extrusionOk="0" h="457200" w="304800">
                  <a:moveTo>
                    <a:pt x="285750" y="57150"/>
                  </a:moveTo>
                  <a:lnTo>
                    <a:pt x="238125" y="57150"/>
                  </a:lnTo>
                  <a:cubicBezTo>
                    <a:pt x="238125" y="46673"/>
                    <a:pt x="229553" y="38100"/>
                    <a:pt x="219075" y="38100"/>
                  </a:cubicBezTo>
                  <a:lnTo>
                    <a:pt x="190500" y="38100"/>
                  </a:lnTo>
                  <a:cubicBezTo>
                    <a:pt x="190500" y="27623"/>
                    <a:pt x="186690" y="18098"/>
                    <a:pt x="179070" y="11430"/>
                  </a:cubicBezTo>
                  <a:cubicBezTo>
                    <a:pt x="172403" y="4763"/>
                    <a:pt x="162878" y="0"/>
                    <a:pt x="152400" y="0"/>
                  </a:cubicBezTo>
                  <a:cubicBezTo>
                    <a:pt x="131445" y="0"/>
                    <a:pt x="114300" y="17145"/>
                    <a:pt x="114300" y="38100"/>
                  </a:cubicBezTo>
                  <a:lnTo>
                    <a:pt x="85725" y="38100"/>
                  </a:lnTo>
                  <a:cubicBezTo>
                    <a:pt x="75248" y="38100"/>
                    <a:pt x="66675" y="46673"/>
                    <a:pt x="66675" y="57150"/>
                  </a:cubicBezTo>
                  <a:lnTo>
                    <a:pt x="19050" y="57150"/>
                  </a:lnTo>
                  <a:cubicBezTo>
                    <a:pt x="8573" y="57150"/>
                    <a:pt x="0" y="66675"/>
                    <a:pt x="0" y="77153"/>
                  </a:cubicBezTo>
                  <a:lnTo>
                    <a:pt x="0" y="436245"/>
                  </a:lnTo>
                  <a:cubicBezTo>
                    <a:pt x="0" y="447675"/>
                    <a:pt x="8573" y="457200"/>
                    <a:pt x="19050" y="457200"/>
                  </a:cubicBezTo>
                  <a:lnTo>
                    <a:pt x="285750" y="457200"/>
                  </a:lnTo>
                  <a:cubicBezTo>
                    <a:pt x="296228" y="457200"/>
                    <a:pt x="304800" y="447675"/>
                    <a:pt x="304800" y="436245"/>
                  </a:cubicBezTo>
                  <a:lnTo>
                    <a:pt x="304800" y="77153"/>
                  </a:lnTo>
                  <a:cubicBezTo>
                    <a:pt x="304800" y="66675"/>
                    <a:pt x="296228" y="57150"/>
                    <a:pt x="285750" y="57150"/>
                  </a:cubicBezTo>
                  <a:close/>
                  <a:moveTo>
                    <a:pt x="161925" y="47625"/>
                  </a:moveTo>
                  <a:cubicBezTo>
                    <a:pt x="161925" y="52388"/>
                    <a:pt x="158115" y="57150"/>
                    <a:pt x="152400" y="57150"/>
                  </a:cubicBezTo>
                  <a:cubicBezTo>
                    <a:pt x="146685" y="57150"/>
                    <a:pt x="142875" y="52388"/>
                    <a:pt x="142875" y="47625"/>
                  </a:cubicBezTo>
                  <a:cubicBezTo>
                    <a:pt x="142875" y="42863"/>
                    <a:pt x="146685" y="38100"/>
                    <a:pt x="152400" y="38100"/>
                  </a:cubicBezTo>
                  <a:cubicBezTo>
                    <a:pt x="158115" y="38100"/>
                    <a:pt x="161925" y="42863"/>
                    <a:pt x="161925" y="47625"/>
                  </a:cubicBezTo>
                  <a:close/>
                  <a:moveTo>
                    <a:pt x="266700" y="419100"/>
                  </a:moveTo>
                  <a:lnTo>
                    <a:pt x="38100" y="419100"/>
                  </a:lnTo>
                  <a:lnTo>
                    <a:pt x="38100" y="95250"/>
                  </a:lnTo>
                  <a:lnTo>
                    <a:pt x="66675" y="95250"/>
                  </a:lnTo>
                  <a:cubicBezTo>
                    <a:pt x="66675" y="105728"/>
                    <a:pt x="75248" y="114300"/>
                    <a:pt x="85725" y="114300"/>
                  </a:cubicBezTo>
                  <a:lnTo>
                    <a:pt x="219075" y="114300"/>
                  </a:lnTo>
                  <a:cubicBezTo>
                    <a:pt x="229553" y="114300"/>
                    <a:pt x="238125" y="105728"/>
                    <a:pt x="238125" y="95250"/>
                  </a:cubicBezTo>
                  <a:lnTo>
                    <a:pt x="266700" y="95250"/>
                  </a:lnTo>
                  <a:lnTo>
                    <a:pt x="266700" y="4191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1567809" y="3341563"/>
              <a:ext cx="43814" cy="43814"/>
            </a:xfrm>
            <a:custGeom>
              <a:rect b="b" l="l" r="r" t="t"/>
              <a:pathLst>
                <a:path extrusionOk="0" h="43814" w="43814">
                  <a:moveTo>
                    <a:pt x="21908" y="0"/>
                  </a:moveTo>
                  <a:cubicBezTo>
                    <a:pt x="9525" y="0"/>
                    <a:pt x="0" y="9525"/>
                    <a:pt x="0" y="21907"/>
                  </a:cubicBezTo>
                  <a:cubicBezTo>
                    <a:pt x="0" y="34290"/>
                    <a:pt x="9525" y="43815"/>
                    <a:pt x="21908" y="43815"/>
                  </a:cubicBezTo>
                  <a:cubicBezTo>
                    <a:pt x="34290" y="43815"/>
                    <a:pt x="43815" y="34290"/>
                    <a:pt x="43815" y="21907"/>
                  </a:cubicBezTo>
                  <a:cubicBezTo>
                    <a:pt x="43815" y="9525"/>
                    <a:pt x="33338" y="0"/>
                    <a:pt x="21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1531614" y="3164874"/>
              <a:ext cx="117157" cy="155733"/>
            </a:xfrm>
            <a:custGeom>
              <a:rect b="b" l="l" r="r" t="t"/>
              <a:pathLst>
                <a:path extrusionOk="0" h="155733" w="117157">
                  <a:moveTo>
                    <a:pt x="69533" y="1429"/>
                  </a:moveTo>
                  <a:cubicBezTo>
                    <a:pt x="61913" y="-476"/>
                    <a:pt x="54293" y="-476"/>
                    <a:pt x="45720" y="1429"/>
                  </a:cubicBezTo>
                  <a:cubicBezTo>
                    <a:pt x="22860" y="6191"/>
                    <a:pt x="5715" y="24289"/>
                    <a:pt x="953" y="46196"/>
                  </a:cubicBezTo>
                  <a:cubicBezTo>
                    <a:pt x="0" y="48101"/>
                    <a:pt x="0" y="50006"/>
                    <a:pt x="0" y="51911"/>
                  </a:cubicBezTo>
                  <a:cubicBezTo>
                    <a:pt x="0" y="62389"/>
                    <a:pt x="8573" y="70961"/>
                    <a:pt x="19050" y="70961"/>
                  </a:cubicBezTo>
                  <a:cubicBezTo>
                    <a:pt x="28575" y="70961"/>
                    <a:pt x="37148" y="63341"/>
                    <a:pt x="38100" y="53816"/>
                  </a:cubicBezTo>
                  <a:cubicBezTo>
                    <a:pt x="38100" y="53816"/>
                    <a:pt x="38100" y="53816"/>
                    <a:pt x="38100" y="53816"/>
                  </a:cubicBezTo>
                  <a:cubicBezTo>
                    <a:pt x="40005" y="46196"/>
                    <a:pt x="45720" y="40481"/>
                    <a:pt x="53340" y="38576"/>
                  </a:cubicBezTo>
                  <a:cubicBezTo>
                    <a:pt x="56198" y="37624"/>
                    <a:pt x="59055" y="37624"/>
                    <a:pt x="61913" y="38576"/>
                  </a:cubicBezTo>
                  <a:cubicBezTo>
                    <a:pt x="69533" y="40481"/>
                    <a:pt x="76200" y="46196"/>
                    <a:pt x="78105" y="53816"/>
                  </a:cubicBezTo>
                  <a:cubicBezTo>
                    <a:pt x="78105" y="55721"/>
                    <a:pt x="78105" y="56674"/>
                    <a:pt x="78105" y="58579"/>
                  </a:cubicBezTo>
                  <a:cubicBezTo>
                    <a:pt x="78105" y="60484"/>
                    <a:pt x="78105" y="61436"/>
                    <a:pt x="78105" y="62389"/>
                  </a:cubicBezTo>
                  <a:cubicBezTo>
                    <a:pt x="76200" y="70009"/>
                    <a:pt x="70485" y="76676"/>
                    <a:pt x="62865" y="78581"/>
                  </a:cubicBezTo>
                  <a:cubicBezTo>
                    <a:pt x="61913" y="78581"/>
                    <a:pt x="60008" y="78581"/>
                    <a:pt x="59055" y="78581"/>
                  </a:cubicBezTo>
                  <a:cubicBezTo>
                    <a:pt x="48578" y="78581"/>
                    <a:pt x="40005" y="87154"/>
                    <a:pt x="40005" y="97631"/>
                  </a:cubicBezTo>
                  <a:lnTo>
                    <a:pt x="40005" y="136684"/>
                  </a:lnTo>
                  <a:cubicBezTo>
                    <a:pt x="40005" y="147161"/>
                    <a:pt x="48578" y="155734"/>
                    <a:pt x="59055" y="155734"/>
                  </a:cubicBezTo>
                  <a:cubicBezTo>
                    <a:pt x="69533" y="155734"/>
                    <a:pt x="78105" y="147161"/>
                    <a:pt x="78105" y="136684"/>
                  </a:cubicBezTo>
                  <a:lnTo>
                    <a:pt x="78105" y="112871"/>
                  </a:lnTo>
                  <a:cubicBezTo>
                    <a:pt x="97155" y="106204"/>
                    <a:pt x="112395" y="90011"/>
                    <a:pt x="116205" y="69056"/>
                  </a:cubicBezTo>
                  <a:cubicBezTo>
                    <a:pt x="117158" y="65246"/>
                    <a:pt x="117158" y="61436"/>
                    <a:pt x="117158" y="57626"/>
                  </a:cubicBezTo>
                  <a:cubicBezTo>
                    <a:pt x="117158" y="53816"/>
                    <a:pt x="117158" y="50006"/>
                    <a:pt x="116205" y="45244"/>
                  </a:cubicBezTo>
                  <a:cubicBezTo>
                    <a:pt x="110490" y="23336"/>
                    <a:pt x="92393" y="6191"/>
                    <a:pt x="69533" y="1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6" name="Google Shape;496;p40"/>
          <p:cNvSpPr/>
          <p:nvPr/>
        </p:nvSpPr>
        <p:spPr>
          <a:xfrm>
            <a:off x="1384570" y="1637754"/>
            <a:ext cx="282321" cy="282321"/>
          </a:xfrm>
          <a:custGeom>
            <a:rect b="b" l="l" r="r" t="t"/>
            <a:pathLst>
              <a:path extrusionOk="0" h="457200" w="45720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7" name="Google Shape;497;p40"/>
          <p:cNvGrpSpPr/>
          <p:nvPr/>
        </p:nvGrpSpPr>
        <p:grpSpPr>
          <a:xfrm>
            <a:off x="1399039" y="3811559"/>
            <a:ext cx="253467" cy="282183"/>
            <a:chOff x="1385976" y="3667543"/>
            <a:chExt cx="410672" cy="457199"/>
          </a:xfrm>
        </p:grpSpPr>
        <p:sp>
          <p:nvSpPr>
            <p:cNvPr id="498" name="Google Shape;498;p40"/>
            <p:cNvSpPr/>
            <p:nvPr/>
          </p:nvSpPr>
          <p:spPr>
            <a:xfrm>
              <a:off x="1463246" y="3667543"/>
              <a:ext cx="247650" cy="266700"/>
            </a:xfrm>
            <a:custGeom>
              <a:rect b="b" l="l" r="r" t="t"/>
              <a:pathLst>
                <a:path extrusionOk="0" h="266700" w="247650">
                  <a:moveTo>
                    <a:pt x="28575" y="228600"/>
                  </a:moveTo>
                  <a:lnTo>
                    <a:pt x="57150" y="228600"/>
                  </a:lnTo>
                  <a:lnTo>
                    <a:pt x="57150" y="247650"/>
                  </a:lnTo>
                  <a:cubicBezTo>
                    <a:pt x="57150" y="258128"/>
                    <a:pt x="65723" y="266700"/>
                    <a:pt x="76200" y="266700"/>
                  </a:cubicBezTo>
                  <a:lnTo>
                    <a:pt x="171450" y="266700"/>
                  </a:lnTo>
                  <a:cubicBezTo>
                    <a:pt x="181928" y="266700"/>
                    <a:pt x="190500" y="258128"/>
                    <a:pt x="190500" y="247650"/>
                  </a:cubicBezTo>
                  <a:lnTo>
                    <a:pt x="190500" y="228600"/>
                  </a:lnTo>
                  <a:lnTo>
                    <a:pt x="219075" y="228600"/>
                  </a:lnTo>
                  <a:cubicBezTo>
                    <a:pt x="226695" y="228600"/>
                    <a:pt x="234315" y="225743"/>
                    <a:pt x="239077" y="220028"/>
                  </a:cubicBezTo>
                  <a:cubicBezTo>
                    <a:pt x="243840" y="215265"/>
                    <a:pt x="247650" y="207645"/>
                    <a:pt x="247650" y="200025"/>
                  </a:cubicBezTo>
                  <a:cubicBezTo>
                    <a:pt x="247650" y="185738"/>
                    <a:pt x="237173" y="173355"/>
                    <a:pt x="222885" y="171450"/>
                  </a:cubicBezTo>
                  <a:cubicBezTo>
                    <a:pt x="232410" y="154305"/>
                    <a:pt x="238125" y="135255"/>
                    <a:pt x="238125" y="114300"/>
                  </a:cubicBezTo>
                  <a:cubicBezTo>
                    <a:pt x="238125" y="51435"/>
                    <a:pt x="186690" y="0"/>
                    <a:pt x="123825" y="0"/>
                  </a:cubicBezTo>
                  <a:cubicBezTo>
                    <a:pt x="60960" y="0"/>
                    <a:pt x="9525" y="51435"/>
                    <a:pt x="9525" y="114300"/>
                  </a:cubicBezTo>
                  <a:cubicBezTo>
                    <a:pt x="9525" y="135255"/>
                    <a:pt x="15240" y="155258"/>
                    <a:pt x="24765" y="171450"/>
                  </a:cubicBezTo>
                  <a:cubicBezTo>
                    <a:pt x="18097" y="172403"/>
                    <a:pt x="12383" y="175260"/>
                    <a:pt x="8572" y="179070"/>
                  </a:cubicBezTo>
                  <a:cubicBezTo>
                    <a:pt x="2858" y="184785"/>
                    <a:pt x="0" y="192405"/>
                    <a:pt x="0" y="200025"/>
                  </a:cubicBezTo>
                  <a:cubicBezTo>
                    <a:pt x="0" y="215265"/>
                    <a:pt x="13335" y="228600"/>
                    <a:pt x="28575" y="228600"/>
                  </a:cubicBezTo>
                  <a:close/>
                  <a:moveTo>
                    <a:pt x="114300" y="180975"/>
                  </a:moveTo>
                  <a:lnTo>
                    <a:pt x="114300" y="200025"/>
                  </a:lnTo>
                  <a:cubicBezTo>
                    <a:pt x="114300" y="205740"/>
                    <a:pt x="110490" y="209550"/>
                    <a:pt x="104775" y="209550"/>
                  </a:cubicBezTo>
                  <a:cubicBezTo>
                    <a:pt x="99060" y="209550"/>
                    <a:pt x="95250" y="205740"/>
                    <a:pt x="95250" y="200025"/>
                  </a:cubicBezTo>
                  <a:lnTo>
                    <a:pt x="95250" y="180975"/>
                  </a:lnTo>
                  <a:cubicBezTo>
                    <a:pt x="95250" y="175260"/>
                    <a:pt x="99060" y="171450"/>
                    <a:pt x="104775" y="171450"/>
                  </a:cubicBezTo>
                  <a:cubicBezTo>
                    <a:pt x="110490" y="171450"/>
                    <a:pt x="114300" y="175260"/>
                    <a:pt x="114300" y="180975"/>
                  </a:cubicBezTo>
                  <a:close/>
                  <a:moveTo>
                    <a:pt x="133350" y="180975"/>
                  </a:moveTo>
                  <a:cubicBezTo>
                    <a:pt x="133350" y="175260"/>
                    <a:pt x="137160" y="171450"/>
                    <a:pt x="142875" y="171450"/>
                  </a:cubicBezTo>
                  <a:cubicBezTo>
                    <a:pt x="148590" y="171450"/>
                    <a:pt x="152400" y="175260"/>
                    <a:pt x="152400" y="180975"/>
                  </a:cubicBezTo>
                  <a:lnTo>
                    <a:pt x="152400" y="200025"/>
                  </a:lnTo>
                  <a:cubicBezTo>
                    <a:pt x="152400" y="205740"/>
                    <a:pt x="148590" y="209550"/>
                    <a:pt x="142875" y="209550"/>
                  </a:cubicBezTo>
                  <a:cubicBezTo>
                    <a:pt x="137160" y="209550"/>
                    <a:pt x="133350" y="205740"/>
                    <a:pt x="133350" y="200025"/>
                  </a:cubicBezTo>
                  <a:lnTo>
                    <a:pt x="133350" y="180975"/>
                  </a:lnTo>
                  <a:close/>
                  <a:moveTo>
                    <a:pt x="176213" y="95250"/>
                  </a:moveTo>
                  <a:cubicBezTo>
                    <a:pt x="189548" y="95250"/>
                    <a:pt x="200025" y="105728"/>
                    <a:pt x="200025" y="119063"/>
                  </a:cubicBezTo>
                  <a:cubicBezTo>
                    <a:pt x="200025" y="132398"/>
                    <a:pt x="189548" y="142875"/>
                    <a:pt x="176213" y="142875"/>
                  </a:cubicBezTo>
                  <a:cubicBezTo>
                    <a:pt x="162878" y="142875"/>
                    <a:pt x="152400" y="132398"/>
                    <a:pt x="152400" y="119063"/>
                  </a:cubicBezTo>
                  <a:cubicBezTo>
                    <a:pt x="152400" y="105728"/>
                    <a:pt x="162878" y="95250"/>
                    <a:pt x="176213" y="95250"/>
                  </a:cubicBezTo>
                  <a:close/>
                  <a:moveTo>
                    <a:pt x="71438" y="95250"/>
                  </a:moveTo>
                  <a:cubicBezTo>
                    <a:pt x="84773" y="95250"/>
                    <a:pt x="95250" y="105728"/>
                    <a:pt x="95250" y="119063"/>
                  </a:cubicBezTo>
                  <a:cubicBezTo>
                    <a:pt x="95250" y="132398"/>
                    <a:pt x="84773" y="142875"/>
                    <a:pt x="71438" y="142875"/>
                  </a:cubicBezTo>
                  <a:cubicBezTo>
                    <a:pt x="58103" y="142875"/>
                    <a:pt x="47625" y="132398"/>
                    <a:pt x="47625" y="119063"/>
                  </a:cubicBezTo>
                  <a:cubicBezTo>
                    <a:pt x="47625" y="105728"/>
                    <a:pt x="58103" y="95250"/>
                    <a:pt x="71438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1385976" y="3905076"/>
              <a:ext cx="410672" cy="219666"/>
            </a:xfrm>
            <a:custGeom>
              <a:rect b="b" l="l" r="r" t="t"/>
              <a:pathLst>
                <a:path extrusionOk="0" h="219666" w="410672">
                  <a:moveTo>
                    <a:pt x="392547" y="49169"/>
                  </a:moveTo>
                  <a:lnTo>
                    <a:pt x="382070" y="46312"/>
                  </a:lnTo>
                  <a:lnTo>
                    <a:pt x="387785" y="36787"/>
                  </a:lnTo>
                  <a:cubicBezTo>
                    <a:pt x="394452" y="25357"/>
                    <a:pt x="391595" y="11069"/>
                    <a:pt x="380165" y="4402"/>
                  </a:cubicBezTo>
                  <a:cubicBezTo>
                    <a:pt x="368735" y="-2266"/>
                    <a:pt x="354447" y="592"/>
                    <a:pt x="347780" y="12022"/>
                  </a:cubicBezTo>
                  <a:lnTo>
                    <a:pt x="327777" y="42502"/>
                  </a:lnTo>
                  <a:lnTo>
                    <a:pt x="201095" y="95842"/>
                  </a:lnTo>
                  <a:lnTo>
                    <a:pt x="76317" y="43454"/>
                  </a:lnTo>
                  <a:lnTo>
                    <a:pt x="65840" y="15832"/>
                  </a:lnTo>
                  <a:cubicBezTo>
                    <a:pt x="61077" y="3449"/>
                    <a:pt x="47742" y="-3218"/>
                    <a:pt x="35360" y="1544"/>
                  </a:cubicBezTo>
                  <a:cubicBezTo>
                    <a:pt x="22977" y="6307"/>
                    <a:pt x="16310" y="19642"/>
                    <a:pt x="21072" y="32024"/>
                  </a:cubicBezTo>
                  <a:lnTo>
                    <a:pt x="25835" y="45359"/>
                  </a:lnTo>
                  <a:lnTo>
                    <a:pt x="16310" y="48217"/>
                  </a:lnTo>
                  <a:cubicBezTo>
                    <a:pt x="3927" y="52027"/>
                    <a:pt x="-2740" y="65362"/>
                    <a:pt x="1070" y="78697"/>
                  </a:cubicBezTo>
                  <a:cubicBezTo>
                    <a:pt x="5832" y="89174"/>
                    <a:pt x="14405" y="95842"/>
                    <a:pt x="24882" y="95842"/>
                  </a:cubicBezTo>
                  <a:cubicBezTo>
                    <a:pt x="27740" y="95842"/>
                    <a:pt x="29645" y="95842"/>
                    <a:pt x="32502" y="94889"/>
                  </a:cubicBezTo>
                  <a:lnTo>
                    <a:pt x="56315" y="87269"/>
                  </a:lnTo>
                  <a:lnTo>
                    <a:pt x="134420" y="119654"/>
                  </a:lnTo>
                  <a:lnTo>
                    <a:pt x="93462" y="136799"/>
                  </a:lnTo>
                  <a:lnTo>
                    <a:pt x="73460" y="126322"/>
                  </a:lnTo>
                  <a:cubicBezTo>
                    <a:pt x="62030" y="120607"/>
                    <a:pt x="47742" y="125369"/>
                    <a:pt x="41075" y="136799"/>
                  </a:cubicBezTo>
                  <a:cubicBezTo>
                    <a:pt x="35360" y="148229"/>
                    <a:pt x="40122" y="162517"/>
                    <a:pt x="51552" y="169184"/>
                  </a:cubicBezTo>
                  <a:lnTo>
                    <a:pt x="62982" y="174899"/>
                  </a:lnTo>
                  <a:lnTo>
                    <a:pt x="58220" y="188234"/>
                  </a:lnTo>
                  <a:cubicBezTo>
                    <a:pt x="54410" y="200617"/>
                    <a:pt x="61077" y="213952"/>
                    <a:pt x="73460" y="218714"/>
                  </a:cubicBezTo>
                  <a:cubicBezTo>
                    <a:pt x="77270" y="219667"/>
                    <a:pt x="79175" y="219667"/>
                    <a:pt x="82032" y="219667"/>
                  </a:cubicBezTo>
                  <a:cubicBezTo>
                    <a:pt x="92510" y="219667"/>
                    <a:pt x="101082" y="212999"/>
                    <a:pt x="104892" y="203474"/>
                  </a:cubicBezTo>
                  <a:lnTo>
                    <a:pt x="112512" y="181567"/>
                  </a:lnTo>
                  <a:lnTo>
                    <a:pt x="201095" y="143467"/>
                  </a:lnTo>
                  <a:lnTo>
                    <a:pt x="290630" y="180614"/>
                  </a:lnTo>
                  <a:lnTo>
                    <a:pt x="298250" y="202522"/>
                  </a:lnTo>
                  <a:cubicBezTo>
                    <a:pt x="301107" y="212047"/>
                    <a:pt x="310632" y="218714"/>
                    <a:pt x="321110" y="218714"/>
                  </a:cubicBezTo>
                  <a:cubicBezTo>
                    <a:pt x="323967" y="218714"/>
                    <a:pt x="325872" y="218714"/>
                    <a:pt x="328730" y="217762"/>
                  </a:cubicBezTo>
                  <a:cubicBezTo>
                    <a:pt x="341112" y="213952"/>
                    <a:pt x="347780" y="200617"/>
                    <a:pt x="343970" y="187282"/>
                  </a:cubicBezTo>
                  <a:lnTo>
                    <a:pt x="339207" y="173947"/>
                  </a:lnTo>
                  <a:lnTo>
                    <a:pt x="350637" y="168232"/>
                  </a:lnTo>
                  <a:cubicBezTo>
                    <a:pt x="362067" y="162517"/>
                    <a:pt x="366830" y="148229"/>
                    <a:pt x="361115" y="135847"/>
                  </a:cubicBezTo>
                  <a:cubicBezTo>
                    <a:pt x="355400" y="124417"/>
                    <a:pt x="341112" y="119654"/>
                    <a:pt x="328730" y="125369"/>
                  </a:cubicBezTo>
                  <a:lnTo>
                    <a:pt x="308727" y="135847"/>
                  </a:lnTo>
                  <a:lnTo>
                    <a:pt x="267770" y="119654"/>
                  </a:lnTo>
                  <a:lnTo>
                    <a:pt x="346827" y="86317"/>
                  </a:lnTo>
                  <a:lnTo>
                    <a:pt x="381117" y="94889"/>
                  </a:lnTo>
                  <a:cubicBezTo>
                    <a:pt x="383022" y="95842"/>
                    <a:pt x="384927" y="95842"/>
                    <a:pt x="386832" y="95842"/>
                  </a:cubicBezTo>
                  <a:cubicBezTo>
                    <a:pt x="397310" y="95842"/>
                    <a:pt x="406835" y="88222"/>
                    <a:pt x="409692" y="77744"/>
                  </a:cubicBezTo>
                  <a:cubicBezTo>
                    <a:pt x="413502" y="65362"/>
                    <a:pt x="405882" y="52027"/>
                    <a:pt x="392547" y="491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0" name="Google Shape;500;p40"/>
          <p:cNvSpPr/>
          <p:nvPr/>
        </p:nvSpPr>
        <p:spPr>
          <a:xfrm>
            <a:off x="1384643" y="4395917"/>
            <a:ext cx="282173" cy="241149"/>
          </a:xfrm>
          <a:custGeom>
            <a:rect b="b" l="l" r="r" t="t"/>
            <a:pathLst>
              <a:path extrusionOk="0" h="390524" w="456961">
                <a:moveTo>
                  <a:pt x="423386" y="37386"/>
                </a:moveTo>
                <a:lnTo>
                  <a:pt x="419576" y="33576"/>
                </a:lnTo>
                <a:cubicBezTo>
                  <a:pt x="375761" y="-10239"/>
                  <a:pt x="303371" y="-10239"/>
                  <a:pt x="259556" y="33576"/>
                </a:cubicBezTo>
                <a:lnTo>
                  <a:pt x="228124" y="66913"/>
                </a:lnTo>
                <a:lnTo>
                  <a:pt x="196691" y="33576"/>
                </a:lnTo>
                <a:cubicBezTo>
                  <a:pt x="151924" y="-11192"/>
                  <a:pt x="80486" y="-11192"/>
                  <a:pt x="36671" y="33576"/>
                </a:cubicBezTo>
                <a:lnTo>
                  <a:pt x="32861" y="37386"/>
                </a:lnTo>
                <a:cubicBezTo>
                  <a:pt x="-10954" y="81201"/>
                  <a:pt x="-10954" y="153591"/>
                  <a:pt x="32861" y="197406"/>
                </a:cubicBezTo>
                <a:lnTo>
                  <a:pt x="219551" y="386953"/>
                </a:lnTo>
                <a:cubicBezTo>
                  <a:pt x="224314" y="391716"/>
                  <a:pt x="231934" y="391716"/>
                  <a:pt x="236696" y="386953"/>
                </a:cubicBezTo>
                <a:lnTo>
                  <a:pt x="423386" y="197406"/>
                </a:lnTo>
                <a:cubicBezTo>
                  <a:pt x="468154" y="152638"/>
                  <a:pt x="468154" y="81201"/>
                  <a:pt x="423386" y="373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1" name="Google Shape;501;p40"/>
          <p:cNvGrpSpPr/>
          <p:nvPr/>
        </p:nvGrpSpPr>
        <p:grpSpPr>
          <a:xfrm>
            <a:off x="1961059" y="2730440"/>
            <a:ext cx="188123" cy="276305"/>
            <a:chOff x="2392049" y="2120817"/>
            <a:chExt cx="304800" cy="447675"/>
          </a:xfrm>
        </p:grpSpPr>
        <p:sp>
          <p:nvSpPr>
            <p:cNvPr id="502" name="Google Shape;502;p40"/>
            <p:cNvSpPr/>
            <p:nvPr/>
          </p:nvSpPr>
          <p:spPr>
            <a:xfrm>
              <a:off x="2392049" y="2206542"/>
              <a:ext cx="247650" cy="361950"/>
            </a:xfrm>
            <a:custGeom>
              <a:rect b="b" l="l" r="r" t="t"/>
              <a:pathLst>
                <a:path extrusionOk="0" h="361950" w="247650">
                  <a:moveTo>
                    <a:pt x="247650" y="114300"/>
                  </a:moveTo>
                  <a:cubicBezTo>
                    <a:pt x="247650" y="49530"/>
                    <a:pt x="194310" y="0"/>
                    <a:pt x="123825" y="0"/>
                  </a:cubicBezTo>
                  <a:cubicBezTo>
                    <a:pt x="53340" y="0"/>
                    <a:pt x="0" y="49530"/>
                    <a:pt x="0" y="114300"/>
                  </a:cubicBezTo>
                  <a:cubicBezTo>
                    <a:pt x="0" y="124778"/>
                    <a:pt x="8573" y="133350"/>
                    <a:pt x="19050" y="133350"/>
                  </a:cubicBezTo>
                  <a:cubicBezTo>
                    <a:pt x="29528" y="133350"/>
                    <a:pt x="38100" y="124778"/>
                    <a:pt x="38100" y="114300"/>
                  </a:cubicBezTo>
                  <a:cubicBezTo>
                    <a:pt x="38100" y="83820"/>
                    <a:pt x="54293" y="61913"/>
                    <a:pt x="76200" y="50483"/>
                  </a:cubicBezTo>
                  <a:lnTo>
                    <a:pt x="76200" y="164783"/>
                  </a:lnTo>
                  <a:lnTo>
                    <a:pt x="76200" y="191453"/>
                  </a:lnTo>
                  <a:lnTo>
                    <a:pt x="76200" y="342900"/>
                  </a:lnTo>
                  <a:cubicBezTo>
                    <a:pt x="76200" y="353378"/>
                    <a:pt x="84773" y="361950"/>
                    <a:pt x="95250" y="361950"/>
                  </a:cubicBezTo>
                  <a:cubicBezTo>
                    <a:pt x="105728" y="361950"/>
                    <a:pt x="114300" y="353378"/>
                    <a:pt x="114300" y="342900"/>
                  </a:cubicBezTo>
                  <a:lnTo>
                    <a:pt x="114300" y="209550"/>
                  </a:lnTo>
                  <a:lnTo>
                    <a:pt x="133350" y="209550"/>
                  </a:lnTo>
                  <a:lnTo>
                    <a:pt x="133350" y="342900"/>
                  </a:lnTo>
                  <a:cubicBezTo>
                    <a:pt x="133350" y="353378"/>
                    <a:pt x="141923" y="361950"/>
                    <a:pt x="152400" y="361950"/>
                  </a:cubicBezTo>
                  <a:cubicBezTo>
                    <a:pt x="162878" y="361950"/>
                    <a:pt x="171450" y="353378"/>
                    <a:pt x="171450" y="342900"/>
                  </a:cubicBezTo>
                  <a:lnTo>
                    <a:pt x="171450" y="191453"/>
                  </a:lnTo>
                  <a:lnTo>
                    <a:pt x="171450" y="164783"/>
                  </a:lnTo>
                  <a:lnTo>
                    <a:pt x="171450" y="50483"/>
                  </a:lnTo>
                  <a:cubicBezTo>
                    <a:pt x="193358" y="62865"/>
                    <a:pt x="209550" y="83820"/>
                    <a:pt x="209550" y="114300"/>
                  </a:cubicBezTo>
                  <a:cubicBezTo>
                    <a:pt x="209550" y="124778"/>
                    <a:pt x="218123" y="133350"/>
                    <a:pt x="228600" y="133350"/>
                  </a:cubicBezTo>
                  <a:cubicBezTo>
                    <a:pt x="239078" y="133350"/>
                    <a:pt x="247650" y="124778"/>
                    <a:pt x="247650" y="1143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2534924" y="212081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2620649" y="2382754"/>
              <a:ext cx="76200" cy="185737"/>
            </a:xfrm>
            <a:custGeom>
              <a:rect b="b" l="l" r="r" t="t"/>
              <a:pathLst>
                <a:path extrusionOk="0" h="185737" w="76200">
                  <a:moveTo>
                    <a:pt x="38100" y="0"/>
                  </a:moveTo>
                  <a:cubicBezTo>
                    <a:pt x="16193" y="0"/>
                    <a:pt x="0" y="17145"/>
                    <a:pt x="0" y="38100"/>
                  </a:cubicBezTo>
                  <a:cubicBezTo>
                    <a:pt x="0" y="45720"/>
                    <a:pt x="6668" y="52388"/>
                    <a:pt x="14288" y="52388"/>
                  </a:cubicBezTo>
                  <a:cubicBezTo>
                    <a:pt x="21907" y="52388"/>
                    <a:pt x="28575" y="45720"/>
                    <a:pt x="28575" y="38100"/>
                  </a:cubicBezTo>
                  <a:cubicBezTo>
                    <a:pt x="28575" y="32385"/>
                    <a:pt x="32385" y="28575"/>
                    <a:pt x="38100" y="28575"/>
                  </a:cubicBezTo>
                  <a:cubicBezTo>
                    <a:pt x="43815" y="28575"/>
                    <a:pt x="47625" y="32385"/>
                    <a:pt x="47625" y="38100"/>
                  </a:cubicBezTo>
                  <a:lnTo>
                    <a:pt x="47625" y="171450"/>
                  </a:lnTo>
                  <a:cubicBezTo>
                    <a:pt x="47625" y="179070"/>
                    <a:pt x="54293" y="185738"/>
                    <a:pt x="61913" y="185738"/>
                  </a:cubicBezTo>
                  <a:cubicBezTo>
                    <a:pt x="69532" y="185738"/>
                    <a:pt x="76200" y="179070"/>
                    <a:pt x="76200" y="171450"/>
                  </a:cubicBezTo>
                  <a:lnTo>
                    <a:pt x="76200" y="38100"/>
                  </a:lnTo>
                  <a:cubicBezTo>
                    <a:pt x="76200" y="17145"/>
                    <a:pt x="59055" y="0"/>
                    <a:pt x="38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p40"/>
          <p:cNvSpPr/>
          <p:nvPr/>
        </p:nvSpPr>
        <p:spPr>
          <a:xfrm>
            <a:off x="1913840" y="2180833"/>
            <a:ext cx="282321" cy="282344"/>
          </a:xfrm>
          <a:custGeom>
            <a:rect b="b" l="l" r="r" t="t"/>
            <a:pathLst>
              <a:path extrusionOk="0" h="457237" w="457200">
                <a:moveTo>
                  <a:pt x="371475" y="71466"/>
                </a:moveTo>
                <a:lnTo>
                  <a:pt x="371475" y="71476"/>
                </a:lnTo>
                <a:cubicBezTo>
                  <a:pt x="371474" y="72388"/>
                  <a:pt x="371383" y="73298"/>
                  <a:pt x="371202" y="74192"/>
                </a:cubicBezTo>
                <a:cubicBezTo>
                  <a:pt x="371030" y="75057"/>
                  <a:pt x="370779" y="75904"/>
                  <a:pt x="370449" y="76722"/>
                </a:cubicBezTo>
                <a:lnTo>
                  <a:pt x="370422" y="76815"/>
                </a:lnTo>
                <a:lnTo>
                  <a:pt x="370421" y="76815"/>
                </a:lnTo>
                <a:cubicBezTo>
                  <a:pt x="369622" y="78771"/>
                  <a:pt x="368399" y="80525"/>
                  <a:pt x="366840" y="81950"/>
                </a:cubicBezTo>
                <a:lnTo>
                  <a:pt x="309916" y="138774"/>
                </a:lnTo>
                <a:cubicBezTo>
                  <a:pt x="304398" y="144302"/>
                  <a:pt x="295445" y="144311"/>
                  <a:pt x="289916" y="138793"/>
                </a:cubicBezTo>
                <a:cubicBezTo>
                  <a:pt x="284389" y="133275"/>
                  <a:pt x="284379" y="124322"/>
                  <a:pt x="289897" y="118794"/>
                </a:cubicBezTo>
                <a:lnTo>
                  <a:pt x="322985" y="85763"/>
                </a:lnTo>
                <a:lnTo>
                  <a:pt x="134215" y="85763"/>
                </a:lnTo>
                <a:lnTo>
                  <a:pt x="167303" y="118794"/>
                </a:lnTo>
                <a:cubicBezTo>
                  <a:pt x="172820" y="124322"/>
                  <a:pt x="172811" y="133275"/>
                  <a:pt x="167284" y="138793"/>
                </a:cubicBezTo>
                <a:cubicBezTo>
                  <a:pt x="161755" y="144311"/>
                  <a:pt x="152801" y="144302"/>
                  <a:pt x="147284" y="138774"/>
                </a:cubicBezTo>
                <a:lnTo>
                  <a:pt x="90354" y="81945"/>
                </a:lnTo>
                <a:cubicBezTo>
                  <a:pt x="88797" y="80521"/>
                  <a:pt x="87576" y="78768"/>
                  <a:pt x="86779" y="76815"/>
                </a:cubicBezTo>
                <a:lnTo>
                  <a:pt x="86747" y="76713"/>
                </a:lnTo>
                <a:cubicBezTo>
                  <a:pt x="86078" y="75047"/>
                  <a:pt x="85731" y="73270"/>
                  <a:pt x="85725" y="71476"/>
                </a:cubicBezTo>
                <a:lnTo>
                  <a:pt x="85725" y="71466"/>
                </a:lnTo>
                <a:cubicBezTo>
                  <a:pt x="85734" y="69680"/>
                  <a:pt x="86079" y="67911"/>
                  <a:pt x="86744" y="66252"/>
                </a:cubicBezTo>
                <a:lnTo>
                  <a:pt x="86783" y="66122"/>
                </a:lnTo>
                <a:cubicBezTo>
                  <a:pt x="87576" y="64185"/>
                  <a:pt x="88786" y="62446"/>
                  <a:pt x="90327" y="61029"/>
                </a:cubicBezTo>
                <a:lnTo>
                  <a:pt x="147284" y="4177"/>
                </a:lnTo>
                <a:cubicBezTo>
                  <a:pt x="152788" y="-1365"/>
                  <a:pt x="161741" y="-1396"/>
                  <a:pt x="167284" y="4107"/>
                </a:cubicBezTo>
                <a:cubicBezTo>
                  <a:pt x="172825" y="9610"/>
                  <a:pt x="172857" y="18564"/>
                  <a:pt x="167354" y="24106"/>
                </a:cubicBezTo>
                <a:cubicBezTo>
                  <a:pt x="167337" y="24123"/>
                  <a:pt x="167320" y="24141"/>
                  <a:pt x="167303" y="24158"/>
                </a:cubicBezTo>
                <a:lnTo>
                  <a:pt x="134213" y="57188"/>
                </a:lnTo>
                <a:lnTo>
                  <a:pt x="322987" y="57188"/>
                </a:lnTo>
                <a:lnTo>
                  <a:pt x="289897" y="24158"/>
                </a:lnTo>
                <a:cubicBezTo>
                  <a:pt x="284395" y="18615"/>
                  <a:pt x="284426" y="9661"/>
                  <a:pt x="289968" y="4158"/>
                </a:cubicBezTo>
                <a:cubicBezTo>
                  <a:pt x="295490" y="-1325"/>
                  <a:pt x="304405" y="-1317"/>
                  <a:pt x="309916" y="4177"/>
                </a:cubicBezTo>
                <a:lnTo>
                  <a:pt x="366867" y="61025"/>
                </a:lnTo>
                <a:cubicBezTo>
                  <a:pt x="368411" y="62443"/>
                  <a:pt x="369623" y="64183"/>
                  <a:pt x="370417" y="66123"/>
                </a:cubicBezTo>
                <a:lnTo>
                  <a:pt x="370417" y="66123"/>
                </a:lnTo>
                <a:lnTo>
                  <a:pt x="370459" y="66258"/>
                </a:lnTo>
                <a:lnTo>
                  <a:pt x="370463" y="66276"/>
                </a:lnTo>
                <a:cubicBezTo>
                  <a:pt x="370785" y="67083"/>
                  <a:pt x="371033" y="67917"/>
                  <a:pt x="371203" y="68769"/>
                </a:cubicBezTo>
                <a:cubicBezTo>
                  <a:pt x="371382" y="69657"/>
                  <a:pt x="371473" y="70561"/>
                  <a:pt x="371475" y="71466"/>
                </a:cubicBezTo>
                <a:close/>
                <a:moveTo>
                  <a:pt x="447674" y="200064"/>
                </a:moveTo>
                <a:cubicBezTo>
                  <a:pt x="447674" y="179021"/>
                  <a:pt x="430617" y="161964"/>
                  <a:pt x="409574" y="161964"/>
                </a:cubicBezTo>
                <a:cubicBezTo>
                  <a:pt x="388532" y="161964"/>
                  <a:pt x="371474" y="179021"/>
                  <a:pt x="371474" y="200064"/>
                </a:cubicBezTo>
                <a:cubicBezTo>
                  <a:pt x="371474" y="221105"/>
                  <a:pt x="388532" y="238164"/>
                  <a:pt x="409574" y="238164"/>
                </a:cubicBezTo>
                <a:cubicBezTo>
                  <a:pt x="430617" y="238164"/>
                  <a:pt x="447674" y="221105"/>
                  <a:pt x="447674" y="200064"/>
                </a:cubicBezTo>
                <a:close/>
                <a:moveTo>
                  <a:pt x="457200" y="265422"/>
                </a:moveTo>
                <a:cubicBezTo>
                  <a:pt x="441925" y="259929"/>
                  <a:pt x="425808" y="257151"/>
                  <a:pt x="409575" y="257213"/>
                </a:cubicBezTo>
                <a:cubicBezTo>
                  <a:pt x="338984" y="257213"/>
                  <a:pt x="285750" y="306354"/>
                  <a:pt x="285750" y="371513"/>
                </a:cubicBezTo>
                <a:cubicBezTo>
                  <a:pt x="285750" y="382034"/>
                  <a:pt x="294279" y="390563"/>
                  <a:pt x="304800" y="390563"/>
                </a:cubicBezTo>
                <a:cubicBezTo>
                  <a:pt x="315321" y="390563"/>
                  <a:pt x="323850" y="382034"/>
                  <a:pt x="323850" y="371513"/>
                </a:cubicBezTo>
                <a:cubicBezTo>
                  <a:pt x="323339" y="344606"/>
                  <a:pt x="338094" y="319725"/>
                  <a:pt x="361950" y="307271"/>
                </a:cubicBezTo>
                <a:lnTo>
                  <a:pt x="361950" y="457238"/>
                </a:lnTo>
                <a:lnTo>
                  <a:pt x="457200" y="457238"/>
                </a:lnTo>
                <a:lnTo>
                  <a:pt x="457200" y="307271"/>
                </a:lnTo>
                <a:lnTo>
                  <a:pt x="457200" y="307271"/>
                </a:lnTo>
                <a:close/>
                <a:moveTo>
                  <a:pt x="47626" y="238163"/>
                </a:moveTo>
                <a:cubicBezTo>
                  <a:pt x="68668" y="238163"/>
                  <a:pt x="85726" y="221105"/>
                  <a:pt x="85726" y="200063"/>
                </a:cubicBezTo>
                <a:cubicBezTo>
                  <a:pt x="85726" y="179021"/>
                  <a:pt x="68668" y="161963"/>
                  <a:pt x="47626" y="161963"/>
                </a:cubicBezTo>
                <a:cubicBezTo>
                  <a:pt x="26584" y="161963"/>
                  <a:pt x="9526" y="179021"/>
                  <a:pt x="9526" y="200063"/>
                </a:cubicBezTo>
                <a:cubicBezTo>
                  <a:pt x="9526" y="221105"/>
                  <a:pt x="26584" y="238163"/>
                  <a:pt x="47626" y="238163"/>
                </a:cubicBezTo>
                <a:close/>
                <a:moveTo>
                  <a:pt x="47625" y="257213"/>
                </a:moveTo>
                <a:cubicBezTo>
                  <a:pt x="31393" y="257151"/>
                  <a:pt x="15275" y="259929"/>
                  <a:pt x="0" y="265422"/>
                </a:cubicBezTo>
                <a:lnTo>
                  <a:pt x="0" y="307271"/>
                </a:lnTo>
                <a:lnTo>
                  <a:pt x="0" y="307271"/>
                </a:lnTo>
                <a:lnTo>
                  <a:pt x="0" y="457238"/>
                </a:lnTo>
                <a:lnTo>
                  <a:pt x="95250" y="457238"/>
                </a:lnTo>
                <a:lnTo>
                  <a:pt x="95250" y="307271"/>
                </a:lnTo>
                <a:cubicBezTo>
                  <a:pt x="119106" y="319725"/>
                  <a:pt x="133862" y="344606"/>
                  <a:pt x="133350" y="371513"/>
                </a:cubicBezTo>
                <a:cubicBezTo>
                  <a:pt x="133350" y="382034"/>
                  <a:pt x="141879" y="390563"/>
                  <a:pt x="152400" y="390563"/>
                </a:cubicBezTo>
                <a:cubicBezTo>
                  <a:pt x="162921" y="390563"/>
                  <a:pt x="171450" y="382034"/>
                  <a:pt x="171450" y="371513"/>
                </a:cubicBezTo>
                <a:cubicBezTo>
                  <a:pt x="171450" y="306354"/>
                  <a:pt x="118216" y="257213"/>
                  <a:pt x="47625" y="2572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6" name="Google Shape;506;p40"/>
          <p:cNvGrpSpPr/>
          <p:nvPr/>
        </p:nvGrpSpPr>
        <p:grpSpPr>
          <a:xfrm>
            <a:off x="1925853" y="3291497"/>
            <a:ext cx="258523" cy="258668"/>
            <a:chOff x="2268109" y="3004378"/>
            <a:chExt cx="418864" cy="419099"/>
          </a:xfrm>
        </p:grpSpPr>
        <p:sp>
          <p:nvSpPr>
            <p:cNvPr id="507" name="Google Shape;507;p40"/>
            <p:cNvSpPr/>
            <p:nvPr/>
          </p:nvSpPr>
          <p:spPr>
            <a:xfrm>
              <a:off x="2294653" y="3205355"/>
              <a:ext cx="82278" cy="80962"/>
            </a:xfrm>
            <a:custGeom>
              <a:rect b="b" l="l" r="r" t="t"/>
              <a:pathLst>
                <a:path extrusionOk="0" h="80962" w="82278">
                  <a:moveTo>
                    <a:pt x="61085" y="47625"/>
                  </a:moveTo>
                  <a:lnTo>
                    <a:pt x="77278" y="31432"/>
                  </a:lnTo>
                  <a:cubicBezTo>
                    <a:pt x="80135" y="28575"/>
                    <a:pt x="81088" y="25717"/>
                    <a:pt x="82040" y="21907"/>
                  </a:cubicBezTo>
                  <a:cubicBezTo>
                    <a:pt x="82993" y="16192"/>
                    <a:pt x="81088" y="10478"/>
                    <a:pt x="76325" y="5715"/>
                  </a:cubicBezTo>
                  <a:cubicBezTo>
                    <a:pt x="73468" y="2857"/>
                    <a:pt x="70610" y="1905"/>
                    <a:pt x="66800" y="953"/>
                  </a:cubicBezTo>
                  <a:cubicBezTo>
                    <a:pt x="64895" y="953"/>
                    <a:pt x="63943" y="0"/>
                    <a:pt x="62038" y="0"/>
                  </a:cubicBezTo>
                  <a:cubicBezTo>
                    <a:pt x="57275" y="0"/>
                    <a:pt x="53465" y="1905"/>
                    <a:pt x="49655" y="4763"/>
                  </a:cubicBezTo>
                  <a:lnTo>
                    <a:pt x="24890" y="29528"/>
                  </a:lnTo>
                  <a:lnTo>
                    <a:pt x="4888" y="49530"/>
                  </a:lnTo>
                  <a:cubicBezTo>
                    <a:pt x="-1780" y="56197"/>
                    <a:pt x="-1780" y="68580"/>
                    <a:pt x="5840" y="75248"/>
                  </a:cubicBezTo>
                  <a:cubicBezTo>
                    <a:pt x="9650" y="79057"/>
                    <a:pt x="14413" y="80963"/>
                    <a:pt x="19175" y="80963"/>
                  </a:cubicBezTo>
                  <a:cubicBezTo>
                    <a:pt x="23938" y="80963"/>
                    <a:pt x="27748" y="79057"/>
                    <a:pt x="31558" y="76200"/>
                  </a:cubicBezTo>
                  <a:lnTo>
                    <a:pt x="61085" y="47625"/>
                  </a:lnTo>
                  <a:lnTo>
                    <a:pt x="61085" y="476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2268109" y="3004537"/>
              <a:ext cx="373618" cy="373220"/>
            </a:xfrm>
            <a:custGeom>
              <a:rect b="b" l="l" r="r" t="t"/>
              <a:pathLst>
                <a:path extrusionOk="0" h="373220" w="373618">
                  <a:moveTo>
                    <a:pt x="214313" y="100806"/>
                  </a:moveTo>
                  <a:lnTo>
                    <a:pt x="211455" y="103663"/>
                  </a:lnTo>
                  <a:lnTo>
                    <a:pt x="176213" y="138906"/>
                  </a:lnTo>
                  <a:lnTo>
                    <a:pt x="175260" y="139858"/>
                  </a:lnTo>
                  <a:lnTo>
                    <a:pt x="161925" y="153193"/>
                  </a:lnTo>
                  <a:cubicBezTo>
                    <a:pt x="155257" y="159861"/>
                    <a:pt x="145733" y="163671"/>
                    <a:pt x="136208" y="163671"/>
                  </a:cubicBezTo>
                  <a:cubicBezTo>
                    <a:pt x="135255" y="163671"/>
                    <a:pt x="134303" y="163671"/>
                    <a:pt x="133350" y="163671"/>
                  </a:cubicBezTo>
                  <a:cubicBezTo>
                    <a:pt x="133350" y="163671"/>
                    <a:pt x="132398" y="163671"/>
                    <a:pt x="132398" y="163671"/>
                  </a:cubicBezTo>
                  <a:cubicBezTo>
                    <a:pt x="124778" y="162718"/>
                    <a:pt x="117158" y="158908"/>
                    <a:pt x="111443" y="153193"/>
                  </a:cubicBezTo>
                  <a:cubicBezTo>
                    <a:pt x="97155" y="138906"/>
                    <a:pt x="97155" y="116046"/>
                    <a:pt x="111443" y="101758"/>
                  </a:cubicBezTo>
                  <a:lnTo>
                    <a:pt x="188595" y="24606"/>
                  </a:lnTo>
                  <a:cubicBezTo>
                    <a:pt x="190500" y="22701"/>
                    <a:pt x="192405" y="20796"/>
                    <a:pt x="194310" y="18891"/>
                  </a:cubicBezTo>
                  <a:cubicBezTo>
                    <a:pt x="144780" y="-11589"/>
                    <a:pt x="80010" y="-4922"/>
                    <a:pt x="37148" y="36988"/>
                  </a:cubicBezTo>
                  <a:cubicBezTo>
                    <a:pt x="-12383" y="86518"/>
                    <a:pt x="-12383" y="167481"/>
                    <a:pt x="37148" y="217011"/>
                  </a:cubicBezTo>
                  <a:lnTo>
                    <a:pt x="38100" y="218916"/>
                  </a:lnTo>
                  <a:lnTo>
                    <a:pt x="64770" y="192246"/>
                  </a:lnTo>
                  <a:cubicBezTo>
                    <a:pt x="71438" y="185578"/>
                    <a:pt x="80963" y="181768"/>
                    <a:pt x="90488" y="181768"/>
                  </a:cubicBezTo>
                  <a:cubicBezTo>
                    <a:pt x="97155" y="181768"/>
                    <a:pt x="102870" y="183673"/>
                    <a:pt x="108585" y="186531"/>
                  </a:cubicBezTo>
                  <a:cubicBezTo>
                    <a:pt x="111443" y="188436"/>
                    <a:pt x="114300" y="190341"/>
                    <a:pt x="117158" y="192246"/>
                  </a:cubicBezTo>
                  <a:cubicBezTo>
                    <a:pt x="121920" y="197008"/>
                    <a:pt x="125730" y="202723"/>
                    <a:pt x="126683" y="209391"/>
                  </a:cubicBezTo>
                  <a:cubicBezTo>
                    <a:pt x="127635" y="212248"/>
                    <a:pt x="127635" y="215106"/>
                    <a:pt x="127635" y="217963"/>
                  </a:cubicBezTo>
                  <a:cubicBezTo>
                    <a:pt x="127635" y="221773"/>
                    <a:pt x="127635" y="224631"/>
                    <a:pt x="126683" y="228441"/>
                  </a:cubicBezTo>
                  <a:cubicBezTo>
                    <a:pt x="129540" y="227488"/>
                    <a:pt x="133350" y="227488"/>
                    <a:pt x="136208" y="227488"/>
                  </a:cubicBezTo>
                  <a:cubicBezTo>
                    <a:pt x="146685" y="227488"/>
                    <a:pt x="155257" y="231298"/>
                    <a:pt x="162878" y="237966"/>
                  </a:cubicBezTo>
                  <a:cubicBezTo>
                    <a:pt x="169545" y="244633"/>
                    <a:pt x="173355" y="254158"/>
                    <a:pt x="173355" y="263683"/>
                  </a:cubicBezTo>
                  <a:cubicBezTo>
                    <a:pt x="173355" y="267493"/>
                    <a:pt x="173355" y="270351"/>
                    <a:pt x="172403" y="274161"/>
                  </a:cubicBezTo>
                  <a:cubicBezTo>
                    <a:pt x="175260" y="273208"/>
                    <a:pt x="179070" y="273208"/>
                    <a:pt x="181928" y="273208"/>
                  </a:cubicBezTo>
                  <a:cubicBezTo>
                    <a:pt x="192405" y="273208"/>
                    <a:pt x="200978" y="277018"/>
                    <a:pt x="208598" y="283686"/>
                  </a:cubicBezTo>
                  <a:cubicBezTo>
                    <a:pt x="215265" y="290353"/>
                    <a:pt x="219075" y="299878"/>
                    <a:pt x="219075" y="309403"/>
                  </a:cubicBezTo>
                  <a:cubicBezTo>
                    <a:pt x="219075" y="313213"/>
                    <a:pt x="219075" y="316071"/>
                    <a:pt x="218123" y="319881"/>
                  </a:cubicBezTo>
                  <a:cubicBezTo>
                    <a:pt x="220980" y="318928"/>
                    <a:pt x="224790" y="318928"/>
                    <a:pt x="227648" y="318928"/>
                  </a:cubicBezTo>
                  <a:cubicBezTo>
                    <a:pt x="238125" y="318928"/>
                    <a:pt x="246698" y="322738"/>
                    <a:pt x="254318" y="329406"/>
                  </a:cubicBezTo>
                  <a:cubicBezTo>
                    <a:pt x="260985" y="336073"/>
                    <a:pt x="264795" y="345598"/>
                    <a:pt x="264795" y="355123"/>
                  </a:cubicBezTo>
                  <a:cubicBezTo>
                    <a:pt x="264795" y="360838"/>
                    <a:pt x="263843" y="366553"/>
                    <a:pt x="261938" y="371316"/>
                  </a:cubicBezTo>
                  <a:cubicBezTo>
                    <a:pt x="265748" y="372268"/>
                    <a:pt x="268605" y="373221"/>
                    <a:pt x="272415" y="373221"/>
                  </a:cubicBezTo>
                  <a:cubicBezTo>
                    <a:pt x="279083" y="373221"/>
                    <a:pt x="286703" y="370363"/>
                    <a:pt x="291465" y="365601"/>
                  </a:cubicBezTo>
                  <a:cubicBezTo>
                    <a:pt x="300038" y="357028"/>
                    <a:pt x="301943" y="343693"/>
                    <a:pt x="296228" y="333216"/>
                  </a:cubicBezTo>
                  <a:cubicBezTo>
                    <a:pt x="300990" y="336073"/>
                    <a:pt x="305753" y="337026"/>
                    <a:pt x="310515" y="337026"/>
                  </a:cubicBezTo>
                  <a:cubicBezTo>
                    <a:pt x="317183" y="337026"/>
                    <a:pt x="324803" y="334168"/>
                    <a:pt x="329565" y="329406"/>
                  </a:cubicBezTo>
                  <a:cubicBezTo>
                    <a:pt x="339090" y="319881"/>
                    <a:pt x="340043" y="306546"/>
                    <a:pt x="333375" y="296068"/>
                  </a:cubicBezTo>
                  <a:cubicBezTo>
                    <a:pt x="337185" y="297973"/>
                    <a:pt x="341948" y="299878"/>
                    <a:pt x="346710" y="299878"/>
                  </a:cubicBezTo>
                  <a:cubicBezTo>
                    <a:pt x="353378" y="299878"/>
                    <a:pt x="360998" y="297021"/>
                    <a:pt x="365760" y="292258"/>
                  </a:cubicBezTo>
                  <a:cubicBezTo>
                    <a:pt x="376238" y="281781"/>
                    <a:pt x="376238" y="264636"/>
                    <a:pt x="365760" y="253206"/>
                  </a:cubicBezTo>
                  <a:lnTo>
                    <a:pt x="214313" y="1008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2431813" y="3341563"/>
              <a:ext cx="82278" cy="81914"/>
            </a:xfrm>
            <a:custGeom>
              <a:rect b="b" l="l" r="r" t="t"/>
              <a:pathLst>
                <a:path extrusionOk="0" h="81914" w="82278">
                  <a:moveTo>
                    <a:pt x="62990" y="0"/>
                  </a:moveTo>
                  <a:cubicBezTo>
                    <a:pt x="62038" y="0"/>
                    <a:pt x="61085" y="0"/>
                    <a:pt x="60133" y="0"/>
                  </a:cubicBezTo>
                  <a:cubicBezTo>
                    <a:pt x="56323" y="952"/>
                    <a:pt x="53465" y="1905"/>
                    <a:pt x="50608" y="4763"/>
                  </a:cubicBezTo>
                  <a:lnTo>
                    <a:pt x="4888" y="50482"/>
                  </a:lnTo>
                  <a:cubicBezTo>
                    <a:pt x="-1780" y="57150"/>
                    <a:pt x="-1780" y="69532"/>
                    <a:pt x="5840" y="76200"/>
                  </a:cubicBezTo>
                  <a:cubicBezTo>
                    <a:pt x="9650" y="80010"/>
                    <a:pt x="14413" y="81915"/>
                    <a:pt x="19175" y="81915"/>
                  </a:cubicBezTo>
                  <a:cubicBezTo>
                    <a:pt x="23938" y="81915"/>
                    <a:pt x="27748" y="80010"/>
                    <a:pt x="31558" y="77152"/>
                  </a:cubicBezTo>
                  <a:lnTo>
                    <a:pt x="77278" y="31432"/>
                  </a:lnTo>
                  <a:cubicBezTo>
                    <a:pt x="80135" y="28575"/>
                    <a:pt x="81088" y="25717"/>
                    <a:pt x="82040" y="21907"/>
                  </a:cubicBezTo>
                  <a:cubicBezTo>
                    <a:pt x="82993" y="16192"/>
                    <a:pt x="81088" y="10477"/>
                    <a:pt x="76325" y="5715"/>
                  </a:cubicBezTo>
                  <a:cubicBezTo>
                    <a:pt x="72515" y="1905"/>
                    <a:pt x="67753" y="0"/>
                    <a:pt x="62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2340373" y="3250122"/>
              <a:ext cx="82278" cy="81915"/>
            </a:xfrm>
            <a:custGeom>
              <a:rect b="b" l="l" r="r" t="t"/>
              <a:pathLst>
                <a:path extrusionOk="0" h="81915" w="82278">
                  <a:moveTo>
                    <a:pt x="82040" y="21908"/>
                  </a:moveTo>
                  <a:cubicBezTo>
                    <a:pt x="82993" y="16193"/>
                    <a:pt x="81088" y="10478"/>
                    <a:pt x="76325" y="5715"/>
                  </a:cubicBezTo>
                  <a:cubicBezTo>
                    <a:pt x="72515" y="1905"/>
                    <a:pt x="67753" y="0"/>
                    <a:pt x="62990" y="0"/>
                  </a:cubicBezTo>
                  <a:cubicBezTo>
                    <a:pt x="62038" y="0"/>
                    <a:pt x="61085" y="0"/>
                    <a:pt x="60133" y="0"/>
                  </a:cubicBezTo>
                  <a:cubicBezTo>
                    <a:pt x="56323" y="953"/>
                    <a:pt x="53465" y="1905"/>
                    <a:pt x="50608" y="4763"/>
                  </a:cubicBezTo>
                  <a:lnTo>
                    <a:pt x="4888" y="50483"/>
                  </a:lnTo>
                  <a:cubicBezTo>
                    <a:pt x="-1780" y="57150"/>
                    <a:pt x="-1780" y="69532"/>
                    <a:pt x="5840" y="76200"/>
                  </a:cubicBezTo>
                  <a:cubicBezTo>
                    <a:pt x="9650" y="80010"/>
                    <a:pt x="14413" y="81915"/>
                    <a:pt x="19175" y="81915"/>
                  </a:cubicBezTo>
                  <a:cubicBezTo>
                    <a:pt x="23938" y="81915"/>
                    <a:pt x="27748" y="80010"/>
                    <a:pt x="31558" y="77153"/>
                  </a:cubicBezTo>
                  <a:lnTo>
                    <a:pt x="77278" y="31433"/>
                  </a:lnTo>
                  <a:cubicBezTo>
                    <a:pt x="80135" y="29528"/>
                    <a:pt x="82040" y="25718"/>
                    <a:pt x="82040" y="219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2387046" y="3295843"/>
              <a:ext cx="81325" cy="81915"/>
            </a:xfrm>
            <a:custGeom>
              <a:rect b="b" l="l" r="r" t="t"/>
              <a:pathLst>
                <a:path extrusionOk="0" h="81915" w="81325">
                  <a:moveTo>
                    <a:pt x="81088" y="21908"/>
                  </a:moveTo>
                  <a:cubicBezTo>
                    <a:pt x="82040" y="16192"/>
                    <a:pt x="80135" y="10478"/>
                    <a:pt x="75373" y="5715"/>
                  </a:cubicBezTo>
                  <a:cubicBezTo>
                    <a:pt x="71563" y="1905"/>
                    <a:pt x="66800" y="0"/>
                    <a:pt x="62038" y="0"/>
                  </a:cubicBezTo>
                  <a:cubicBezTo>
                    <a:pt x="61085" y="0"/>
                    <a:pt x="60133" y="0"/>
                    <a:pt x="59180" y="0"/>
                  </a:cubicBezTo>
                  <a:cubicBezTo>
                    <a:pt x="55370" y="953"/>
                    <a:pt x="52513" y="1905"/>
                    <a:pt x="49655" y="4763"/>
                  </a:cubicBezTo>
                  <a:lnTo>
                    <a:pt x="4888" y="50483"/>
                  </a:lnTo>
                  <a:cubicBezTo>
                    <a:pt x="-1780" y="57150"/>
                    <a:pt x="-1780" y="69533"/>
                    <a:pt x="5840" y="76200"/>
                  </a:cubicBezTo>
                  <a:cubicBezTo>
                    <a:pt x="9650" y="80010"/>
                    <a:pt x="14413" y="81915"/>
                    <a:pt x="19175" y="81915"/>
                  </a:cubicBezTo>
                  <a:cubicBezTo>
                    <a:pt x="23938" y="81915"/>
                    <a:pt x="27748" y="80010"/>
                    <a:pt x="31558" y="77153"/>
                  </a:cubicBezTo>
                  <a:lnTo>
                    <a:pt x="77278" y="31433"/>
                  </a:lnTo>
                  <a:cubicBezTo>
                    <a:pt x="79183" y="28575"/>
                    <a:pt x="81088" y="25717"/>
                    <a:pt x="81088" y="219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2386933" y="3004378"/>
              <a:ext cx="300040" cy="227647"/>
            </a:xfrm>
            <a:custGeom>
              <a:rect b="b" l="l" r="r" t="t"/>
              <a:pathLst>
                <a:path extrusionOk="0" h="227647" w="300040">
                  <a:moveTo>
                    <a:pt x="263128" y="37148"/>
                  </a:moveTo>
                  <a:cubicBezTo>
                    <a:pt x="238363" y="12383"/>
                    <a:pt x="205026" y="0"/>
                    <a:pt x="172641" y="0"/>
                  </a:cubicBezTo>
                  <a:cubicBezTo>
                    <a:pt x="156448" y="0"/>
                    <a:pt x="140256" y="2858"/>
                    <a:pt x="125016" y="9525"/>
                  </a:cubicBezTo>
                  <a:cubicBezTo>
                    <a:pt x="112633" y="14288"/>
                    <a:pt x="101203" y="20955"/>
                    <a:pt x="90726" y="30480"/>
                  </a:cubicBezTo>
                  <a:cubicBezTo>
                    <a:pt x="87868" y="32385"/>
                    <a:pt x="85011" y="35243"/>
                    <a:pt x="82153" y="38100"/>
                  </a:cubicBezTo>
                  <a:lnTo>
                    <a:pt x="5001" y="115253"/>
                  </a:lnTo>
                  <a:cubicBezTo>
                    <a:pt x="-1667" y="121920"/>
                    <a:pt x="-1667" y="134303"/>
                    <a:pt x="5001" y="140970"/>
                  </a:cubicBezTo>
                  <a:cubicBezTo>
                    <a:pt x="8811" y="144780"/>
                    <a:pt x="13573" y="146685"/>
                    <a:pt x="17383" y="146685"/>
                  </a:cubicBezTo>
                  <a:cubicBezTo>
                    <a:pt x="22146" y="146685"/>
                    <a:pt x="26908" y="144780"/>
                    <a:pt x="30718" y="140970"/>
                  </a:cubicBezTo>
                  <a:lnTo>
                    <a:pt x="97393" y="74295"/>
                  </a:lnTo>
                  <a:lnTo>
                    <a:pt x="120253" y="97155"/>
                  </a:lnTo>
                  <a:lnTo>
                    <a:pt x="250746" y="227648"/>
                  </a:lnTo>
                  <a:cubicBezTo>
                    <a:pt x="254556" y="224790"/>
                    <a:pt x="258366" y="220980"/>
                    <a:pt x="261223" y="218123"/>
                  </a:cubicBezTo>
                  <a:cubicBezTo>
                    <a:pt x="312658" y="167640"/>
                    <a:pt x="312658" y="87630"/>
                    <a:pt x="263128" y="37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40"/>
          <p:cNvGrpSpPr/>
          <p:nvPr/>
        </p:nvGrpSpPr>
        <p:grpSpPr>
          <a:xfrm>
            <a:off x="1914108" y="1638064"/>
            <a:ext cx="282184" cy="282184"/>
            <a:chOff x="3293633" y="3741845"/>
            <a:chExt cx="457200" cy="457200"/>
          </a:xfrm>
        </p:grpSpPr>
        <p:sp>
          <p:nvSpPr>
            <p:cNvPr id="514" name="Google Shape;514;p40"/>
            <p:cNvSpPr/>
            <p:nvPr/>
          </p:nvSpPr>
          <p:spPr>
            <a:xfrm>
              <a:off x="3382215" y="3834237"/>
              <a:ext cx="278368" cy="279320"/>
            </a:xfrm>
            <a:custGeom>
              <a:rect b="b" l="l" r="r" t="t"/>
              <a:pathLst>
                <a:path extrusionOk="0" h="279320" w="278368">
                  <a:moveTo>
                    <a:pt x="0" y="193358"/>
                  </a:moveTo>
                  <a:cubicBezTo>
                    <a:pt x="0" y="216218"/>
                    <a:pt x="8572" y="238125"/>
                    <a:pt x="24765" y="254318"/>
                  </a:cubicBezTo>
                  <a:cubicBezTo>
                    <a:pt x="58102" y="287655"/>
                    <a:pt x="112395" y="287655"/>
                    <a:pt x="145733" y="254318"/>
                  </a:cubicBezTo>
                  <a:lnTo>
                    <a:pt x="253365" y="145733"/>
                  </a:lnTo>
                  <a:cubicBezTo>
                    <a:pt x="286703" y="112395"/>
                    <a:pt x="286703" y="58103"/>
                    <a:pt x="253365" y="24765"/>
                  </a:cubicBezTo>
                  <a:cubicBezTo>
                    <a:pt x="236220" y="7620"/>
                    <a:pt x="214312" y="0"/>
                    <a:pt x="192405" y="0"/>
                  </a:cubicBezTo>
                  <a:cubicBezTo>
                    <a:pt x="170498" y="0"/>
                    <a:pt x="148590" y="8573"/>
                    <a:pt x="131445" y="24765"/>
                  </a:cubicBezTo>
                  <a:lnTo>
                    <a:pt x="24765" y="132398"/>
                  </a:lnTo>
                  <a:cubicBezTo>
                    <a:pt x="8572" y="148590"/>
                    <a:pt x="0" y="170498"/>
                    <a:pt x="0" y="193358"/>
                  </a:cubicBezTo>
                  <a:close/>
                  <a:moveTo>
                    <a:pt x="125730" y="88583"/>
                  </a:moveTo>
                  <a:cubicBezTo>
                    <a:pt x="139065" y="88583"/>
                    <a:pt x="149543" y="99060"/>
                    <a:pt x="149543" y="112395"/>
                  </a:cubicBezTo>
                  <a:cubicBezTo>
                    <a:pt x="149543" y="125730"/>
                    <a:pt x="139065" y="136208"/>
                    <a:pt x="125730" y="136208"/>
                  </a:cubicBezTo>
                  <a:cubicBezTo>
                    <a:pt x="112395" y="136208"/>
                    <a:pt x="101918" y="125730"/>
                    <a:pt x="101918" y="112395"/>
                  </a:cubicBezTo>
                  <a:cubicBezTo>
                    <a:pt x="101918" y="99060"/>
                    <a:pt x="112395" y="88583"/>
                    <a:pt x="125730" y="88583"/>
                  </a:cubicBezTo>
                  <a:close/>
                  <a:moveTo>
                    <a:pt x="92393" y="164783"/>
                  </a:moveTo>
                  <a:cubicBezTo>
                    <a:pt x="113348" y="164783"/>
                    <a:pt x="130493" y="181928"/>
                    <a:pt x="130493" y="202883"/>
                  </a:cubicBezTo>
                  <a:cubicBezTo>
                    <a:pt x="130493" y="223838"/>
                    <a:pt x="113348" y="240983"/>
                    <a:pt x="92393" y="240983"/>
                  </a:cubicBezTo>
                  <a:cubicBezTo>
                    <a:pt x="71437" y="240983"/>
                    <a:pt x="54293" y="223838"/>
                    <a:pt x="54293" y="202883"/>
                  </a:cubicBezTo>
                  <a:cubicBezTo>
                    <a:pt x="54293" y="181928"/>
                    <a:pt x="71437" y="164783"/>
                    <a:pt x="92393" y="1647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3293633" y="374184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38150" y="152400"/>
                  </a:moveTo>
                  <a:lnTo>
                    <a:pt x="412433" y="152400"/>
                  </a:lnTo>
                  <a:cubicBezTo>
                    <a:pt x="411480" y="147638"/>
                    <a:pt x="410528" y="142875"/>
                    <a:pt x="408623" y="138113"/>
                  </a:cubicBezTo>
                  <a:cubicBezTo>
                    <a:pt x="408623" y="137160"/>
                    <a:pt x="407670" y="136208"/>
                    <a:pt x="407670" y="135255"/>
                  </a:cubicBezTo>
                  <a:cubicBezTo>
                    <a:pt x="406718" y="131445"/>
                    <a:pt x="404813" y="127635"/>
                    <a:pt x="403860" y="123825"/>
                  </a:cubicBezTo>
                  <a:cubicBezTo>
                    <a:pt x="403860" y="122873"/>
                    <a:pt x="402908" y="121920"/>
                    <a:pt x="402908" y="120968"/>
                  </a:cubicBezTo>
                  <a:cubicBezTo>
                    <a:pt x="401003" y="117158"/>
                    <a:pt x="399098" y="113348"/>
                    <a:pt x="397193" y="109538"/>
                  </a:cubicBezTo>
                  <a:cubicBezTo>
                    <a:pt x="397193" y="109538"/>
                    <a:pt x="396240" y="108585"/>
                    <a:pt x="396240" y="108585"/>
                  </a:cubicBezTo>
                  <a:cubicBezTo>
                    <a:pt x="393383" y="104775"/>
                    <a:pt x="390525" y="100013"/>
                    <a:pt x="387668" y="96203"/>
                  </a:cubicBezTo>
                  <a:lnTo>
                    <a:pt x="403860" y="80010"/>
                  </a:lnTo>
                  <a:cubicBezTo>
                    <a:pt x="411480" y="72390"/>
                    <a:pt x="411480" y="60960"/>
                    <a:pt x="403860" y="53340"/>
                  </a:cubicBezTo>
                  <a:cubicBezTo>
                    <a:pt x="396240" y="45720"/>
                    <a:pt x="384810" y="45720"/>
                    <a:pt x="377190" y="53340"/>
                  </a:cubicBezTo>
                  <a:lnTo>
                    <a:pt x="360045" y="70485"/>
                  </a:lnTo>
                  <a:cubicBezTo>
                    <a:pt x="342900" y="58103"/>
                    <a:pt x="324803" y="50483"/>
                    <a:pt x="304800" y="46673"/>
                  </a:cubicBezTo>
                  <a:cubicBezTo>
                    <a:pt x="304800" y="46673"/>
                    <a:pt x="304800" y="46673"/>
                    <a:pt x="304800" y="46673"/>
                  </a:cubicBezTo>
                  <a:lnTo>
                    <a:pt x="304800" y="19050"/>
                  </a:lnTo>
                  <a:cubicBezTo>
                    <a:pt x="304800" y="8573"/>
                    <a:pt x="296228" y="0"/>
                    <a:pt x="285750" y="0"/>
                  </a:cubicBezTo>
                  <a:cubicBezTo>
                    <a:pt x="275273" y="0"/>
                    <a:pt x="266700" y="8573"/>
                    <a:pt x="266700" y="19050"/>
                  </a:cubicBezTo>
                  <a:lnTo>
                    <a:pt x="266700" y="45720"/>
                  </a:lnTo>
                  <a:cubicBezTo>
                    <a:pt x="266700" y="45720"/>
                    <a:pt x="266700" y="45720"/>
                    <a:pt x="266700" y="45720"/>
                  </a:cubicBezTo>
                  <a:cubicBezTo>
                    <a:pt x="259080" y="46673"/>
                    <a:pt x="250508" y="48578"/>
                    <a:pt x="242888" y="50483"/>
                  </a:cubicBezTo>
                  <a:cubicBezTo>
                    <a:pt x="242888" y="50483"/>
                    <a:pt x="242888" y="50483"/>
                    <a:pt x="242888" y="50483"/>
                  </a:cubicBezTo>
                  <a:cubicBezTo>
                    <a:pt x="239078" y="51435"/>
                    <a:pt x="235268" y="53340"/>
                    <a:pt x="231458" y="54293"/>
                  </a:cubicBezTo>
                  <a:cubicBezTo>
                    <a:pt x="227648" y="56198"/>
                    <a:pt x="223838" y="57150"/>
                    <a:pt x="220028" y="60008"/>
                  </a:cubicBezTo>
                  <a:lnTo>
                    <a:pt x="194310" y="34290"/>
                  </a:lnTo>
                  <a:cubicBezTo>
                    <a:pt x="186690" y="26670"/>
                    <a:pt x="175260" y="26670"/>
                    <a:pt x="167640" y="34290"/>
                  </a:cubicBezTo>
                  <a:cubicBezTo>
                    <a:pt x="160020" y="41910"/>
                    <a:pt x="160020" y="53340"/>
                    <a:pt x="167640" y="60960"/>
                  </a:cubicBezTo>
                  <a:lnTo>
                    <a:pt x="188595" y="81915"/>
                  </a:lnTo>
                  <a:cubicBezTo>
                    <a:pt x="188595" y="81915"/>
                    <a:pt x="187643" y="82868"/>
                    <a:pt x="187643" y="82868"/>
                  </a:cubicBezTo>
                  <a:lnTo>
                    <a:pt x="154305" y="116205"/>
                  </a:lnTo>
                  <a:lnTo>
                    <a:pt x="119063" y="80963"/>
                  </a:lnTo>
                  <a:cubicBezTo>
                    <a:pt x="111443" y="73343"/>
                    <a:pt x="100013" y="73343"/>
                    <a:pt x="92393" y="80963"/>
                  </a:cubicBezTo>
                  <a:cubicBezTo>
                    <a:pt x="84773" y="88583"/>
                    <a:pt x="84773" y="100013"/>
                    <a:pt x="92393" y="107633"/>
                  </a:cubicBezTo>
                  <a:lnTo>
                    <a:pt x="127635" y="142875"/>
                  </a:lnTo>
                  <a:lnTo>
                    <a:pt x="87630" y="182880"/>
                  </a:lnTo>
                  <a:lnTo>
                    <a:pt x="61913" y="157163"/>
                  </a:lnTo>
                  <a:cubicBezTo>
                    <a:pt x="54293" y="149543"/>
                    <a:pt x="42863" y="149543"/>
                    <a:pt x="35243" y="157163"/>
                  </a:cubicBezTo>
                  <a:cubicBezTo>
                    <a:pt x="27623" y="164783"/>
                    <a:pt x="27623" y="176213"/>
                    <a:pt x="35243" y="183833"/>
                  </a:cubicBezTo>
                  <a:lnTo>
                    <a:pt x="62865" y="211455"/>
                  </a:lnTo>
                  <a:cubicBezTo>
                    <a:pt x="62865" y="211455"/>
                    <a:pt x="62865" y="211455"/>
                    <a:pt x="62865" y="211455"/>
                  </a:cubicBezTo>
                  <a:cubicBezTo>
                    <a:pt x="54293" y="224790"/>
                    <a:pt x="47625" y="240030"/>
                    <a:pt x="44768" y="255270"/>
                  </a:cubicBezTo>
                  <a:cubicBezTo>
                    <a:pt x="44768" y="255270"/>
                    <a:pt x="44768" y="255270"/>
                    <a:pt x="44768" y="255270"/>
                  </a:cubicBezTo>
                  <a:lnTo>
                    <a:pt x="19050" y="255270"/>
                  </a:lnTo>
                  <a:cubicBezTo>
                    <a:pt x="8573" y="255270"/>
                    <a:pt x="0" y="263843"/>
                    <a:pt x="0" y="274320"/>
                  </a:cubicBezTo>
                  <a:cubicBezTo>
                    <a:pt x="0" y="284798"/>
                    <a:pt x="8573" y="293370"/>
                    <a:pt x="19050" y="293370"/>
                  </a:cubicBezTo>
                  <a:lnTo>
                    <a:pt x="40958" y="293370"/>
                  </a:lnTo>
                  <a:cubicBezTo>
                    <a:pt x="40958" y="293370"/>
                    <a:pt x="40958" y="293370"/>
                    <a:pt x="40958" y="293370"/>
                  </a:cubicBezTo>
                  <a:cubicBezTo>
                    <a:pt x="40958" y="296228"/>
                    <a:pt x="41910" y="299085"/>
                    <a:pt x="41910" y="300990"/>
                  </a:cubicBezTo>
                  <a:cubicBezTo>
                    <a:pt x="41910" y="301943"/>
                    <a:pt x="41910" y="302895"/>
                    <a:pt x="41910" y="302895"/>
                  </a:cubicBezTo>
                  <a:cubicBezTo>
                    <a:pt x="42863" y="311468"/>
                    <a:pt x="45720" y="320040"/>
                    <a:pt x="48578" y="327660"/>
                  </a:cubicBezTo>
                  <a:cubicBezTo>
                    <a:pt x="48578" y="327660"/>
                    <a:pt x="48578" y="328613"/>
                    <a:pt x="48578" y="328613"/>
                  </a:cubicBezTo>
                  <a:cubicBezTo>
                    <a:pt x="52388" y="340043"/>
                    <a:pt x="58103" y="351473"/>
                    <a:pt x="65723" y="360998"/>
                  </a:cubicBezTo>
                  <a:lnTo>
                    <a:pt x="52388" y="374333"/>
                  </a:lnTo>
                  <a:cubicBezTo>
                    <a:pt x="44768" y="381953"/>
                    <a:pt x="44768" y="393383"/>
                    <a:pt x="52388" y="401003"/>
                  </a:cubicBezTo>
                  <a:cubicBezTo>
                    <a:pt x="57150" y="407670"/>
                    <a:pt x="61913" y="409575"/>
                    <a:pt x="66675" y="409575"/>
                  </a:cubicBezTo>
                  <a:cubicBezTo>
                    <a:pt x="71438" y="409575"/>
                    <a:pt x="76200" y="407670"/>
                    <a:pt x="80010" y="403860"/>
                  </a:cubicBezTo>
                  <a:lnTo>
                    <a:pt x="92393" y="391478"/>
                  </a:lnTo>
                  <a:cubicBezTo>
                    <a:pt x="97155" y="395288"/>
                    <a:pt x="101918" y="398145"/>
                    <a:pt x="107633" y="401955"/>
                  </a:cubicBezTo>
                  <a:cubicBezTo>
                    <a:pt x="107633" y="401955"/>
                    <a:pt x="108585" y="401955"/>
                    <a:pt x="108585" y="402908"/>
                  </a:cubicBezTo>
                  <a:cubicBezTo>
                    <a:pt x="110490" y="403860"/>
                    <a:pt x="113348" y="405765"/>
                    <a:pt x="115253" y="406718"/>
                  </a:cubicBezTo>
                  <a:cubicBezTo>
                    <a:pt x="116205" y="407670"/>
                    <a:pt x="117158" y="407670"/>
                    <a:pt x="118110" y="408623"/>
                  </a:cubicBezTo>
                  <a:cubicBezTo>
                    <a:pt x="120015" y="409575"/>
                    <a:pt x="122873" y="410528"/>
                    <a:pt x="124778" y="411480"/>
                  </a:cubicBezTo>
                  <a:cubicBezTo>
                    <a:pt x="127635" y="412433"/>
                    <a:pt x="130493" y="413385"/>
                    <a:pt x="133350" y="414338"/>
                  </a:cubicBezTo>
                  <a:cubicBezTo>
                    <a:pt x="135255" y="415290"/>
                    <a:pt x="136208" y="415290"/>
                    <a:pt x="138113" y="415290"/>
                  </a:cubicBezTo>
                  <a:cubicBezTo>
                    <a:pt x="140018" y="416243"/>
                    <a:pt x="142875" y="416243"/>
                    <a:pt x="144780" y="417195"/>
                  </a:cubicBezTo>
                  <a:cubicBezTo>
                    <a:pt x="146685" y="417195"/>
                    <a:pt x="147638" y="418148"/>
                    <a:pt x="149543" y="418148"/>
                  </a:cubicBezTo>
                  <a:cubicBezTo>
                    <a:pt x="152400" y="419100"/>
                    <a:pt x="155258" y="419100"/>
                    <a:pt x="158115" y="419100"/>
                  </a:cubicBezTo>
                  <a:cubicBezTo>
                    <a:pt x="159068" y="419100"/>
                    <a:pt x="160020" y="419100"/>
                    <a:pt x="160973" y="419100"/>
                  </a:cubicBezTo>
                  <a:cubicBezTo>
                    <a:pt x="160973" y="419100"/>
                    <a:pt x="160973" y="419100"/>
                    <a:pt x="160973" y="419100"/>
                  </a:cubicBezTo>
                  <a:lnTo>
                    <a:pt x="160973" y="438150"/>
                  </a:lnTo>
                  <a:cubicBezTo>
                    <a:pt x="160973" y="448628"/>
                    <a:pt x="169545" y="457200"/>
                    <a:pt x="180023" y="457200"/>
                  </a:cubicBezTo>
                  <a:cubicBezTo>
                    <a:pt x="190500" y="457200"/>
                    <a:pt x="199073" y="448628"/>
                    <a:pt x="199073" y="438150"/>
                  </a:cubicBezTo>
                  <a:lnTo>
                    <a:pt x="199073" y="416243"/>
                  </a:lnTo>
                  <a:cubicBezTo>
                    <a:pt x="199073" y="416243"/>
                    <a:pt x="199073" y="416243"/>
                    <a:pt x="199073" y="416243"/>
                  </a:cubicBezTo>
                  <a:cubicBezTo>
                    <a:pt x="215265" y="413385"/>
                    <a:pt x="231458" y="406718"/>
                    <a:pt x="245745" y="397193"/>
                  </a:cubicBezTo>
                  <a:lnTo>
                    <a:pt x="271463" y="422910"/>
                  </a:lnTo>
                  <a:cubicBezTo>
                    <a:pt x="276225" y="426720"/>
                    <a:pt x="280988" y="428625"/>
                    <a:pt x="285750" y="428625"/>
                  </a:cubicBezTo>
                  <a:cubicBezTo>
                    <a:pt x="290513" y="428625"/>
                    <a:pt x="295275" y="426720"/>
                    <a:pt x="299085" y="422910"/>
                  </a:cubicBezTo>
                  <a:cubicBezTo>
                    <a:pt x="306705" y="415290"/>
                    <a:pt x="306705" y="403860"/>
                    <a:pt x="299085" y="396240"/>
                  </a:cubicBezTo>
                  <a:lnTo>
                    <a:pt x="275273" y="372428"/>
                  </a:lnTo>
                  <a:lnTo>
                    <a:pt x="315278" y="332423"/>
                  </a:lnTo>
                  <a:lnTo>
                    <a:pt x="348615" y="365760"/>
                  </a:lnTo>
                  <a:cubicBezTo>
                    <a:pt x="352425" y="369570"/>
                    <a:pt x="357188" y="371475"/>
                    <a:pt x="361950" y="371475"/>
                  </a:cubicBezTo>
                  <a:cubicBezTo>
                    <a:pt x="366713" y="371475"/>
                    <a:pt x="371475" y="369570"/>
                    <a:pt x="375285" y="365760"/>
                  </a:cubicBezTo>
                  <a:cubicBezTo>
                    <a:pt x="382905" y="358140"/>
                    <a:pt x="382905" y="346710"/>
                    <a:pt x="375285" y="339090"/>
                  </a:cubicBezTo>
                  <a:lnTo>
                    <a:pt x="341948" y="305753"/>
                  </a:lnTo>
                  <a:lnTo>
                    <a:pt x="375285" y="272415"/>
                  </a:lnTo>
                  <a:cubicBezTo>
                    <a:pt x="375285" y="272415"/>
                    <a:pt x="376238" y="271463"/>
                    <a:pt x="376238" y="271463"/>
                  </a:cubicBezTo>
                  <a:lnTo>
                    <a:pt x="395288" y="290513"/>
                  </a:lnTo>
                  <a:cubicBezTo>
                    <a:pt x="400050" y="293370"/>
                    <a:pt x="404813" y="295275"/>
                    <a:pt x="409575" y="295275"/>
                  </a:cubicBezTo>
                  <a:cubicBezTo>
                    <a:pt x="414338" y="295275"/>
                    <a:pt x="419100" y="293370"/>
                    <a:pt x="422910" y="289560"/>
                  </a:cubicBezTo>
                  <a:cubicBezTo>
                    <a:pt x="430530" y="281940"/>
                    <a:pt x="430530" y="270510"/>
                    <a:pt x="422910" y="262890"/>
                  </a:cubicBezTo>
                  <a:lnTo>
                    <a:pt x="400050" y="240030"/>
                  </a:lnTo>
                  <a:cubicBezTo>
                    <a:pt x="405765" y="228600"/>
                    <a:pt x="410528" y="216218"/>
                    <a:pt x="412433" y="203835"/>
                  </a:cubicBezTo>
                  <a:cubicBezTo>
                    <a:pt x="412433" y="203835"/>
                    <a:pt x="412433" y="203835"/>
                    <a:pt x="412433" y="203835"/>
                  </a:cubicBezTo>
                  <a:cubicBezTo>
                    <a:pt x="413385" y="200025"/>
                    <a:pt x="413385" y="195263"/>
                    <a:pt x="414338" y="191453"/>
                  </a:cubicBezTo>
                  <a:cubicBezTo>
                    <a:pt x="414338" y="191453"/>
                    <a:pt x="414338" y="191453"/>
                    <a:pt x="414338" y="191453"/>
                  </a:cubicBezTo>
                  <a:lnTo>
                    <a:pt x="438150" y="191453"/>
                  </a:lnTo>
                  <a:cubicBezTo>
                    <a:pt x="438150" y="191453"/>
                    <a:pt x="438150" y="191453"/>
                    <a:pt x="438150" y="191453"/>
                  </a:cubicBezTo>
                  <a:cubicBezTo>
                    <a:pt x="448628" y="191453"/>
                    <a:pt x="457200" y="182880"/>
                    <a:pt x="457200" y="172403"/>
                  </a:cubicBezTo>
                  <a:cubicBezTo>
                    <a:pt x="457200" y="160973"/>
                    <a:pt x="448628" y="152400"/>
                    <a:pt x="438150" y="152400"/>
                  </a:cubicBezTo>
                  <a:close/>
                  <a:moveTo>
                    <a:pt x="207645" y="103823"/>
                  </a:moveTo>
                  <a:cubicBezTo>
                    <a:pt x="207645" y="103823"/>
                    <a:pt x="208598" y="102870"/>
                    <a:pt x="208598" y="102870"/>
                  </a:cubicBezTo>
                  <a:cubicBezTo>
                    <a:pt x="218123" y="93345"/>
                    <a:pt x="229553" y="86678"/>
                    <a:pt x="240983" y="81915"/>
                  </a:cubicBezTo>
                  <a:cubicBezTo>
                    <a:pt x="240983" y="81915"/>
                    <a:pt x="240983" y="81915"/>
                    <a:pt x="240983" y="81915"/>
                  </a:cubicBezTo>
                  <a:cubicBezTo>
                    <a:pt x="249555" y="78105"/>
                    <a:pt x="258128" y="76200"/>
                    <a:pt x="266700" y="75248"/>
                  </a:cubicBezTo>
                  <a:cubicBezTo>
                    <a:pt x="269558" y="75248"/>
                    <a:pt x="273368" y="74295"/>
                    <a:pt x="276225" y="74295"/>
                  </a:cubicBezTo>
                  <a:cubicBezTo>
                    <a:pt x="276225" y="74295"/>
                    <a:pt x="276225" y="74295"/>
                    <a:pt x="276225" y="74295"/>
                  </a:cubicBezTo>
                  <a:cubicBezTo>
                    <a:pt x="279083" y="74295"/>
                    <a:pt x="282893" y="74295"/>
                    <a:pt x="285750" y="74295"/>
                  </a:cubicBezTo>
                  <a:cubicBezTo>
                    <a:pt x="285750" y="74295"/>
                    <a:pt x="285750" y="74295"/>
                    <a:pt x="285750" y="74295"/>
                  </a:cubicBezTo>
                  <a:cubicBezTo>
                    <a:pt x="288608" y="74295"/>
                    <a:pt x="292418" y="74295"/>
                    <a:pt x="295275" y="75248"/>
                  </a:cubicBezTo>
                  <a:cubicBezTo>
                    <a:pt x="295275" y="75248"/>
                    <a:pt x="295275" y="75248"/>
                    <a:pt x="295275" y="75248"/>
                  </a:cubicBezTo>
                  <a:cubicBezTo>
                    <a:pt x="298133" y="75248"/>
                    <a:pt x="301943" y="76200"/>
                    <a:pt x="304800" y="77153"/>
                  </a:cubicBezTo>
                  <a:cubicBezTo>
                    <a:pt x="310515" y="78105"/>
                    <a:pt x="317183" y="80010"/>
                    <a:pt x="322898" y="82868"/>
                  </a:cubicBezTo>
                  <a:cubicBezTo>
                    <a:pt x="322898" y="82868"/>
                    <a:pt x="323850" y="82868"/>
                    <a:pt x="323850" y="83820"/>
                  </a:cubicBezTo>
                  <a:cubicBezTo>
                    <a:pt x="326708" y="84773"/>
                    <a:pt x="328613" y="85725"/>
                    <a:pt x="331470" y="87630"/>
                  </a:cubicBezTo>
                  <a:cubicBezTo>
                    <a:pt x="332423" y="85725"/>
                    <a:pt x="333375" y="86678"/>
                    <a:pt x="334328" y="87630"/>
                  </a:cubicBezTo>
                  <a:cubicBezTo>
                    <a:pt x="336233" y="88583"/>
                    <a:pt x="338138" y="89535"/>
                    <a:pt x="340043" y="91440"/>
                  </a:cubicBezTo>
                  <a:cubicBezTo>
                    <a:pt x="342900" y="93345"/>
                    <a:pt x="345758" y="95250"/>
                    <a:pt x="348615" y="97155"/>
                  </a:cubicBezTo>
                  <a:cubicBezTo>
                    <a:pt x="351473" y="99060"/>
                    <a:pt x="354330" y="101918"/>
                    <a:pt x="356235" y="103823"/>
                  </a:cubicBezTo>
                  <a:cubicBezTo>
                    <a:pt x="358140" y="105728"/>
                    <a:pt x="360045" y="108585"/>
                    <a:pt x="361950" y="110490"/>
                  </a:cubicBezTo>
                  <a:cubicBezTo>
                    <a:pt x="363855" y="112395"/>
                    <a:pt x="365760" y="115253"/>
                    <a:pt x="366713" y="117158"/>
                  </a:cubicBezTo>
                  <a:cubicBezTo>
                    <a:pt x="368618" y="120015"/>
                    <a:pt x="370523" y="122873"/>
                    <a:pt x="372428" y="125730"/>
                  </a:cubicBezTo>
                  <a:cubicBezTo>
                    <a:pt x="372428" y="125730"/>
                    <a:pt x="372428" y="125730"/>
                    <a:pt x="372428" y="125730"/>
                  </a:cubicBezTo>
                  <a:cubicBezTo>
                    <a:pt x="374333" y="128588"/>
                    <a:pt x="375285" y="131445"/>
                    <a:pt x="377190" y="134303"/>
                  </a:cubicBezTo>
                  <a:cubicBezTo>
                    <a:pt x="377190" y="134303"/>
                    <a:pt x="377190" y="134303"/>
                    <a:pt x="377190" y="134303"/>
                  </a:cubicBezTo>
                  <a:cubicBezTo>
                    <a:pt x="378143" y="137160"/>
                    <a:pt x="380048" y="140018"/>
                    <a:pt x="381000" y="142875"/>
                  </a:cubicBezTo>
                  <a:cubicBezTo>
                    <a:pt x="381000" y="142875"/>
                    <a:pt x="381000" y="142875"/>
                    <a:pt x="381000" y="142875"/>
                  </a:cubicBezTo>
                  <a:cubicBezTo>
                    <a:pt x="381953" y="145733"/>
                    <a:pt x="382905" y="148590"/>
                    <a:pt x="383858" y="152400"/>
                  </a:cubicBezTo>
                  <a:cubicBezTo>
                    <a:pt x="385763" y="159068"/>
                    <a:pt x="386715" y="164783"/>
                    <a:pt x="386715" y="171450"/>
                  </a:cubicBezTo>
                  <a:cubicBezTo>
                    <a:pt x="386715" y="171450"/>
                    <a:pt x="386715" y="171450"/>
                    <a:pt x="386715" y="171450"/>
                  </a:cubicBezTo>
                  <a:cubicBezTo>
                    <a:pt x="386715" y="174308"/>
                    <a:pt x="386715" y="178118"/>
                    <a:pt x="386715" y="180975"/>
                  </a:cubicBezTo>
                  <a:cubicBezTo>
                    <a:pt x="386715" y="180975"/>
                    <a:pt x="386715" y="180975"/>
                    <a:pt x="386715" y="180975"/>
                  </a:cubicBezTo>
                  <a:cubicBezTo>
                    <a:pt x="386715" y="183833"/>
                    <a:pt x="386715" y="187643"/>
                    <a:pt x="385763" y="190500"/>
                  </a:cubicBezTo>
                  <a:cubicBezTo>
                    <a:pt x="385763" y="190500"/>
                    <a:pt x="385763" y="190500"/>
                    <a:pt x="385763" y="190500"/>
                  </a:cubicBezTo>
                  <a:cubicBezTo>
                    <a:pt x="384810" y="195263"/>
                    <a:pt x="384810" y="199073"/>
                    <a:pt x="382905" y="203835"/>
                  </a:cubicBezTo>
                  <a:cubicBezTo>
                    <a:pt x="382905" y="203835"/>
                    <a:pt x="382905" y="204788"/>
                    <a:pt x="382905" y="204788"/>
                  </a:cubicBezTo>
                  <a:cubicBezTo>
                    <a:pt x="381953" y="209550"/>
                    <a:pt x="380048" y="213360"/>
                    <a:pt x="378143" y="218123"/>
                  </a:cubicBezTo>
                  <a:cubicBezTo>
                    <a:pt x="373380" y="229553"/>
                    <a:pt x="365760" y="240983"/>
                    <a:pt x="357188" y="250508"/>
                  </a:cubicBezTo>
                  <a:cubicBezTo>
                    <a:pt x="357188" y="250508"/>
                    <a:pt x="356235" y="251460"/>
                    <a:pt x="356235" y="251460"/>
                  </a:cubicBezTo>
                  <a:lnTo>
                    <a:pt x="281940" y="325755"/>
                  </a:lnTo>
                  <a:lnTo>
                    <a:pt x="255270" y="352425"/>
                  </a:lnTo>
                  <a:lnTo>
                    <a:pt x="247650" y="360045"/>
                  </a:lnTo>
                  <a:cubicBezTo>
                    <a:pt x="244793" y="362903"/>
                    <a:pt x="240983" y="365760"/>
                    <a:pt x="237173" y="368618"/>
                  </a:cubicBezTo>
                  <a:cubicBezTo>
                    <a:pt x="236220" y="368618"/>
                    <a:pt x="236220" y="369570"/>
                    <a:pt x="235268" y="369570"/>
                  </a:cubicBezTo>
                  <a:cubicBezTo>
                    <a:pt x="231458" y="372428"/>
                    <a:pt x="228600" y="374333"/>
                    <a:pt x="224790" y="376238"/>
                  </a:cubicBezTo>
                  <a:cubicBezTo>
                    <a:pt x="224790" y="376238"/>
                    <a:pt x="224790" y="376238"/>
                    <a:pt x="224790" y="376238"/>
                  </a:cubicBezTo>
                  <a:cubicBezTo>
                    <a:pt x="216218" y="381000"/>
                    <a:pt x="207645" y="384810"/>
                    <a:pt x="199073" y="386715"/>
                  </a:cubicBezTo>
                  <a:cubicBezTo>
                    <a:pt x="195263" y="387668"/>
                    <a:pt x="191453" y="388620"/>
                    <a:pt x="186690" y="388620"/>
                  </a:cubicBezTo>
                  <a:cubicBezTo>
                    <a:pt x="186690" y="388620"/>
                    <a:pt x="185738" y="388620"/>
                    <a:pt x="185738" y="388620"/>
                  </a:cubicBezTo>
                  <a:cubicBezTo>
                    <a:pt x="181928" y="390525"/>
                    <a:pt x="178118" y="390525"/>
                    <a:pt x="174308" y="390525"/>
                  </a:cubicBezTo>
                  <a:cubicBezTo>
                    <a:pt x="170498" y="390525"/>
                    <a:pt x="165735" y="390525"/>
                    <a:pt x="161925" y="389573"/>
                  </a:cubicBezTo>
                  <a:cubicBezTo>
                    <a:pt x="161925" y="389573"/>
                    <a:pt x="161925" y="389573"/>
                    <a:pt x="161925" y="389573"/>
                  </a:cubicBezTo>
                  <a:cubicBezTo>
                    <a:pt x="158115" y="388620"/>
                    <a:pt x="153353" y="388620"/>
                    <a:pt x="149543" y="387668"/>
                  </a:cubicBezTo>
                  <a:cubicBezTo>
                    <a:pt x="149543" y="387668"/>
                    <a:pt x="148590" y="387668"/>
                    <a:pt x="148590" y="387668"/>
                  </a:cubicBezTo>
                  <a:cubicBezTo>
                    <a:pt x="136208" y="384810"/>
                    <a:pt x="123825" y="379095"/>
                    <a:pt x="113348" y="371475"/>
                  </a:cubicBezTo>
                  <a:cubicBezTo>
                    <a:pt x="111443" y="369570"/>
                    <a:pt x="108585" y="368618"/>
                    <a:pt x="106680" y="366713"/>
                  </a:cubicBezTo>
                  <a:cubicBezTo>
                    <a:pt x="104775" y="364808"/>
                    <a:pt x="101918" y="362903"/>
                    <a:pt x="100013" y="360998"/>
                  </a:cubicBezTo>
                  <a:cubicBezTo>
                    <a:pt x="95250" y="356235"/>
                    <a:pt x="90488" y="350520"/>
                    <a:pt x="86678" y="344805"/>
                  </a:cubicBezTo>
                  <a:cubicBezTo>
                    <a:pt x="84773" y="340995"/>
                    <a:pt x="81915" y="338138"/>
                    <a:pt x="80963" y="334328"/>
                  </a:cubicBezTo>
                  <a:cubicBezTo>
                    <a:pt x="80963" y="333375"/>
                    <a:pt x="80010" y="332423"/>
                    <a:pt x="80010" y="331470"/>
                  </a:cubicBezTo>
                  <a:cubicBezTo>
                    <a:pt x="79058" y="328613"/>
                    <a:pt x="77153" y="325755"/>
                    <a:pt x="76200" y="322898"/>
                  </a:cubicBezTo>
                  <a:cubicBezTo>
                    <a:pt x="76200" y="321945"/>
                    <a:pt x="75248" y="320993"/>
                    <a:pt x="75248" y="320040"/>
                  </a:cubicBezTo>
                  <a:cubicBezTo>
                    <a:pt x="74295" y="317183"/>
                    <a:pt x="73343" y="314325"/>
                    <a:pt x="72390" y="311468"/>
                  </a:cubicBezTo>
                  <a:cubicBezTo>
                    <a:pt x="72390" y="310515"/>
                    <a:pt x="72390" y="309563"/>
                    <a:pt x="71438" y="308610"/>
                  </a:cubicBezTo>
                  <a:cubicBezTo>
                    <a:pt x="70485" y="304800"/>
                    <a:pt x="69533" y="300990"/>
                    <a:pt x="69533" y="297180"/>
                  </a:cubicBezTo>
                  <a:cubicBezTo>
                    <a:pt x="68580" y="284798"/>
                    <a:pt x="69533" y="271463"/>
                    <a:pt x="73343" y="259080"/>
                  </a:cubicBezTo>
                  <a:cubicBezTo>
                    <a:pt x="75248" y="251460"/>
                    <a:pt x="79058" y="242888"/>
                    <a:pt x="82868" y="235268"/>
                  </a:cubicBezTo>
                  <a:cubicBezTo>
                    <a:pt x="82868" y="235268"/>
                    <a:pt x="82868" y="235268"/>
                    <a:pt x="82868" y="235268"/>
                  </a:cubicBezTo>
                  <a:cubicBezTo>
                    <a:pt x="84773" y="231458"/>
                    <a:pt x="87630" y="227648"/>
                    <a:pt x="89535" y="224790"/>
                  </a:cubicBezTo>
                  <a:cubicBezTo>
                    <a:pt x="89535" y="223838"/>
                    <a:pt x="90488" y="223838"/>
                    <a:pt x="90488" y="222885"/>
                  </a:cubicBezTo>
                  <a:cubicBezTo>
                    <a:pt x="93345" y="219075"/>
                    <a:pt x="96203" y="216218"/>
                    <a:pt x="99060" y="212408"/>
                  </a:cubicBezTo>
                  <a:lnTo>
                    <a:pt x="106680" y="204788"/>
                  </a:lnTo>
                  <a:lnTo>
                    <a:pt x="146685" y="164783"/>
                  </a:lnTo>
                  <a:lnTo>
                    <a:pt x="173355" y="138113"/>
                  </a:lnTo>
                  <a:lnTo>
                    <a:pt x="207645" y="103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6" name="Google Shape;516;p40"/>
          <p:cNvGrpSpPr/>
          <p:nvPr/>
        </p:nvGrpSpPr>
        <p:grpSpPr>
          <a:xfrm>
            <a:off x="1914133" y="3811115"/>
            <a:ext cx="281960" cy="282625"/>
            <a:chOff x="2230370" y="3631002"/>
            <a:chExt cx="456838" cy="457914"/>
          </a:xfrm>
        </p:grpSpPr>
        <p:sp>
          <p:nvSpPr>
            <p:cNvPr id="517" name="Google Shape;517;p40"/>
            <p:cNvSpPr/>
            <p:nvPr/>
          </p:nvSpPr>
          <p:spPr>
            <a:xfrm>
              <a:off x="2325259" y="3631002"/>
              <a:ext cx="152400" cy="209311"/>
            </a:xfrm>
            <a:custGeom>
              <a:rect b="b" l="l" r="r" t="t"/>
              <a:pathLst>
                <a:path extrusionOk="0" h="209311" w="152400">
                  <a:moveTo>
                    <a:pt x="76200" y="209312"/>
                  </a:moveTo>
                  <a:cubicBezTo>
                    <a:pt x="118110" y="209312"/>
                    <a:pt x="152400" y="175022"/>
                    <a:pt x="152400" y="133112"/>
                  </a:cubicBezTo>
                  <a:cubicBezTo>
                    <a:pt x="152400" y="95012"/>
                    <a:pt x="89535" y="15002"/>
                    <a:pt x="78105" y="714"/>
                  </a:cubicBezTo>
                  <a:cubicBezTo>
                    <a:pt x="77153" y="-238"/>
                    <a:pt x="75248" y="-238"/>
                    <a:pt x="74295" y="714"/>
                  </a:cubicBezTo>
                  <a:cubicBezTo>
                    <a:pt x="62865" y="15002"/>
                    <a:pt x="0" y="95012"/>
                    <a:pt x="0" y="133112"/>
                  </a:cubicBezTo>
                  <a:cubicBezTo>
                    <a:pt x="0" y="175022"/>
                    <a:pt x="34290" y="209312"/>
                    <a:pt x="76200" y="2093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2230370" y="3869223"/>
              <a:ext cx="456838" cy="219693"/>
            </a:xfrm>
            <a:custGeom>
              <a:rect b="b" l="l" r="r" t="t"/>
              <a:pathLst>
                <a:path extrusionOk="0" h="219693" w="456838">
                  <a:moveTo>
                    <a:pt x="371113" y="37766"/>
                  </a:moveTo>
                  <a:lnTo>
                    <a:pt x="361588" y="37766"/>
                  </a:lnTo>
                  <a:lnTo>
                    <a:pt x="242526" y="37766"/>
                  </a:lnTo>
                  <a:cubicBezTo>
                    <a:pt x="233001" y="37766"/>
                    <a:pt x="225381" y="41576"/>
                    <a:pt x="218713" y="47291"/>
                  </a:cubicBezTo>
                  <a:cubicBezTo>
                    <a:pt x="212998" y="53006"/>
                    <a:pt x="209188" y="61578"/>
                    <a:pt x="209188" y="71103"/>
                  </a:cubicBezTo>
                  <a:cubicBezTo>
                    <a:pt x="209188" y="89201"/>
                    <a:pt x="224428" y="104441"/>
                    <a:pt x="242526" y="104441"/>
                  </a:cubicBezTo>
                  <a:lnTo>
                    <a:pt x="278721" y="104441"/>
                  </a:lnTo>
                  <a:lnTo>
                    <a:pt x="294913" y="104441"/>
                  </a:lnTo>
                  <a:cubicBezTo>
                    <a:pt x="300628" y="104441"/>
                    <a:pt x="305391" y="106346"/>
                    <a:pt x="308248" y="110156"/>
                  </a:cubicBezTo>
                  <a:cubicBezTo>
                    <a:pt x="312058" y="113966"/>
                    <a:pt x="313963" y="118728"/>
                    <a:pt x="313963" y="123491"/>
                  </a:cubicBezTo>
                  <a:cubicBezTo>
                    <a:pt x="313963" y="133968"/>
                    <a:pt x="305391" y="142541"/>
                    <a:pt x="294913" y="142541"/>
                  </a:cubicBezTo>
                  <a:lnTo>
                    <a:pt x="276816" y="142541"/>
                  </a:lnTo>
                  <a:lnTo>
                    <a:pt x="209188" y="142541"/>
                  </a:lnTo>
                  <a:cubicBezTo>
                    <a:pt x="204426" y="142541"/>
                    <a:pt x="197758" y="140636"/>
                    <a:pt x="193948" y="136826"/>
                  </a:cubicBezTo>
                  <a:lnTo>
                    <a:pt x="64408" y="11096"/>
                  </a:lnTo>
                  <a:cubicBezTo>
                    <a:pt x="48216" y="-4144"/>
                    <a:pt x="22498" y="-4144"/>
                    <a:pt x="8211" y="13953"/>
                  </a:cubicBezTo>
                  <a:cubicBezTo>
                    <a:pt x="-4172" y="29193"/>
                    <a:pt x="-2267" y="52053"/>
                    <a:pt x="12021" y="66341"/>
                  </a:cubicBezTo>
                  <a:lnTo>
                    <a:pt x="156801" y="208263"/>
                  </a:lnTo>
                  <a:cubicBezTo>
                    <a:pt x="164421" y="215883"/>
                    <a:pt x="173946" y="219693"/>
                    <a:pt x="183471" y="219693"/>
                  </a:cubicBezTo>
                  <a:lnTo>
                    <a:pt x="304438" y="219693"/>
                  </a:lnTo>
                  <a:lnTo>
                    <a:pt x="361588" y="219693"/>
                  </a:lnTo>
                  <a:lnTo>
                    <a:pt x="371113" y="219693"/>
                  </a:lnTo>
                  <a:cubicBezTo>
                    <a:pt x="418738" y="219693"/>
                    <a:pt x="456838" y="181593"/>
                    <a:pt x="456838" y="133968"/>
                  </a:cubicBezTo>
                  <a:lnTo>
                    <a:pt x="456838" y="124443"/>
                  </a:lnTo>
                  <a:cubicBezTo>
                    <a:pt x="456838" y="75866"/>
                    <a:pt x="418738" y="37766"/>
                    <a:pt x="371113" y="377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9" name="Google Shape;519;p40"/>
          <p:cNvGrpSpPr/>
          <p:nvPr/>
        </p:nvGrpSpPr>
        <p:grpSpPr>
          <a:xfrm>
            <a:off x="1913960" y="4449201"/>
            <a:ext cx="282183" cy="188123"/>
            <a:chOff x="1473988" y="4609025"/>
            <a:chExt cx="457199" cy="304800"/>
          </a:xfrm>
        </p:grpSpPr>
        <p:sp>
          <p:nvSpPr>
            <p:cNvPr id="520" name="Google Shape;520;p40"/>
            <p:cNvSpPr/>
            <p:nvPr/>
          </p:nvSpPr>
          <p:spPr>
            <a:xfrm>
              <a:off x="1791170" y="4751900"/>
              <a:ext cx="140017" cy="114300"/>
            </a:xfrm>
            <a:custGeom>
              <a:rect b="b" l="l" r="r" t="t"/>
              <a:pathLst>
                <a:path extrusionOk="0" h="114300" w="140017">
                  <a:moveTo>
                    <a:pt x="54293" y="0"/>
                  </a:moveTo>
                  <a:lnTo>
                    <a:pt x="35243" y="0"/>
                  </a:lnTo>
                  <a:cubicBezTo>
                    <a:pt x="22860" y="0"/>
                    <a:pt x="11430" y="2858"/>
                    <a:pt x="0" y="7620"/>
                  </a:cubicBezTo>
                  <a:cubicBezTo>
                    <a:pt x="33338" y="31432"/>
                    <a:pt x="54293" y="70485"/>
                    <a:pt x="54293" y="114300"/>
                  </a:cubicBezTo>
                  <a:lnTo>
                    <a:pt x="140018" y="114300"/>
                  </a:lnTo>
                  <a:lnTo>
                    <a:pt x="140018" y="85725"/>
                  </a:lnTo>
                  <a:cubicBezTo>
                    <a:pt x="140018" y="38100"/>
                    <a:pt x="101918" y="0"/>
                    <a:pt x="54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1473988" y="4751900"/>
              <a:ext cx="140017" cy="114300"/>
            </a:xfrm>
            <a:custGeom>
              <a:rect b="b" l="l" r="r" t="t"/>
              <a:pathLst>
                <a:path extrusionOk="0" h="114300" w="140017">
                  <a:moveTo>
                    <a:pt x="140018" y="7620"/>
                  </a:moveTo>
                  <a:cubicBezTo>
                    <a:pt x="128588" y="2858"/>
                    <a:pt x="117158" y="0"/>
                    <a:pt x="104775" y="0"/>
                  </a:cubicBezTo>
                  <a:lnTo>
                    <a:pt x="85725" y="0"/>
                  </a:lnTo>
                  <a:cubicBezTo>
                    <a:pt x="38100" y="0"/>
                    <a:pt x="0" y="38100"/>
                    <a:pt x="0" y="85725"/>
                  </a:cubicBezTo>
                  <a:lnTo>
                    <a:pt x="0" y="114300"/>
                  </a:lnTo>
                  <a:lnTo>
                    <a:pt x="85725" y="114300"/>
                  </a:lnTo>
                  <a:cubicBezTo>
                    <a:pt x="85725" y="70485"/>
                    <a:pt x="106680" y="31432"/>
                    <a:pt x="140018" y="7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1588288" y="4761425"/>
              <a:ext cx="228600" cy="152400"/>
            </a:xfrm>
            <a:custGeom>
              <a:rect b="b" l="l" r="r" t="t"/>
              <a:pathLst>
                <a:path extrusionOk="0" h="152400" w="228600">
                  <a:moveTo>
                    <a:pt x="123825" y="0"/>
                  </a:moveTo>
                  <a:lnTo>
                    <a:pt x="104775" y="0"/>
                  </a:lnTo>
                  <a:cubicBezTo>
                    <a:pt x="46672" y="0"/>
                    <a:pt x="0" y="46672"/>
                    <a:pt x="0" y="104775"/>
                  </a:cubicBezTo>
                  <a:lnTo>
                    <a:pt x="0" y="152400"/>
                  </a:lnTo>
                  <a:lnTo>
                    <a:pt x="228600" y="152400"/>
                  </a:lnTo>
                  <a:lnTo>
                    <a:pt x="228600" y="104775"/>
                  </a:lnTo>
                  <a:cubicBezTo>
                    <a:pt x="228600" y="46672"/>
                    <a:pt x="181928" y="0"/>
                    <a:pt x="123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1635913" y="4609025"/>
              <a:ext cx="133350" cy="133350"/>
            </a:xfrm>
            <a:custGeom>
              <a:rect b="b" l="l" r="r" t="t"/>
              <a:pathLst>
                <a:path extrusionOk="0" h="133350" w="13335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1521613" y="4637600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1788313" y="4637600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6" name="Google Shape;526;p40"/>
          <p:cNvGrpSpPr/>
          <p:nvPr/>
        </p:nvGrpSpPr>
        <p:grpSpPr>
          <a:xfrm>
            <a:off x="3561000" y="2724562"/>
            <a:ext cx="164607" cy="282184"/>
            <a:chOff x="5189282" y="2120817"/>
            <a:chExt cx="266700" cy="457200"/>
          </a:xfrm>
        </p:grpSpPr>
        <p:sp>
          <p:nvSpPr>
            <p:cNvPr id="527" name="Google Shape;527;p40"/>
            <p:cNvSpPr/>
            <p:nvPr/>
          </p:nvSpPr>
          <p:spPr>
            <a:xfrm>
              <a:off x="5189282" y="2216067"/>
              <a:ext cx="266700" cy="361950"/>
            </a:xfrm>
            <a:custGeom>
              <a:rect b="b" l="l" r="r" t="t"/>
              <a:pathLst>
                <a:path extrusionOk="0" h="361950" w="266700">
                  <a:moveTo>
                    <a:pt x="209550" y="76200"/>
                  </a:moveTo>
                  <a:lnTo>
                    <a:pt x="209550" y="76200"/>
                  </a:lnTo>
                  <a:lnTo>
                    <a:pt x="199073" y="12383"/>
                  </a:lnTo>
                  <a:cubicBezTo>
                    <a:pt x="198120" y="4763"/>
                    <a:pt x="193358" y="0"/>
                    <a:pt x="186690" y="0"/>
                  </a:cubicBezTo>
                  <a:lnTo>
                    <a:pt x="123825" y="0"/>
                  </a:lnTo>
                  <a:cubicBezTo>
                    <a:pt x="123825" y="0"/>
                    <a:pt x="123825" y="0"/>
                    <a:pt x="123825" y="0"/>
                  </a:cubicBezTo>
                  <a:cubicBezTo>
                    <a:pt x="123825" y="0"/>
                    <a:pt x="123825" y="0"/>
                    <a:pt x="123825" y="0"/>
                  </a:cubicBezTo>
                  <a:lnTo>
                    <a:pt x="121920" y="0"/>
                  </a:lnTo>
                  <a:cubicBezTo>
                    <a:pt x="121920" y="0"/>
                    <a:pt x="120968" y="0"/>
                    <a:pt x="120968" y="0"/>
                  </a:cubicBezTo>
                  <a:cubicBezTo>
                    <a:pt x="120968" y="0"/>
                    <a:pt x="120968" y="0"/>
                    <a:pt x="120968" y="0"/>
                  </a:cubicBezTo>
                  <a:cubicBezTo>
                    <a:pt x="54293" y="953"/>
                    <a:pt x="0" y="56197"/>
                    <a:pt x="0" y="123825"/>
                  </a:cubicBezTo>
                  <a:cubicBezTo>
                    <a:pt x="0" y="134303"/>
                    <a:pt x="8573" y="142875"/>
                    <a:pt x="19050" y="142875"/>
                  </a:cubicBezTo>
                  <a:cubicBezTo>
                    <a:pt x="29528" y="142875"/>
                    <a:pt x="38100" y="134303"/>
                    <a:pt x="38100" y="123825"/>
                  </a:cubicBezTo>
                  <a:cubicBezTo>
                    <a:pt x="38100" y="83820"/>
                    <a:pt x="67628" y="47625"/>
                    <a:pt x="104775" y="38100"/>
                  </a:cubicBezTo>
                  <a:lnTo>
                    <a:pt x="57150" y="230505"/>
                  </a:lnTo>
                  <a:cubicBezTo>
                    <a:pt x="56198" y="239077"/>
                    <a:pt x="60960" y="247650"/>
                    <a:pt x="68580" y="247650"/>
                  </a:cubicBezTo>
                  <a:lnTo>
                    <a:pt x="104775" y="247650"/>
                  </a:lnTo>
                  <a:lnTo>
                    <a:pt x="104775" y="342900"/>
                  </a:lnTo>
                  <a:cubicBezTo>
                    <a:pt x="104775" y="353378"/>
                    <a:pt x="113348" y="361950"/>
                    <a:pt x="123825" y="361950"/>
                  </a:cubicBezTo>
                  <a:cubicBezTo>
                    <a:pt x="134303" y="361950"/>
                    <a:pt x="142875" y="353378"/>
                    <a:pt x="142875" y="342900"/>
                  </a:cubicBezTo>
                  <a:lnTo>
                    <a:pt x="142875" y="247650"/>
                  </a:lnTo>
                  <a:lnTo>
                    <a:pt x="161925" y="247650"/>
                  </a:lnTo>
                  <a:lnTo>
                    <a:pt x="161925" y="342900"/>
                  </a:lnTo>
                  <a:cubicBezTo>
                    <a:pt x="161925" y="353378"/>
                    <a:pt x="170498" y="361950"/>
                    <a:pt x="180975" y="361950"/>
                  </a:cubicBezTo>
                  <a:cubicBezTo>
                    <a:pt x="191453" y="361950"/>
                    <a:pt x="200025" y="353378"/>
                    <a:pt x="200025" y="342900"/>
                  </a:cubicBezTo>
                  <a:lnTo>
                    <a:pt x="200025" y="236220"/>
                  </a:lnTo>
                  <a:cubicBezTo>
                    <a:pt x="207645" y="229552"/>
                    <a:pt x="214313" y="219075"/>
                    <a:pt x="217170" y="207645"/>
                  </a:cubicBezTo>
                  <a:cubicBezTo>
                    <a:pt x="245745" y="200025"/>
                    <a:pt x="266700" y="174308"/>
                    <a:pt x="266700" y="142875"/>
                  </a:cubicBezTo>
                  <a:cubicBezTo>
                    <a:pt x="266700" y="108585"/>
                    <a:pt x="241935" y="80963"/>
                    <a:pt x="209550" y="76200"/>
                  </a:cubicBezTo>
                  <a:close/>
                  <a:moveTo>
                    <a:pt x="232410" y="150495"/>
                  </a:moveTo>
                  <a:lnTo>
                    <a:pt x="229553" y="153353"/>
                  </a:lnTo>
                  <a:lnTo>
                    <a:pt x="217170" y="166688"/>
                  </a:lnTo>
                  <a:lnTo>
                    <a:pt x="205740" y="179070"/>
                  </a:lnTo>
                  <a:cubicBezTo>
                    <a:pt x="203835" y="180023"/>
                    <a:pt x="201930" y="180975"/>
                    <a:pt x="200025" y="180975"/>
                  </a:cubicBezTo>
                  <a:cubicBezTo>
                    <a:pt x="198120" y="180975"/>
                    <a:pt x="196215" y="180023"/>
                    <a:pt x="195263" y="179070"/>
                  </a:cubicBezTo>
                  <a:lnTo>
                    <a:pt x="180975" y="164783"/>
                  </a:lnTo>
                  <a:lnTo>
                    <a:pt x="170498" y="153353"/>
                  </a:lnTo>
                  <a:lnTo>
                    <a:pt x="167640" y="150495"/>
                  </a:lnTo>
                  <a:cubicBezTo>
                    <a:pt x="159068" y="141923"/>
                    <a:pt x="160020" y="127635"/>
                    <a:pt x="167640" y="119063"/>
                  </a:cubicBezTo>
                  <a:cubicBezTo>
                    <a:pt x="176213" y="111443"/>
                    <a:pt x="189548" y="111443"/>
                    <a:pt x="197168" y="120015"/>
                  </a:cubicBezTo>
                  <a:lnTo>
                    <a:pt x="199073" y="121920"/>
                  </a:lnTo>
                  <a:lnTo>
                    <a:pt x="200978" y="120015"/>
                  </a:lnTo>
                  <a:cubicBezTo>
                    <a:pt x="203835" y="117157"/>
                    <a:pt x="206693" y="115253"/>
                    <a:pt x="209550" y="114300"/>
                  </a:cubicBezTo>
                  <a:cubicBezTo>
                    <a:pt x="217170" y="111443"/>
                    <a:pt x="224790" y="113348"/>
                    <a:pt x="230505" y="119063"/>
                  </a:cubicBezTo>
                  <a:cubicBezTo>
                    <a:pt x="240030" y="128588"/>
                    <a:pt x="240030" y="141923"/>
                    <a:pt x="232410" y="1504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5313107" y="212081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9" name="Google Shape;529;p40"/>
          <p:cNvSpPr/>
          <p:nvPr/>
        </p:nvSpPr>
        <p:spPr>
          <a:xfrm>
            <a:off x="3502161" y="2180856"/>
            <a:ext cx="281592" cy="282321"/>
          </a:xfrm>
          <a:custGeom>
            <a:rect b="b" l="l" r="r" t="t"/>
            <a:pathLst>
              <a:path extrusionOk="0" h="457200" w="456019">
                <a:moveTo>
                  <a:pt x="436966" y="457200"/>
                </a:moveTo>
                <a:lnTo>
                  <a:pt x="153584" y="457200"/>
                </a:lnTo>
                <a:cubicBezTo>
                  <a:pt x="143063" y="457200"/>
                  <a:pt x="134534" y="448671"/>
                  <a:pt x="134534" y="438150"/>
                </a:cubicBezTo>
                <a:cubicBezTo>
                  <a:pt x="134534" y="434806"/>
                  <a:pt x="135414" y="431521"/>
                  <a:pt x="137086" y="428625"/>
                </a:cubicBezTo>
                <a:lnTo>
                  <a:pt x="257175" y="220624"/>
                </a:lnTo>
                <a:lnTo>
                  <a:pt x="257175" y="209550"/>
                </a:lnTo>
                <a:lnTo>
                  <a:pt x="285750" y="209550"/>
                </a:lnTo>
                <a:cubicBezTo>
                  <a:pt x="291011" y="209550"/>
                  <a:pt x="295275" y="205286"/>
                  <a:pt x="295275" y="200025"/>
                </a:cubicBezTo>
                <a:cubicBezTo>
                  <a:pt x="295275" y="194764"/>
                  <a:pt x="291011" y="190500"/>
                  <a:pt x="285750" y="190500"/>
                </a:cubicBezTo>
                <a:lnTo>
                  <a:pt x="257175" y="190500"/>
                </a:lnTo>
                <a:lnTo>
                  <a:pt x="257175" y="161925"/>
                </a:lnTo>
                <a:lnTo>
                  <a:pt x="285750" y="161925"/>
                </a:lnTo>
                <a:cubicBezTo>
                  <a:pt x="291011" y="161925"/>
                  <a:pt x="295275" y="157661"/>
                  <a:pt x="295275" y="152400"/>
                </a:cubicBezTo>
                <a:cubicBezTo>
                  <a:pt x="295275" y="147139"/>
                  <a:pt x="291011" y="142875"/>
                  <a:pt x="285750" y="142875"/>
                </a:cubicBezTo>
                <a:lnTo>
                  <a:pt x="257175" y="142875"/>
                </a:lnTo>
                <a:lnTo>
                  <a:pt x="257175" y="114300"/>
                </a:lnTo>
                <a:lnTo>
                  <a:pt x="285750" y="114300"/>
                </a:lnTo>
                <a:cubicBezTo>
                  <a:pt x="291011" y="114300"/>
                  <a:pt x="295275" y="110036"/>
                  <a:pt x="295275" y="104775"/>
                </a:cubicBezTo>
                <a:cubicBezTo>
                  <a:pt x="295275" y="99514"/>
                  <a:pt x="291011" y="95250"/>
                  <a:pt x="285750" y="95250"/>
                </a:cubicBezTo>
                <a:lnTo>
                  <a:pt x="257175" y="95250"/>
                </a:lnTo>
                <a:lnTo>
                  <a:pt x="257175" y="76200"/>
                </a:lnTo>
                <a:lnTo>
                  <a:pt x="239520" y="58545"/>
                </a:lnTo>
                <a:cubicBezTo>
                  <a:pt x="238628" y="57652"/>
                  <a:pt x="238126" y="56441"/>
                  <a:pt x="238125" y="55178"/>
                </a:cubicBezTo>
                <a:lnTo>
                  <a:pt x="238125" y="42863"/>
                </a:lnTo>
                <a:cubicBezTo>
                  <a:pt x="238124" y="40233"/>
                  <a:pt x="240256" y="38101"/>
                  <a:pt x="242885" y="38100"/>
                </a:cubicBezTo>
                <a:cubicBezTo>
                  <a:pt x="242886" y="38100"/>
                  <a:pt x="242887" y="38100"/>
                  <a:pt x="242888" y="38100"/>
                </a:cubicBezTo>
                <a:lnTo>
                  <a:pt x="347663" y="38100"/>
                </a:lnTo>
                <a:cubicBezTo>
                  <a:pt x="350292" y="38099"/>
                  <a:pt x="352424" y="40230"/>
                  <a:pt x="352425" y="42860"/>
                </a:cubicBezTo>
                <a:cubicBezTo>
                  <a:pt x="352425" y="42861"/>
                  <a:pt x="352425" y="42862"/>
                  <a:pt x="352425" y="42863"/>
                </a:cubicBezTo>
                <a:lnTo>
                  <a:pt x="352425" y="55178"/>
                </a:lnTo>
                <a:cubicBezTo>
                  <a:pt x="352424" y="56441"/>
                  <a:pt x="351922" y="57652"/>
                  <a:pt x="351030" y="58546"/>
                </a:cubicBezTo>
                <a:lnTo>
                  <a:pt x="333375" y="76200"/>
                </a:lnTo>
                <a:lnTo>
                  <a:pt x="333375" y="220624"/>
                </a:lnTo>
                <a:lnTo>
                  <a:pt x="453464" y="428625"/>
                </a:lnTo>
                <a:cubicBezTo>
                  <a:pt x="458725" y="437737"/>
                  <a:pt x="455603" y="449388"/>
                  <a:pt x="446491" y="454648"/>
                </a:cubicBezTo>
                <a:cubicBezTo>
                  <a:pt x="443595" y="456320"/>
                  <a:pt x="440310" y="457200"/>
                  <a:pt x="436966" y="457200"/>
                </a:cubicBezTo>
                <a:close/>
                <a:moveTo>
                  <a:pt x="109538" y="0"/>
                </a:moveTo>
                <a:lnTo>
                  <a:pt x="4763" y="0"/>
                </a:lnTo>
                <a:cubicBezTo>
                  <a:pt x="2133" y="-1"/>
                  <a:pt x="1" y="2130"/>
                  <a:pt x="0" y="4760"/>
                </a:cubicBezTo>
                <a:cubicBezTo>
                  <a:pt x="0" y="4761"/>
                  <a:pt x="0" y="4762"/>
                  <a:pt x="0" y="4763"/>
                </a:cubicBezTo>
                <a:lnTo>
                  <a:pt x="0" y="17078"/>
                </a:lnTo>
                <a:cubicBezTo>
                  <a:pt x="1" y="18341"/>
                  <a:pt x="502" y="19552"/>
                  <a:pt x="1395" y="20446"/>
                </a:cubicBezTo>
                <a:lnTo>
                  <a:pt x="19050" y="38100"/>
                </a:lnTo>
                <a:lnTo>
                  <a:pt x="19050" y="57150"/>
                </a:lnTo>
                <a:lnTo>
                  <a:pt x="47625" y="57150"/>
                </a:lnTo>
                <a:cubicBezTo>
                  <a:pt x="52885" y="57150"/>
                  <a:pt x="57150" y="61415"/>
                  <a:pt x="57150" y="66675"/>
                </a:cubicBezTo>
                <a:cubicBezTo>
                  <a:pt x="57150" y="71935"/>
                  <a:pt x="52885" y="76200"/>
                  <a:pt x="47625" y="76200"/>
                </a:cubicBezTo>
                <a:lnTo>
                  <a:pt x="19050" y="76200"/>
                </a:lnTo>
                <a:lnTo>
                  <a:pt x="19050" y="104775"/>
                </a:lnTo>
                <a:lnTo>
                  <a:pt x="47625" y="104775"/>
                </a:lnTo>
                <a:cubicBezTo>
                  <a:pt x="52885" y="104775"/>
                  <a:pt x="57150" y="109039"/>
                  <a:pt x="57150" y="114300"/>
                </a:cubicBezTo>
                <a:cubicBezTo>
                  <a:pt x="57150" y="119561"/>
                  <a:pt x="52885" y="123825"/>
                  <a:pt x="47625" y="123825"/>
                </a:cubicBezTo>
                <a:lnTo>
                  <a:pt x="19050" y="123825"/>
                </a:lnTo>
                <a:lnTo>
                  <a:pt x="19050" y="152400"/>
                </a:lnTo>
                <a:lnTo>
                  <a:pt x="47625" y="152400"/>
                </a:lnTo>
                <a:cubicBezTo>
                  <a:pt x="52885" y="152400"/>
                  <a:pt x="57150" y="156664"/>
                  <a:pt x="57150" y="161925"/>
                </a:cubicBezTo>
                <a:cubicBezTo>
                  <a:pt x="57150" y="167186"/>
                  <a:pt x="52885" y="171450"/>
                  <a:pt x="47625" y="171450"/>
                </a:cubicBezTo>
                <a:lnTo>
                  <a:pt x="19050" y="171450"/>
                </a:lnTo>
                <a:lnTo>
                  <a:pt x="19050" y="200025"/>
                </a:lnTo>
                <a:lnTo>
                  <a:pt x="47625" y="200025"/>
                </a:lnTo>
                <a:cubicBezTo>
                  <a:pt x="52885" y="200025"/>
                  <a:pt x="57150" y="204289"/>
                  <a:pt x="57150" y="209550"/>
                </a:cubicBezTo>
                <a:cubicBezTo>
                  <a:pt x="57150" y="214811"/>
                  <a:pt x="52885" y="219075"/>
                  <a:pt x="47625" y="219075"/>
                </a:cubicBezTo>
                <a:lnTo>
                  <a:pt x="19050" y="219075"/>
                </a:lnTo>
                <a:lnTo>
                  <a:pt x="19050" y="247650"/>
                </a:lnTo>
                <a:lnTo>
                  <a:pt x="47625" y="247650"/>
                </a:lnTo>
                <a:cubicBezTo>
                  <a:pt x="52885" y="247650"/>
                  <a:pt x="57150" y="251914"/>
                  <a:pt x="57150" y="257175"/>
                </a:cubicBezTo>
                <a:cubicBezTo>
                  <a:pt x="57150" y="262436"/>
                  <a:pt x="52885" y="266700"/>
                  <a:pt x="47625" y="266700"/>
                </a:cubicBezTo>
                <a:lnTo>
                  <a:pt x="19050" y="266700"/>
                </a:lnTo>
                <a:lnTo>
                  <a:pt x="19050" y="295275"/>
                </a:lnTo>
                <a:lnTo>
                  <a:pt x="47625" y="295275"/>
                </a:lnTo>
                <a:cubicBezTo>
                  <a:pt x="52885" y="295275"/>
                  <a:pt x="57150" y="299539"/>
                  <a:pt x="57150" y="304800"/>
                </a:cubicBezTo>
                <a:cubicBezTo>
                  <a:pt x="57150" y="310061"/>
                  <a:pt x="52885" y="314325"/>
                  <a:pt x="47625" y="314325"/>
                </a:cubicBezTo>
                <a:lnTo>
                  <a:pt x="19050" y="314325"/>
                </a:lnTo>
                <a:lnTo>
                  <a:pt x="19050" y="342900"/>
                </a:lnTo>
                <a:cubicBezTo>
                  <a:pt x="19050" y="363942"/>
                  <a:pt x="36108" y="381000"/>
                  <a:pt x="57150" y="381000"/>
                </a:cubicBezTo>
                <a:cubicBezTo>
                  <a:pt x="78192" y="381000"/>
                  <a:pt x="95250" y="363942"/>
                  <a:pt x="95250" y="342900"/>
                </a:cubicBezTo>
                <a:lnTo>
                  <a:pt x="95250" y="38100"/>
                </a:lnTo>
                <a:lnTo>
                  <a:pt x="112905" y="20445"/>
                </a:lnTo>
                <a:cubicBezTo>
                  <a:pt x="113797" y="19552"/>
                  <a:pt x="114299" y="18341"/>
                  <a:pt x="114300" y="17078"/>
                </a:cubicBezTo>
                <a:lnTo>
                  <a:pt x="114300" y="4763"/>
                </a:lnTo>
                <a:cubicBezTo>
                  <a:pt x="114301" y="2133"/>
                  <a:pt x="112169" y="1"/>
                  <a:pt x="109540" y="0"/>
                </a:cubicBezTo>
                <a:cubicBezTo>
                  <a:pt x="109539" y="0"/>
                  <a:pt x="109538" y="0"/>
                  <a:pt x="1095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0" name="Google Shape;530;p40"/>
          <p:cNvGrpSpPr/>
          <p:nvPr/>
        </p:nvGrpSpPr>
        <p:grpSpPr>
          <a:xfrm>
            <a:off x="3502067" y="3267394"/>
            <a:ext cx="282478" cy="282772"/>
            <a:chOff x="5125608" y="2966278"/>
            <a:chExt cx="457676" cy="458152"/>
          </a:xfrm>
        </p:grpSpPr>
        <p:sp>
          <p:nvSpPr>
            <p:cNvPr id="531" name="Google Shape;531;p40"/>
            <p:cNvSpPr/>
            <p:nvPr/>
          </p:nvSpPr>
          <p:spPr>
            <a:xfrm>
              <a:off x="5192521" y="3091055"/>
              <a:ext cx="323373" cy="208597"/>
            </a:xfrm>
            <a:custGeom>
              <a:rect b="b" l="l" r="r" t="t"/>
              <a:pathLst>
                <a:path extrusionOk="0" h="208597" w="323373">
                  <a:moveTo>
                    <a:pt x="319802" y="118110"/>
                  </a:moveTo>
                  <a:cubicBezTo>
                    <a:pt x="324564" y="109538"/>
                    <a:pt x="324564" y="99060"/>
                    <a:pt x="319802" y="90488"/>
                  </a:cubicBezTo>
                  <a:cubicBezTo>
                    <a:pt x="286464" y="33338"/>
                    <a:pt x="226457" y="0"/>
                    <a:pt x="161687" y="0"/>
                  </a:cubicBezTo>
                  <a:cubicBezTo>
                    <a:pt x="96917" y="0"/>
                    <a:pt x="36909" y="34290"/>
                    <a:pt x="3572" y="90488"/>
                  </a:cubicBezTo>
                  <a:cubicBezTo>
                    <a:pt x="-1191" y="99060"/>
                    <a:pt x="-1191" y="109538"/>
                    <a:pt x="3572" y="118110"/>
                  </a:cubicBezTo>
                  <a:cubicBezTo>
                    <a:pt x="36909" y="175260"/>
                    <a:pt x="96917" y="208598"/>
                    <a:pt x="161687" y="208598"/>
                  </a:cubicBezTo>
                  <a:cubicBezTo>
                    <a:pt x="226457" y="208598"/>
                    <a:pt x="286464" y="174308"/>
                    <a:pt x="319802" y="118110"/>
                  </a:cubicBezTo>
                  <a:close/>
                  <a:moveTo>
                    <a:pt x="161687" y="160973"/>
                  </a:moveTo>
                  <a:cubicBezTo>
                    <a:pt x="130254" y="160973"/>
                    <a:pt x="104537" y="135255"/>
                    <a:pt x="104537" y="103823"/>
                  </a:cubicBezTo>
                  <a:cubicBezTo>
                    <a:pt x="104537" y="72390"/>
                    <a:pt x="130254" y="46672"/>
                    <a:pt x="161687" y="46672"/>
                  </a:cubicBezTo>
                  <a:cubicBezTo>
                    <a:pt x="193119" y="46672"/>
                    <a:pt x="218837" y="72390"/>
                    <a:pt x="218837" y="103823"/>
                  </a:cubicBezTo>
                  <a:cubicBezTo>
                    <a:pt x="218837" y="135255"/>
                    <a:pt x="193119" y="160973"/>
                    <a:pt x="161687" y="1609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5458983" y="2966278"/>
              <a:ext cx="123825" cy="123825"/>
            </a:xfrm>
            <a:custGeom>
              <a:rect b="b" l="l" r="r" t="t"/>
              <a:pathLst>
                <a:path extrusionOk="0" h="123825" w="123825">
                  <a:moveTo>
                    <a:pt x="14288" y="123825"/>
                  </a:moveTo>
                  <a:lnTo>
                    <a:pt x="109538" y="123825"/>
                  </a:lnTo>
                  <a:cubicBezTo>
                    <a:pt x="117157" y="123825"/>
                    <a:pt x="123825" y="117158"/>
                    <a:pt x="123825" y="109538"/>
                  </a:cubicBezTo>
                  <a:cubicBezTo>
                    <a:pt x="123825" y="101918"/>
                    <a:pt x="117157" y="95250"/>
                    <a:pt x="109538" y="95250"/>
                  </a:cubicBezTo>
                  <a:lnTo>
                    <a:pt x="48577" y="95250"/>
                  </a:lnTo>
                  <a:lnTo>
                    <a:pt x="119063" y="24765"/>
                  </a:lnTo>
                  <a:cubicBezTo>
                    <a:pt x="124777" y="19050"/>
                    <a:pt x="124777" y="10478"/>
                    <a:pt x="119063" y="4763"/>
                  </a:cubicBezTo>
                  <a:cubicBezTo>
                    <a:pt x="113348" y="-953"/>
                    <a:pt x="104775" y="-953"/>
                    <a:pt x="99060" y="4763"/>
                  </a:cubicBezTo>
                  <a:lnTo>
                    <a:pt x="28575" y="75248"/>
                  </a:lnTo>
                  <a:lnTo>
                    <a:pt x="28575" y="14288"/>
                  </a:lnTo>
                  <a:cubicBezTo>
                    <a:pt x="28575" y="6668"/>
                    <a:pt x="21907" y="0"/>
                    <a:pt x="14288" y="0"/>
                  </a:cubicBezTo>
                  <a:cubicBezTo>
                    <a:pt x="6668" y="0"/>
                    <a:pt x="0" y="6668"/>
                    <a:pt x="0" y="14288"/>
                  </a:cubicBezTo>
                  <a:lnTo>
                    <a:pt x="0" y="109538"/>
                  </a:lnTo>
                  <a:cubicBezTo>
                    <a:pt x="0" y="117158"/>
                    <a:pt x="6668" y="123825"/>
                    <a:pt x="14288" y="123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5125608" y="2966278"/>
              <a:ext cx="123825" cy="123825"/>
            </a:xfrm>
            <a:custGeom>
              <a:rect b="b" l="l" r="r" t="t"/>
              <a:pathLst>
                <a:path extrusionOk="0" h="123825" w="123825">
                  <a:moveTo>
                    <a:pt x="0" y="109538"/>
                  </a:moveTo>
                  <a:cubicBezTo>
                    <a:pt x="0" y="117158"/>
                    <a:pt x="6668" y="123825"/>
                    <a:pt x="14288" y="123825"/>
                  </a:cubicBezTo>
                  <a:lnTo>
                    <a:pt x="109538" y="123825"/>
                  </a:lnTo>
                  <a:cubicBezTo>
                    <a:pt x="117158" y="123825"/>
                    <a:pt x="123825" y="117158"/>
                    <a:pt x="123825" y="109538"/>
                  </a:cubicBezTo>
                  <a:lnTo>
                    <a:pt x="123825" y="14288"/>
                  </a:lnTo>
                  <a:cubicBezTo>
                    <a:pt x="123825" y="6668"/>
                    <a:pt x="117158" y="0"/>
                    <a:pt x="109538" y="0"/>
                  </a:cubicBezTo>
                  <a:cubicBezTo>
                    <a:pt x="101918" y="0"/>
                    <a:pt x="95250" y="6668"/>
                    <a:pt x="95250" y="14288"/>
                  </a:cubicBezTo>
                  <a:lnTo>
                    <a:pt x="95250" y="75248"/>
                  </a:lnTo>
                  <a:lnTo>
                    <a:pt x="24765" y="4763"/>
                  </a:lnTo>
                  <a:cubicBezTo>
                    <a:pt x="19050" y="-953"/>
                    <a:pt x="10478" y="-953"/>
                    <a:pt x="4763" y="4763"/>
                  </a:cubicBezTo>
                  <a:cubicBezTo>
                    <a:pt x="-953" y="10478"/>
                    <a:pt x="-953" y="19050"/>
                    <a:pt x="4763" y="24765"/>
                  </a:cubicBezTo>
                  <a:lnTo>
                    <a:pt x="75248" y="95250"/>
                  </a:lnTo>
                  <a:lnTo>
                    <a:pt x="14288" y="95250"/>
                  </a:lnTo>
                  <a:cubicBezTo>
                    <a:pt x="6668" y="95250"/>
                    <a:pt x="0" y="101918"/>
                    <a:pt x="0" y="1095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5458983" y="3299653"/>
              <a:ext cx="124301" cy="123825"/>
            </a:xfrm>
            <a:custGeom>
              <a:rect b="b" l="l" r="r" t="t"/>
              <a:pathLst>
                <a:path extrusionOk="0" h="123825" w="124301">
                  <a:moveTo>
                    <a:pt x="123825" y="14288"/>
                  </a:moveTo>
                  <a:cubicBezTo>
                    <a:pt x="123825" y="6668"/>
                    <a:pt x="117157" y="0"/>
                    <a:pt x="109538" y="0"/>
                  </a:cubicBezTo>
                  <a:lnTo>
                    <a:pt x="14288" y="0"/>
                  </a:lnTo>
                  <a:cubicBezTo>
                    <a:pt x="6668" y="0"/>
                    <a:pt x="0" y="6668"/>
                    <a:pt x="0" y="14288"/>
                  </a:cubicBezTo>
                  <a:lnTo>
                    <a:pt x="0" y="109538"/>
                  </a:lnTo>
                  <a:cubicBezTo>
                    <a:pt x="0" y="117157"/>
                    <a:pt x="6668" y="123825"/>
                    <a:pt x="14288" y="123825"/>
                  </a:cubicBezTo>
                  <a:cubicBezTo>
                    <a:pt x="21907" y="123825"/>
                    <a:pt x="28575" y="117157"/>
                    <a:pt x="28575" y="109538"/>
                  </a:cubicBezTo>
                  <a:lnTo>
                    <a:pt x="28575" y="48577"/>
                  </a:lnTo>
                  <a:lnTo>
                    <a:pt x="99060" y="119063"/>
                  </a:lnTo>
                  <a:cubicBezTo>
                    <a:pt x="101918" y="121920"/>
                    <a:pt x="105727" y="122873"/>
                    <a:pt x="109538" y="122873"/>
                  </a:cubicBezTo>
                  <a:cubicBezTo>
                    <a:pt x="113348" y="122873"/>
                    <a:pt x="117157" y="121920"/>
                    <a:pt x="120015" y="119063"/>
                  </a:cubicBezTo>
                  <a:cubicBezTo>
                    <a:pt x="125730" y="113348"/>
                    <a:pt x="125730" y="104775"/>
                    <a:pt x="120015" y="99060"/>
                  </a:cubicBezTo>
                  <a:lnTo>
                    <a:pt x="48577" y="28575"/>
                  </a:lnTo>
                  <a:lnTo>
                    <a:pt x="109538" y="28575"/>
                  </a:lnTo>
                  <a:cubicBezTo>
                    <a:pt x="117157" y="28575"/>
                    <a:pt x="123825" y="21907"/>
                    <a:pt x="123825" y="14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5125608" y="3299653"/>
              <a:ext cx="123825" cy="124777"/>
            </a:xfrm>
            <a:custGeom>
              <a:rect b="b" l="l" r="r" t="t"/>
              <a:pathLst>
                <a:path extrusionOk="0" h="124777" w="123825">
                  <a:moveTo>
                    <a:pt x="109538" y="0"/>
                  </a:moveTo>
                  <a:lnTo>
                    <a:pt x="14288" y="0"/>
                  </a:lnTo>
                  <a:cubicBezTo>
                    <a:pt x="6668" y="0"/>
                    <a:pt x="0" y="6668"/>
                    <a:pt x="0" y="14288"/>
                  </a:cubicBezTo>
                  <a:cubicBezTo>
                    <a:pt x="0" y="21907"/>
                    <a:pt x="6668" y="28575"/>
                    <a:pt x="14288" y="28575"/>
                  </a:cubicBezTo>
                  <a:lnTo>
                    <a:pt x="75248" y="28575"/>
                  </a:lnTo>
                  <a:lnTo>
                    <a:pt x="4763" y="99060"/>
                  </a:lnTo>
                  <a:cubicBezTo>
                    <a:pt x="-953" y="104775"/>
                    <a:pt x="-953" y="113348"/>
                    <a:pt x="4763" y="119063"/>
                  </a:cubicBezTo>
                  <a:cubicBezTo>
                    <a:pt x="7620" y="121920"/>
                    <a:pt x="10478" y="123825"/>
                    <a:pt x="14288" y="123825"/>
                  </a:cubicBezTo>
                  <a:cubicBezTo>
                    <a:pt x="18098" y="123825"/>
                    <a:pt x="21908" y="122873"/>
                    <a:pt x="24765" y="120015"/>
                  </a:cubicBezTo>
                  <a:lnTo>
                    <a:pt x="95250" y="49530"/>
                  </a:lnTo>
                  <a:lnTo>
                    <a:pt x="95250" y="110490"/>
                  </a:lnTo>
                  <a:cubicBezTo>
                    <a:pt x="95250" y="118110"/>
                    <a:pt x="101918" y="124777"/>
                    <a:pt x="109538" y="124777"/>
                  </a:cubicBezTo>
                  <a:cubicBezTo>
                    <a:pt x="117158" y="124777"/>
                    <a:pt x="123825" y="118110"/>
                    <a:pt x="123825" y="110490"/>
                  </a:cubicBezTo>
                  <a:lnTo>
                    <a:pt x="123825" y="15240"/>
                  </a:lnTo>
                  <a:cubicBezTo>
                    <a:pt x="123825" y="6668"/>
                    <a:pt x="117158" y="0"/>
                    <a:pt x="109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6" name="Google Shape;536;p40"/>
          <p:cNvGrpSpPr/>
          <p:nvPr/>
        </p:nvGrpSpPr>
        <p:grpSpPr>
          <a:xfrm>
            <a:off x="3545251" y="1661307"/>
            <a:ext cx="195961" cy="258669"/>
            <a:chOff x="4276825" y="487236"/>
            <a:chExt cx="317500" cy="419100"/>
          </a:xfrm>
        </p:grpSpPr>
        <p:sp>
          <p:nvSpPr>
            <p:cNvPr id="537" name="Google Shape;537;p40"/>
            <p:cNvSpPr/>
            <p:nvPr/>
          </p:nvSpPr>
          <p:spPr>
            <a:xfrm>
              <a:off x="4276825" y="706311"/>
              <a:ext cx="317500" cy="200025"/>
            </a:xfrm>
            <a:custGeom>
              <a:rect b="b" l="l" r="r" t="t"/>
              <a:pathLst>
                <a:path extrusionOk="0" h="200025" w="317500">
                  <a:moveTo>
                    <a:pt x="233456" y="11968"/>
                  </a:moveTo>
                  <a:lnTo>
                    <a:pt x="233456" y="77950"/>
                  </a:lnTo>
                  <a:cubicBezTo>
                    <a:pt x="248043" y="83210"/>
                    <a:pt x="255687" y="99537"/>
                    <a:pt x="250530" y="114415"/>
                  </a:cubicBezTo>
                  <a:cubicBezTo>
                    <a:pt x="245372" y="129294"/>
                    <a:pt x="229367" y="137092"/>
                    <a:pt x="214779" y="131832"/>
                  </a:cubicBezTo>
                  <a:cubicBezTo>
                    <a:pt x="200192" y="126571"/>
                    <a:pt x="192548" y="110244"/>
                    <a:pt x="197705" y="95365"/>
                  </a:cubicBezTo>
                  <a:cubicBezTo>
                    <a:pt x="200526" y="87228"/>
                    <a:pt x="206802" y="80827"/>
                    <a:pt x="214779" y="77950"/>
                  </a:cubicBezTo>
                  <a:lnTo>
                    <a:pt x="214779" y="5296"/>
                  </a:lnTo>
                  <a:cubicBezTo>
                    <a:pt x="202620" y="1818"/>
                    <a:pt x="190055" y="37"/>
                    <a:pt x="177426" y="0"/>
                  </a:cubicBezTo>
                  <a:lnTo>
                    <a:pt x="140074" y="0"/>
                  </a:lnTo>
                  <a:cubicBezTo>
                    <a:pt x="127445" y="37"/>
                    <a:pt x="114880" y="1818"/>
                    <a:pt x="102721" y="5296"/>
                  </a:cubicBezTo>
                  <a:lnTo>
                    <a:pt x="102721" y="76200"/>
                  </a:lnTo>
                  <a:lnTo>
                    <a:pt x="112075" y="76200"/>
                  </a:lnTo>
                  <a:cubicBezTo>
                    <a:pt x="132695" y="76200"/>
                    <a:pt x="149412" y="93251"/>
                    <a:pt x="149412" y="114283"/>
                  </a:cubicBezTo>
                  <a:cubicBezTo>
                    <a:pt x="149412" y="114284"/>
                    <a:pt x="149412" y="114284"/>
                    <a:pt x="149412" y="114284"/>
                  </a:cubicBezTo>
                  <a:lnTo>
                    <a:pt x="149412" y="171450"/>
                  </a:lnTo>
                  <a:cubicBezTo>
                    <a:pt x="149412" y="176711"/>
                    <a:pt x="145231" y="180975"/>
                    <a:pt x="140074" y="180975"/>
                  </a:cubicBezTo>
                  <a:lnTo>
                    <a:pt x="121397" y="180975"/>
                  </a:lnTo>
                  <a:cubicBezTo>
                    <a:pt x="116240" y="180975"/>
                    <a:pt x="112059" y="176711"/>
                    <a:pt x="112059" y="171450"/>
                  </a:cubicBezTo>
                  <a:cubicBezTo>
                    <a:pt x="112059" y="166189"/>
                    <a:pt x="116240" y="161925"/>
                    <a:pt x="121397" y="161925"/>
                  </a:cubicBezTo>
                  <a:lnTo>
                    <a:pt x="130797" y="161925"/>
                  </a:lnTo>
                  <a:lnTo>
                    <a:pt x="130797" y="114300"/>
                  </a:lnTo>
                  <a:cubicBezTo>
                    <a:pt x="130798" y="103780"/>
                    <a:pt x="122437" y="95251"/>
                    <a:pt x="112123" y="95250"/>
                  </a:cubicBezTo>
                  <a:cubicBezTo>
                    <a:pt x="112122" y="95250"/>
                    <a:pt x="112121" y="95250"/>
                    <a:pt x="112120" y="95250"/>
                  </a:cubicBezTo>
                  <a:lnTo>
                    <a:pt x="74690" y="95250"/>
                  </a:lnTo>
                  <a:cubicBezTo>
                    <a:pt x="64362" y="95280"/>
                    <a:pt x="55997" y="103813"/>
                    <a:pt x="55968" y="114348"/>
                  </a:cubicBezTo>
                  <a:lnTo>
                    <a:pt x="55968" y="161925"/>
                  </a:lnTo>
                  <a:lnTo>
                    <a:pt x="65368" y="161925"/>
                  </a:lnTo>
                  <a:cubicBezTo>
                    <a:pt x="70525" y="161925"/>
                    <a:pt x="74706" y="166189"/>
                    <a:pt x="74706" y="171450"/>
                  </a:cubicBezTo>
                  <a:cubicBezTo>
                    <a:pt x="74706" y="176711"/>
                    <a:pt x="70525" y="180975"/>
                    <a:pt x="65368" y="180975"/>
                  </a:cubicBezTo>
                  <a:lnTo>
                    <a:pt x="46691" y="180975"/>
                  </a:lnTo>
                  <a:cubicBezTo>
                    <a:pt x="41534" y="180975"/>
                    <a:pt x="37353" y="176711"/>
                    <a:pt x="37353" y="171450"/>
                  </a:cubicBezTo>
                  <a:lnTo>
                    <a:pt x="37353" y="114300"/>
                  </a:lnTo>
                  <a:cubicBezTo>
                    <a:pt x="37353" y="93258"/>
                    <a:pt x="54075" y="76200"/>
                    <a:pt x="74704" y="76200"/>
                  </a:cubicBezTo>
                  <a:cubicBezTo>
                    <a:pt x="74705" y="76200"/>
                    <a:pt x="74705" y="76200"/>
                    <a:pt x="74706" y="76200"/>
                  </a:cubicBezTo>
                  <a:lnTo>
                    <a:pt x="84044" y="76200"/>
                  </a:lnTo>
                  <a:lnTo>
                    <a:pt x="84044" y="11968"/>
                  </a:lnTo>
                  <a:cubicBezTo>
                    <a:pt x="33006" y="34681"/>
                    <a:pt x="9" y="86077"/>
                    <a:pt x="0" y="142875"/>
                  </a:cubicBezTo>
                  <a:lnTo>
                    <a:pt x="0" y="200025"/>
                  </a:lnTo>
                  <a:lnTo>
                    <a:pt x="317500" y="200025"/>
                  </a:lnTo>
                  <a:lnTo>
                    <a:pt x="317500" y="142875"/>
                  </a:lnTo>
                  <a:cubicBezTo>
                    <a:pt x="317491" y="86077"/>
                    <a:pt x="284493" y="34681"/>
                    <a:pt x="233456" y="119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4342192" y="487236"/>
              <a:ext cx="186764" cy="190500"/>
            </a:xfrm>
            <a:custGeom>
              <a:rect b="b" l="l" r="r" t="t"/>
              <a:pathLst>
                <a:path extrusionOk="0" h="190500" w="186764">
                  <a:moveTo>
                    <a:pt x="186765" y="95250"/>
                  </a:moveTo>
                  <a:cubicBezTo>
                    <a:pt x="186765" y="147855"/>
                    <a:pt x="144956" y="190500"/>
                    <a:pt x="93382" y="190500"/>
                  </a:cubicBezTo>
                  <a:cubicBezTo>
                    <a:pt x="41809" y="190500"/>
                    <a:pt x="0" y="147855"/>
                    <a:pt x="0" y="95250"/>
                  </a:cubicBezTo>
                  <a:cubicBezTo>
                    <a:pt x="0" y="42645"/>
                    <a:pt x="41809" y="0"/>
                    <a:pt x="93382" y="0"/>
                  </a:cubicBezTo>
                  <a:cubicBezTo>
                    <a:pt x="144956" y="0"/>
                    <a:pt x="186765" y="42645"/>
                    <a:pt x="186765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9" name="Google Shape;539;p40"/>
          <p:cNvGrpSpPr/>
          <p:nvPr/>
        </p:nvGrpSpPr>
        <p:grpSpPr>
          <a:xfrm>
            <a:off x="3549241" y="3811561"/>
            <a:ext cx="188123" cy="282184"/>
            <a:chOff x="5158864" y="3687038"/>
            <a:chExt cx="304800" cy="457200"/>
          </a:xfrm>
        </p:grpSpPr>
        <p:sp>
          <p:nvSpPr>
            <p:cNvPr id="540" name="Google Shape;540;p40"/>
            <p:cNvSpPr/>
            <p:nvPr/>
          </p:nvSpPr>
          <p:spPr>
            <a:xfrm>
              <a:off x="5158864" y="3744188"/>
              <a:ext cx="304800" cy="228600"/>
            </a:xfrm>
            <a:custGeom>
              <a:rect b="b" l="l" r="r" t="t"/>
              <a:pathLst>
                <a:path extrusionOk="0" h="228600" w="304800">
                  <a:moveTo>
                    <a:pt x="285750" y="0"/>
                  </a:moveTo>
                  <a:lnTo>
                    <a:pt x="19050" y="0"/>
                  </a:lnTo>
                  <a:cubicBezTo>
                    <a:pt x="8573" y="0"/>
                    <a:pt x="0" y="8573"/>
                    <a:pt x="0" y="19050"/>
                  </a:cubicBezTo>
                  <a:lnTo>
                    <a:pt x="0" y="228600"/>
                  </a:lnTo>
                  <a:lnTo>
                    <a:pt x="304800" y="228600"/>
                  </a:lnTo>
                  <a:lnTo>
                    <a:pt x="304800" y="19050"/>
                  </a:lnTo>
                  <a:cubicBezTo>
                    <a:pt x="304800" y="8573"/>
                    <a:pt x="296228" y="0"/>
                    <a:pt x="285750" y="0"/>
                  </a:cubicBezTo>
                  <a:close/>
                  <a:moveTo>
                    <a:pt x="209550" y="142875"/>
                  </a:moveTo>
                  <a:lnTo>
                    <a:pt x="180975" y="142875"/>
                  </a:lnTo>
                  <a:lnTo>
                    <a:pt x="180975" y="171450"/>
                  </a:lnTo>
                  <a:cubicBezTo>
                    <a:pt x="180975" y="179070"/>
                    <a:pt x="178118" y="186690"/>
                    <a:pt x="172403" y="191453"/>
                  </a:cubicBezTo>
                  <a:cubicBezTo>
                    <a:pt x="167640" y="197168"/>
                    <a:pt x="160020" y="200025"/>
                    <a:pt x="152400" y="200025"/>
                  </a:cubicBezTo>
                  <a:cubicBezTo>
                    <a:pt x="136208" y="200025"/>
                    <a:pt x="123825" y="187643"/>
                    <a:pt x="123825" y="171450"/>
                  </a:cubicBezTo>
                  <a:lnTo>
                    <a:pt x="123825" y="142875"/>
                  </a:lnTo>
                  <a:lnTo>
                    <a:pt x="95250" y="142875"/>
                  </a:lnTo>
                  <a:cubicBezTo>
                    <a:pt x="87630" y="142875"/>
                    <a:pt x="80010" y="140018"/>
                    <a:pt x="75248" y="134303"/>
                  </a:cubicBezTo>
                  <a:cubicBezTo>
                    <a:pt x="69533" y="129540"/>
                    <a:pt x="66675" y="121920"/>
                    <a:pt x="66675" y="114300"/>
                  </a:cubicBezTo>
                  <a:cubicBezTo>
                    <a:pt x="66675" y="98107"/>
                    <a:pt x="79058" y="85725"/>
                    <a:pt x="95250" y="85725"/>
                  </a:cubicBezTo>
                  <a:lnTo>
                    <a:pt x="123825" y="85725"/>
                  </a:lnTo>
                  <a:lnTo>
                    <a:pt x="123825" y="57150"/>
                  </a:lnTo>
                  <a:cubicBezTo>
                    <a:pt x="123825" y="49530"/>
                    <a:pt x="126683" y="41910"/>
                    <a:pt x="132398" y="37147"/>
                  </a:cubicBezTo>
                  <a:cubicBezTo>
                    <a:pt x="138113" y="32385"/>
                    <a:pt x="144780" y="28575"/>
                    <a:pt x="152400" y="28575"/>
                  </a:cubicBezTo>
                  <a:cubicBezTo>
                    <a:pt x="168593" y="28575"/>
                    <a:pt x="180975" y="40958"/>
                    <a:pt x="180975" y="57150"/>
                  </a:cubicBezTo>
                  <a:lnTo>
                    <a:pt x="180975" y="85725"/>
                  </a:lnTo>
                  <a:lnTo>
                    <a:pt x="209550" y="85725"/>
                  </a:lnTo>
                  <a:cubicBezTo>
                    <a:pt x="217170" y="85725"/>
                    <a:pt x="224790" y="88583"/>
                    <a:pt x="229553" y="94298"/>
                  </a:cubicBezTo>
                  <a:cubicBezTo>
                    <a:pt x="234315" y="100013"/>
                    <a:pt x="238125" y="106680"/>
                    <a:pt x="238125" y="114300"/>
                  </a:cubicBezTo>
                  <a:cubicBezTo>
                    <a:pt x="238125" y="130493"/>
                    <a:pt x="225743" y="142875"/>
                    <a:pt x="209550" y="142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5196964" y="3687038"/>
              <a:ext cx="228600" cy="38100"/>
            </a:xfrm>
            <a:custGeom>
              <a:rect b="b" l="l" r="r" t="t"/>
              <a:pathLst>
                <a:path extrusionOk="0" h="38100" w="228600">
                  <a:moveTo>
                    <a:pt x="19050" y="38100"/>
                  </a:moveTo>
                  <a:lnTo>
                    <a:pt x="209550" y="38100"/>
                  </a:lnTo>
                  <a:cubicBezTo>
                    <a:pt x="220028" y="38100"/>
                    <a:pt x="228600" y="29528"/>
                    <a:pt x="228600" y="19050"/>
                  </a:cubicBezTo>
                  <a:cubicBezTo>
                    <a:pt x="228600" y="8573"/>
                    <a:pt x="220028" y="0"/>
                    <a:pt x="209550" y="0"/>
                  </a:cubicBezTo>
                  <a:lnTo>
                    <a:pt x="19050" y="0"/>
                  </a:lnTo>
                  <a:cubicBezTo>
                    <a:pt x="8573" y="0"/>
                    <a:pt x="0" y="8573"/>
                    <a:pt x="0" y="19050"/>
                  </a:cubicBezTo>
                  <a:cubicBezTo>
                    <a:pt x="0" y="29528"/>
                    <a:pt x="8573" y="38100"/>
                    <a:pt x="1905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5158864" y="3991838"/>
              <a:ext cx="304800" cy="152400"/>
            </a:xfrm>
            <a:custGeom>
              <a:rect b="b" l="l" r="r" t="t"/>
              <a:pathLst>
                <a:path extrusionOk="0" h="152400" w="304800">
                  <a:moveTo>
                    <a:pt x="0" y="152400"/>
                  </a:moveTo>
                  <a:lnTo>
                    <a:pt x="114300" y="152400"/>
                  </a:lnTo>
                  <a:lnTo>
                    <a:pt x="114300" y="57150"/>
                  </a:lnTo>
                  <a:cubicBezTo>
                    <a:pt x="114300" y="46673"/>
                    <a:pt x="122873" y="38100"/>
                    <a:pt x="133350" y="38100"/>
                  </a:cubicBezTo>
                  <a:lnTo>
                    <a:pt x="171450" y="38100"/>
                  </a:lnTo>
                  <a:cubicBezTo>
                    <a:pt x="181928" y="38100"/>
                    <a:pt x="190500" y="46673"/>
                    <a:pt x="190500" y="57150"/>
                  </a:cubicBezTo>
                  <a:lnTo>
                    <a:pt x="190500" y="152400"/>
                  </a:lnTo>
                  <a:lnTo>
                    <a:pt x="304800" y="152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3" name="Google Shape;543;p40"/>
          <p:cNvSpPr/>
          <p:nvPr/>
        </p:nvSpPr>
        <p:spPr>
          <a:xfrm>
            <a:off x="3519431" y="4378388"/>
            <a:ext cx="247031" cy="258689"/>
          </a:xfrm>
          <a:custGeom>
            <a:rect b="b" l="l" r="r" t="t"/>
            <a:pathLst>
              <a:path extrusionOk="0" h="418929" w="400050">
                <a:moveTo>
                  <a:pt x="323850" y="0"/>
                </a:moveTo>
                <a:lnTo>
                  <a:pt x="76200" y="0"/>
                </a:lnTo>
                <a:cubicBezTo>
                  <a:pt x="34290" y="0"/>
                  <a:pt x="0" y="34290"/>
                  <a:pt x="0" y="76200"/>
                </a:cubicBezTo>
                <a:lnTo>
                  <a:pt x="0" y="257175"/>
                </a:lnTo>
                <a:cubicBezTo>
                  <a:pt x="0" y="299085"/>
                  <a:pt x="34290" y="333375"/>
                  <a:pt x="76200" y="333375"/>
                </a:cubicBezTo>
                <a:lnTo>
                  <a:pt x="209550" y="333375"/>
                </a:lnTo>
                <a:lnTo>
                  <a:pt x="293370" y="417195"/>
                </a:lnTo>
                <a:cubicBezTo>
                  <a:pt x="297180" y="421005"/>
                  <a:pt x="304800" y="418148"/>
                  <a:pt x="304800" y="412433"/>
                </a:cubicBezTo>
                <a:lnTo>
                  <a:pt x="304800" y="333375"/>
                </a:lnTo>
                <a:lnTo>
                  <a:pt x="323850" y="333375"/>
                </a:lnTo>
                <a:cubicBezTo>
                  <a:pt x="365760" y="333375"/>
                  <a:pt x="400050" y="299085"/>
                  <a:pt x="400050" y="257175"/>
                </a:cubicBezTo>
                <a:lnTo>
                  <a:pt x="400050" y="76200"/>
                </a:lnTo>
                <a:cubicBezTo>
                  <a:pt x="400050" y="34290"/>
                  <a:pt x="365760" y="0"/>
                  <a:pt x="323850" y="0"/>
                </a:cubicBezTo>
                <a:close/>
                <a:moveTo>
                  <a:pt x="200025" y="266700"/>
                </a:moveTo>
                <a:cubicBezTo>
                  <a:pt x="189548" y="266700"/>
                  <a:pt x="180975" y="258128"/>
                  <a:pt x="180975" y="247650"/>
                </a:cubicBezTo>
                <a:cubicBezTo>
                  <a:pt x="180975" y="237173"/>
                  <a:pt x="189548" y="228600"/>
                  <a:pt x="200025" y="228600"/>
                </a:cubicBezTo>
                <a:cubicBezTo>
                  <a:pt x="210503" y="228600"/>
                  <a:pt x="219075" y="237173"/>
                  <a:pt x="219075" y="247650"/>
                </a:cubicBezTo>
                <a:cubicBezTo>
                  <a:pt x="219075" y="258128"/>
                  <a:pt x="210503" y="266700"/>
                  <a:pt x="200025" y="266700"/>
                </a:cubicBezTo>
                <a:close/>
                <a:moveTo>
                  <a:pt x="219075" y="180975"/>
                </a:moveTo>
                <a:cubicBezTo>
                  <a:pt x="219075" y="191453"/>
                  <a:pt x="210503" y="200025"/>
                  <a:pt x="200025" y="200025"/>
                </a:cubicBezTo>
                <a:cubicBezTo>
                  <a:pt x="189548" y="200025"/>
                  <a:pt x="180975" y="191453"/>
                  <a:pt x="180975" y="180975"/>
                </a:cubicBezTo>
                <a:lnTo>
                  <a:pt x="180975" y="76200"/>
                </a:lnTo>
                <a:cubicBezTo>
                  <a:pt x="180975" y="65723"/>
                  <a:pt x="189548" y="57150"/>
                  <a:pt x="200025" y="57150"/>
                </a:cubicBezTo>
                <a:cubicBezTo>
                  <a:pt x="210503" y="57150"/>
                  <a:pt x="219075" y="65723"/>
                  <a:pt x="219075" y="76200"/>
                </a:cubicBezTo>
                <a:lnTo>
                  <a:pt x="219075" y="18097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4" name="Google Shape;544;p40"/>
          <p:cNvGrpSpPr/>
          <p:nvPr/>
        </p:nvGrpSpPr>
        <p:grpSpPr>
          <a:xfrm>
            <a:off x="4102246" y="2766890"/>
            <a:ext cx="141092" cy="239856"/>
            <a:chOff x="6095041" y="2186927"/>
            <a:chExt cx="228600" cy="388619"/>
          </a:xfrm>
        </p:grpSpPr>
        <p:sp>
          <p:nvSpPr>
            <p:cNvPr id="545" name="Google Shape;545;p40"/>
            <p:cNvSpPr/>
            <p:nvPr/>
          </p:nvSpPr>
          <p:spPr>
            <a:xfrm>
              <a:off x="6095041" y="2291702"/>
              <a:ext cx="228600" cy="123825"/>
            </a:xfrm>
            <a:custGeom>
              <a:rect b="b" l="l" r="r" t="t"/>
              <a:pathLst>
                <a:path extrusionOk="0" h="123825" w="228600">
                  <a:moveTo>
                    <a:pt x="114300" y="0"/>
                  </a:moveTo>
                  <a:cubicBezTo>
                    <a:pt x="51435" y="0"/>
                    <a:pt x="0" y="46672"/>
                    <a:pt x="0" y="104775"/>
                  </a:cubicBezTo>
                  <a:cubicBezTo>
                    <a:pt x="0" y="115253"/>
                    <a:pt x="8573" y="123825"/>
                    <a:pt x="19050" y="123825"/>
                  </a:cubicBezTo>
                  <a:cubicBezTo>
                    <a:pt x="29528" y="123825"/>
                    <a:pt x="38100" y="115253"/>
                    <a:pt x="38100" y="104775"/>
                  </a:cubicBezTo>
                  <a:cubicBezTo>
                    <a:pt x="38100" y="81915"/>
                    <a:pt x="49530" y="64770"/>
                    <a:pt x="66675" y="53340"/>
                  </a:cubicBezTo>
                  <a:lnTo>
                    <a:pt x="66675" y="114300"/>
                  </a:lnTo>
                  <a:lnTo>
                    <a:pt x="161925" y="114300"/>
                  </a:lnTo>
                  <a:lnTo>
                    <a:pt x="161925" y="53340"/>
                  </a:lnTo>
                  <a:cubicBezTo>
                    <a:pt x="179070" y="64770"/>
                    <a:pt x="190500" y="82868"/>
                    <a:pt x="190500" y="104775"/>
                  </a:cubicBezTo>
                  <a:cubicBezTo>
                    <a:pt x="190500" y="115253"/>
                    <a:pt x="199073" y="123825"/>
                    <a:pt x="209550" y="123825"/>
                  </a:cubicBezTo>
                  <a:cubicBezTo>
                    <a:pt x="220028" y="123825"/>
                    <a:pt x="228600" y="115253"/>
                    <a:pt x="228600" y="104775"/>
                  </a:cubicBezTo>
                  <a:cubicBezTo>
                    <a:pt x="228600" y="46672"/>
                    <a:pt x="177165" y="0"/>
                    <a:pt x="114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6166478" y="2186927"/>
              <a:ext cx="85725" cy="85725"/>
            </a:xfrm>
            <a:custGeom>
              <a:rect b="b" l="l" r="r" t="t"/>
              <a:pathLst>
                <a:path extrusionOk="0" h="85725" w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6123616" y="2431005"/>
              <a:ext cx="66614" cy="143531"/>
            </a:xfrm>
            <a:custGeom>
              <a:rect b="b" l="l" r="r" t="t"/>
              <a:pathLst>
                <a:path extrusionOk="0" h="143531" w="66614">
                  <a:moveTo>
                    <a:pt x="58103" y="109299"/>
                  </a:moveTo>
                  <a:cubicBezTo>
                    <a:pt x="45720" y="100727"/>
                    <a:pt x="38100" y="85487"/>
                    <a:pt x="38100" y="70247"/>
                  </a:cubicBezTo>
                  <a:cubicBezTo>
                    <a:pt x="38100" y="52149"/>
                    <a:pt x="47625" y="36909"/>
                    <a:pt x="61913" y="29289"/>
                  </a:cubicBezTo>
                  <a:cubicBezTo>
                    <a:pt x="62865" y="28337"/>
                    <a:pt x="63818" y="26432"/>
                    <a:pt x="62865" y="25479"/>
                  </a:cubicBezTo>
                  <a:lnTo>
                    <a:pt x="38100" y="714"/>
                  </a:lnTo>
                  <a:cubicBezTo>
                    <a:pt x="37148" y="-238"/>
                    <a:pt x="36195" y="-238"/>
                    <a:pt x="35243" y="714"/>
                  </a:cubicBezTo>
                  <a:cubicBezTo>
                    <a:pt x="14288" y="16907"/>
                    <a:pt x="0" y="41672"/>
                    <a:pt x="0" y="70247"/>
                  </a:cubicBezTo>
                  <a:cubicBezTo>
                    <a:pt x="0" y="97869"/>
                    <a:pt x="13335" y="124539"/>
                    <a:pt x="36195" y="139779"/>
                  </a:cubicBezTo>
                  <a:cubicBezTo>
                    <a:pt x="43815" y="145494"/>
                    <a:pt x="55245" y="144542"/>
                    <a:pt x="61913" y="137874"/>
                  </a:cubicBezTo>
                  <a:cubicBezTo>
                    <a:pt x="69533" y="129302"/>
                    <a:pt x="67628" y="115967"/>
                    <a:pt x="58103" y="1092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6228934" y="2431005"/>
              <a:ext cx="66131" cy="144541"/>
            </a:xfrm>
            <a:custGeom>
              <a:rect b="b" l="l" r="r" t="t"/>
              <a:pathLst>
                <a:path extrusionOk="0" h="144541" w="66131">
                  <a:moveTo>
                    <a:pt x="30889" y="714"/>
                  </a:moveTo>
                  <a:cubicBezTo>
                    <a:pt x="29937" y="-238"/>
                    <a:pt x="28984" y="-238"/>
                    <a:pt x="28032" y="714"/>
                  </a:cubicBezTo>
                  <a:lnTo>
                    <a:pt x="4219" y="24527"/>
                  </a:lnTo>
                  <a:cubicBezTo>
                    <a:pt x="3267" y="25479"/>
                    <a:pt x="3267" y="27384"/>
                    <a:pt x="5172" y="28337"/>
                  </a:cubicBezTo>
                  <a:cubicBezTo>
                    <a:pt x="18507" y="36909"/>
                    <a:pt x="28032" y="52149"/>
                    <a:pt x="28032" y="70247"/>
                  </a:cubicBezTo>
                  <a:cubicBezTo>
                    <a:pt x="28032" y="85487"/>
                    <a:pt x="20412" y="100727"/>
                    <a:pt x="8029" y="109299"/>
                  </a:cubicBezTo>
                  <a:cubicBezTo>
                    <a:pt x="-543" y="115014"/>
                    <a:pt x="-2448" y="127397"/>
                    <a:pt x="3267" y="135969"/>
                  </a:cubicBezTo>
                  <a:cubicBezTo>
                    <a:pt x="7077" y="141684"/>
                    <a:pt x="12792" y="144542"/>
                    <a:pt x="18507" y="144542"/>
                  </a:cubicBezTo>
                  <a:cubicBezTo>
                    <a:pt x="22317" y="144542"/>
                    <a:pt x="26127" y="143589"/>
                    <a:pt x="28984" y="140732"/>
                  </a:cubicBezTo>
                  <a:cubicBezTo>
                    <a:pt x="52797" y="124539"/>
                    <a:pt x="66132" y="98822"/>
                    <a:pt x="66132" y="70247"/>
                  </a:cubicBezTo>
                  <a:cubicBezTo>
                    <a:pt x="66132" y="41672"/>
                    <a:pt x="51844" y="16907"/>
                    <a:pt x="30889" y="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9" name="Google Shape;549;p40"/>
          <p:cNvSpPr/>
          <p:nvPr/>
        </p:nvSpPr>
        <p:spPr>
          <a:xfrm>
            <a:off x="4031214" y="2212929"/>
            <a:ext cx="282321" cy="250228"/>
          </a:xfrm>
          <a:custGeom>
            <a:rect b="b" l="l" r="r" t="t"/>
            <a:pathLst>
              <a:path extrusionOk="0" h="405228" w="457200">
                <a:moveTo>
                  <a:pt x="438150" y="121693"/>
                </a:moveTo>
                <a:lnTo>
                  <a:pt x="375815" y="121693"/>
                </a:lnTo>
                <a:lnTo>
                  <a:pt x="310300" y="37509"/>
                </a:lnTo>
                <a:cubicBezTo>
                  <a:pt x="277492" y="-4653"/>
                  <a:pt x="216449" y="-12442"/>
                  <a:pt x="173958" y="20112"/>
                </a:cubicBezTo>
                <a:cubicBezTo>
                  <a:pt x="167389" y="25145"/>
                  <a:pt x="161496" y="30992"/>
                  <a:pt x="156425" y="37509"/>
                </a:cubicBezTo>
                <a:lnTo>
                  <a:pt x="90910" y="121693"/>
                </a:lnTo>
                <a:lnTo>
                  <a:pt x="19050" y="121693"/>
                </a:lnTo>
                <a:cubicBezTo>
                  <a:pt x="8529" y="121693"/>
                  <a:pt x="0" y="130156"/>
                  <a:pt x="0" y="140596"/>
                </a:cubicBezTo>
                <a:cubicBezTo>
                  <a:pt x="0" y="151035"/>
                  <a:pt x="8529" y="159498"/>
                  <a:pt x="19050" y="159498"/>
                </a:cubicBezTo>
                <a:lnTo>
                  <a:pt x="78060" y="159498"/>
                </a:lnTo>
                <a:cubicBezTo>
                  <a:pt x="88495" y="226786"/>
                  <a:pt x="141729" y="279574"/>
                  <a:pt x="209550" y="289885"/>
                </a:cubicBezTo>
                <a:lnTo>
                  <a:pt x="209550" y="405228"/>
                </a:lnTo>
                <a:lnTo>
                  <a:pt x="266700" y="405228"/>
                </a:lnTo>
                <a:lnTo>
                  <a:pt x="266700" y="288159"/>
                </a:lnTo>
                <a:cubicBezTo>
                  <a:pt x="330272" y="274450"/>
                  <a:pt x="378763" y="223297"/>
                  <a:pt x="388665" y="159498"/>
                </a:cubicBezTo>
                <a:lnTo>
                  <a:pt x="438150" y="159498"/>
                </a:lnTo>
                <a:cubicBezTo>
                  <a:pt x="448671" y="159498"/>
                  <a:pt x="457200" y="151035"/>
                  <a:pt x="457200" y="140596"/>
                </a:cubicBezTo>
                <a:cubicBezTo>
                  <a:pt x="457200" y="130156"/>
                  <a:pt x="448671" y="121693"/>
                  <a:pt x="438150" y="121693"/>
                </a:cubicBezTo>
                <a:close/>
                <a:moveTo>
                  <a:pt x="266700" y="255809"/>
                </a:moveTo>
                <a:lnTo>
                  <a:pt x="266700" y="206754"/>
                </a:lnTo>
                <a:cubicBezTo>
                  <a:pt x="266757" y="191094"/>
                  <a:pt x="254009" y="178354"/>
                  <a:pt x="238227" y="178297"/>
                </a:cubicBezTo>
                <a:cubicBezTo>
                  <a:pt x="222445" y="178241"/>
                  <a:pt x="209605" y="190890"/>
                  <a:pt x="209548" y="206550"/>
                </a:cubicBezTo>
                <a:cubicBezTo>
                  <a:pt x="209548" y="206693"/>
                  <a:pt x="209548" y="206837"/>
                  <a:pt x="209550" y="206980"/>
                </a:cubicBezTo>
                <a:lnTo>
                  <a:pt x="209550" y="255809"/>
                </a:lnTo>
                <a:cubicBezTo>
                  <a:pt x="182215" y="240150"/>
                  <a:pt x="172850" y="205468"/>
                  <a:pt x="188631" y="178346"/>
                </a:cubicBezTo>
                <a:cubicBezTo>
                  <a:pt x="204413" y="151223"/>
                  <a:pt x="239365" y="141931"/>
                  <a:pt x="266700" y="157590"/>
                </a:cubicBezTo>
                <a:cubicBezTo>
                  <a:pt x="294035" y="173249"/>
                  <a:pt x="303400" y="207930"/>
                  <a:pt x="287619" y="235053"/>
                </a:cubicBezTo>
                <a:cubicBezTo>
                  <a:pt x="282602" y="243674"/>
                  <a:pt x="275388" y="250832"/>
                  <a:pt x="266700" y="25580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0" name="Google Shape;550;p40"/>
          <p:cNvGrpSpPr/>
          <p:nvPr/>
        </p:nvGrpSpPr>
        <p:grpSpPr>
          <a:xfrm>
            <a:off x="4031703" y="3267985"/>
            <a:ext cx="282184" cy="282183"/>
            <a:chOff x="6014317" y="3004378"/>
            <a:chExt cx="457200" cy="457199"/>
          </a:xfrm>
        </p:grpSpPr>
        <p:sp>
          <p:nvSpPr>
            <p:cNvPr id="551" name="Google Shape;551;p40"/>
            <p:cNvSpPr/>
            <p:nvPr/>
          </p:nvSpPr>
          <p:spPr>
            <a:xfrm>
              <a:off x="6014317" y="3326322"/>
              <a:ext cx="135254" cy="135255"/>
            </a:xfrm>
            <a:custGeom>
              <a:rect b="b" l="l" r="r" t="t"/>
              <a:pathLst>
                <a:path extrusionOk="0" h="135255" w="135254">
                  <a:moveTo>
                    <a:pt x="80010" y="0"/>
                  </a:moveTo>
                  <a:lnTo>
                    <a:pt x="11430" y="68580"/>
                  </a:lnTo>
                  <a:cubicBezTo>
                    <a:pt x="-3810" y="83820"/>
                    <a:pt x="-3810" y="108585"/>
                    <a:pt x="11430" y="123825"/>
                  </a:cubicBezTo>
                  <a:cubicBezTo>
                    <a:pt x="26670" y="139065"/>
                    <a:pt x="51435" y="139065"/>
                    <a:pt x="66675" y="123825"/>
                  </a:cubicBezTo>
                  <a:lnTo>
                    <a:pt x="135255" y="55245"/>
                  </a:lnTo>
                  <a:cubicBezTo>
                    <a:pt x="113348" y="40005"/>
                    <a:pt x="95250" y="21907"/>
                    <a:pt x="80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6090517" y="3004378"/>
              <a:ext cx="381000" cy="381000"/>
            </a:xfrm>
            <a:custGeom>
              <a:rect b="b" l="l" r="r" t="t"/>
              <a:pathLst>
                <a:path extrusionOk="0" h="381000" w="381000">
                  <a:moveTo>
                    <a:pt x="190500" y="0"/>
                  </a:moveTo>
                  <a:cubicBezTo>
                    <a:pt x="85725" y="0"/>
                    <a:pt x="0" y="85725"/>
                    <a:pt x="0" y="190500"/>
                  </a:cubicBezTo>
                  <a:cubicBezTo>
                    <a:pt x="0" y="295275"/>
                    <a:pt x="85725" y="381000"/>
                    <a:pt x="190500" y="381000"/>
                  </a:cubicBezTo>
                  <a:cubicBezTo>
                    <a:pt x="295275" y="381000"/>
                    <a:pt x="381000" y="295275"/>
                    <a:pt x="381000" y="190500"/>
                  </a:cubicBezTo>
                  <a:cubicBezTo>
                    <a:pt x="381000" y="85725"/>
                    <a:pt x="296228" y="0"/>
                    <a:pt x="190500" y="0"/>
                  </a:cubicBezTo>
                  <a:close/>
                  <a:moveTo>
                    <a:pt x="295275" y="287655"/>
                  </a:moveTo>
                  <a:cubicBezTo>
                    <a:pt x="280035" y="304800"/>
                    <a:pt x="260033" y="317183"/>
                    <a:pt x="238125" y="325755"/>
                  </a:cubicBezTo>
                  <a:cubicBezTo>
                    <a:pt x="231458" y="327660"/>
                    <a:pt x="225743" y="329565"/>
                    <a:pt x="219075" y="331470"/>
                  </a:cubicBezTo>
                  <a:cubicBezTo>
                    <a:pt x="209550" y="333375"/>
                    <a:pt x="200025" y="334328"/>
                    <a:pt x="190500" y="334328"/>
                  </a:cubicBezTo>
                  <a:cubicBezTo>
                    <a:pt x="180975" y="334328"/>
                    <a:pt x="171450" y="333375"/>
                    <a:pt x="161925" y="331470"/>
                  </a:cubicBezTo>
                  <a:cubicBezTo>
                    <a:pt x="155258" y="330518"/>
                    <a:pt x="149543" y="328613"/>
                    <a:pt x="142875" y="325755"/>
                  </a:cubicBezTo>
                  <a:cubicBezTo>
                    <a:pt x="120968" y="318135"/>
                    <a:pt x="100965" y="304800"/>
                    <a:pt x="85725" y="287655"/>
                  </a:cubicBezTo>
                  <a:cubicBezTo>
                    <a:pt x="61913" y="261938"/>
                    <a:pt x="47625" y="227648"/>
                    <a:pt x="47625" y="190500"/>
                  </a:cubicBezTo>
                  <a:cubicBezTo>
                    <a:pt x="47625" y="111443"/>
                    <a:pt x="111443" y="47625"/>
                    <a:pt x="190500" y="47625"/>
                  </a:cubicBezTo>
                  <a:cubicBezTo>
                    <a:pt x="269558" y="47625"/>
                    <a:pt x="333375" y="111443"/>
                    <a:pt x="333375" y="190500"/>
                  </a:cubicBezTo>
                  <a:cubicBezTo>
                    <a:pt x="333375" y="227648"/>
                    <a:pt x="319088" y="261938"/>
                    <a:pt x="295275" y="2876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6166717" y="3118678"/>
              <a:ext cx="228600" cy="152399"/>
            </a:xfrm>
            <a:custGeom>
              <a:rect b="b" l="l" r="r" t="t"/>
              <a:pathLst>
                <a:path extrusionOk="0" h="152399" w="228600">
                  <a:moveTo>
                    <a:pt x="222885" y="62865"/>
                  </a:moveTo>
                  <a:lnTo>
                    <a:pt x="165735" y="5715"/>
                  </a:lnTo>
                  <a:cubicBezTo>
                    <a:pt x="158115" y="-1905"/>
                    <a:pt x="146685" y="-1905"/>
                    <a:pt x="139065" y="5715"/>
                  </a:cubicBezTo>
                  <a:cubicBezTo>
                    <a:pt x="131445" y="13335"/>
                    <a:pt x="131445" y="24765"/>
                    <a:pt x="139065" y="32385"/>
                  </a:cubicBezTo>
                  <a:lnTo>
                    <a:pt x="163830" y="57150"/>
                  </a:lnTo>
                  <a:lnTo>
                    <a:pt x="19050" y="57150"/>
                  </a:lnTo>
                  <a:cubicBezTo>
                    <a:pt x="8572" y="57150"/>
                    <a:pt x="0" y="65722"/>
                    <a:pt x="0" y="76200"/>
                  </a:cubicBezTo>
                  <a:cubicBezTo>
                    <a:pt x="0" y="86678"/>
                    <a:pt x="8572" y="95250"/>
                    <a:pt x="19050" y="95250"/>
                  </a:cubicBezTo>
                  <a:lnTo>
                    <a:pt x="163830" y="95250"/>
                  </a:lnTo>
                  <a:lnTo>
                    <a:pt x="139065" y="120015"/>
                  </a:lnTo>
                  <a:cubicBezTo>
                    <a:pt x="131445" y="127635"/>
                    <a:pt x="131445" y="139065"/>
                    <a:pt x="139065" y="146685"/>
                  </a:cubicBezTo>
                  <a:cubicBezTo>
                    <a:pt x="142875" y="150495"/>
                    <a:pt x="147638" y="152400"/>
                    <a:pt x="152400" y="152400"/>
                  </a:cubicBezTo>
                  <a:cubicBezTo>
                    <a:pt x="157163" y="152400"/>
                    <a:pt x="161925" y="150495"/>
                    <a:pt x="165735" y="146685"/>
                  </a:cubicBezTo>
                  <a:lnTo>
                    <a:pt x="222885" y="89535"/>
                  </a:lnTo>
                  <a:cubicBezTo>
                    <a:pt x="230505" y="81915"/>
                    <a:pt x="230505" y="70485"/>
                    <a:pt x="222885" y="628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4" name="Google Shape;554;p40"/>
          <p:cNvSpPr/>
          <p:nvPr/>
        </p:nvSpPr>
        <p:spPr>
          <a:xfrm>
            <a:off x="4031214" y="1747478"/>
            <a:ext cx="282321" cy="172530"/>
          </a:xfrm>
          <a:custGeom>
            <a:rect b="b" l="l" r="r" t="t"/>
            <a:pathLst>
              <a:path extrusionOk="0" h="279400" w="457200">
                <a:moveTo>
                  <a:pt x="457200" y="195580"/>
                </a:moveTo>
                <a:lnTo>
                  <a:pt x="457200" y="251460"/>
                </a:lnTo>
                <a:cubicBezTo>
                  <a:pt x="457200" y="266891"/>
                  <a:pt x="444407" y="279400"/>
                  <a:pt x="428625" y="279400"/>
                </a:cubicBezTo>
                <a:cubicBezTo>
                  <a:pt x="412843" y="279400"/>
                  <a:pt x="400050" y="266891"/>
                  <a:pt x="400050" y="251460"/>
                </a:cubicBezTo>
                <a:lnTo>
                  <a:pt x="400050" y="232833"/>
                </a:lnTo>
                <a:lnTo>
                  <a:pt x="57150" y="232833"/>
                </a:lnTo>
                <a:lnTo>
                  <a:pt x="57150" y="251460"/>
                </a:lnTo>
                <a:cubicBezTo>
                  <a:pt x="57150" y="266891"/>
                  <a:pt x="44356" y="279400"/>
                  <a:pt x="28575" y="279400"/>
                </a:cubicBezTo>
                <a:cubicBezTo>
                  <a:pt x="12794" y="279400"/>
                  <a:pt x="0" y="266891"/>
                  <a:pt x="0" y="251460"/>
                </a:cubicBezTo>
                <a:lnTo>
                  <a:pt x="0" y="27940"/>
                </a:lnTo>
                <a:cubicBezTo>
                  <a:pt x="0" y="12509"/>
                  <a:pt x="12794" y="0"/>
                  <a:pt x="28575" y="0"/>
                </a:cubicBezTo>
                <a:cubicBezTo>
                  <a:pt x="44356" y="0"/>
                  <a:pt x="57150" y="12509"/>
                  <a:pt x="57150" y="27940"/>
                </a:cubicBezTo>
                <a:lnTo>
                  <a:pt x="57150" y="176953"/>
                </a:lnTo>
                <a:lnTo>
                  <a:pt x="438150" y="176953"/>
                </a:lnTo>
                <a:cubicBezTo>
                  <a:pt x="448670" y="176954"/>
                  <a:pt x="457199" y="185293"/>
                  <a:pt x="457200" y="195580"/>
                </a:cubicBezTo>
                <a:close/>
                <a:moveTo>
                  <a:pt x="123825" y="74507"/>
                </a:moveTo>
                <a:cubicBezTo>
                  <a:pt x="102783" y="74507"/>
                  <a:pt x="85725" y="91186"/>
                  <a:pt x="85725" y="111760"/>
                </a:cubicBezTo>
                <a:cubicBezTo>
                  <a:pt x="85725" y="132334"/>
                  <a:pt x="102783" y="149013"/>
                  <a:pt x="123825" y="149013"/>
                </a:cubicBezTo>
                <a:cubicBezTo>
                  <a:pt x="144867" y="149013"/>
                  <a:pt x="161925" y="132334"/>
                  <a:pt x="161925" y="111760"/>
                </a:cubicBezTo>
                <a:cubicBezTo>
                  <a:pt x="161925" y="91186"/>
                  <a:pt x="144867" y="74507"/>
                  <a:pt x="123825" y="74507"/>
                </a:cubicBezTo>
                <a:close/>
                <a:moveTo>
                  <a:pt x="409575" y="74507"/>
                </a:moveTo>
                <a:lnTo>
                  <a:pt x="219075" y="74507"/>
                </a:lnTo>
                <a:cubicBezTo>
                  <a:pt x="198033" y="74507"/>
                  <a:pt x="180975" y="91186"/>
                  <a:pt x="180975" y="111760"/>
                </a:cubicBezTo>
                <a:lnTo>
                  <a:pt x="180975" y="111760"/>
                </a:lnTo>
                <a:cubicBezTo>
                  <a:pt x="180975" y="132334"/>
                  <a:pt x="198033" y="149013"/>
                  <a:pt x="219075" y="149013"/>
                </a:cubicBezTo>
                <a:lnTo>
                  <a:pt x="409575" y="149013"/>
                </a:lnTo>
                <a:cubicBezTo>
                  <a:pt x="430617" y="149013"/>
                  <a:pt x="447675" y="132334"/>
                  <a:pt x="447675" y="111760"/>
                </a:cubicBezTo>
                <a:lnTo>
                  <a:pt x="447675" y="111760"/>
                </a:lnTo>
                <a:cubicBezTo>
                  <a:pt x="447675" y="91186"/>
                  <a:pt x="430617" y="74507"/>
                  <a:pt x="409575" y="745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5" name="Google Shape;555;p40"/>
          <p:cNvGrpSpPr/>
          <p:nvPr/>
        </p:nvGrpSpPr>
        <p:grpSpPr>
          <a:xfrm>
            <a:off x="4031699" y="3917373"/>
            <a:ext cx="282184" cy="176365"/>
            <a:chOff x="5965405" y="3774881"/>
            <a:chExt cx="457200" cy="285750"/>
          </a:xfrm>
        </p:grpSpPr>
        <p:sp>
          <p:nvSpPr>
            <p:cNvPr id="556" name="Google Shape;556;p40"/>
            <p:cNvSpPr/>
            <p:nvPr/>
          </p:nvSpPr>
          <p:spPr>
            <a:xfrm>
              <a:off x="5965405" y="3774881"/>
              <a:ext cx="457200" cy="247650"/>
            </a:xfrm>
            <a:custGeom>
              <a:rect b="b" l="l" r="r" t="t"/>
              <a:pathLst>
                <a:path extrusionOk="0" h="247650" w="457200">
                  <a:moveTo>
                    <a:pt x="413385" y="133350"/>
                  </a:moveTo>
                  <a:lnTo>
                    <a:pt x="409575" y="133350"/>
                  </a:lnTo>
                  <a:lnTo>
                    <a:pt x="409575" y="104775"/>
                  </a:lnTo>
                  <a:cubicBezTo>
                    <a:pt x="409575" y="78105"/>
                    <a:pt x="388620" y="57150"/>
                    <a:pt x="361950" y="57150"/>
                  </a:cubicBezTo>
                  <a:lnTo>
                    <a:pt x="314325" y="57150"/>
                  </a:lnTo>
                  <a:lnTo>
                    <a:pt x="314325" y="28575"/>
                  </a:lnTo>
                  <a:cubicBezTo>
                    <a:pt x="314325" y="12383"/>
                    <a:pt x="301943" y="0"/>
                    <a:pt x="285750" y="0"/>
                  </a:cubicBezTo>
                  <a:lnTo>
                    <a:pt x="28575" y="0"/>
                  </a:lnTo>
                  <a:cubicBezTo>
                    <a:pt x="12383" y="0"/>
                    <a:pt x="0" y="13335"/>
                    <a:pt x="0" y="28575"/>
                  </a:cubicBezTo>
                  <a:lnTo>
                    <a:pt x="0" y="247650"/>
                  </a:lnTo>
                  <a:lnTo>
                    <a:pt x="47625" y="247650"/>
                  </a:lnTo>
                  <a:cubicBezTo>
                    <a:pt x="47625" y="216218"/>
                    <a:pt x="73343" y="190500"/>
                    <a:pt x="104775" y="190500"/>
                  </a:cubicBezTo>
                  <a:cubicBezTo>
                    <a:pt x="136208" y="190500"/>
                    <a:pt x="161925" y="216218"/>
                    <a:pt x="161925" y="247650"/>
                  </a:cubicBezTo>
                  <a:lnTo>
                    <a:pt x="233363" y="247650"/>
                  </a:lnTo>
                  <a:lnTo>
                    <a:pt x="276225" y="247650"/>
                  </a:lnTo>
                  <a:cubicBezTo>
                    <a:pt x="276225" y="222885"/>
                    <a:pt x="292418" y="201930"/>
                    <a:pt x="314325" y="194310"/>
                  </a:cubicBezTo>
                  <a:cubicBezTo>
                    <a:pt x="320040" y="192405"/>
                    <a:pt x="326708" y="190500"/>
                    <a:pt x="333375" y="190500"/>
                  </a:cubicBezTo>
                  <a:cubicBezTo>
                    <a:pt x="364808" y="190500"/>
                    <a:pt x="390525" y="216218"/>
                    <a:pt x="390525" y="247650"/>
                  </a:cubicBezTo>
                  <a:lnTo>
                    <a:pt x="442913" y="247650"/>
                  </a:lnTo>
                  <a:cubicBezTo>
                    <a:pt x="451485" y="247650"/>
                    <a:pt x="457200" y="240983"/>
                    <a:pt x="457200" y="233363"/>
                  </a:cubicBezTo>
                  <a:lnTo>
                    <a:pt x="457200" y="177165"/>
                  </a:lnTo>
                  <a:cubicBezTo>
                    <a:pt x="457200" y="153353"/>
                    <a:pt x="437198" y="133350"/>
                    <a:pt x="413385" y="133350"/>
                  </a:cubicBezTo>
                  <a:close/>
                  <a:moveTo>
                    <a:pt x="353378" y="85725"/>
                  </a:moveTo>
                  <a:cubicBezTo>
                    <a:pt x="368618" y="85725"/>
                    <a:pt x="381000" y="98108"/>
                    <a:pt x="381000" y="113348"/>
                  </a:cubicBezTo>
                  <a:lnTo>
                    <a:pt x="381000" y="133350"/>
                  </a:lnTo>
                  <a:lnTo>
                    <a:pt x="314325" y="133350"/>
                  </a:lnTo>
                  <a:lnTo>
                    <a:pt x="314325" y="85725"/>
                  </a:lnTo>
                  <a:lnTo>
                    <a:pt x="353378" y="85725"/>
                  </a:lnTo>
                  <a:close/>
                  <a:moveTo>
                    <a:pt x="200025" y="114300"/>
                  </a:moveTo>
                  <a:lnTo>
                    <a:pt x="180975" y="114300"/>
                  </a:lnTo>
                  <a:lnTo>
                    <a:pt x="180975" y="133350"/>
                  </a:lnTo>
                  <a:cubicBezTo>
                    <a:pt x="180975" y="139065"/>
                    <a:pt x="179070" y="143828"/>
                    <a:pt x="175260" y="146685"/>
                  </a:cubicBezTo>
                  <a:cubicBezTo>
                    <a:pt x="172403" y="150495"/>
                    <a:pt x="167640" y="152400"/>
                    <a:pt x="161925" y="152400"/>
                  </a:cubicBezTo>
                  <a:cubicBezTo>
                    <a:pt x="151448" y="152400"/>
                    <a:pt x="142875" y="143828"/>
                    <a:pt x="142875" y="133350"/>
                  </a:cubicBezTo>
                  <a:lnTo>
                    <a:pt x="142875" y="114300"/>
                  </a:lnTo>
                  <a:lnTo>
                    <a:pt x="123825" y="114300"/>
                  </a:lnTo>
                  <a:cubicBezTo>
                    <a:pt x="118110" y="114300"/>
                    <a:pt x="113348" y="112395"/>
                    <a:pt x="110490" y="108585"/>
                  </a:cubicBezTo>
                  <a:cubicBezTo>
                    <a:pt x="106680" y="105728"/>
                    <a:pt x="104775" y="100965"/>
                    <a:pt x="104775" y="95250"/>
                  </a:cubicBezTo>
                  <a:cubicBezTo>
                    <a:pt x="104775" y="84773"/>
                    <a:pt x="113348" y="76200"/>
                    <a:pt x="123825" y="76200"/>
                  </a:cubicBezTo>
                  <a:lnTo>
                    <a:pt x="142875" y="76200"/>
                  </a:lnTo>
                  <a:lnTo>
                    <a:pt x="142875" y="57150"/>
                  </a:lnTo>
                  <a:cubicBezTo>
                    <a:pt x="142875" y="51435"/>
                    <a:pt x="144780" y="46673"/>
                    <a:pt x="148590" y="43815"/>
                  </a:cubicBezTo>
                  <a:cubicBezTo>
                    <a:pt x="151448" y="40005"/>
                    <a:pt x="156210" y="38100"/>
                    <a:pt x="161925" y="38100"/>
                  </a:cubicBezTo>
                  <a:cubicBezTo>
                    <a:pt x="172403" y="38100"/>
                    <a:pt x="180975" y="46673"/>
                    <a:pt x="180975" y="57150"/>
                  </a:cubicBezTo>
                  <a:lnTo>
                    <a:pt x="180975" y="76200"/>
                  </a:lnTo>
                  <a:lnTo>
                    <a:pt x="200025" y="76200"/>
                  </a:lnTo>
                  <a:cubicBezTo>
                    <a:pt x="205740" y="76200"/>
                    <a:pt x="210503" y="78105"/>
                    <a:pt x="213360" y="81915"/>
                  </a:cubicBezTo>
                  <a:cubicBezTo>
                    <a:pt x="217170" y="84773"/>
                    <a:pt x="219075" y="89535"/>
                    <a:pt x="219075" y="95250"/>
                  </a:cubicBezTo>
                  <a:cubicBezTo>
                    <a:pt x="219075" y="105728"/>
                    <a:pt x="210503" y="114300"/>
                    <a:pt x="200025" y="1143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6032080" y="3984431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6260680" y="3984431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38100" y="0"/>
                  </a:moveTo>
                  <a:cubicBezTo>
                    <a:pt x="31432" y="0"/>
                    <a:pt x="24765" y="1905"/>
                    <a:pt x="19050" y="4763"/>
                  </a:cubicBezTo>
                  <a:cubicBezTo>
                    <a:pt x="7620" y="11430"/>
                    <a:pt x="0" y="23813"/>
                    <a:pt x="0" y="38100"/>
                  </a:cubicBezTo>
                  <a:cubicBezTo>
                    <a:pt x="0" y="59055"/>
                    <a:pt x="17145" y="76200"/>
                    <a:pt x="38100" y="76200"/>
                  </a:cubicBezTo>
                  <a:cubicBezTo>
                    <a:pt x="59055" y="76200"/>
                    <a:pt x="76200" y="59055"/>
                    <a:pt x="76200" y="38100"/>
                  </a:cubicBezTo>
                  <a:cubicBezTo>
                    <a:pt x="76200" y="17145"/>
                    <a:pt x="59055" y="0"/>
                    <a:pt x="38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9" name="Google Shape;559;p40"/>
          <p:cNvSpPr/>
          <p:nvPr/>
        </p:nvSpPr>
        <p:spPr>
          <a:xfrm>
            <a:off x="4031250" y="4419367"/>
            <a:ext cx="282249" cy="217684"/>
          </a:xfrm>
          <a:custGeom>
            <a:rect b="b" l="l" r="r" t="t"/>
            <a:pathLst>
              <a:path extrusionOk="0" h="352525" w="457083">
                <a:moveTo>
                  <a:pt x="181075" y="352525"/>
                </a:moveTo>
                <a:cubicBezTo>
                  <a:pt x="170598" y="352525"/>
                  <a:pt x="160120" y="347763"/>
                  <a:pt x="152500" y="339190"/>
                </a:cubicBezTo>
                <a:lnTo>
                  <a:pt x="9625" y="177265"/>
                </a:lnTo>
                <a:cubicBezTo>
                  <a:pt x="-4662" y="162025"/>
                  <a:pt x="-2757" y="138213"/>
                  <a:pt x="13435" y="123925"/>
                </a:cubicBezTo>
                <a:cubicBezTo>
                  <a:pt x="29628" y="109638"/>
                  <a:pt x="53440" y="111543"/>
                  <a:pt x="66775" y="127735"/>
                </a:cubicBezTo>
                <a:lnTo>
                  <a:pt x="181075" y="257275"/>
                </a:lnTo>
                <a:lnTo>
                  <a:pt x="390625" y="13435"/>
                </a:lnTo>
                <a:cubicBezTo>
                  <a:pt x="403960" y="-2757"/>
                  <a:pt x="428725" y="-4662"/>
                  <a:pt x="443965" y="9625"/>
                </a:cubicBezTo>
                <a:cubicBezTo>
                  <a:pt x="459205" y="23913"/>
                  <a:pt x="462063" y="47725"/>
                  <a:pt x="447775" y="62965"/>
                </a:cubicBezTo>
                <a:lnTo>
                  <a:pt x="209650" y="339190"/>
                </a:lnTo>
                <a:cubicBezTo>
                  <a:pt x="202983" y="347763"/>
                  <a:pt x="192505" y="352525"/>
                  <a:pt x="181075" y="352525"/>
                </a:cubicBezTo>
                <a:cubicBezTo>
                  <a:pt x="181075" y="352525"/>
                  <a:pt x="181075" y="352525"/>
                  <a:pt x="181075" y="35252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0" name="Google Shape;560;p40"/>
          <p:cNvGrpSpPr/>
          <p:nvPr/>
        </p:nvGrpSpPr>
        <p:grpSpPr>
          <a:xfrm>
            <a:off x="2508045" y="2724562"/>
            <a:ext cx="152850" cy="282184"/>
            <a:chOff x="3395932" y="2120817"/>
            <a:chExt cx="247650" cy="457200"/>
          </a:xfrm>
        </p:grpSpPr>
        <p:sp>
          <p:nvSpPr>
            <p:cNvPr id="561" name="Google Shape;561;p40"/>
            <p:cNvSpPr/>
            <p:nvPr/>
          </p:nvSpPr>
          <p:spPr>
            <a:xfrm>
              <a:off x="3395932" y="2216067"/>
              <a:ext cx="247650" cy="361950"/>
            </a:xfrm>
            <a:custGeom>
              <a:rect b="b" l="l" r="r" t="t"/>
              <a:pathLst>
                <a:path extrusionOk="0" h="361950" w="247650">
                  <a:moveTo>
                    <a:pt x="123825" y="0"/>
                  </a:moveTo>
                  <a:cubicBezTo>
                    <a:pt x="52388" y="0"/>
                    <a:pt x="0" y="47625"/>
                    <a:pt x="0" y="114300"/>
                  </a:cubicBezTo>
                  <a:cubicBezTo>
                    <a:pt x="0" y="124778"/>
                    <a:pt x="8573" y="133350"/>
                    <a:pt x="19050" y="133350"/>
                  </a:cubicBezTo>
                  <a:cubicBezTo>
                    <a:pt x="29528" y="133350"/>
                    <a:pt x="38100" y="124778"/>
                    <a:pt x="38100" y="114300"/>
                  </a:cubicBezTo>
                  <a:cubicBezTo>
                    <a:pt x="38100" y="81915"/>
                    <a:pt x="57150" y="59055"/>
                    <a:pt x="85725" y="47625"/>
                  </a:cubicBezTo>
                  <a:lnTo>
                    <a:pt x="47625" y="228600"/>
                  </a:lnTo>
                  <a:cubicBezTo>
                    <a:pt x="46673" y="233363"/>
                    <a:pt x="51435" y="238125"/>
                    <a:pt x="57150" y="238125"/>
                  </a:cubicBezTo>
                  <a:lnTo>
                    <a:pt x="76200" y="238125"/>
                  </a:lnTo>
                  <a:lnTo>
                    <a:pt x="76200" y="342900"/>
                  </a:lnTo>
                  <a:cubicBezTo>
                    <a:pt x="76200" y="353378"/>
                    <a:pt x="84773" y="361950"/>
                    <a:pt x="95250" y="361950"/>
                  </a:cubicBezTo>
                  <a:cubicBezTo>
                    <a:pt x="105728" y="361950"/>
                    <a:pt x="114300" y="353378"/>
                    <a:pt x="114300" y="342900"/>
                  </a:cubicBezTo>
                  <a:lnTo>
                    <a:pt x="114300" y="238125"/>
                  </a:lnTo>
                  <a:lnTo>
                    <a:pt x="133350" y="238125"/>
                  </a:lnTo>
                  <a:lnTo>
                    <a:pt x="133350" y="342900"/>
                  </a:lnTo>
                  <a:cubicBezTo>
                    <a:pt x="133350" y="353378"/>
                    <a:pt x="141923" y="361950"/>
                    <a:pt x="152400" y="361950"/>
                  </a:cubicBezTo>
                  <a:cubicBezTo>
                    <a:pt x="162878" y="361950"/>
                    <a:pt x="171450" y="353378"/>
                    <a:pt x="171450" y="342900"/>
                  </a:cubicBezTo>
                  <a:lnTo>
                    <a:pt x="171450" y="238125"/>
                  </a:lnTo>
                  <a:lnTo>
                    <a:pt x="190500" y="238125"/>
                  </a:lnTo>
                  <a:cubicBezTo>
                    <a:pt x="196215" y="238125"/>
                    <a:pt x="200978" y="233363"/>
                    <a:pt x="200025" y="228600"/>
                  </a:cubicBezTo>
                  <a:lnTo>
                    <a:pt x="161925" y="47625"/>
                  </a:lnTo>
                  <a:cubicBezTo>
                    <a:pt x="189548" y="60007"/>
                    <a:pt x="209550" y="82868"/>
                    <a:pt x="209550" y="114300"/>
                  </a:cubicBezTo>
                  <a:cubicBezTo>
                    <a:pt x="209550" y="124778"/>
                    <a:pt x="218123" y="133350"/>
                    <a:pt x="228600" y="133350"/>
                  </a:cubicBezTo>
                  <a:cubicBezTo>
                    <a:pt x="239078" y="133350"/>
                    <a:pt x="247650" y="124778"/>
                    <a:pt x="247650" y="114300"/>
                  </a:cubicBezTo>
                  <a:cubicBezTo>
                    <a:pt x="247650" y="47625"/>
                    <a:pt x="195263" y="0"/>
                    <a:pt x="123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3481657" y="212081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3" name="Google Shape;563;p40"/>
          <p:cNvSpPr/>
          <p:nvPr/>
        </p:nvSpPr>
        <p:spPr>
          <a:xfrm>
            <a:off x="2443110" y="2212206"/>
            <a:ext cx="282321" cy="250951"/>
          </a:xfrm>
          <a:custGeom>
            <a:rect b="b" l="l" r="r" t="t"/>
            <a:pathLst>
              <a:path extrusionOk="0" h="406399" w="457200">
                <a:moveTo>
                  <a:pt x="180975" y="251434"/>
                </a:moveTo>
                <a:lnTo>
                  <a:pt x="180975" y="378093"/>
                </a:lnTo>
                <a:cubicBezTo>
                  <a:pt x="180976" y="393725"/>
                  <a:pt x="168206" y="406399"/>
                  <a:pt x="152450" y="406400"/>
                </a:cubicBezTo>
                <a:cubicBezTo>
                  <a:pt x="152450" y="406400"/>
                  <a:pt x="152450" y="406400"/>
                  <a:pt x="152449" y="406400"/>
                </a:cubicBezTo>
                <a:lnTo>
                  <a:pt x="28526" y="406400"/>
                </a:lnTo>
                <a:cubicBezTo>
                  <a:pt x="12772" y="406400"/>
                  <a:pt x="0" y="393727"/>
                  <a:pt x="0" y="378095"/>
                </a:cubicBezTo>
                <a:cubicBezTo>
                  <a:pt x="0" y="378094"/>
                  <a:pt x="0" y="378093"/>
                  <a:pt x="0" y="378093"/>
                </a:cubicBezTo>
                <a:lnTo>
                  <a:pt x="0" y="194386"/>
                </a:lnTo>
                <a:cubicBezTo>
                  <a:pt x="0" y="107908"/>
                  <a:pt x="70652" y="37804"/>
                  <a:pt x="157805" y="37805"/>
                </a:cubicBezTo>
                <a:cubicBezTo>
                  <a:pt x="170601" y="37804"/>
                  <a:pt x="180974" y="48097"/>
                  <a:pt x="180975" y="60793"/>
                </a:cubicBezTo>
                <a:cubicBezTo>
                  <a:pt x="180975" y="60794"/>
                  <a:pt x="180975" y="60795"/>
                  <a:pt x="180975" y="60796"/>
                </a:cubicBezTo>
                <a:lnTo>
                  <a:pt x="180975" y="144162"/>
                </a:lnTo>
                <a:lnTo>
                  <a:pt x="128346" y="196758"/>
                </a:lnTo>
                <a:lnTo>
                  <a:pt x="103138" y="171746"/>
                </a:lnTo>
                <a:cubicBezTo>
                  <a:pt x="88251" y="156992"/>
                  <a:pt x="64130" y="157008"/>
                  <a:pt x="49262" y="171780"/>
                </a:cubicBezTo>
                <a:cubicBezTo>
                  <a:pt x="34408" y="186538"/>
                  <a:pt x="34408" y="210445"/>
                  <a:pt x="49262" y="225203"/>
                </a:cubicBezTo>
                <a:lnTo>
                  <a:pt x="74656" y="250400"/>
                </a:lnTo>
                <a:lnTo>
                  <a:pt x="58797" y="266248"/>
                </a:lnTo>
                <a:cubicBezTo>
                  <a:pt x="43886" y="280976"/>
                  <a:pt x="43833" y="304911"/>
                  <a:pt x="58677" y="319705"/>
                </a:cubicBezTo>
                <a:cubicBezTo>
                  <a:pt x="73521" y="334500"/>
                  <a:pt x="97643" y="334554"/>
                  <a:pt x="112553" y="319825"/>
                </a:cubicBezTo>
                <a:cubicBezTo>
                  <a:pt x="112606" y="319773"/>
                  <a:pt x="112657" y="319721"/>
                  <a:pt x="112709" y="319669"/>
                </a:cubicBezTo>
                <a:close/>
                <a:moveTo>
                  <a:pt x="299395" y="37805"/>
                </a:moveTo>
                <a:cubicBezTo>
                  <a:pt x="286599" y="37804"/>
                  <a:pt x="276225" y="48097"/>
                  <a:pt x="276225" y="60793"/>
                </a:cubicBezTo>
                <a:cubicBezTo>
                  <a:pt x="276225" y="60794"/>
                  <a:pt x="276225" y="60795"/>
                  <a:pt x="276225" y="60796"/>
                </a:cubicBezTo>
                <a:lnTo>
                  <a:pt x="276225" y="145007"/>
                </a:lnTo>
                <a:lnTo>
                  <a:pt x="328613" y="196998"/>
                </a:lnTo>
                <a:lnTo>
                  <a:pt x="354062" y="171746"/>
                </a:lnTo>
                <a:cubicBezTo>
                  <a:pt x="368930" y="156974"/>
                  <a:pt x="393051" y="156959"/>
                  <a:pt x="407938" y="171712"/>
                </a:cubicBezTo>
                <a:cubicBezTo>
                  <a:pt x="422824" y="186465"/>
                  <a:pt x="422840" y="210398"/>
                  <a:pt x="407972" y="225170"/>
                </a:cubicBezTo>
                <a:cubicBezTo>
                  <a:pt x="407961" y="225182"/>
                  <a:pt x="407949" y="225193"/>
                  <a:pt x="407938" y="225203"/>
                </a:cubicBezTo>
                <a:lnTo>
                  <a:pt x="382488" y="250456"/>
                </a:lnTo>
                <a:lnTo>
                  <a:pt x="398413" y="266257"/>
                </a:lnTo>
                <a:cubicBezTo>
                  <a:pt x="413299" y="281010"/>
                  <a:pt x="413315" y="304944"/>
                  <a:pt x="398447" y="319715"/>
                </a:cubicBezTo>
                <a:cubicBezTo>
                  <a:pt x="383579" y="334486"/>
                  <a:pt x="359458" y="334502"/>
                  <a:pt x="344572" y="319749"/>
                </a:cubicBezTo>
                <a:cubicBezTo>
                  <a:pt x="344560" y="319738"/>
                  <a:pt x="344549" y="319726"/>
                  <a:pt x="344537" y="319715"/>
                </a:cubicBezTo>
                <a:lnTo>
                  <a:pt x="276225" y="251937"/>
                </a:lnTo>
                <a:lnTo>
                  <a:pt x="276225" y="378093"/>
                </a:lnTo>
                <a:cubicBezTo>
                  <a:pt x="276224" y="393725"/>
                  <a:pt x="288994" y="406399"/>
                  <a:pt x="304750" y="406400"/>
                </a:cubicBezTo>
                <a:cubicBezTo>
                  <a:pt x="304750" y="406400"/>
                  <a:pt x="304750" y="406400"/>
                  <a:pt x="304751" y="406400"/>
                </a:cubicBezTo>
                <a:lnTo>
                  <a:pt x="428674" y="406400"/>
                </a:lnTo>
                <a:cubicBezTo>
                  <a:pt x="444429" y="406400"/>
                  <a:pt x="457200" y="393727"/>
                  <a:pt x="457200" y="378095"/>
                </a:cubicBezTo>
                <a:cubicBezTo>
                  <a:pt x="457200" y="378094"/>
                  <a:pt x="457200" y="378093"/>
                  <a:pt x="457200" y="378093"/>
                </a:cubicBezTo>
                <a:lnTo>
                  <a:pt x="457200" y="194386"/>
                </a:lnTo>
                <a:cubicBezTo>
                  <a:pt x="457200" y="107908"/>
                  <a:pt x="386548" y="37804"/>
                  <a:pt x="299395" y="37805"/>
                </a:cubicBezTo>
                <a:close/>
                <a:moveTo>
                  <a:pt x="394469" y="185110"/>
                </a:moveTo>
                <a:cubicBezTo>
                  <a:pt x="387034" y="177729"/>
                  <a:pt x="374976" y="177725"/>
                  <a:pt x="367538" y="185103"/>
                </a:cubicBezTo>
                <a:cubicBezTo>
                  <a:pt x="367535" y="185105"/>
                  <a:pt x="367534" y="185108"/>
                  <a:pt x="367531" y="185110"/>
                </a:cubicBezTo>
                <a:lnTo>
                  <a:pt x="328614" y="223727"/>
                </a:lnTo>
                <a:lnTo>
                  <a:pt x="247650" y="143387"/>
                </a:lnTo>
                <a:lnTo>
                  <a:pt x="247650" y="18902"/>
                </a:lnTo>
                <a:cubicBezTo>
                  <a:pt x="247650" y="8463"/>
                  <a:pt x="239121" y="0"/>
                  <a:pt x="228600" y="0"/>
                </a:cubicBezTo>
                <a:cubicBezTo>
                  <a:pt x="218079" y="0"/>
                  <a:pt x="209550" y="8463"/>
                  <a:pt x="209550" y="18902"/>
                </a:cubicBezTo>
                <a:lnTo>
                  <a:pt x="209550" y="142437"/>
                </a:lnTo>
                <a:lnTo>
                  <a:pt x="128390" y="223533"/>
                </a:lnTo>
                <a:lnTo>
                  <a:pt x="89669" y="185110"/>
                </a:lnTo>
                <a:cubicBezTo>
                  <a:pt x="82230" y="177729"/>
                  <a:pt x="70170" y="177729"/>
                  <a:pt x="62731" y="185110"/>
                </a:cubicBezTo>
                <a:cubicBezTo>
                  <a:pt x="55292" y="192491"/>
                  <a:pt x="55292" y="204458"/>
                  <a:pt x="62731" y="211839"/>
                </a:cubicBezTo>
                <a:lnTo>
                  <a:pt x="101546" y="250355"/>
                </a:lnTo>
                <a:lnTo>
                  <a:pt x="72254" y="279621"/>
                </a:lnTo>
                <a:cubicBezTo>
                  <a:pt x="64816" y="287003"/>
                  <a:pt x="64816" y="298971"/>
                  <a:pt x="72256" y="306352"/>
                </a:cubicBezTo>
                <a:cubicBezTo>
                  <a:pt x="79695" y="313733"/>
                  <a:pt x="91756" y="313732"/>
                  <a:pt x="99195" y="306351"/>
                </a:cubicBezTo>
                <a:lnTo>
                  <a:pt x="228121" y="177477"/>
                </a:lnTo>
                <a:lnTo>
                  <a:pt x="358005" y="306351"/>
                </a:lnTo>
                <a:cubicBezTo>
                  <a:pt x="365444" y="313732"/>
                  <a:pt x="377504" y="313733"/>
                  <a:pt x="384944" y="306352"/>
                </a:cubicBezTo>
                <a:cubicBezTo>
                  <a:pt x="392383" y="298971"/>
                  <a:pt x="392384" y="287003"/>
                  <a:pt x="384945" y="279621"/>
                </a:cubicBezTo>
                <a:lnTo>
                  <a:pt x="355552" y="250456"/>
                </a:lnTo>
                <a:lnTo>
                  <a:pt x="394469" y="211839"/>
                </a:lnTo>
                <a:cubicBezTo>
                  <a:pt x="401907" y="204462"/>
                  <a:pt x="401911" y="192498"/>
                  <a:pt x="394476" y="185117"/>
                </a:cubicBezTo>
                <a:cubicBezTo>
                  <a:pt x="394474" y="185114"/>
                  <a:pt x="394471" y="185112"/>
                  <a:pt x="394469" y="1851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4" name="Google Shape;564;p40"/>
          <p:cNvGrpSpPr/>
          <p:nvPr/>
        </p:nvGrpSpPr>
        <p:grpSpPr>
          <a:xfrm>
            <a:off x="2443377" y="3267982"/>
            <a:ext cx="282184" cy="282184"/>
            <a:chOff x="3277794" y="2969995"/>
            <a:chExt cx="457200" cy="457200"/>
          </a:xfrm>
        </p:grpSpPr>
        <p:sp>
          <p:nvSpPr>
            <p:cNvPr id="565" name="Google Shape;565;p40"/>
            <p:cNvSpPr/>
            <p:nvPr/>
          </p:nvSpPr>
          <p:spPr>
            <a:xfrm>
              <a:off x="3277794" y="2969995"/>
              <a:ext cx="457200" cy="171450"/>
            </a:xfrm>
            <a:custGeom>
              <a:rect b="b" l="l" r="r" t="t"/>
              <a:pathLst>
                <a:path extrusionOk="0" h="171450" w="457200">
                  <a:moveTo>
                    <a:pt x="19050" y="104775"/>
                  </a:moveTo>
                  <a:lnTo>
                    <a:pt x="40005" y="104775"/>
                  </a:lnTo>
                  <a:cubicBezTo>
                    <a:pt x="48578" y="142875"/>
                    <a:pt x="82868" y="171450"/>
                    <a:pt x="123825" y="171450"/>
                  </a:cubicBezTo>
                  <a:cubicBezTo>
                    <a:pt x="164783" y="171450"/>
                    <a:pt x="199073" y="142875"/>
                    <a:pt x="207645" y="104775"/>
                  </a:cubicBezTo>
                  <a:lnTo>
                    <a:pt x="250508" y="104775"/>
                  </a:lnTo>
                  <a:cubicBezTo>
                    <a:pt x="259080" y="142875"/>
                    <a:pt x="293370" y="171450"/>
                    <a:pt x="334328" y="171450"/>
                  </a:cubicBezTo>
                  <a:cubicBezTo>
                    <a:pt x="375285" y="171450"/>
                    <a:pt x="409575" y="142875"/>
                    <a:pt x="418148" y="104775"/>
                  </a:cubicBezTo>
                  <a:lnTo>
                    <a:pt x="438150" y="104775"/>
                  </a:lnTo>
                  <a:cubicBezTo>
                    <a:pt x="448628" y="104775"/>
                    <a:pt x="457200" y="96203"/>
                    <a:pt x="457200" y="85725"/>
                  </a:cubicBezTo>
                  <a:cubicBezTo>
                    <a:pt x="457200" y="75248"/>
                    <a:pt x="448628" y="66675"/>
                    <a:pt x="438150" y="66675"/>
                  </a:cubicBezTo>
                  <a:lnTo>
                    <a:pt x="417195" y="66675"/>
                  </a:lnTo>
                  <a:cubicBezTo>
                    <a:pt x="408623" y="28575"/>
                    <a:pt x="374333" y="0"/>
                    <a:pt x="333375" y="0"/>
                  </a:cubicBezTo>
                  <a:cubicBezTo>
                    <a:pt x="292418" y="0"/>
                    <a:pt x="258128" y="28575"/>
                    <a:pt x="249555" y="66675"/>
                  </a:cubicBezTo>
                  <a:lnTo>
                    <a:pt x="206693" y="66675"/>
                  </a:lnTo>
                  <a:cubicBezTo>
                    <a:pt x="198120" y="28575"/>
                    <a:pt x="163830" y="0"/>
                    <a:pt x="122873" y="0"/>
                  </a:cubicBezTo>
                  <a:cubicBezTo>
                    <a:pt x="81915" y="0"/>
                    <a:pt x="48578" y="28575"/>
                    <a:pt x="40005" y="66675"/>
                  </a:cubicBezTo>
                  <a:lnTo>
                    <a:pt x="19050" y="66675"/>
                  </a:lnTo>
                  <a:cubicBezTo>
                    <a:pt x="8573" y="66675"/>
                    <a:pt x="0" y="75248"/>
                    <a:pt x="0" y="85725"/>
                  </a:cubicBezTo>
                  <a:cubicBezTo>
                    <a:pt x="0" y="96203"/>
                    <a:pt x="8573" y="104775"/>
                    <a:pt x="19050" y="104775"/>
                  </a:cubicBezTo>
                  <a:close/>
                  <a:moveTo>
                    <a:pt x="289560" y="66675"/>
                  </a:moveTo>
                  <a:cubicBezTo>
                    <a:pt x="297180" y="49530"/>
                    <a:pt x="314325" y="38100"/>
                    <a:pt x="333375" y="38100"/>
                  </a:cubicBezTo>
                  <a:cubicBezTo>
                    <a:pt x="352425" y="38100"/>
                    <a:pt x="369570" y="49530"/>
                    <a:pt x="377190" y="66675"/>
                  </a:cubicBezTo>
                  <a:cubicBezTo>
                    <a:pt x="379095" y="72390"/>
                    <a:pt x="381000" y="79058"/>
                    <a:pt x="381000" y="85725"/>
                  </a:cubicBezTo>
                  <a:cubicBezTo>
                    <a:pt x="381000" y="92393"/>
                    <a:pt x="379095" y="99060"/>
                    <a:pt x="377190" y="104775"/>
                  </a:cubicBezTo>
                  <a:cubicBezTo>
                    <a:pt x="369570" y="121920"/>
                    <a:pt x="353378" y="133350"/>
                    <a:pt x="333375" y="133350"/>
                  </a:cubicBezTo>
                  <a:cubicBezTo>
                    <a:pt x="313373" y="133350"/>
                    <a:pt x="297180" y="121920"/>
                    <a:pt x="289560" y="104775"/>
                  </a:cubicBezTo>
                  <a:cubicBezTo>
                    <a:pt x="287655" y="99060"/>
                    <a:pt x="285750" y="92393"/>
                    <a:pt x="285750" y="85725"/>
                  </a:cubicBezTo>
                  <a:cubicBezTo>
                    <a:pt x="285750" y="79058"/>
                    <a:pt x="287655" y="72390"/>
                    <a:pt x="289560" y="66675"/>
                  </a:cubicBezTo>
                  <a:close/>
                  <a:moveTo>
                    <a:pt x="80010" y="66675"/>
                  </a:moveTo>
                  <a:cubicBezTo>
                    <a:pt x="87630" y="49530"/>
                    <a:pt x="104775" y="38100"/>
                    <a:pt x="123825" y="38100"/>
                  </a:cubicBezTo>
                  <a:cubicBezTo>
                    <a:pt x="142875" y="38100"/>
                    <a:pt x="160020" y="49530"/>
                    <a:pt x="167640" y="66675"/>
                  </a:cubicBezTo>
                  <a:cubicBezTo>
                    <a:pt x="169545" y="72390"/>
                    <a:pt x="171450" y="79058"/>
                    <a:pt x="171450" y="85725"/>
                  </a:cubicBezTo>
                  <a:cubicBezTo>
                    <a:pt x="171450" y="92393"/>
                    <a:pt x="169545" y="99060"/>
                    <a:pt x="167640" y="104775"/>
                  </a:cubicBezTo>
                  <a:cubicBezTo>
                    <a:pt x="160020" y="121920"/>
                    <a:pt x="143828" y="133350"/>
                    <a:pt x="123825" y="133350"/>
                  </a:cubicBezTo>
                  <a:cubicBezTo>
                    <a:pt x="103823" y="133350"/>
                    <a:pt x="87630" y="121920"/>
                    <a:pt x="80010" y="104775"/>
                  </a:cubicBezTo>
                  <a:cubicBezTo>
                    <a:pt x="78105" y="99060"/>
                    <a:pt x="76200" y="92393"/>
                    <a:pt x="76200" y="85725"/>
                  </a:cubicBezTo>
                  <a:cubicBezTo>
                    <a:pt x="76200" y="79058"/>
                    <a:pt x="78105" y="72390"/>
                    <a:pt x="80010" y="66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3430194" y="3189070"/>
              <a:ext cx="304800" cy="238125"/>
            </a:xfrm>
            <a:custGeom>
              <a:rect b="b" l="l" r="r" t="t"/>
              <a:pathLst>
                <a:path extrusionOk="0" h="238125" w="304800">
                  <a:moveTo>
                    <a:pt x="295275" y="0"/>
                  </a:moveTo>
                  <a:lnTo>
                    <a:pt x="9525" y="0"/>
                  </a:lnTo>
                  <a:cubicBezTo>
                    <a:pt x="4763" y="0"/>
                    <a:pt x="0" y="4763"/>
                    <a:pt x="0" y="9525"/>
                  </a:cubicBezTo>
                  <a:lnTo>
                    <a:pt x="0" y="47625"/>
                  </a:lnTo>
                  <a:lnTo>
                    <a:pt x="142875" y="47625"/>
                  </a:lnTo>
                  <a:cubicBezTo>
                    <a:pt x="159068" y="47625"/>
                    <a:pt x="171450" y="60007"/>
                    <a:pt x="171450" y="76200"/>
                  </a:cubicBezTo>
                  <a:lnTo>
                    <a:pt x="171450" y="238125"/>
                  </a:lnTo>
                  <a:lnTo>
                    <a:pt x="304800" y="238125"/>
                  </a:lnTo>
                  <a:lnTo>
                    <a:pt x="304800" y="9525"/>
                  </a:lnTo>
                  <a:cubicBezTo>
                    <a:pt x="304800" y="4763"/>
                    <a:pt x="300038" y="0"/>
                    <a:pt x="295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3277794" y="3255745"/>
              <a:ext cx="304800" cy="171450"/>
            </a:xfrm>
            <a:custGeom>
              <a:rect b="b" l="l" r="r" t="t"/>
              <a:pathLst>
                <a:path extrusionOk="0" h="171450" w="304800">
                  <a:moveTo>
                    <a:pt x="285750" y="0"/>
                  </a:moveTo>
                  <a:lnTo>
                    <a:pt x="19050" y="0"/>
                  </a:lnTo>
                  <a:cubicBezTo>
                    <a:pt x="8573" y="0"/>
                    <a:pt x="0" y="8572"/>
                    <a:pt x="0" y="19050"/>
                  </a:cubicBezTo>
                  <a:lnTo>
                    <a:pt x="0" y="170498"/>
                  </a:lnTo>
                  <a:cubicBezTo>
                    <a:pt x="0" y="170498"/>
                    <a:pt x="0" y="170498"/>
                    <a:pt x="953" y="171450"/>
                  </a:cubicBezTo>
                  <a:lnTo>
                    <a:pt x="304800" y="171450"/>
                  </a:lnTo>
                  <a:lnTo>
                    <a:pt x="304800" y="171450"/>
                  </a:lnTo>
                  <a:lnTo>
                    <a:pt x="304800" y="19050"/>
                  </a:lnTo>
                  <a:cubicBezTo>
                    <a:pt x="304800" y="8572"/>
                    <a:pt x="296228" y="0"/>
                    <a:pt x="285750" y="0"/>
                  </a:cubicBezTo>
                  <a:close/>
                  <a:moveTo>
                    <a:pt x="242888" y="142875"/>
                  </a:moveTo>
                  <a:lnTo>
                    <a:pt x="61913" y="142875"/>
                  </a:lnTo>
                  <a:cubicBezTo>
                    <a:pt x="54293" y="142875"/>
                    <a:pt x="47625" y="136208"/>
                    <a:pt x="47625" y="128588"/>
                  </a:cubicBezTo>
                  <a:cubicBezTo>
                    <a:pt x="47625" y="120968"/>
                    <a:pt x="54293" y="114300"/>
                    <a:pt x="61913" y="114300"/>
                  </a:cubicBezTo>
                  <a:lnTo>
                    <a:pt x="242888" y="114300"/>
                  </a:lnTo>
                  <a:cubicBezTo>
                    <a:pt x="250508" y="114300"/>
                    <a:pt x="257175" y="120968"/>
                    <a:pt x="257175" y="128588"/>
                  </a:cubicBezTo>
                  <a:cubicBezTo>
                    <a:pt x="257175" y="136208"/>
                    <a:pt x="250508" y="142875"/>
                    <a:pt x="242888" y="142875"/>
                  </a:cubicBezTo>
                  <a:close/>
                  <a:moveTo>
                    <a:pt x="242888" y="85725"/>
                  </a:moveTo>
                  <a:lnTo>
                    <a:pt x="61913" y="85725"/>
                  </a:lnTo>
                  <a:cubicBezTo>
                    <a:pt x="54293" y="85725"/>
                    <a:pt x="47625" y="79057"/>
                    <a:pt x="47625" y="71438"/>
                  </a:cubicBezTo>
                  <a:cubicBezTo>
                    <a:pt x="47625" y="63818"/>
                    <a:pt x="54293" y="57150"/>
                    <a:pt x="61913" y="57150"/>
                  </a:cubicBezTo>
                  <a:lnTo>
                    <a:pt x="242888" y="57150"/>
                  </a:lnTo>
                  <a:cubicBezTo>
                    <a:pt x="250508" y="57150"/>
                    <a:pt x="257175" y="63818"/>
                    <a:pt x="257175" y="71438"/>
                  </a:cubicBezTo>
                  <a:cubicBezTo>
                    <a:pt x="257175" y="79057"/>
                    <a:pt x="250508" y="85725"/>
                    <a:pt x="242888" y="857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8" name="Google Shape;568;p40"/>
          <p:cNvSpPr/>
          <p:nvPr/>
        </p:nvSpPr>
        <p:spPr>
          <a:xfrm>
            <a:off x="2497966" y="1637750"/>
            <a:ext cx="172541" cy="282325"/>
          </a:xfrm>
          <a:custGeom>
            <a:rect b="b" l="l" r="r" t="t"/>
            <a:pathLst>
              <a:path extrusionOk="0" h="457207" w="279418">
                <a:moveTo>
                  <a:pt x="214207" y="238125"/>
                </a:moveTo>
                <a:cubicBezTo>
                  <a:pt x="178197" y="238130"/>
                  <a:pt x="149008" y="267989"/>
                  <a:pt x="149011" y="304817"/>
                </a:cubicBezTo>
                <a:cubicBezTo>
                  <a:pt x="149015" y="334303"/>
                  <a:pt x="167952" y="360286"/>
                  <a:pt x="195580" y="368713"/>
                </a:cubicBezTo>
                <a:lnTo>
                  <a:pt x="195580" y="376238"/>
                </a:lnTo>
                <a:cubicBezTo>
                  <a:pt x="195580" y="399910"/>
                  <a:pt x="176816" y="419100"/>
                  <a:pt x="153670" y="419100"/>
                </a:cubicBezTo>
                <a:cubicBezTo>
                  <a:pt x="130524" y="419100"/>
                  <a:pt x="111760" y="399910"/>
                  <a:pt x="111760" y="376238"/>
                </a:cubicBezTo>
                <a:lnTo>
                  <a:pt x="111760" y="217171"/>
                </a:lnTo>
                <a:cubicBezTo>
                  <a:pt x="155095" y="208058"/>
                  <a:pt x="186214" y="169072"/>
                  <a:pt x="186267" y="123825"/>
                </a:cubicBezTo>
                <a:lnTo>
                  <a:pt x="186267" y="0"/>
                </a:lnTo>
                <a:lnTo>
                  <a:pt x="130387" y="0"/>
                </a:lnTo>
                <a:cubicBezTo>
                  <a:pt x="120099" y="0"/>
                  <a:pt x="111760" y="8529"/>
                  <a:pt x="111760" y="19050"/>
                </a:cubicBezTo>
                <a:cubicBezTo>
                  <a:pt x="111760" y="29571"/>
                  <a:pt x="120099" y="38100"/>
                  <a:pt x="130387" y="38100"/>
                </a:cubicBezTo>
                <a:lnTo>
                  <a:pt x="149013" y="38100"/>
                </a:lnTo>
                <a:lnTo>
                  <a:pt x="149013" y="123825"/>
                </a:lnTo>
                <a:cubicBezTo>
                  <a:pt x="149013" y="155388"/>
                  <a:pt x="123995" y="180975"/>
                  <a:pt x="93133" y="180975"/>
                </a:cubicBezTo>
                <a:cubicBezTo>
                  <a:pt x="62272" y="180975"/>
                  <a:pt x="37253" y="155388"/>
                  <a:pt x="37253" y="123825"/>
                </a:cubicBezTo>
                <a:lnTo>
                  <a:pt x="37253" y="38100"/>
                </a:lnTo>
                <a:lnTo>
                  <a:pt x="55880" y="38100"/>
                </a:lnTo>
                <a:cubicBezTo>
                  <a:pt x="66167" y="38100"/>
                  <a:pt x="74507" y="29571"/>
                  <a:pt x="74507" y="19050"/>
                </a:cubicBezTo>
                <a:cubicBezTo>
                  <a:pt x="74507" y="8529"/>
                  <a:pt x="66167" y="0"/>
                  <a:pt x="55880" y="0"/>
                </a:cubicBezTo>
                <a:lnTo>
                  <a:pt x="0" y="0"/>
                </a:lnTo>
                <a:lnTo>
                  <a:pt x="0" y="123825"/>
                </a:lnTo>
                <a:cubicBezTo>
                  <a:pt x="54" y="169072"/>
                  <a:pt x="31172" y="208058"/>
                  <a:pt x="74507" y="217170"/>
                </a:cubicBezTo>
                <a:lnTo>
                  <a:pt x="74507" y="381000"/>
                </a:lnTo>
                <a:lnTo>
                  <a:pt x="74786" y="381000"/>
                </a:lnTo>
                <a:cubicBezTo>
                  <a:pt x="77271" y="425557"/>
                  <a:pt x="114603" y="459617"/>
                  <a:pt x="158170" y="457074"/>
                </a:cubicBezTo>
                <a:cubicBezTo>
                  <a:pt x="198265" y="454735"/>
                  <a:pt x="230267" y="422007"/>
                  <a:pt x="232554" y="381000"/>
                </a:cubicBezTo>
                <a:lnTo>
                  <a:pt x="232833" y="381000"/>
                </a:lnTo>
                <a:lnTo>
                  <a:pt x="232833" y="368713"/>
                </a:lnTo>
                <a:cubicBezTo>
                  <a:pt x="267342" y="358188"/>
                  <a:pt x="286974" y="321044"/>
                  <a:pt x="276682" y="285752"/>
                </a:cubicBezTo>
                <a:cubicBezTo>
                  <a:pt x="268443" y="257496"/>
                  <a:pt x="243037" y="238129"/>
                  <a:pt x="214207" y="238125"/>
                </a:cubicBezTo>
                <a:close/>
                <a:moveTo>
                  <a:pt x="214207" y="333375"/>
                </a:moveTo>
                <a:cubicBezTo>
                  <a:pt x="198775" y="333375"/>
                  <a:pt x="186267" y="320582"/>
                  <a:pt x="186267" y="304800"/>
                </a:cubicBezTo>
                <a:cubicBezTo>
                  <a:pt x="186267" y="289018"/>
                  <a:pt x="198775" y="276225"/>
                  <a:pt x="214207" y="276225"/>
                </a:cubicBezTo>
                <a:cubicBezTo>
                  <a:pt x="229638" y="276225"/>
                  <a:pt x="242147" y="289018"/>
                  <a:pt x="242147" y="304800"/>
                </a:cubicBezTo>
                <a:cubicBezTo>
                  <a:pt x="242101" y="320562"/>
                  <a:pt x="229618" y="333328"/>
                  <a:pt x="214207" y="3333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0"/>
          <p:cNvSpPr/>
          <p:nvPr/>
        </p:nvSpPr>
        <p:spPr>
          <a:xfrm>
            <a:off x="2454866" y="3834767"/>
            <a:ext cx="258794" cy="258794"/>
          </a:xfrm>
          <a:custGeom>
            <a:rect b="b" l="l" r="r" t="t"/>
            <a:pathLst>
              <a:path extrusionOk="0" h="419100" w="419099">
                <a:moveTo>
                  <a:pt x="209550" y="0"/>
                </a:moveTo>
                <a:cubicBezTo>
                  <a:pt x="93819" y="0"/>
                  <a:pt x="0" y="93819"/>
                  <a:pt x="0" y="209550"/>
                </a:cubicBezTo>
                <a:cubicBezTo>
                  <a:pt x="0" y="325282"/>
                  <a:pt x="93819" y="419100"/>
                  <a:pt x="209550" y="419100"/>
                </a:cubicBezTo>
                <a:cubicBezTo>
                  <a:pt x="325282" y="419100"/>
                  <a:pt x="419100" y="325282"/>
                  <a:pt x="419100" y="209550"/>
                </a:cubicBezTo>
                <a:cubicBezTo>
                  <a:pt x="419100" y="93819"/>
                  <a:pt x="325283" y="0"/>
                  <a:pt x="209552" y="0"/>
                </a:cubicBezTo>
                <a:close/>
                <a:moveTo>
                  <a:pt x="357124" y="124076"/>
                </a:moveTo>
                <a:lnTo>
                  <a:pt x="316439" y="151080"/>
                </a:lnTo>
                <a:cubicBezTo>
                  <a:pt x="312202" y="153604"/>
                  <a:pt x="306737" y="152468"/>
                  <a:pt x="303858" y="148464"/>
                </a:cubicBezTo>
                <a:cubicBezTo>
                  <a:pt x="294720" y="135609"/>
                  <a:pt x="283490" y="124378"/>
                  <a:pt x="270636" y="115240"/>
                </a:cubicBezTo>
                <a:cubicBezTo>
                  <a:pt x="266631" y="112360"/>
                  <a:pt x="265496" y="106896"/>
                  <a:pt x="268020" y="102659"/>
                </a:cubicBezTo>
                <a:lnTo>
                  <a:pt x="295024" y="61976"/>
                </a:lnTo>
                <a:cubicBezTo>
                  <a:pt x="297597" y="57427"/>
                  <a:pt x="303371" y="55826"/>
                  <a:pt x="307920" y="58399"/>
                </a:cubicBezTo>
                <a:cubicBezTo>
                  <a:pt x="308048" y="58471"/>
                  <a:pt x="308174" y="58546"/>
                  <a:pt x="308298" y="58624"/>
                </a:cubicBezTo>
                <a:cubicBezTo>
                  <a:pt x="329127" y="72202"/>
                  <a:pt x="346897" y="89973"/>
                  <a:pt x="360476" y="110802"/>
                </a:cubicBezTo>
                <a:cubicBezTo>
                  <a:pt x="363258" y="115227"/>
                  <a:pt x="361925" y="121069"/>
                  <a:pt x="357501" y="123852"/>
                </a:cubicBezTo>
                <a:cubicBezTo>
                  <a:pt x="357377" y="123930"/>
                  <a:pt x="357251" y="124004"/>
                  <a:pt x="357124" y="124076"/>
                </a:cubicBezTo>
                <a:close/>
                <a:moveTo>
                  <a:pt x="123825" y="209550"/>
                </a:moveTo>
                <a:cubicBezTo>
                  <a:pt x="123825" y="162205"/>
                  <a:pt x="162205" y="123825"/>
                  <a:pt x="209550" y="123825"/>
                </a:cubicBezTo>
                <a:cubicBezTo>
                  <a:pt x="256895" y="123825"/>
                  <a:pt x="295275" y="162205"/>
                  <a:pt x="295275" y="209550"/>
                </a:cubicBezTo>
                <a:cubicBezTo>
                  <a:pt x="295275" y="256895"/>
                  <a:pt x="256895" y="295275"/>
                  <a:pt x="209550" y="295275"/>
                </a:cubicBezTo>
                <a:cubicBezTo>
                  <a:pt x="162206" y="295276"/>
                  <a:pt x="123826" y="256896"/>
                  <a:pt x="123825" y="209552"/>
                </a:cubicBezTo>
                <a:cubicBezTo>
                  <a:pt x="123825" y="209551"/>
                  <a:pt x="123825" y="209551"/>
                  <a:pt x="123825" y="209550"/>
                </a:cubicBezTo>
                <a:close/>
                <a:moveTo>
                  <a:pt x="127574" y="61976"/>
                </a:moveTo>
                <a:lnTo>
                  <a:pt x="151080" y="101719"/>
                </a:lnTo>
                <a:cubicBezTo>
                  <a:pt x="153604" y="105957"/>
                  <a:pt x="152469" y="111421"/>
                  <a:pt x="148464" y="114300"/>
                </a:cubicBezTo>
                <a:cubicBezTo>
                  <a:pt x="135294" y="123755"/>
                  <a:pt x="123755" y="135294"/>
                  <a:pt x="114300" y="148464"/>
                </a:cubicBezTo>
                <a:cubicBezTo>
                  <a:pt x="111421" y="152468"/>
                  <a:pt x="105957" y="153604"/>
                  <a:pt x="101719" y="151080"/>
                </a:cubicBezTo>
                <a:lnTo>
                  <a:pt x="61976" y="123825"/>
                </a:lnTo>
                <a:cubicBezTo>
                  <a:pt x="57427" y="121251"/>
                  <a:pt x="55826" y="115477"/>
                  <a:pt x="58399" y="110928"/>
                </a:cubicBezTo>
                <a:cubicBezTo>
                  <a:pt x="58471" y="110801"/>
                  <a:pt x="58546" y="110675"/>
                  <a:pt x="58624" y="110551"/>
                </a:cubicBezTo>
                <a:cubicBezTo>
                  <a:pt x="73499" y="89671"/>
                  <a:pt x="92436" y="72009"/>
                  <a:pt x="114300" y="58624"/>
                </a:cubicBezTo>
                <a:cubicBezTo>
                  <a:pt x="118725" y="55842"/>
                  <a:pt x="124567" y="57174"/>
                  <a:pt x="127349" y="61599"/>
                </a:cubicBezTo>
                <a:cubicBezTo>
                  <a:pt x="127427" y="61723"/>
                  <a:pt x="127502" y="61849"/>
                  <a:pt x="127574" y="61976"/>
                </a:cubicBezTo>
                <a:close/>
                <a:moveTo>
                  <a:pt x="61976" y="295025"/>
                </a:moveTo>
                <a:lnTo>
                  <a:pt x="102661" y="268020"/>
                </a:lnTo>
                <a:cubicBezTo>
                  <a:pt x="106898" y="265496"/>
                  <a:pt x="112363" y="266632"/>
                  <a:pt x="115242" y="270637"/>
                </a:cubicBezTo>
                <a:cubicBezTo>
                  <a:pt x="124380" y="283492"/>
                  <a:pt x="135610" y="294722"/>
                  <a:pt x="148465" y="303861"/>
                </a:cubicBezTo>
                <a:cubicBezTo>
                  <a:pt x="152469" y="306740"/>
                  <a:pt x="153605" y="312204"/>
                  <a:pt x="151081" y="316441"/>
                </a:cubicBezTo>
                <a:lnTo>
                  <a:pt x="124076" y="357125"/>
                </a:lnTo>
                <a:cubicBezTo>
                  <a:pt x="121503" y="361674"/>
                  <a:pt x="115729" y="363275"/>
                  <a:pt x="111180" y="360701"/>
                </a:cubicBezTo>
                <a:cubicBezTo>
                  <a:pt x="111052" y="360629"/>
                  <a:pt x="110926" y="360554"/>
                  <a:pt x="110802" y="360476"/>
                </a:cubicBezTo>
                <a:cubicBezTo>
                  <a:pt x="89973" y="346898"/>
                  <a:pt x="72203" y="329128"/>
                  <a:pt x="58625" y="308299"/>
                </a:cubicBezTo>
                <a:cubicBezTo>
                  <a:pt x="55843" y="303873"/>
                  <a:pt x="57174" y="298032"/>
                  <a:pt x="61599" y="295249"/>
                </a:cubicBezTo>
                <a:cubicBezTo>
                  <a:pt x="61723" y="295171"/>
                  <a:pt x="61849" y="295096"/>
                  <a:pt x="61976" y="295024"/>
                </a:cubicBezTo>
                <a:close/>
                <a:moveTo>
                  <a:pt x="295275" y="357124"/>
                </a:moveTo>
                <a:lnTo>
                  <a:pt x="268020" y="317381"/>
                </a:lnTo>
                <a:cubicBezTo>
                  <a:pt x="265496" y="313143"/>
                  <a:pt x="266631" y="307679"/>
                  <a:pt x="270636" y="304800"/>
                </a:cubicBezTo>
                <a:cubicBezTo>
                  <a:pt x="283806" y="295346"/>
                  <a:pt x="295346" y="283806"/>
                  <a:pt x="304800" y="270636"/>
                </a:cubicBezTo>
                <a:cubicBezTo>
                  <a:pt x="307679" y="266632"/>
                  <a:pt x="313143" y="265496"/>
                  <a:pt x="317381" y="268020"/>
                </a:cubicBezTo>
                <a:lnTo>
                  <a:pt x="357124" y="291526"/>
                </a:lnTo>
                <a:cubicBezTo>
                  <a:pt x="361673" y="294100"/>
                  <a:pt x="363274" y="299874"/>
                  <a:pt x="360700" y="304423"/>
                </a:cubicBezTo>
                <a:cubicBezTo>
                  <a:pt x="360629" y="304550"/>
                  <a:pt x="360554" y="304676"/>
                  <a:pt x="360476" y="304800"/>
                </a:cubicBezTo>
                <a:cubicBezTo>
                  <a:pt x="347090" y="326665"/>
                  <a:pt x="329429" y="345601"/>
                  <a:pt x="308549" y="360476"/>
                </a:cubicBezTo>
                <a:cubicBezTo>
                  <a:pt x="304124" y="363258"/>
                  <a:pt x="298282" y="361925"/>
                  <a:pt x="295500" y="357501"/>
                </a:cubicBezTo>
                <a:cubicBezTo>
                  <a:pt x="295422" y="357377"/>
                  <a:pt x="295347" y="357251"/>
                  <a:pt x="295275" y="35712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0" name="Google Shape;570;p40"/>
          <p:cNvGrpSpPr/>
          <p:nvPr/>
        </p:nvGrpSpPr>
        <p:grpSpPr>
          <a:xfrm>
            <a:off x="3022679" y="4378652"/>
            <a:ext cx="199880" cy="258669"/>
            <a:chOff x="2304588" y="4462969"/>
            <a:chExt cx="323850" cy="419100"/>
          </a:xfrm>
        </p:grpSpPr>
        <p:sp>
          <p:nvSpPr>
            <p:cNvPr id="571" name="Google Shape;571;p40"/>
            <p:cNvSpPr/>
            <p:nvPr/>
          </p:nvSpPr>
          <p:spPr>
            <a:xfrm>
              <a:off x="2304588" y="4682044"/>
              <a:ext cx="323850" cy="200025"/>
            </a:xfrm>
            <a:custGeom>
              <a:rect b="b" l="l" r="r" t="t"/>
              <a:pathLst>
                <a:path extrusionOk="0" h="200025" w="323850">
                  <a:moveTo>
                    <a:pt x="180975" y="0"/>
                  </a:moveTo>
                  <a:lnTo>
                    <a:pt x="142875" y="0"/>
                  </a:lnTo>
                  <a:cubicBezTo>
                    <a:pt x="63818" y="0"/>
                    <a:pt x="0" y="63818"/>
                    <a:pt x="0" y="142875"/>
                  </a:cubicBezTo>
                  <a:lnTo>
                    <a:pt x="0" y="200025"/>
                  </a:lnTo>
                  <a:lnTo>
                    <a:pt x="323850" y="200025"/>
                  </a:lnTo>
                  <a:lnTo>
                    <a:pt x="323850" y="142875"/>
                  </a:lnTo>
                  <a:cubicBezTo>
                    <a:pt x="323850" y="63818"/>
                    <a:pt x="260033" y="0"/>
                    <a:pt x="180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2371263" y="4462969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40"/>
          <p:cNvGrpSpPr/>
          <p:nvPr/>
        </p:nvGrpSpPr>
        <p:grpSpPr>
          <a:xfrm>
            <a:off x="3037387" y="2724562"/>
            <a:ext cx="152850" cy="282184"/>
            <a:chOff x="4287182" y="2120817"/>
            <a:chExt cx="247650" cy="457200"/>
          </a:xfrm>
        </p:grpSpPr>
        <p:sp>
          <p:nvSpPr>
            <p:cNvPr id="574" name="Google Shape;574;p40"/>
            <p:cNvSpPr/>
            <p:nvPr/>
          </p:nvSpPr>
          <p:spPr>
            <a:xfrm>
              <a:off x="4287182" y="2216067"/>
              <a:ext cx="247650" cy="361950"/>
            </a:xfrm>
            <a:custGeom>
              <a:rect b="b" l="l" r="r" t="t"/>
              <a:pathLst>
                <a:path extrusionOk="0" h="361950" w="247650">
                  <a:moveTo>
                    <a:pt x="123825" y="0"/>
                  </a:moveTo>
                  <a:cubicBezTo>
                    <a:pt x="52388" y="0"/>
                    <a:pt x="0" y="47625"/>
                    <a:pt x="0" y="114300"/>
                  </a:cubicBezTo>
                  <a:cubicBezTo>
                    <a:pt x="0" y="124778"/>
                    <a:pt x="8573" y="133350"/>
                    <a:pt x="19050" y="133350"/>
                  </a:cubicBezTo>
                  <a:cubicBezTo>
                    <a:pt x="29528" y="133350"/>
                    <a:pt x="38100" y="124778"/>
                    <a:pt x="38100" y="114300"/>
                  </a:cubicBezTo>
                  <a:cubicBezTo>
                    <a:pt x="38100" y="85725"/>
                    <a:pt x="52388" y="60960"/>
                    <a:pt x="76200" y="47625"/>
                  </a:cubicBezTo>
                  <a:lnTo>
                    <a:pt x="76200" y="164783"/>
                  </a:lnTo>
                  <a:lnTo>
                    <a:pt x="76200" y="181928"/>
                  </a:lnTo>
                  <a:lnTo>
                    <a:pt x="76200" y="342900"/>
                  </a:lnTo>
                  <a:cubicBezTo>
                    <a:pt x="76200" y="353378"/>
                    <a:pt x="84773" y="361950"/>
                    <a:pt x="95250" y="361950"/>
                  </a:cubicBezTo>
                  <a:cubicBezTo>
                    <a:pt x="105728" y="361950"/>
                    <a:pt x="114300" y="353378"/>
                    <a:pt x="114300" y="342900"/>
                  </a:cubicBezTo>
                  <a:lnTo>
                    <a:pt x="114300" y="200025"/>
                  </a:lnTo>
                  <a:lnTo>
                    <a:pt x="133350" y="200025"/>
                  </a:lnTo>
                  <a:lnTo>
                    <a:pt x="133350" y="342900"/>
                  </a:lnTo>
                  <a:cubicBezTo>
                    <a:pt x="133350" y="353378"/>
                    <a:pt x="141923" y="361950"/>
                    <a:pt x="152400" y="361950"/>
                  </a:cubicBezTo>
                  <a:cubicBezTo>
                    <a:pt x="162878" y="361950"/>
                    <a:pt x="171450" y="353378"/>
                    <a:pt x="171450" y="342900"/>
                  </a:cubicBezTo>
                  <a:lnTo>
                    <a:pt x="171450" y="181928"/>
                  </a:lnTo>
                  <a:lnTo>
                    <a:pt x="171450" y="164783"/>
                  </a:lnTo>
                  <a:lnTo>
                    <a:pt x="171450" y="47625"/>
                  </a:lnTo>
                  <a:cubicBezTo>
                    <a:pt x="195263" y="60960"/>
                    <a:pt x="209550" y="85725"/>
                    <a:pt x="209550" y="114300"/>
                  </a:cubicBezTo>
                  <a:cubicBezTo>
                    <a:pt x="209550" y="124778"/>
                    <a:pt x="218123" y="133350"/>
                    <a:pt x="228600" y="133350"/>
                  </a:cubicBezTo>
                  <a:cubicBezTo>
                    <a:pt x="239078" y="133350"/>
                    <a:pt x="247650" y="124778"/>
                    <a:pt x="247650" y="114300"/>
                  </a:cubicBezTo>
                  <a:cubicBezTo>
                    <a:pt x="247650" y="47625"/>
                    <a:pt x="195263" y="0"/>
                    <a:pt x="123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4372907" y="2120817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6" name="Google Shape;576;p40"/>
          <p:cNvSpPr/>
          <p:nvPr/>
        </p:nvSpPr>
        <p:spPr>
          <a:xfrm>
            <a:off x="3042917" y="2180856"/>
            <a:ext cx="141160" cy="282321"/>
          </a:xfrm>
          <a:custGeom>
            <a:rect b="b" l="l" r="r" t="t"/>
            <a:pathLst>
              <a:path extrusionOk="0" h="457200" w="228600">
                <a:moveTo>
                  <a:pt x="173736" y="0"/>
                </a:moveTo>
                <a:lnTo>
                  <a:pt x="59436" y="0"/>
                </a:lnTo>
                <a:cubicBezTo>
                  <a:pt x="51861" y="0"/>
                  <a:pt x="45720" y="6397"/>
                  <a:pt x="45720" y="14288"/>
                </a:cubicBezTo>
                <a:cubicBezTo>
                  <a:pt x="45720" y="22178"/>
                  <a:pt x="51861" y="28575"/>
                  <a:pt x="59436" y="28575"/>
                </a:cubicBezTo>
                <a:lnTo>
                  <a:pt x="91440" y="28575"/>
                </a:lnTo>
                <a:lnTo>
                  <a:pt x="91440" y="114300"/>
                </a:lnTo>
                <a:lnTo>
                  <a:pt x="54864" y="114300"/>
                </a:lnTo>
                <a:cubicBezTo>
                  <a:pt x="49820" y="114316"/>
                  <a:pt x="45735" y="118571"/>
                  <a:pt x="45720" y="123825"/>
                </a:cubicBezTo>
                <a:lnTo>
                  <a:pt x="45720" y="161925"/>
                </a:lnTo>
                <a:lnTo>
                  <a:pt x="18288" y="161925"/>
                </a:lnTo>
                <a:cubicBezTo>
                  <a:pt x="8200" y="161955"/>
                  <a:pt x="29" y="170467"/>
                  <a:pt x="0" y="180975"/>
                </a:cubicBezTo>
                <a:lnTo>
                  <a:pt x="0" y="438150"/>
                </a:lnTo>
                <a:cubicBezTo>
                  <a:pt x="29" y="448658"/>
                  <a:pt x="8200" y="457170"/>
                  <a:pt x="18288" y="457200"/>
                </a:cubicBezTo>
                <a:lnTo>
                  <a:pt x="192024" y="457200"/>
                </a:lnTo>
                <a:cubicBezTo>
                  <a:pt x="202112" y="457170"/>
                  <a:pt x="210283" y="448658"/>
                  <a:pt x="210312" y="438150"/>
                </a:cubicBezTo>
                <a:lnTo>
                  <a:pt x="210312" y="180975"/>
                </a:lnTo>
                <a:cubicBezTo>
                  <a:pt x="210283" y="170467"/>
                  <a:pt x="202112" y="161955"/>
                  <a:pt x="192024" y="161925"/>
                </a:cubicBezTo>
                <a:lnTo>
                  <a:pt x="164592" y="161925"/>
                </a:lnTo>
                <a:lnTo>
                  <a:pt x="164592" y="123825"/>
                </a:lnTo>
                <a:cubicBezTo>
                  <a:pt x="164576" y="118571"/>
                  <a:pt x="160492" y="114316"/>
                  <a:pt x="155448" y="114300"/>
                </a:cubicBezTo>
                <a:lnTo>
                  <a:pt x="118872" y="114300"/>
                </a:lnTo>
                <a:lnTo>
                  <a:pt x="118872" y="28575"/>
                </a:lnTo>
                <a:lnTo>
                  <a:pt x="173736" y="28575"/>
                </a:lnTo>
                <a:cubicBezTo>
                  <a:pt x="191384" y="28575"/>
                  <a:pt x="201168" y="43528"/>
                  <a:pt x="201168" y="61913"/>
                </a:cubicBezTo>
                <a:cubicBezTo>
                  <a:pt x="201168" y="69803"/>
                  <a:pt x="207309" y="76200"/>
                  <a:pt x="214884" y="76200"/>
                </a:cubicBezTo>
                <a:cubicBezTo>
                  <a:pt x="222459" y="76200"/>
                  <a:pt x="228600" y="69803"/>
                  <a:pt x="228600" y="61913"/>
                </a:cubicBezTo>
                <a:cubicBezTo>
                  <a:pt x="228600" y="27812"/>
                  <a:pt x="206472" y="0"/>
                  <a:pt x="1737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7" name="Google Shape;577;p40"/>
          <p:cNvGrpSpPr/>
          <p:nvPr/>
        </p:nvGrpSpPr>
        <p:grpSpPr>
          <a:xfrm>
            <a:off x="2972722" y="3267981"/>
            <a:ext cx="282184" cy="282184"/>
            <a:chOff x="4206975" y="2966278"/>
            <a:chExt cx="457200" cy="457200"/>
          </a:xfrm>
        </p:grpSpPr>
        <p:sp>
          <p:nvSpPr>
            <p:cNvPr id="578" name="Google Shape;578;p40"/>
            <p:cNvSpPr/>
            <p:nvPr/>
          </p:nvSpPr>
          <p:spPr>
            <a:xfrm>
              <a:off x="4387950" y="3347278"/>
              <a:ext cx="95250" cy="28575"/>
            </a:xfrm>
            <a:custGeom>
              <a:rect b="b" l="l" r="r" t="t"/>
              <a:pathLst>
                <a:path extrusionOk="0" h="28575" w="95250">
                  <a:moveTo>
                    <a:pt x="80963" y="0"/>
                  </a:moveTo>
                  <a:lnTo>
                    <a:pt x="14288" y="0"/>
                  </a:lnTo>
                  <a:cubicBezTo>
                    <a:pt x="6668" y="0"/>
                    <a:pt x="0" y="6668"/>
                    <a:pt x="0" y="14288"/>
                  </a:cubicBezTo>
                  <a:cubicBezTo>
                    <a:pt x="0" y="21907"/>
                    <a:pt x="6668" y="28575"/>
                    <a:pt x="14288" y="28575"/>
                  </a:cubicBezTo>
                  <a:lnTo>
                    <a:pt x="80963" y="28575"/>
                  </a:lnTo>
                  <a:cubicBezTo>
                    <a:pt x="88582" y="28575"/>
                    <a:pt x="95250" y="21907"/>
                    <a:pt x="95250" y="14288"/>
                  </a:cubicBezTo>
                  <a:cubicBezTo>
                    <a:pt x="95250" y="6668"/>
                    <a:pt x="88582" y="0"/>
                    <a:pt x="80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4330800" y="3099628"/>
              <a:ext cx="209550" cy="228600"/>
            </a:xfrm>
            <a:custGeom>
              <a:rect b="b" l="l" r="r" t="t"/>
              <a:pathLst>
                <a:path extrusionOk="0" h="228600" w="209550">
                  <a:moveTo>
                    <a:pt x="104775" y="0"/>
                  </a:moveTo>
                  <a:cubicBezTo>
                    <a:pt x="46672" y="0"/>
                    <a:pt x="0" y="46672"/>
                    <a:pt x="0" y="104775"/>
                  </a:cubicBezTo>
                  <a:cubicBezTo>
                    <a:pt x="0" y="145733"/>
                    <a:pt x="22860" y="180975"/>
                    <a:pt x="57150" y="198120"/>
                  </a:cubicBezTo>
                  <a:lnTo>
                    <a:pt x="57150" y="219075"/>
                  </a:lnTo>
                  <a:cubicBezTo>
                    <a:pt x="57150" y="224790"/>
                    <a:pt x="60960" y="228600"/>
                    <a:pt x="66675" y="228600"/>
                  </a:cubicBezTo>
                  <a:lnTo>
                    <a:pt x="142875" y="228600"/>
                  </a:lnTo>
                  <a:cubicBezTo>
                    <a:pt x="148590" y="228600"/>
                    <a:pt x="152400" y="224790"/>
                    <a:pt x="152400" y="219075"/>
                  </a:cubicBezTo>
                  <a:lnTo>
                    <a:pt x="152400" y="198120"/>
                  </a:lnTo>
                  <a:cubicBezTo>
                    <a:pt x="186690" y="180975"/>
                    <a:pt x="209550" y="145733"/>
                    <a:pt x="209550" y="104775"/>
                  </a:cubicBezTo>
                  <a:cubicBezTo>
                    <a:pt x="209550" y="46672"/>
                    <a:pt x="162878" y="0"/>
                    <a:pt x="104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4416525" y="2966278"/>
              <a:ext cx="38100" cy="95250"/>
            </a:xfrm>
            <a:custGeom>
              <a:rect b="b" l="l" r="r" t="t"/>
              <a:pathLst>
                <a:path extrusionOk="0" h="95250" w="38100">
                  <a:moveTo>
                    <a:pt x="19050" y="95250"/>
                  </a:moveTo>
                  <a:cubicBezTo>
                    <a:pt x="29528" y="95250"/>
                    <a:pt x="38100" y="86678"/>
                    <a:pt x="38100" y="76200"/>
                  </a:cubicBezTo>
                  <a:lnTo>
                    <a:pt x="38100" y="19050"/>
                  </a:lnTo>
                  <a:cubicBezTo>
                    <a:pt x="38100" y="8573"/>
                    <a:pt x="29528" y="0"/>
                    <a:pt x="19050" y="0"/>
                  </a:cubicBezTo>
                  <a:cubicBezTo>
                    <a:pt x="8572" y="0"/>
                    <a:pt x="0" y="8573"/>
                    <a:pt x="0" y="19050"/>
                  </a:cubicBezTo>
                  <a:lnTo>
                    <a:pt x="0" y="76200"/>
                  </a:lnTo>
                  <a:cubicBezTo>
                    <a:pt x="0" y="86678"/>
                    <a:pt x="8572" y="95250"/>
                    <a:pt x="19050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4206975" y="3175828"/>
              <a:ext cx="95250" cy="38100"/>
            </a:xfrm>
            <a:custGeom>
              <a:rect b="b" l="l" r="r" t="t"/>
              <a:pathLst>
                <a:path extrusionOk="0" h="38100" w="95250">
                  <a:moveTo>
                    <a:pt x="76200" y="0"/>
                  </a:moveTo>
                  <a:lnTo>
                    <a:pt x="19050" y="0"/>
                  </a:lnTo>
                  <a:cubicBezTo>
                    <a:pt x="8573" y="0"/>
                    <a:pt x="0" y="8572"/>
                    <a:pt x="0" y="19050"/>
                  </a:cubicBezTo>
                  <a:cubicBezTo>
                    <a:pt x="0" y="29528"/>
                    <a:pt x="8573" y="38100"/>
                    <a:pt x="19050" y="38100"/>
                  </a:cubicBezTo>
                  <a:lnTo>
                    <a:pt x="76200" y="38100"/>
                  </a:lnTo>
                  <a:cubicBezTo>
                    <a:pt x="86678" y="38100"/>
                    <a:pt x="95250" y="29528"/>
                    <a:pt x="95250" y="19050"/>
                  </a:cubicBezTo>
                  <a:cubicBezTo>
                    <a:pt x="95250" y="8572"/>
                    <a:pt x="86678" y="0"/>
                    <a:pt x="76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4568925" y="3175828"/>
              <a:ext cx="95250" cy="38100"/>
            </a:xfrm>
            <a:custGeom>
              <a:rect b="b" l="l" r="r" t="t"/>
              <a:pathLst>
                <a:path extrusionOk="0" h="38100" w="95250">
                  <a:moveTo>
                    <a:pt x="76200" y="0"/>
                  </a:moveTo>
                  <a:lnTo>
                    <a:pt x="19050" y="0"/>
                  </a:lnTo>
                  <a:cubicBezTo>
                    <a:pt x="8573" y="0"/>
                    <a:pt x="0" y="8572"/>
                    <a:pt x="0" y="19050"/>
                  </a:cubicBezTo>
                  <a:cubicBezTo>
                    <a:pt x="0" y="29528"/>
                    <a:pt x="8573" y="38100"/>
                    <a:pt x="19050" y="38100"/>
                  </a:cubicBezTo>
                  <a:lnTo>
                    <a:pt x="76200" y="38100"/>
                  </a:lnTo>
                  <a:cubicBezTo>
                    <a:pt x="86677" y="38100"/>
                    <a:pt x="95250" y="29528"/>
                    <a:pt x="95250" y="19050"/>
                  </a:cubicBezTo>
                  <a:cubicBezTo>
                    <a:pt x="95250" y="8572"/>
                    <a:pt x="86677" y="0"/>
                    <a:pt x="76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4269573" y="3016194"/>
              <a:ext cx="73875" cy="83046"/>
            </a:xfrm>
            <a:custGeom>
              <a:rect b="b" l="l" r="r" t="t"/>
              <a:pathLst>
                <a:path extrusionOk="0" h="83046" w="73875">
                  <a:moveTo>
                    <a:pt x="69799" y="52001"/>
                  </a:moveTo>
                  <a:lnTo>
                    <a:pt x="33604" y="7233"/>
                  </a:lnTo>
                  <a:cubicBezTo>
                    <a:pt x="26936" y="-1339"/>
                    <a:pt x="14554" y="-2292"/>
                    <a:pt x="6934" y="4376"/>
                  </a:cubicBezTo>
                  <a:cubicBezTo>
                    <a:pt x="-686" y="11043"/>
                    <a:pt x="-2591" y="23426"/>
                    <a:pt x="4076" y="31046"/>
                  </a:cubicBezTo>
                  <a:lnTo>
                    <a:pt x="40271" y="75813"/>
                  </a:lnTo>
                  <a:cubicBezTo>
                    <a:pt x="46939" y="84386"/>
                    <a:pt x="59321" y="85338"/>
                    <a:pt x="66941" y="78671"/>
                  </a:cubicBezTo>
                  <a:cubicBezTo>
                    <a:pt x="74561" y="72003"/>
                    <a:pt x="76466" y="60573"/>
                    <a:pt x="69799" y="520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4527401" y="3017147"/>
              <a:ext cx="73771" cy="83046"/>
            </a:xfrm>
            <a:custGeom>
              <a:rect b="b" l="l" r="r" t="t"/>
              <a:pathLst>
                <a:path extrusionOk="0" h="83046" w="73771">
                  <a:moveTo>
                    <a:pt x="67241" y="4376"/>
                  </a:moveTo>
                  <a:cubicBezTo>
                    <a:pt x="58668" y="-2292"/>
                    <a:pt x="47238" y="-1339"/>
                    <a:pt x="40571" y="7233"/>
                  </a:cubicBezTo>
                  <a:lnTo>
                    <a:pt x="4376" y="52001"/>
                  </a:lnTo>
                  <a:cubicBezTo>
                    <a:pt x="-2292" y="60573"/>
                    <a:pt x="-1339" y="72003"/>
                    <a:pt x="7233" y="78671"/>
                  </a:cubicBezTo>
                  <a:cubicBezTo>
                    <a:pt x="15806" y="85338"/>
                    <a:pt x="27236" y="84386"/>
                    <a:pt x="33903" y="75813"/>
                  </a:cubicBezTo>
                  <a:lnTo>
                    <a:pt x="70098" y="31046"/>
                  </a:lnTo>
                  <a:cubicBezTo>
                    <a:pt x="75813" y="23426"/>
                    <a:pt x="74861" y="11043"/>
                    <a:pt x="67241" y="43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4397475" y="3394903"/>
              <a:ext cx="76200" cy="28575"/>
            </a:xfrm>
            <a:custGeom>
              <a:rect b="b" l="l" r="r" t="t"/>
              <a:pathLst>
                <a:path extrusionOk="0" h="28575" w="76200">
                  <a:moveTo>
                    <a:pt x="6667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cubicBezTo>
                    <a:pt x="0" y="20002"/>
                    <a:pt x="8572" y="28575"/>
                    <a:pt x="19050" y="28575"/>
                  </a:cubicBezTo>
                  <a:lnTo>
                    <a:pt x="57150" y="28575"/>
                  </a:lnTo>
                  <a:cubicBezTo>
                    <a:pt x="67628" y="28575"/>
                    <a:pt x="76200" y="20002"/>
                    <a:pt x="76200" y="9525"/>
                  </a:cubicBezTo>
                  <a:cubicBezTo>
                    <a:pt x="76200" y="3810"/>
                    <a:pt x="72390" y="0"/>
                    <a:pt x="66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6" name="Google Shape;586;p40"/>
          <p:cNvGrpSpPr/>
          <p:nvPr/>
        </p:nvGrpSpPr>
        <p:grpSpPr>
          <a:xfrm>
            <a:off x="2972648" y="1637792"/>
            <a:ext cx="282183" cy="282183"/>
            <a:chOff x="3288342" y="449136"/>
            <a:chExt cx="457198" cy="457199"/>
          </a:xfrm>
        </p:grpSpPr>
        <p:sp>
          <p:nvSpPr>
            <p:cNvPr id="587" name="Google Shape;587;p40"/>
            <p:cNvSpPr/>
            <p:nvPr/>
          </p:nvSpPr>
          <p:spPr>
            <a:xfrm>
              <a:off x="3288342" y="449136"/>
              <a:ext cx="304798" cy="180975"/>
            </a:xfrm>
            <a:custGeom>
              <a:rect b="b" l="l" r="r" t="t"/>
              <a:pathLst>
                <a:path extrusionOk="0" h="180975" w="304798">
                  <a:moveTo>
                    <a:pt x="209548" y="112895"/>
                  </a:moveTo>
                  <a:lnTo>
                    <a:pt x="209548" y="133350"/>
                  </a:lnTo>
                  <a:lnTo>
                    <a:pt x="200023" y="133350"/>
                  </a:lnTo>
                  <a:cubicBezTo>
                    <a:pt x="194762" y="133350"/>
                    <a:pt x="190498" y="137614"/>
                    <a:pt x="190498" y="142875"/>
                  </a:cubicBezTo>
                  <a:lnTo>
                    <a:pt x="190498" y="171450"/>
                  </a:lnTo>
                  <a:cubicBezTo>
                    <a:pt x="190498" y="176711"/>
                    <a:pt x="194762" y="180975"/>
                    <a:pt x="200023" y="180975"/>
                  </a:cubicBezTo>
                  <a:lnTo>
                    <a:pt x="295273" y="180975"/>
                  </a:lnTo>
                  <a:cubicBezTo>
                    <a:pt x="300533" y="180975"/>
                    <a:pt x="304797" y="176711"/>
                    <a:pt x="304798" y="171450"/>
                  </a:cubicBezTo>
                  <a:lnTo>
                    <a:pt x="304798" y="142875"/>
                  </a:lnTo>
                  <a:cubicBezTo>
                    <a:pt x="304797" y="137614"/>
                    <a:pt x="300533" y="133350"/>
                    <a:pt x="295273" y="133350"/>
                  </a:cubicBezTo>
                  <a:lnTo>
                    <a:pt x="285748" y="133350"/>
                  </a:lnTo>
                  <a:lnTo>
                    <a:pt x="285748" y="112895"/>
                  </a:lnTo>
                  <a:cubicBezTo>
                    <a:pt x="285677" y="50575"/>
                    <a:pt x="235173" y="71"/>
                    <a:pt x="172852" y="0"/>
                  </a:cubicBezTo>
                  <a:lnTo>
                    <a:pt x="0" y="0"/>
                  </a:lnTo>
                  <a:lnTo>
                    <a:pt x="0" y="76200"/>
                  </a:lnTo>
                  <a:lnTo>
                    <a:pt x="172852" y="76200"/>
                  </a:lnTo>
                  <a:cubicBezTo>
                    <a:pt x="193109" y="76223"/>
                    <a:pt x="209524" y="92639"/>
                    <a:pt x="209548" y="112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602667" y="706311"/>
              <a:ext cx="47625" cy="47625"/>
            </a:xfrm>
            <a:custGeom>
              <a:rect b="b" l="l" r="r" t="t"/>
              <a:pathLst>
                <a:path extrusionOk="0" h="47625" w="47625">
                  <a:moveTo>
                    <a:pt x="47625" y="23813"/>
                  </a:moveTo>
                  <a:cubicBezTo>
                    <a:pt x="47625" y="36964"/>
                    <a:pt x="36964" y="47625"/>
                    <a:pt x="23813" y="47625"/>
                  </a:cubicBezTo>
                  <a:cubicBezTo>
                    <a:pt x="10661" y="47625"/>
                    <a:pt x="0" y="36964"/>
                    <a:pt x="0" y="23813"/>
                  </a:cubicBezTo>
                  <a:cubicBezTo>
                    <a:pt x="0" y="10661"/>
                    <a:pt x="10661" y="0"/>
                    <a:pt x="23813" y="0"/>
                  </a:cubicBezTo>
                  <a:cubicBezTo>
                    <a:pt x="36964" y="0"/>
                    <a:pt x="47625" y="10661"/>
                    <a:pt x="47625" y="238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3583617" y="649161"/>
              <a:ext cx="28575" cy="28575"/>
            </a:xfrm>
            <a:custGeom>
              <a:rect b="b" l="l" r="r" t="t"/>
              <a:pathLst>
                <a:path extrusionOk="0" h="28575" w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3431246" y="753936"/>
              <a:ext cx="314294" cy="152399"/>
            </a:xfrm>
            <a:custGeom>
              <a:rect b="b" l="l" r="r" t="t"/>
              <a:pathLst>
                <a:path extrusionOk="0" h="152399" w="314294">
                  <a:moveTo>
                    <a:pt x="252416" y="28575"/>
                  </a:moveTo>
                  <a:cubicBezTo>
                    <a:pt x="252197" y="28575"/>
                    <a:pt x="251985" y="28605"/>
                    <a:pt x="251766" y="28607"/>
                  </a:cubicBezTo>
                  <a:cubicBezTo>
                    <a:pt x="251656" y="28605"/>
                    <a:pt x="251551" y="28575"/>
                    <a:pt x="251439" y="28575"/>
                  </a:cubicBezTo>
                  <a:lnTo>
                    <a:pt x="166600" y="28575"/>
                  </a:lnTo>
                  <a:cubicBezTo>
                    <a:pt x="153481" y="28548"/>
                    <a:pt x="142825" y="39163"/>
                    <a:pt x="142798" y="52282"/>
                  </a:cubicBezTo>
                  <a:cubicBezTo>
                    <a:pt x="142772" y="65400"/>
                    <a:pt x="153386" y="76057"/>
                    <a:pt x="166505" y="76084"/>
                  </a:cubicBezTo>
                  <a:cubicBezTo>
                    <a:pt x="166536" y="76084"/>
                    <a:pt x="166569" y="76084"/>
                    <a:pt x="166600" y="76084"/>
                  </a:cubicBezTo>
                  <a:lnTo>
                    <a:pt x="192283" y="76084"/>
                  </a:lnTo>
                  <a:lnTo>
                    <a:pt x="192262" y="76200"/>
                  </a:lnTo>
                  <a:lnTo>
                    <a:pt x="204758" y="76200"/>
                  </a:lnTo>
                  <a:cubicBezTo>
                    <a:pt x="212649" y="76200"/>
                    <a:pt x="219046" y="82597"/>
                    <a:pt x="219046" y="90487"/>
                  </a:cubicBezTo>
                  <a:cubicBezTo>
                    <a:pt x="219046" y="98378"/>
                    <a:pt x="212649" y="104775"/>
                    <a:pt x="204758" y="104775"/>
                  </a:cubicBezTo>
                  <a:lnTo>
                    <a:pt x="143943" y="104775"/>
                  </a:lnTo>
                  <a:cubicBezTo>
                    <a:pt x="140042" y="104747"/>
                    <a:pt x="136277" y="103335"/>
                    <a:pt x="133321" y="100789"/>
                  </a:cubicBezTo>
                  <a:lnTo>
                    <a:pt x="45076" y="7776"/>
                  </a:lnTo>
                  <a:cubicBezTo>
                    <a:pt x="34698" y="-2596"/>
                    <a:pt x="17877" y="-2592"/>
                    <a:pt x="7505" y="7787"/>
                  </a:cubicBezTo>
                  <a:cubicBezTo>
                    <a:pt x="6892" y="8400"/>
                    <a:pt x="6309" y="9043"/>
                    <a:pt x="5759" y="9713"/>
                  </a:cubicBezTo>
                  <a:cubicBezTo>
                    <a:pt x="-2812" y="20732"/>
                    <a:pt x="-1703" y="36439"/>
                    <a:pt x="8332" y="46144"/>
                  </a:cubicBezTo>
                  <a:lnTo>
                    <a:pt x="109224" y="144621"/>
                  </a:lnTo>
                  <a:cubicBezTo>
                    <a:pt x="114206" y="149600"/>
                    <a:pt x="120960" y="152397"/>
                    <a:pt x="128002" y="152400"/>
                  </a:cubicBezTo>
                  <a:lnTo>
                    <a:pt x="251710" y="152400"/>
                  </a:lnTo>
                  <a:cubicBezTo>
                    <a:pt x="251940" y="152400"/>
                    <a:pt x="252153" y="152337"/>
                    <a:pt x="252383" y="152332"/>
                  </a:cubicBezTo>
                  <a:lnTo>
                    <a:pt x="252416" y="152332"/>
                  </a:lnTo>
                  <a:cubicBezTo>
                    <a:pt x="286590" y="152332"/>
                    <a:pt x="314295" y="124629"/>
                    <a:pt x="314295" y="90454"/>
                  </a:cubicBezTo>
                  <a:cubicBezTo>
                    <a:pt x="314295" y="56279"/>
                    <a:pt x="286590" y="28575"/>
                    <a:pt x="252416" y="28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3431217" y="6967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3499009" y="658686"/>
              <a:ext cx="73959" cy="104784"/>
            </a:xfrm>
            <a:custGeom>
              <a:rect b="b" l="l" r="r" t="t"/>
              <a:pathLst>
                <a:path extrusionOk="0" h="104784" w="73959">
                  <a:moveTo>
                    <a:pt x="35008" y="1021"/>
                  </a:moveTo>
                  <a:cubicBezTo>
                    <a:pt x="27341" y="11464"/>
                    <a:pt x="0" y="50026"/>
                    <a:pt x="0" y="67648"/>
                  </a:cubicBezTo>
                  <a:cubicBezTo>
                    <a:pt x="-86" y="88072"/>
                    <a:pt x="16400" y="104698"/>
                    <a:pt x="36823" y="104784"/>
                  </a:cubicBezTo>
                  <a:cubicBezTo>
                    <a:pt x="57246" y="104871"/>
                    <a:pt x="73872" y="88385"/>
                    <a:pt x="73959" y="67963"/>
                  </a:cubicBezTo>
                  <a:cubicBezTo>
                    <a:pt x="73959" y="67858"/>
                    <a:pt x="73959" y="67753"/>
                    <a:pt x="73959" y="67648"/>
                  </a:cubicBezTo>
                  <a:cubicBezTo>
                    <a:pt x="73959" y="50026"/>
                    <a:pt x="46619" y="11465"/>
                    <a:pt x="38952" y="1021"/>
                  </a:cubicBezTo>
                  <a:cubicBezTo>
                    <a:pt x="38182" y="-68"/>
                    <a:pt x="36675" y="-327"/>
                    <a:pt x="35586" y="443"/>
                  </a:cubicBezTo>
                  <a:cubicBezTo>
                    <a:pt x="35362" y="601"/>
                    <a:pt x="35167" y="797"/>
                    <a:pt x="35008" y="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3" name="Google Shape;593;p40"/>
          <p:cNvSpPr/>
          <p:nvPr/>
        </p:nvSpPr>
        <p:spPr>
          <a:xfrm>
            <a:off x="2972380" y="3852401"/>
            <a:ext cx="282321" cy="241149"/>
          </a:xfrm>
          <a:custGeom>
            <a:rect b="b" l="l" r="r" t="t"/>
            <a:pathLst>
              <a:path extrusionOk="0" h="390525" w="457200">
                <a:moveTo>
                  <a:pt x="438150" y="85725"/>
                </a:moveTo>
                <a:lnTo>
                  <a:pt x="333375" y="85725"/>
                </a:lnTo>
                <a:lnTo>
                  <a:pt x="333375" y="28575"/>
                </a:lnTo>
                <a:lnTo>
                  <a:pt x="333375" y="19050"/>
                </a:lnTo>
                <a:cubicBezTo>
                  <a:pt x="333375" y="8573"/>
                  <a:pt x="324803" y="0"/>
                  <a:pt x="314325" y="0"/>
                </a:cubicBezTo>
                <a:lnTo>
                  <a:pt x="142875" y="0"/>
                </a:lnTo>
                <a:cubicBezTo>
                  <a:pt x="132398" y="0"/>
                  <a:pt x="123825" y="8573"/>
                  <a:pt x="123825" y="19050"/>
                </a:cubicBezTo>
                <a:lnTo>
                  <a:pt x="123825" y="28575"/>
                </a:lnTo>
                <a:lnTo>
                  <a:pt x="123825" y="85725"/>
                </a:lnTo>
                <a:lnTo>
                  <a:pt x="19050" y="85725"/>
                </a:lnTo>
                <a:cubicBezTo>
                  <a:pt x="8573" y="85725"/>
                  <a:pt x="0" y="94298"/>
                  <a:pt x="0" y="104775"/>
                </a:cubicBezTo>
                <a:lnTo>
                  <a:pt x="0" y="371475"/>
                </a:lnTo>
                <a:cubicBezTo>
                  <a:pt x="0" y="381953"/>
                  <a:pt x="8573" y="390525"/>
                  <a:pt x="19050" y="390525"/>
                </a:cubicBezTo>
                <a:lnTo>
                  <a:pt x="438150" y="390525"/>
                </a:lnTo>
                <a:cubicBezTo>
                  <a:pt x="448628" y="390525"/>
                  <a:pt x="457200" y="381953"/>
                  <a:pt x="457200" y="371475"/>
                </a:cubicBezTo>
                <a:lnTo>
                  <a:pt x="457200" y="104775"/>
                </a:lnTo>
                <a:cubicBezTo>
                  <a:pt x="457200" y="94298"/>
                  <a:pt x="448628" y="85725"/>
                  <a:pt x="438150" y="85725"/>
                </a:cubicBezTo>
                <a:close/>
                <a:moveTo>
                  <a:pt x="171450" y="47625"/>
                </a:moveTo>
                <a:lnTo>
                  <a:pt x="285750" y="47625"/>
                </a:lnTo>
                <a:lnTo>
                  <a:pt x="285750" y="85725"/>
                </a:lnTo>
                <a:lnTo>
                  <a:pt x="171450" y="85725"/>
                </a:lnTo>
                <a:lnTo>
                  <a:pt x="171450" y="47625"/>
                </a:lnTo>
                <a:close/>
                <a:moveTo>
                  <a:pt x="193358" y="260033"/>
                </a:moveTo>
                <a:cubicBezTo>
                  <a:pt x="189548" y="263843"/>
                  <a:pt x="182880" y="266700"/>
                  <a:pt x="176213" y="266700"/>
                </a:cubicBezTo>
                <a:lnTo>
                  <a:pt x="152400" y="266700"/>
                </a:lnTo>
                <a:lnTo>
                  <a:pt x="152400" y="290513"/>
                </a:lnTo>
                <a:cubicBezTo>
                  <a:pt x="152400" y="303848"/>
                  <a:pt x="141923" y="314325"/>
                  <a:pt x="128588" y="314325"/>
                </a:cubicBezTo>
                <a:cubicBezTo>
                  <a:pt x="115253" y="314325"/>
                  <a:pt x="104775" y="303848"/>
                  <a:pt x="104775" y="290513"/>
                </a:cubicBezTo>
                <a:lnTo>
                  <a:pt x="104775" y="266700"/>
                </a:lnTo>
                <a:lnTo>
                  <a:pt x="80963" y="266700"/>
                </a:lnTo>
                <a:cubicBezTo>
                  <a:pt x="67628" y="266700"/>
                  <a:pt x="57150" y="256223"/>
                  <a:pt x="57150" y="242888"/>
                </a:cubicBezTo>
                <a:cubicBezTo>
                  <a:pt x="57150" y="229553"/>
                  <a:pt x="67628" y="219075"/>
                  <a:pt x="80963" y="219075"/>
                </a:cubicBezTo>
                <a:lnTo>
                  <a:pt x="104775" y="219075"/>
                </a:lnTo>
                <a:lnTo>
                  <a:pt x="104775" y="195263"/>
                </a:lnTo>
                <a:cubicBezTo>
                  <a:pt x="104775" y="181928"/>
                  <a:pt x="115253" y="171450"/>
                  <a:pt x="128588" y="171450"/>
                </a:cubicBezTo>
                <a:cubicBezTo>
                  <a:pt x="135255" y="171450"/>
                  <a:pt x="140970" y="174308"/>
                  <a:pt x="145733" y="178118"/>
                </a:cubicBezTo>
                <a:cubicBezTo>
                  <a:pt x="150495" y="181928"/>
                  <a:pt x="152400" y="188595"/>
                  <a:pt x="152400" y="195263"/>
                </a:cubicBezTo>
                <a:lnTo>
                  <a:pt x="152400" y="219075"/>
                </a:lnTo>
                <a:lnTo>
                  <a:pt x="176213" y="219075"/>
                </a:lnTo>
                <a:cubicBezTo>
                  <a:pt x="189548" y="219075"/>
                  <a:pt x="200025" y="229553"/>
                  <a:pt x="200025" y="242888"/>
                </a:cubicBezTo>
                <a:cubicBezTo>
                  <a:pt x="200025" y="249555"/>
                  <a:pt x="197168" y="255270"/>
                  <a:pt x="193358" y="26003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4" name="Google Shape;594;p40"/>
          <p:cNvGrpSpPr/>
          <p:nvPr/>
        </p:nvGrpSpPr>
        <p:grpSpPr>
          <a:xfrm>
            <a:off x="2443496" y="4425683"/>
            <a:ext cx="282183" cy="211638"/>
            <a:chOff x="3150718" y="4539169"/>
            <a:chExt cx="457199" cy="342900"/>
          </a:xfrm>
        </p:grpSpPr>
        <p:sp>
          <p:nvSpPr>
            <p:cNvPr id="595" name="Google Shape;595;p40"/>
            <p:cNvSpPr/>
            <p:nvPr/>
          </p:nvSpPr>
          <p:spPr>
            <a:xfrm>
              <a:off x="3436468" y="4577269"/>
              <a:ext cx="114300" cy="114300"/>
            </a:xfrm>
            <a:custGeom>
              <a:rect b="b" l="l" r="r" t="t"/>
              <a:pathLst>
                <a:path extrusionOk="0" h="114300" w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3416465" y="4720144"/>
              <a:ext cx="191452" cy="133350"/>
            </a:xfrm>
            <a:custGeom>
              <a:rect b="b" l="l" r="r" t="t"/>
              <a:pathLst>
                <a:path extrusionOk="0" h="133350" w="191452">
                  <a:moveTo>
                    <a:pt x="86678" y="0"/>
                  </a:moveTo>
                  <a:lnTo>
                    <a:pt x="77153" y="0"/>
                  </a:lnTo>
                  <a:cubicBezTo>
                    <a:pt x="46672" y="0"/>
                    <a:pt x="19050" y="13335"/>
                    <a:pt x="0" y="33338"/>
                  </a:cubicBezTo>
                  <a:cubicBezTo>
                    <a:pt x="18097" y="59055"/>
                    <a:pt x="29528" y="89535"/>
                    <a:pt x="29528" y="123825"/>
                  </a:cubicBezTo>
                  <a:lnTo>
                    <a:pt x="29528" y="133350"/>
                  </a:lnTo>
                  <a:lnTo>
                    <a:pt x="191453" y="133350"/>
                  </a:lnTo>
                  <a:lnTo>
                    <a:pt x="191453" y="104775"/>
                  </a:lnTo>
                  <a:cubicBezTo>
                    <a:pt x="191453" y="46672"/>
                    <a:pt x="144780" y="0"/>
                    <a:pt x="86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3207868" y="4539169"/>
              <a:ext cx="152400" cy="152400"/>
            </a:xfrm>
            <a:custGeom>
              <a:rect b="b" l="l" r="r" t="t"/>
              <a:pathLst>
                <a:path extrusionOk="0" h="152400" w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3150718" y="4720144"/>
              <a:ext cx="266700" cy="161925"/>
            </a:xfrm>
            <a:custGeom>
              <a:rect b="b" l="l" r="r" t="t"/>
              <a:pathLst>
                <a:path extrusionOk="0" h="161925" w="266700">
                  <a:moveTo>
                    <a:pt x="142875" y="0"/>
                  </a:moveTo>
                  <a:lnTo>
                    <a:pt x="123825" y="0"/>
                  </a:lnTo>
                  <a:cubicBezTo>
                    <a:pt x="55245" y="0"/>
                    <a:pt x="0" y="55245"/>
                    <a:pt x="0" y="123825"/>
                  </a:cubicBezTo>
                  <a:lnTo>
                    <a:pt x="0" y="161925"/>
                  </a:lnTo>
                  <a:lnTo>
                    <a:pt x="266700" y="161925"/>
                  </a:lnTo>
                  <a:lnTo>
                    <a:pt x="266700" y="133350"/>
                  </a:lnTo>
                  <a:lnTo>
                    <a:pt x="266700" y="123825"/>
                  </a:lnTo>
                  <a:cubicBezTo>
                    <a:pt x="266700" y="100013"/>
                    <a:pt x="260033" y="78105"/>
                    <a:pt x="248603" y="59055"/>
                  </a:cubicBezTo>
                  <a:cubicBezTo>
                    <a:pt x="226695" y="23813"/>
                    <a:pt x="187643" y="0"/>
                    <a:pt x="142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1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148590" lvl="0" marL="137160" rtl="0" algn="l">
              <a:spcBef>
                <a:spcPts val="600"/>
              </a:spcBef>
              <a:spcAft>
                <a:spcPts val="0"/>
              </a:spcAft>
              <a:buSzPts val="900"/>
              <a:buChar char="•"/>
            </a:pPr>
            <a:r>
              <a:rPr lang="en" sz="900"/>
              <a:t>Resize them without losing quality.</a:t>
            </a:r>
            <a:endParaRPr sz="900"/>
          </a:p>
          <a:p>
            <a:pPr indent="-14859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•"/>
            </a:pPr>
            <a:r>
              <a:rPr lang="en" sz="900"/>
              <a:t>Change fill color and opacity.</a:t>
            </a:r>
            <a:endParaRPr sz="900"/>
          </a:p>
          <a:p>
            <a:pPr indent="-148590" lvl="0" marL="137160" rtl="0" algn="l">
              <a:spcBef>
                <a:spcPts val="0"/>
              </a:spcBef>
              <a:spcAft>
                <a:spcPts val="0"/>
              </a:spcAft>
              <a:buSzPts val="900"/>
              <a:buChar char="•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604" name="Google Shape;604;p41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605" name="Google Shape;605;p41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1" name="Google Shape;611;p41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612" name="Google Shape;612;p41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4" name="Google Shape;614;p41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615" name="Google Shape;615;p41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17" name="Google Shape;617;p41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8" name="Google Shape;618;p41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19" name="Google Shape;619;p41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620" name="Google Shape;620;p41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3" name="Google Shape;623;p41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624" name="Google Shape;624;p41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28" name="Google Shape;628;p41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29" name="Google Shape;629;p41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630" name="Google Shape;630;p41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0" name="Google Shape;650;p41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651" name="Google Shape;651;p41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3" name="Google Shape;653;p41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654" name="Google Shape;654;p41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7" name="Google Shape;657;p41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658" name="Google Shape;658;p41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1" name="Google Shape;661;p41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662" name="Google Shape;662;p41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66" name="Google Shape;666;p41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7" name="Google Shape;667;p41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8" name="Google Shape;668;p41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9" name="Google Shape;669;p41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70" name="Google Shape;670;p41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671" name="Google Shape;671;p41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3" name="Google Shape;673;p41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674" name="Google Shape;674;p4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6" name="Google Shape;676;p41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677" name="Google Shape;677;p41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9" name="Google Shape;679;p41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680" name="Google Shape;680;p41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2" name="Google Shape;682;p41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683" name="Google Shape;683;p41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7" name="Google Shape;687;p41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688" name="Google Shape;688;p41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0" name="Google Shape;690;p41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691" name="Google Shape;691;p41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94" name="Google Shape;694;p41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95" name="Google Shape;695;p41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696" name="Google Shape;696;p41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8" name="Google Shape;698;p41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699" name="Google Shape;699;p41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4" name="Google Shape;704;p41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705" name="Google Shape;705;p41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7" name="Google Shape;707;p41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708" name="Google Shape;708;p41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3" name="Google Shape;713;p41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714" name="Google Shape;714;p41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9" name="Google Shape;719;p41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720" name="Google Shape;720;p41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4" name="Google Shape;724;p41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5" name="Google Shape;725;p41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6" name="Google Shape;726;p41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27" name="Google Shape;727;p41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728" name="Google Shape;728;p41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0" name="Google Shape;730;p41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731" name="Google Shape;731;p41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3" name="Google Shape;733;p41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734" name="Google Shape;734;p41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36" name="Google Shape;736;p41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37" name="Google Shape;737;p41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738" name="Google Shape;738;p4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0" name="Google Shape;740;p41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741" name="Google Shape;741;p41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6" name="Google Shape;746;p41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747" name="Google Shape;747;p41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49" name="Google Shape;749;p41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0" name="Google Shape;750;p41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51" name="Google Shape;751;p41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752" name="Google Shape;752;p41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4" name="Google Shape;754;p41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755" name="Google Shape;755;p41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57" name="Google Shape;757;p41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58" name="Google Shape;758;p41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759" name="Google Shape;759;p4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1" name="Google Shape;761;p41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762" name="Google Shape;762;p41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65" name="Google Shape;765;p41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6" name="Google Shape;766;p41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67" name="Google Shape;767;p41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768" name="Google Shape;768;p41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0" name="Google Shape;770;p41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771" name="Google Shape;771;p41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5" name="Google Shape;775;p41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776" name="Google Shape;776;p41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9" name="Google Shape;779;p41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780" name="Google Shape;780;p41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2" name="Google Shape;782;p41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783" name="Google Shape;783;p41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6" name="Google Shape;786;p41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787" name="Google Shape;787;p41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2" name="Google Shape;792;p41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793" name="Google Shape;793;p41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5" name="Google Shape;795;p41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796" name="Google Shape;796;p41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01" name="Google Shape;801;p41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02" name="Google Shape;802;p41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03" name="Google Shape;803;p41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5" name="Google Shape;805;p41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806" name="Google Shape;806;p4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10" name="Google Shape;810;p41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11" name="Google Shape;811;p41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812" name="Google Shape;812;p41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5" name="Google Shape;815;p41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816" name="Google Shape;816;p41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19" name="Google Shape;819;p41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0" name="Google Shape;820;p41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1" name="Google Shape;821;p41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22" name="Google Shape;822;p41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823" name="Google Shape;823;p41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26" name="Google Shape;826;p41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27" name="Google Shape;827;p41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828" name="Google Shape;828;p41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31" name="Google Shape;831;p41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32" name="Google Shape;832;p41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833" name="Google Shape;833;p41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38" name="Google Shape;838;p41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839" name="Google Shape;839;p41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2" name="Google Shape;842;p41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843" name="Google Shape;843;p41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6" name="Google Shape;846;p41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847" name="Google Shape;847;p41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2" name="Google Shape;852;p41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853" name="Google Shape;853;p41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8" name="Google Shape;858;p41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859" name="Google Shape;859;p41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1" name="Google Shape;861;p41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862" name="Google Shape;862;p41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3" name="Google Shape;863;p41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68" name="Google Shape;868;p41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69" name="Google Shape;869;p41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870" name="Google Shape;870;p41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5" name="Google Shape;875;p41"/>
          <p:cNvGrpSpPr/>
          <p:nvPr/>
        </p:nvGrpSpPr>
        <p:grpSpPr>
          <a:xfrm>
            <a:off x="6248568" y="1992424"/>
            <a:ext cx="432570" cy="421334"/>
            <a:chOff x="5926225" y="921350"/>
            <a:chExt cx="517800" cy="504350"/>
          </a:xfrm>
        </p:grpSpPr>
        <p:sp>
          <p:nvSpPr>
            <p:cNvPr id="876" name="Google Shape;876;p4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78" name="Google Shape;878;p41"/>
          <p:cNvSpPr/>
          <p:nvPr/>
        </p:nvSpPr>
        <p:spPr>
          <a:xfrm>
            <a:off x="6442488" y="222848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9" name="Google Shape;879;p41"/>
          <p:cNvGrpSpPr/>
          <p:nvPr/>
        </p:nvGrpSpPr>
        <p:grpSpPr>
          <a:xfrm>
            <a:off x="7133555" y="1971804"/>
            <a:ext cx="432570" cy="421334"/>
            <a:chOff x="5926225" y="921350"/>
            <a:chExt cx="517800" cy="504350"/>
          </a:xfrm>
        </p:grpSpPr>
        <p:sp>
          <p:nvSpPr>
            <p:cNvPr id="880" name="Google Shape;880;p4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41"/>
          <p:cNvSpPr/>
          <p:nvPr/>
        </p:nvSpPr>
        <p:spPr>
          <a:xfrm>
            <a:off x="7327476" y="220786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3" name="Google Shape;883;p41"/>
          <p:cNvGrpSpPr/>
          <p:nvPr/>
        </p:nvGrpSpPr>
        <p:grpSpPr>
          <a:xfrm>
            <a:off x="6248835" y="2720846"/>
            <a:ext cx="1075937" cy="1047989"/>
            <a:chOff x="5926225" y="921350"/>
            <a:chExt cx="517800" cy="504350"/>
          </a:xfrm>
        </p:grpSpPr>
        <p:sp>
          <p:nvSpPr>
            <p:cNvPr id="884" name="Google Shape;884;p41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6" name="Google Shape;886;p41"/>
          <p:cNvSpPr/>
          <p:nvPr/>
        </p:nvSpPr>
        <p:spPr>
          <a:xfrm>
            <a:off x="6731148" y="3307943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41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8" name="Google Shape;888;p41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42"/>
          <p:cNvGrpSpPr/>
          <p:nvPr/>
        </p:nvGrpSpPr>
        <p:grpSpPr>
          <a:xfrm>
            <a:off x="3230235" y="1613359"/>
            <a:ext cx="395395" cy="395480"/>
            <a:chOff x="3706812" y="1035050"/>
            <a:chExt cx="4792662" cy="4787899"/>
          </a:xfrm>
        </p:grpSpPr>
        <p:sp>
          <p:nvSpPr>
            <p:cNvPr id="894" name="Google Shape;894;p42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42"/>
          <p:cNvGrpSpPr/>
          <p:nvPr/>
        </p:nvGrpSpPr>
        <p:grpSpPr>
          <a:xfrm>
            <a:off x="2094798" y="1613403"/>
            <a:ext cx="393675" cy="395297"/>
            <a:chOff x="1400175" y="1220787"/>
            <a:chExt cx="4473575" cy="4476750"/>
          </a:xfrm>
        </p:grpSpPr>
        <p:sp>
          <p:nvSpPr>
            <p:cNvPr id="901" name="Google Shape;901;p42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5" name="Google Shape;905;p42"/>
          <p:cNvGrpSpPr/>
          <p:nvPr/>
        </p:nvGrpSpPr>
        <p:grpSpPr>
          <a:xfrm>
            <a:off x="1525499" y="1613417"/>
            <a:ext cx="395927" cy="395300"/>
            <a:chOff x="1649412" y="927100"/>
            <a:chExt cx="5011737" cy="5016500"/>
          </a:xfrm>
        </p:grpSpPr>
        <p:sp>
          <p:nvSpPr>
            <p:cNvPr id="906" name="Google Shape;906;p42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9" name="Google Shape;909;p42"/>
          <p:cNvGrpSpPr/>
          <p:nvPr/>
        </p:nvGrpSpPr>
        <p:grpSpPr>
          <a:xfrm>
            <a:off x="2661931" y="1613671"/>
            <a:ext cx="394930" cy="395299"/>
            <a:chOff x="1301750" y="920750"/>
            <a:chExt cx="5095875" cy="5100637"/>
          </a:xfrm>
        </p:grpSpPr>
        <p:sp>
          <p:nvSpPr>
            <p:cNvPr id="910" name="Google Shape;910;p42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42"/>
          <p:cNvGrpSpPr/>
          <p:nvPr/>
        </p:nvGrpSpPr>
        <p:grpSpPr>
          <a:xfrm>
            <a:off x="4368804" y="1613532"/>
            <a:ext cx="395516" cy="395489"/>
            <a:chOff x="5732756" y="2682276"/>
            <a:chExt cx="719905" cy="719856"/>
          </a:xfrm>
        </p:grpSpPr>
        <p:sp>
          <p:nvSpPr>
            <p:cNvPr id="916" name="Google Shape;916;p42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42"/>
          <p:cNvGrpSpPr/>
          <p:nvPr/>
        </p:nvGrpSpPr>
        <p:grpSpPr>
          <a:xfrm>
            <a:off x="4938011" y="1613526"/>
            <a:ext cx="395521" cy="395501"/>
            <a:chOff x="6768809" y="2682265"/>
            <a:chExt cx="719915" cy="719877"/>
          </a:xfrm>
        </p:grpSpPr>
        <p:sp>
          <p:nvSpPr>
            <p:cNvPr id="920" name="Google Shape;920;p42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4" name="Google Shape;924;p42"/>
          <p:cNvGrpSpPr/>
          <p:nvPr/>
        </p:nvGrpSpPr>
        <p:grpSpPr>
          <a:xfrm>
            <a:off x="5507224" y="1613552"/>
            <a:ext cx="395633" cy="395448"/>
            <a:chOff x="7804870" y="2682313"/>
            <a:chExt cx="720118" cy="719782"/>
          </a:xfrm>
        </p:grpSpPr>
        <p:sp>
          <p:nvSpPr>
            <p:cNvPr id="925" name="Google Shape;925;p42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2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2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2"/>
          <p:cNvGrpSpPr/>
          <p:nvPr/>
        </p:nvGrpSpPr>
        <p:grpSpPr>
          <a:xfrm>
            <a:off x="6076548" y="1613348"/>
            <a:ext cx="396112" cy="395858"/>
            <a:chOff x="8841135" y="2681940"/>
            <a:chExt cx="720990" cy="720527"/>
          </a:xfrm>
        </p:grpSpPr>
        <p:sp>
          <p:nvSpPr>
            <p:cNvPr id="931" name="Google Shape;931;p42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42"/>
          <p:cNvGrpSpPr/>
          <p:nvPr/>
        </p:nvGrpSpPr>
        <p:grpSpPr>
          <a:xfrm>
            <a:off x="3798962" y="1613270"/>
            <a:ext cx="395034" cy="395034"/>
            <a:chOff x="4103687" y="1439862"/>
            <a:chExt cx="3986212" cy="3986211"/>
          </a:xfrm>
        </p:grpSpPr>
        <p:sp>
          <p:nvSpPr>
            <p:cNvPr id="938" name="Google Shape;938;p42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0" name="Google Shape;940;p42"/>
          <p:cNvGrpSpPr/>
          <p:nvPr/>
        </p:nvGrpSpPr>
        <p:grpSpPr>
          <a:xfrm>
            <a:off x="6646351" y="1613556"/>
            <a:ext cx="395678" cy="395440"/>
            <a:chOff x="9878272" y="2682320"/>
            <a:chExt cx="720199" cy="719767"/>
          </a:xfrm>
        </p:grpSpPr>
        <p:sp>
          <p:nvSpPr>
            <p:cNvPr id="941" name="Google Shape;941;p42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42"/>
          <p:cNvGrpSpPr/>
          <p:nvPr/>
        </p:nvGrpSpPr>
        <p:grpSpPr>
          <a:xfrm>
            <a:off x="7215719" y="1613483"/>
            <a:ext cx="395586" cy="395586"/>
            <a:chOff x="10914618" y="2682187"/>
            <a:chExt cx="720033" cy="720033"/>
          </a:xfrm>
        </p:grpSpPr>
        <p:sp>
          <p:nvSpPr>
            <p:cNvPr id="945" name="Google Shape;945;p42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1" name="Google Shape;951;p42"/>
          <p:cNvGrpSpPr/>
          <p:nvPr/>
        </p:nvGrpSpPr>
        <p:grpSpPr>
          <a:xfrm>
            <a:off x="2088744" y="985791"/>
            <a:ext cx="320871" cy="395689"/>
            <a:chOff x="1582665" y="1011072"/>
            <a:chExt cx="584040" cy="720220"/>
          </a:xfrm>
        </p:grpSpPr>
        <p:sp>
          <p:nvSpPr>
            <p:cNvPr id="952" name="Google Shape;952;p42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2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2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7" name="Google Shape;957;p42"/>
          <p:cNvGrpSpPr/>
          <p:nvPr/>
        </p:nvGrpSpPr>
        <p:grpSpPr>
          <a:xfrm>
            <a:off x="2622509" y="985809"/>
            <a:ext cx="336812" cy="395671"/>
            <a:chOff x="2554206" y="1011105"/>
            <a:chExt cx="613055" cy="720187"/>
          </a:xfrm>
        </p:grpSpPr>
        <p:sp>
          <p:nvSpPr>
            <p:cNvPr id="958" name="Google Shape;958;p42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2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2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1" name="Google Shape;961;p42"/>
          <p:cNvGrpSpPr/>
          <p:nvPr/>
        </p:nvGrpSpPr>
        <p:grpSpPr>
          <a:xfrm>
            <a:off x="6659290" y="945284"/>
            <a:ext cx="408903" cy="436196"/>
            <a:chOff x="9901824" y="937343"/>
            <a:chExt cx="744273" cy="793950"/>
          </a:xfrm>
        </p:grpSpPr>
        <p:grpSp>
          <p:nvGrpSpPr>
            <p:cNvPr id="962" name="Google Shape;962;p42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63" name="Google Shape;963;p42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42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42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42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42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42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42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42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42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42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3" name="Google Shape;973;p42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2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42"/>
          <p:cNvGrpSpPr/>
          <p:nvPr/>
        </p:nvGrpSpPr>
        <p:grpSpPr>
          <a:xfrm>
            <a:off x="3172214" y="985957"/>
            <a:ext cx="328280" cy="395523"/>
            <a:chOff x="3554761" y="1011374"/>
            <a:chExt cx="597525" cy="719918"/>
          </a:xfrm>
        </p:grpSpPr>
        <p:sp>
          <p:nvSpPr>
            <p:cNvPr id="980" name="Google Shape;980;p42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4" name="Google Shape;984;p42"/>
          <p:cNvGrpSpPr/>
          <p:nvPr/>
        </p:nvGrpSpPr>
        <p:grpSpPr>
          <a:xfrm>
            <a:off x="3713387" y="985769"/>
            <a:ext cx="329067" cy="395711"/>
            <a:chOff x="4539787" y="1011032"/>
            <a:chExt cx="598958" cy="720261"/>
          </a:xfrm>
        </p:grpSpPr>
        <p:sp>
          <p:nvSpPr>
            <p:cNvPr id="985" name="Google Shape;985;p42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2"/>
          <p:cNvGrpSpPr/>
          <p:nvPr/>
        </p:nvGrpSpPr>
        <p:grpSpPr>
          <a:xfrm>
            <a:off x="4255347" y="985865"/>
            <a:ext cx="325661" cy="395615"/>
            <a:chOff x="5526246" y="1011207"/>
            <a:chExt cx="592758" cy="720086"/>
          </a:xfrm>
        </p:grpSpPr>
        <p:sp>
          <p:nvSpPr>
            <p:cNvPr id="991" name="Google Shape;991;p42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42"/>
          <p:cNvGrpSpPr/>
          <p:nvPr/>
        </p:nvGrpSpPr>
        <p:grpSpPr>
          <a:xfrm>
            <a:off x="1552519" y="985859"/>
            <a:ext cx="323333" cy="395621"/>
            <a:chOff x="606645" y="1011196"/>
            <a:chExt cx="588520" cy="720096"/>
          </a:xfrm>
        </p:grpSpPr>
        <p:sp>
          <p:nvSpPr>
            <p:cNvPr id="998" name="Google Shape;998;p42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42"/>
          <p:cNvGrpSpPr/>
          <p:nvPr/>
        </p:nvGrpSpPr>
        <p:grpSpPr>
          <a:xfrm>
            <a:off x="7281086" y="985839"/>
            <a:ext cx="264852" cy="395641"/>
            <a:chOff x="11033597" y="1011159"/>
            <a:chExt cx="482075" cy="720133"/>
          </a:xfrm>
        </p:grpSpPr>
        <p:sp>
          <p:nvSpPr>
            <p:cNvPr id="1003" name="Google Shape;1003;p42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7" name="Google Shape;1007;p42"/>
          <p:cNvGrpSpPr/>
          <p:nvPr/>
        </p:nvGrpSpPr>
        <p:grpSpPr>
          <a:xfrm>
            <a:off x="6037494" y="945284"/>
            <a:ext cx="408903" cy="436196"/>
            <a:chOff x="8770051" y="937343"/>
            <a:chExt cx="744273" cy="793950"/>
          </a:xfrm>
        </p:grpSpPr>
        <p:sp>
          <p:nvSpPr>
            <p:cNvPr id="1008" name="Google Shape;1008;p42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3" name="Google Shape;1013;p42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14" name="Google Shape;1014;p4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4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4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4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4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4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4" name="Google Shape;1024;p42"/>
          <p:cNvGrpSpPr/>
          <p:nvPr/>
        </p:nvGrpSpPr>
        <p:grpSpPr>
          <a:xfrm>
            <a:off x="4793901" y="945284"/>
            <a:ext cx="408903" cy="436196"/>
            <a:chOff x="6506504" y="937343"/>
            <a:chExt cx="744273" cy="793950"/>
          </a:xfrm>
        </p:grpSpPr>
        <p:sp>
          <p:nvSpPr>
            <p:cNvPr id="1025" name="Google Shape;1025;p42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8" name="Google Shape;1028;p42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29" name="Google Shape;1029;p4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4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4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4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4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4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4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4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9" name="Google Shape;1039;p42"/>
          <p:cNvGrpSpPr/>
          <p:nvPr/>
        </p:nvGrpSpPr>
        <p:grpSpPr>
          <a:xfrm>
            <a:off x="5415698" y="945284"/>
            <a:ext cx="408903" cy="436196"/>
            <a:chOff x="7638277" y="937343"/>
            <a:chExt cx="744273" cy="793950"/>
          </a:xfrm>
        </p:grpSpPr>
        <p:sp>
          <p:nvSpPr>
            <p:cNvPr id="1040" name="Google Shape;1040;p42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4" name="Google Shape;1044;p42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45" name="Google Shape;1045;p42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2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2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42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42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42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42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42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42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42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5" name="Google Shape;1055;p42"/>
          <p:cNvGrpSpPr/>
          <p:nvPr/>
        </p:nvGrpSpPr>
        <p:grpSpPr>
          <a:xfrm>
            <a:off x="3232394" y="2888646"/>
            <a:ext cx="395656" cy="355702"/>
            <a:chOff x="3778727" y="4460423"/>
            <a:chExt cx="720160" cy="647438"/>
          </a:xfrm>
        </p:grpSpPr>
        <p:sp>
          <p:nvSpPr>
            <p:cNvPr id="1056" name="Google Shape;1056;p42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42"/>
          <p:cNvGrpSpPr/>
          <p:nvPr/>
        </p:nvGrpSpPr>
        <p:grpSpPr>
          <a:xfrm>
            <a:off x="1525515" y="2875400"/>
            <a:ext cx="395568" cy="382195"/>
            <a:chOff x="557494" y="4436312"/>
            <a:chExt cx="720000" cy="695660"/>
          </a:xfrm>
        </p:grpSpPr>
        <p:sp>
          <p:nvSpPr>
            <p:cNvPr id="1064" name="Google Shape;1064;p42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2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42"/>
          <p:cNvGrpSpPr/>
          <p:nvPr/>
        </p:nvGrpSpPr>
        <p:grpSpPr>
          <a:xfrm>
            <a:off x="4370341" y="2868664"/>
            <a:ext cx="395703" cy="395667"/>
            <a:chOff x="5926265" y="4424051"/>
            <a:chExt cx="720246" cy="720181"/>
          </a:xfrm>
        </p:grpSpPr>
        <p:sp>
          <p:nvSpPr>
            <p:cNvPr id="1069" name="Google Shape;1069;p42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3" name="Google Shape;1073;p42"/>
          <p:cNvGrpSpPr/>
          <p:nvPr/>
        </p:nvGrpSpPr>
        <p:grpSpPr>
          <a:xfrm>
            <a:off x="2094426" y="2886019"/>
            <a:ext cx="395568" cy="360957"/>
            <a:chOff x="1631150" y="4455641"/>
            <a:chExt cx="720000" cy="657002"/>
          </a:xfrm>
        </p:grpSpPr>
        <p:sp>
          <p:nvSpPr>
            <p:cNvPr id="1074" name="Google Shape;1074;p42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2"/>
          <p:cNvGrpSpPr/>
          <p:nvPr/>
        </p:nvGrpSpPr>
        <p:grpSpPr>
          <a:xfrm>
            <a:off x="2663377" y="2885501"/>
            <a:ext cx="395568" cy="361994"/>
            <a:chOff x="2704878" y="4454697"/>
            <a:chExt cx="720000" cy="658889"/>
          </a:xfrm>
        </p:grpSpPr>
        <p:sp>
          <p:nvSpPr>
            <p:cNvPr id="1080" name="Google Shape;1080;p42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6" name="Google Shape;1086;p42"/>
          <p:cNvGrpSpPr/>
          <p:nvPr/>
        </p:nvGrpSpPr>
        <p:grpSpPr>
          <a:xfrm>
            <a:off x="3801469" y="2887239"/>
            <a:ext cx="395452" cy="358517"/>
            <a:chOff x="4852681" y="4457861"/>
            <a:chExt cx="719788" cy="652561"/>
          </a:xfrm>
        </p:grpSpPr>
        <p:sp>
          <p:nvSpPr>
            <p:cNvPr id="1087" name="Google Shape;1087;p42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0" name="Google Shape;1090;p42"/>
          <p:cNvGrpSpPr/>
          <p:nvPr/>
        </p:nvGrpSpPr>
        <p:grpSpPr>
          <a:xfrm>
            <a:off x="4939464" y="2878750"/>
            <a:ext cx="395691" cy="375494"/>
            <a:chOff x="7000306" y="4442411"/>
            <a:chExt cx="720224" cy="683463"/>
          </a:xfrm>
        </p:grpSpPr>
        <p:sp>
          <p:nvSpPr>
            <p:cNvPr id="1091" name="Google Shape;1091;p42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6" name="Google Shape;1096;p42"/>
          <p:cNvGrpSpPr/>
          <p:nvPr/>
        </p:nvGrpSpPr>
        <p:grpSpPr>
          <a:xfrm>
            <a:off x="5508574" y="2876795"/>
            <a:ext cx="395656" cy="379404"/>
            <a:chOff x="8074325" y="4438852"/>
            <a:chExt cx="720160" cy="690579"/>
          </a:xfrm>
        </p:grpSpPr>
        <p:sp>
          <p:nvSpPr>
            <p:cNvPr id="1097" name="Google Shape;1097;p42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42"/>
          <p:cNvGrpSpPr/>
          <p:nvPr/>
        </p:nvGrpSpPr>
        <p:grpSpPr>
          <a:xfrm>
            <a:off x="6646737" y="2889177"/>
            <a:ext cx="395523" cy="354639"/>
            <a:chOff x="9878975" y="4425243"/>
            <a:chExt cx="719918" cy="645502"/>
          </a:xfrm>
        </p:grpSpPr>
        <p:sp>
          <p:nvSpPr>
            <p:cNvPr id="1104" name="Google Shape;1104;p42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42"/>
          <p:cNvGrpSpPr/>
          <p:nvPr/>
        </p:nvGrpSpPr>
        <p:grpSpPr>
          <a:xfrm>
            <a:off x="7215679" y="2879237"/>
            <a:ext cx="395661" cy="374519"/>
            <a:chOff x="10914544" y="4407150"/>
            <a:chExt cx="720170" cy="681687"/>
          </a:xfrm>
        </p:grpSpPr>
        <p:sp>
          <p:nvSpPr>
            <p:cNvPr id="1108" name="Google Shape;1108;p42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42"/>
          <p:cNvGrpSpPr/>
          <p:nvPr/>
        </p:nvGrpSpPr>
        <p:grpSpPr>
          <a:xfrm>
            <a:off x="6077640" y="2886439"/>
            <a:ext cx="395679" cy="360115"/>
            <a:chOff x="8843122" y="4420259"/>
            <a:chExt cx="720202" cy="655469"/>
          </a:xfrm>
        </p:grpSpPr>
        <p:sp>
          <p:nvSpPr>
            <p:cNvPr id="1113" name="Google Shape;1113;p42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9" name="Google Shape;1119;p42"/>
          <p:cNvGrpSpPr/>
          <p:nvPr/>
        </p:nvGrpSpPr>
        <p:grpSpPr>
          <a:xfrm>
            <a:off x="3240028" y="2263871"/>
            <a:ext cx="395685" cy="350158"/>
            <a:chOff x="1510757" y="3225422"/>
            <a:chExt cx="720214" cy="637347"/>
          </a:xfrm>
        </p:grpSpPr>
        <p:sp>
          <p:nvSpPr>
            <p:cNvPr id="1120" name="Google Shape;1120;p42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7" name="Google Shape;1127;p42"/>
          <p:cNvGrpSpPr/>
          <p:nvPr/>
        </p:nvGrpSpPr>
        <p:grpSpPr>
          <a:xfrm>
            <a:off x="3853680" y="2279421"/>
            <a:ext cx="395646" cy="319058"/>
            <a:chOff x="2595501" y="3253725"/>
            <a:chExt cx="720141" cy="580739"/>
          </a:xfrm>
        </p:grpSpPr>
        <p:sp>
          <p:nvSpPr>
            <p:cNvPr id="1128" name="Google Shape;1128;p42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42"/>
          <p:cNvGrpSpPr/>
          <p:nvPr/>
        </p:nvGrpSpPr>
        <p:grpSpPr>
          <a:xfrm>
            <a:off x="5080885" y="2241228"/>
            <a:ext cx="393969" cy="395444"/>
            <a:chOff x="4764809" y="3184208"/>
            <a:chExt cx="717090" cy="719775"/>
          </a:xfrm>
        </p:grpSpPr>
        <p:sp>
          <p:nvSpPr>
            <p:cNvPr id="1133" name="Google Shape;1133;p42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6" name="Google Shape;1136;p42"/>
          <p:cNvGrpSpPr/>
          <p:nvPr/>
        </p:nvGrpSpPr>
        <p:grpSpPr>
          <a:xfrm>
            <a:off x="4467292" y="2266936"/>
            <a:ext cx="395626" cy="344029"/>
            <a:chOff x="3680173" y="3231000"/>
            <a:chExt cx="720106" cy="626190"/>
          </a:xfrm>
        </p:grpSpPr>
        <p:sp>
          <p:nvSpPr>
            <p:cNvPr id="1137" name="Google Shape;1137;p42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42"/>
          <p:cNvGrpSpPr/>
          <p:nvPr/>
        </p:nvGrpSpPr>
        <p:grpSpPr>
          <a:xfrm>
            <a:off x="6306396" y="2241193"/>
            <a:ext cx="393441" cy="395515"/>
            <a:chOff x="6931035" y="3184144"/>
            <a:chExt cx="716128" cy="719903"/>
          </a:xfrm>
        </p:grpSpPr>
        <p:sp>
          <p:nvSpPr>
            <p:cNvPr id="1141" name="Google Shape;1141;p42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42"/>
          <p:cNvGrpSpPr/>
          <p:nvPr/>
        </p:nvGrpSpPr>
        <p:grpSpPr>
          <a:xfrm>
            <a:off x="5692820" y="2241151"/>
            <a:ext cx="395610" cy="395598"/>
            <a:chOff x="5846429" y="3184067"/>
            <a:chExt cx="720076" cy="720055"/>
          </a:xfrm>
        </p:grpSpPr>
        <p:sp>
          <p:nvSpPr>
            <p:cNvPr id="1146" name="Google Shape;1146;p42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42"/>
          <p:cNvGrpSpPr/>
          <p:nvPr/>
        </p:nvGrpSpPr>
        <p:grpSpPr>
          <a:xfrm>
            <a:off x="2752511" y="2241102"/>
            <a:ext cx="269550" cy="395696"/>
            <a:chOff x="655600" y="3183978"/>
            <a:chExt cx="490627" cy="720234"/>
          </a:xfrm>
        </p:grpSpPr>
        <p:sp>
          <p:nvSpPr>
            <p:cNvPr id="1151" name="Google Shape;1151;p42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42"/>
          <p:cNvGrpSpPr/>
          <p:nvPr/>
        </p:nvGrpSpPr>
        <p:grpSpPr>
          <a:xfrm>
            <a:off x="6917803" y="2241205"/>
            <a:ext cx="168446" cy="395490"/>
            <a:chOff x="8011692" y="3184166"/>
            <a:chExt cx="306600" cy="719859"/>
          </a:xfrm>
        </p:grpSpPr>
        <p:sp>
          <p:nvSpPr>
            <p:cNvPr id="1157" name="Google Shape;1157;p42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2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2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2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2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42"/>
          <p:cNvGrpSpPr/>
          <p:nvPr/>
        </p:nvGrpSpPr>
        <p:grpSpPr>
          <a:xfrm>
            <a:off x="7303759" y="2241032"/>
            <a:ext cx="218467" cy="395395"/>
            <a:chOff x="4556125" y="630237"/>
            <a:chExt cx="3081338" cy="5568950"/>
          </a:xfrm>
        </p:grpSpPr>
        <p:sp>
          <p:nvSpPr>
            <p:cNvPr id="1164" name="Google Shape;1164;p42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1" name="Google Shape;1171;p42"/>
          <p:cNvGrpSpPr/>
          <p:nvPr/>
        </p:nvGrpSpPr>
        <p:grpSpPr>
          <a:xfrm>
            <a:off x="2138970" y="2241160"/>
            <a:ext cx="395646" cy="395583"/>
            <a:chOff x="1674084" y="3214987"/>
            <a:chExt cx="720142" cy="720027"/>
          </a:xfrm>
        </p:grpSpPr>
        <p:sp>
          <p:nvSpPr>
            <p:cNvPr id="1172" name="Google Shape;1172;p42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42"/>
          <p:cNvGrpSpPr/>
          <p:nvPr/>
        </p:nvGrpSpPr>
        <p:grpSpPr>
          <a:xfrm>
            <a:off x="1525525" y="2241126"/>
            <a:ext cx="395478" cy="395650"/>
            <a:chOff x="557511" y="3214925"/>
            <a:chExt cx="719836" cy="720150"/>
          </a:xfrm>
        </p:grpSpPr>
        <p:sp>
          <p:nvSpPr>
            <p:cNvPr id="1185" name="Google Shape;1185;p42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2"/>
          <p:cNvGrpSpPr/>
          <p:nvPr/>
        </p:nvGrpSpPr>
        <p:grpSpPr>
          <a:xfrm>
            <a:off x="1475676" y="3516106"/>
            <a:ext cx="395561" cy="355711"/>
            <a:chOff x="1147762" y="1131887"/>
            <a:chExt cx="5137150" cy="4619626"/>
          </a:xfrm>
        </p:grpSpPr>
        <p:sp>
          <p:nvSpPr>
            <p:cNvPr id="1190" name="Google Shape;1190;p42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2"/>
          <p:cNvGrpSpPr/>
          <p:nvPr/>
        </p:nvGrpSpPr>
        <p:grpSpPr>
          <a:xfrm>
            <a:off x="2183486" y="3510356"/>
            <a:ext cx="395972" cy="366599"/>
            <a:chOff x="1570037" y="1341437"/>
            <a:chExt cx="4943475" cy="4576762"/>
          </a:xfrm>
        </p:grpSpPr>
        <p:sp>
          <p:nvSpPr>
            <p:cNvPr id="1194" name="Google Shape;1194;p42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2"/>
          <p:cNvGrpSpPr/>
          <p:nvPr/>
        </p:nvGrpSpPr>
        <p:grpSpPr>
          <a:xfrm>
            <a:off x="4389270" y="3496217"/>
            <a:ext cx="391709" cy="395605"/>
            <a:chOff x="5770007" y="5489899"/>
            <a:chExt cx="712976" cy="720067"/>
          </a:xfrm>
        </p:grpSpPr>
        <p:sp>
          <p:nvSpPr>
            <p:cNvPr id="1201" name="Google Shape;1201;p42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9" name="Google Shape;1209;p42"/>
          <p:cNvGrpSpPr/>
          <p:nvPr/>
        </p:nvGrpSpPr>
        <p:grpSpPr>
          <a:xfrm>
            <a:off x="5092920" y="3516160"/>
            <a:ext cx="395542" cy="355755"/>
            <a:chOff x="7050768" y="5526199"/>
            <a:chExt cx="719953" cy="647534"/>
          </a:xfrm>
        </p:grpSpPr>
        <p:sp>
          <p:nvSpPr>
            <p:cNvPr id="1210" name="Google Shape;1210;p42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2" name="Google Shape;1222;p42"/>
          <p:cNvGrpSpPr/>
          <p:nvPr/>
        </p:nvGrpSpPr>
        <p:grpSpPr>
          <a:xfrm>
            <a:off x="6508150" y="3516223"/>
            <a:ext cx="395569" cy="355602"/>
            <a:chOff x="9626723" y="5526313"/>
            <a:chExt cx="720002" cy="647256"/>
          </a:xfrm>
        </p:grpSpPr>
        <p:sp>
          <p:nvSpPr>
            <p:cNvPr id="1223" name="Google Shape;1223;p42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2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2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2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42"/>
          <p:cNvGrpSpPr/>
          <p:nvPr/>
        </p:nvGrpSpPr>
        <p:grpSpPr>
          <a:xfrm>
            <a:off x="7215749" y="3496196"/>
            <a:ext cx="395481" cy="395624"/>
            <a:chOff x="10914672" y="5489861"/>
            <a:chExt cx="719842" cy="720102"/>
          </a:xfrm>
        </p:grpSpPr>
        <p:sp>
          <p:nvSpPr>
            <p:cNvPr id="1236" name="Google Shape;1236;p42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2"/>
          <p:cNvGrpSpPr/>
          <p:nvPr/>
        </p:nvGrpSpPr>
        <p:grpSpPr>
          <a:xfrm>
            <a:off x="5800498" y="3505306"/>
            <a:ext cx="395693" cy="377431"/>
            <a:chOff x="8338678" y="5506443"/>
            <a:chExt cx="720227" cy="686988"/>
          </a:xfrm>
        </p:grpSpPr>
        <p:sp>
          <p:nvSpPr>
            <p:cNvPr id="1249" name="Google Shape;1249;p42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5" name="Google Shape;1255;p42"/>
          <p:cNvGrpSpPr/>
          <p:nvPr/>
        </p:nvGrpSpPr>
        <p:grpSpPr>
          <a:xfrm>
            <a:off x="2890770" y="3553758"/>
            <a:ext cx="1186513" cy="280500"/>
            <a:chOff x="3042485" y="5594633"/>
            <a:chExt cx="2159652" cy="510557"/>
          </a:xfrm>
        </p:grpSpPr>
        <p:sp>
          <p:nvSpPr>
            <p:cNvPr id="1256" name="Google Shape;1256;p42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2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2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2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42"/>
          <p:cNvGrpSpPr/>
          <p:nvPr/>
        </p:nvGrpSpPr>
        <p:grpSpPr>
          <a:xfrm>
            <a:off x="2183329" y="4125099"/>
            <a:ext cx="395637" cy="393162"/>
            <a:chOff x="1442627" y="5710929"/>
            <a:chExt cx="594318" cy="590600"/>
          </a:xfrm>
        </p:grpSpPr>
        <p:sp>
          <p:nvSpPr>
            <p:cNvPr id="1272" name="Google Shape;1272;p42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42"/>
          <p:cNvGrpSpPr/>
          <p:nvPr/>
        </p:nvGrpSpPr>
        <p:grpSpPr>
          <a:xfrm>
            <a:off x="6540425" y="4123838"/>
            <a:ext cx="331122" cy="395684"/>
            <a:chOff x="8095060" y="5664590"/>
            <a:chExt cx="497404" cy="594389"/>
          </a:xfrm>
        </p:grpSpPr>
        <p:grpSp>
          <p:nvGrpSpPr>
            <p:cNvPr id="1277" name="Google Shape;1277;p42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8" name="Google Shape;1278;p42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42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42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1" name="Google Shape;1281;p42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82" name="Google Shape;1282;p42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42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42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5" name="Google Shape;1285;p42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6" name="Google Shape;1286;p42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42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2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9" name="Google Shape;1289;p42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90" name="Google Shape;1290;p42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2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2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3" name="Google Shape;1293;p42"/>
          <p:cNvGrpSpPr/>
          <p:nvPr/>
        </p:nvGrpSpPr>
        <p:grpSpPr>
          <a:xfrm>
            <a:off x="3063530" y="4123863"/>
            <a:ext cx="494537" cy="395633"/>
            <a:chOff x="4607809" y="5664627"/>
            <a:chExt cx="742883" cy="594312"/>
          </a:xfrm>
        </p:grpSpPr>
        <p:sp>
          <p:nvSpPr>
            <p:cNvPr id="1294" name="Google Shape;1294;p42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42"/>
          <p:cNvGrpSpPr/>
          <p:nvPr/>
        </p:nvGrpSpPr>
        <p:grpSpPr>
          <a:xfrm>
            <a:off x="4042574" y="4123914"/>
            <a:ext cx="958488" cy="395532"/>
            <a:chOff x="2571250" y="5664711"/>
            <a:chExt cx="1439820" cy="594160"/>
          </a:xfrm>
        </p:grpSpPr>
        <p:sp>
          <p:nvSpPr>
            <p:cNvPr id="1303" name="Google Shape;1303;p42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2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2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2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2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2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2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7" name="Google Shape;1327;p42"/>
          <p:cNvGrpSpPr/>
          <p:nvPr/>
        </p:nvGrpSpPr>
        <p:grpSpPr>
          <a:xfrm>
            <a:off x="5485623" y="4123729"/>
            <a:ext cx="570257" cy="395902"/>
            <a:chOff x="6332670" y="5663946"/>
            <a:chExt cx="856627" cy="594715"/>
          </a:xfrm>
        </p:grpSpPr>
        <p:grpSp>
          <p:nvGrpSpPr>
            <p:cNvPr id="1328" name="Google Shape;1328;p42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9" name="Google Shape;1329;p4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1" name="Google Shape;1331;p42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32" name="Google Shape;1332;p4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4" name="Google Shape;1334;p42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35" name="Google Shape;1335;p42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42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7" name="Google Shape;1337;p42"/>
          <p:cNvSpPr txBox="1"/>
          <p:nvPr>
            <p:ph idx="4294967295" type="title"/>
          </p:nvPr>
        </p:nvSpPr>
        <p:spPr>
          <a:xfrm>
            <a:off x="1475675" y="354650"/>
            <a:ext cx="61356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38" name="Google Shape;1338;p42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idx="4294967295" type="ctrTitle"/>
          </p:nvPr>
        </p:nvSpPr>
        <p:spPr>
          <a:xfrm>
            <a:off x="855300" y="1201400"/>
            <a:ext cx="43983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</a:t>
            </a:r>
            <a:r>
              <a:rPr lang="en" sz="6000"/>
              <a:t>!</a:t>
            </a:r>
            <a:endParaRPr sz="6000"/>
          </a:p>
        </p:txBody>
      </p:sp>
      <p:sp>
        <p:nvSpPr>
          <p:cNvPr id="125" name="Google Shape;125;p16"/>
          <p:cNvSpPr txBox="1"/>
          <p:nvPr>
            <p:ph idx="4294967295" type="subTitle"/>
          </p:nvPr>
        </p:nvSpPr>
        <p:spPr>
          <a:xfrm>
            <a:off x="855300" y="1867000"/>
            <a:ext cx="4398300" cy="207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1"/>
                </a:solidFill>
              </a:rPr>
              <a:t>I am Jayden Smith</a:t>
            </a:r>
            <a:endParaRPr b="1" sz="3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5002" r="39100" t="0"/>
          <a:stretch/>
        </p:blipFill>
        <p:spPr>
          <a:xfrm>
            <a:off x="5900000" y="743150"/>
            <a:ext cx="3806400" cy="3806400"/>
          </a:xfrm>
          <a:prstGeom prst="chord">
            <a:avLst>
              <a:gd fmla="val 2700000" name="adj1"/>
              <a:gd fmla="val 18900087" name="adj2"/>
            </a:avLst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43"/>
          <p:cNvSpPr txBox="1"/>
          <p:nvPr/>
        </p:nvSpPr>
        <p:spPr>
          <a:xfrm>
            <a:off x="731900" y="2374250"/>
            <a:ext cx="7567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1"/>
                </a:highlight>
                <a:latin typeface="News Cycle"/>
                <a:ea typeface="News Cycle"/>
                <a:cs typeface="News Cycle"/>
                <a:sym typeface="News Cycle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1"/>
              </a:highlight>
              <a:latin typeface="News Cycle"/>
              <a:ea typeface="News Cycle"/>
              <a:cs typeface="News Cycle"/>
              <a:sym typeface="News Cycle"/>
            </a:endParaRPr>
          </a:p>
        </p:txBody>
      </p:sp>
      <p:sp>
        <p:nvSpPr>
          <p:cNvPr id="1344" name="Google Shape;1344;p43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345" name="Google Shape;1345;p43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6" name="Google Shape;1346;p43"/>
          <p:cNvSpPr txBox="1"/>
          <p:nvPr>
            <p:ph idx="4294967295" type="body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" name="Google Shape;1351;p4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p44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53" name="Google Shape;1353;p44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54" name="Google Shape;1354;p44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55" name="Google Shape;1355;p44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6" name="Google Shape;1356;p44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7" name="Google Shape;1357;p44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58" name="Google Shape;1358;p44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9" name="Google Shape;1359;p44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60" name="Google Shape;1360;p44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61" name="Google Shape;1361;p44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62" name="Google Shape;1362;p44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63" name="Google Shape;1363;p44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64" name="Google Shape;1364;p44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65" name="Google Shape;1365;p44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ctrTitle"/>
          </p:nvPr>
        </p:nvSpPr>
        <p:spPr>
          <a:xfrm>
            <a:off x="939450" y="2129900"/>
            <a:ext cx="4775400" cy="51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34" name="Google Shape;134;p17"/>
          <p:cNvSpPr txBox="1"/>
          <p:nvPr>
            <p:ph idx="1" type="subTitle"/>
          </p:nvPr>
        </p:nvSpPr>
        <p:spPr>
          <a:xfrm>
            <a:off x="939450" y="2663225"/>
            <a:ext cx="4775400" cy="35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7525" y="2086025"/>
            <a:ext cx="6627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1</a:t>
            </a:r>
            <a:endParaRPr b="1" sz="4800">
              <a:solidFill>
                <a:schemeClr val="lt1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855300" y="705650"/>
            <a:ext cx="4938000" cy="393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855300" y="1353950"/>
            <a:ext cx="41973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855300" y="659450"/>
            <a:ext cx="40890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855300" y="1677000"/>
            <a:ext cx="4089000" cy="271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 rotWithShape="1">
          <a:blip r:embed="rId3">
            <a:alphaModFix/>
          </a:blip>
          <a:srcRect b="0" l="0" r="14646" t="0"/>
          <a:stretch/>
        </p:blipFill>
        <p:spPr>
          <a:xfrm>
            <a:off x="5143912" y="225900"/>
            <a:ext cx="4691700" cy="4691700"/>
          </a:xfrm>
          <a:prstGeom prst="chord">
            <a:avLst>
              <a:gd fmla="val 2700000" name="adj1"/>
              <a:gd fmla="val 18900087" name="adj2"/>
            </a:avLst>
          </a:prstGeom>
          <a:noFill/>
          <a:ln>
            <a:noFill/>
          </a:ln>
        </p:spPr>
      </p:pic>
      <p:sp>
        <p:nvSpPr>
          <p:cNvPr id="157" name="Google Shape;157;p20"/>
          <p:cNvSpPr/>
          <p:nvPr/>
        </p:nvSpPr>
        <p:spPr>
          <a:xfrm rot="-5400000">
            <a:off x="5092400" y="-255837"/>
            <a:ext cx="1737000" cy="1737000"/>
          </a:xfrm>
          <a:prstGeom prst="chord">
            <a:avLst>
              <a:gd fmla="val 2700000" name="adj1"/>
              <a:gd fmla="val 18900274" name="adj2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idx="4294967295" type="ctrTitle"/>
          </p:nvPr>
        </p:nvSpPr>
        <p:spPr>
          <a:xfrm>
            <a:off x="855300" y="970544"/>
            <a:ext cx="4676400" cy="17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63" name="Google Shape;163;p21"/>
          <p:cNvSpPr txBox="1"/>
          <p:nvPr>
            <p:ph idx="4294967295" type="subTitle"/>
          </p:nvPr>
        </p:nvSpPr>
        <p:spPr>
          <a:xfrm>
            <a:off x="855300" y="2763561"/>
            <a:ext cx="4676400" cy="140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7465019" y="3726594"/>
            <a:ext cx="347441" cy="33174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7033675" y="1863528"/>
            <a:ext cx="1488469" cy="1488847"/>
            <a:chOff x="6654650" y="3665275"/>
            <a:chExt cx="409100" cy="409125"/>
          </a:xfrm>
        </p:grpSpPr>
        <p:sp>
          <p:nvSpPr>
            <p:cNvPr id="166" name="Google Shape;166;p21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21"/>
          <p:cNvGrpSpPr/>
          <p:nvPr/>
        </p:nvGrpSpPr>
        <p:grpSpPr>
          <a:xfrm rot="1057041">
            <a:off x="5599089" y="3034130"/>
            <a:ext cx="983391" cy="983504"/>
            <a:chOff x="570875" y="4322250"/>
            <a:chExt cx="443300" cy="443325"/>
          </a:xfrm>
        </p:grpSpPr>
        <p:sp>
          <p:nvSpPr>
            <p:cNvPr id="169" name="Google Shape;169;p21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1"/>
          <p:cNvSpPr/>
          <p:nvPr/>
        </p:nvSpPr>
        <p:spPr>
          <a:xfrm rot="2466844">
            <a:off x="5709630" y="2152214"/>
            <a:ext cx="482721" cy="46091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 rot="-1609319">
            <a:off x="6415602" y="2442231"/>
            <a:ext cx="347370" cy="33168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 rot="2926209">
            <a:off x="8521920" y="2704998"/>
            <a:ext cx="260162" cy="24841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 rot="-1609052">
            <a:off x="7439323" y="1040920"/>
            <a:ext cx="234385" cy="2237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855275" y="1353950"/>
            <a:ext cx="22506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84" name="Google Shape;184;p22"/>
          <p:cNvSpPr txBox="1"/>
          <p:nvPr>
            <p:ph idx="2" type="body"/>
          </p:nvPr>
        </p:nvSpPr>
        <p:spPr>
          <a:xfrm>
            <a:off x="3421480" y="1353950"/>
            <a:ext cx="2250600" cy="328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</a:t>
            </a:r>
            <a:r>
              <a:rPr lang="en"/>
              <a:t>has been the symbolic color of elegance, solemnity and authority.</a:t>
            </a:r>
            <a:endParaRPr/>
          </a:p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ynaldo template">
  <a:themeElements>
    <a:clrScheme name="Custom 347">
      <a:dk1>
        <a:srgbClr val="2C444E"/>
      </a:dk1>
      <a:lt1>
        <a:srgbClr val="FFFFFF"/>
      </a:lt1>
      <a:dk2>
        <a:srgbClr val="7D8A8D"/>
      </a:dk2>
      <a:lt2>
        <a:srgbClr val="E1E9EB"/>
      </a:lt2>
      <a:accent1>
        <a:srgbClr val="00A4CA"/>
      </a:accent1>
      <a:accent2>
        <a:srgbClr val="0082A9"/>
      </a:accent2>
      <a:accent3>
        <a:srgbClr val="8792DF"/>
      </a:accent3>
      <a:accent4>
        <a:srgbClr val="5963AF"/>
      </a:accent4>
      <a:accent5>
        <a:srgbClr val="FF712A"/>
      </a:accent5>
      <a:accent6>
        <a:srgbClr val="DF3D11"/>
      </a:accent6>
      <a:hlink>
        <a:srgbClr val="0082A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