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Dosis"/>
      <p:regular r:id="rId36"/>
      <p:bold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Pontano Sans"/>
      <p:regular r:id="rId42"/>
    </p:embeddedFont>
    <p:embeddedFont>
      <p:font typeface="Dosis ExtraLight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905294-2EFB-46A1-94C8-32E5927F9542}">
  <a:tblStyle styleId="{06905294-2EFB-46A1-94C8-32E5927F95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PontanoSans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DosisExtraLight-bold.fntdata"/><Relationship Id="rId21" Type="http://schemas.openxmlformats.org/officeDocument/2006/relationships/slide" Target="slides/slide16.xml"/><Relationship Id="rId43" Type="http://schemas.openxmlformats.org/officeDocument/2006/relationships/font" Target="fonts/DosisExtraLight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Dosis-bold.fntdata"/><Relationship Id="rId14" Type="http://schemas.openxmlformats.org/officeDocument/2006/relationships/slide" Target="slides/slide9.xml"/><Relationship Id="rId36" Type="http://schemas.openxmlformats.org/officeDocument/2006/relationships/font" Target="fonts/Dosis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5195a9879_8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5195a987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64373ae9c4_278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64373ae9c4_27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eaves">
  <p:cSld name="BLANK_2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i="1" sz="2600">
                <a:solidFill>
                  <a:schemeClr val="accent2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i="1" sz="2600">
                <a:solidFill>
                  <a:schemeClr val="accent2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i="1" sz="2600">
                <a:solidFill>
                  <a:schemeClr val="accent2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Relationship Id="rId6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dosis" TargetMode="External"/><Relationship Id="rId4" Type="http://schemas.openxmlformats.org/officeDocument/2006/relationships/hyperlink" Target="http://www.1001fonts.com/pontano-sans-font.html" TargetMode="External"/><Relationship Id="rId5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932" r="942" t="0"/>
          <a:stretch/>
        </p:blipFill>
        <p:spPr>
          <a:xfrm>
            <a:off x="224471" y="446550"/>
            <a:ext cx="4608989" cy="4696974"/>
          </a:xfrm>
          <a:custGeom>
            <a:rect b="b" l="l" r="r" t="t"/>
            <a:pathLst>
              <a:path extrusionOk="0" h="21600" w="21061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0" l="14244" r="30607" t="0"/>
          <a:stretch/>
        </p:blipFill>
        <p:spPr>
          <a:xfrm>
            <a:off x="224471" y="446550"/>
            <a:ext cx="4608989" cy="4696974"/>
          </a:xfrm>
          <a:custGeom>
            <a:rect b="b" l="l" r="r" t="t"/>
            <a:pathLst>
              <a:path extrusionOk="0" h="21600" w="21061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4294967295" type="title"/>
          </p:nvPr>
        </p:nvSpPr>
        <p:spPr>
          <a:xfrm>
            <a:off x="0" y="2389875"/>
            <a:ext cx="9144000" cy="81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lang="en" sz="2400">
                <a:solidFill>
                  <a:srgbClr val="FFFFFF"/>
                </a:solidFill>
              </a:rPr>
              <a:t>Use big image.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5"/>
          <p:cNvSpPr/>
          <p:nvPr/>
        </p:nvSpPr>
        <p:spPr>
          <a:xfrm rot="-3280321">
            <a:off x="5455458" y="2692160"/>
            <a:ext cx="1114904" cy="1112741"/>
          </a:xfrm>
          <a:prstGeom prst="ellipse">
            <a:avLst/>
          </a:pr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grpSp>
        <p:nvGrpSpPr>
          <p:cNvPr id="209" name="Google Shape;209;p25"/>
          <p:cNvGrpSpPr/>
          <p:nvPr/>
        </p:nvGrpSpPr>
        <p:grpSpPr>
          <a:xfrm>
            <a:off x="5690570" y="2366538"/>
            <a:ext cx="2492498" cy="2778857"/>
            <a:chOff x="4184863" y="1520198"/>
            <a:chExt cx="2958454" cy="3298347"/>
          </a:xfrm>
        </p:grpSpPr>
        <p:sp>
          <p:nvSpPr>
            <p:cNvPr id="210" name="Google Shape;210;p25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rect b="b" l="l" r="r" t="t"/>
              <a:pathLst>
                <a:path extrusionOk="0" h="187" w="492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rect b="b" l="l" r="r" t="t"/>
              <a:pathLst>
                <a:path extrusionOk="0" h="194" w="44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rgbClr val="9BCF63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 rot="-3779206">
              <a:off x="4733052" y="2863735"/>
              <a:ext cx="1577952" cy="563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13" name="Google Shape;213;p25"/>
          <p:cNvGrpSpPr/>
          <p:nvPr/>
        </p:nvGrpSpPr>
        <p:grpSpPr>
          <a:xfrm>
            <a:off x="4572462" y="1025674"/>
            <a:ext cx="2774838" cy="2715306"/>
            <a:chOff x="2857731" y="-71332"/>
            <a:chExt cx="3293577" cy="3222916"/>
          </a:xfrm>
        </p:grpSpPr>
        <p:sp>
          <p:nvSpPr>
            <p:cNvPr id="214" name="Google Shape;214;p25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rect b="b" l="l" r="r" t="t"/>
              <a:pathLst>
                <a:path extrusionOk="0" h="384" w="338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rect b="b" l="l" r="r" t="t"/>
              <a:pathLst>
                <a:path extrusionOk="0" h="352" w="288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rgbClr val="B8F567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3782825" y="1153125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217" name="Google Shape;217;p25"/>
          <p:cNvGrpSpPr/>
          <p:nvPr/>
        </p:nvGrpSpPr>
        <p:grpSpPr>
          <a:xfrm>
            <a:off x="3816028" y="2505106"/>
            <a:ext cx="2885085" cy="2630520"/>
            <a:chOff x="1959887" y="1684671"/>
            <a:chExt cx="3424433" cy="3122279"/>
          </a:xfrm>
        </p:grpSpPr>
        <p:sp>
          <p:nvSpPr>
            <p:cNvPr id="218" name="Google Shape;218;p25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rect b="b" l="l" r="r" t="t"/>
              <a:pathLst>
                <a:path extrusionOk="0" h="470" w="251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rgbClr val="1D5885">
                <a:alpha val="13850"/>
              </a:srgbClr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rect b="b" l="l" r="r" t="t"/>
              <a:pathLst>
                <a:path extrusionOk="0" h="411" w="254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rgbClr val="51B148"/>
            </a:solidFill>
            <a:ln cap="flat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20" name="Google Shape;220;p25"/>
            <p:cNvSpPr txBox="1"/>
            <p:nvPr/>
          </p:nvSpPr>
          <p:spPr>
            <a:xfrm flipH="1" rot="3725110">
              <a:off x="2866277" y="2863871"/>
              <a:ext cx="1577671" cy="5631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</a:t>
              </a:r>
              <a:endParaRPr sz="10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25369" r="25369" t="0"/>
          <a:stretch/>
        </p:blipFill>
        <p:spPr>
          <a:xfrm rot="136920">
            <a:off x="505387" y="431573"/>
            <a:ext cx="1749477" cy="2663589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4320100" y="1888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{06905294-2EFB-46A1-94C8-32E5927F9542}</a:tableStyleId>
              </a:tblPr>
              <a:tblGrid>
                <a:gridCol w="1047625"/>
                <a:gridCol w="1047625"/>
                <a:gridCol w="1047625"/>
                <a:gridCol w="1047625"/>
              </a:tblGrid>
              <a:tr h="40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Yellow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</a:tr>
              <a:tr h="691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Blue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15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1B148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Orange</a:t>
                      </a:r>
                      <a:endParaRPr>
                        <a:solidFill>
                          <a:srgbClr val="51B148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24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484F56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16</a:t>
                      </a:r>
                      <a:endParaRPr sz="1800">
                        <a:solidFill>
                          <a:srgbClr val="484F56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8F567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8F56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BCF6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1F3"/>
                    </a:solidFill>
                  </a:tcPr>
                </a:tc>
              </a:tr>
            </a:tbl>
          </a:graphicData>
        </a:graphic>
      </p:graphicFrame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 b="0" l="6194" r="6185" t="0"/>
          <a:stretch/>
        </p:blipFill>
        <p:spPr>
          <a:xfrm rot="136920">
            <a:off x="505387" y="431573"/>
            <a:ext cx="1749477" cy="2663589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>
            <p:ph idx="4294967295" type="title"/>
          </p:nvPr>
        </p:nvSpPr>
        <p:spPr>
          <a:xfrm>
            <a:off x="0" y="207425"/>
            <a:ext cx="91440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</a:rPr>
              <a:t>Maps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1909650" y="1906700"/>
            <a:ext cx="68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  <a:endParaRPr sz="10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37" name="Google Shape;237;p2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7"/>
          <p:cNvSpPr/>
          <p:nvPr/>
        </p:nvSpPr>
        <p:spPr>
          <a:xfrm rot="8100000">
            <a:off x="1151400" y="209815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rot="8100000">
            <a:off x="2816600" y="3729730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 rot="8100000">
            <a:off x="3887875" y="186595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 rot="8100000">
            <a:off x="4622975" y="402330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/>
          <p:nvPr/>
        </p:nvSpPr>
        <p:spPr>
          <a:xfrm rot="8100000">
            <a:off x="6781225" y="2393980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 rot="8100000">
            <a:off x="7381875" y="4081605"/>
            <a:ext cx="164190" cy="164190"/>
          </a:xfrm>
          <a:prstGeom prst="teardrop">
            <a:avLst>
              <a:gd fmla="val 100000" name="adj"/>
            </a:avLst>
          </a:prstGeom>
          <a:solidFill>
            <a:srgbClr val="B8F567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idx="4294967295"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</a:rPr>
              <a:t>89,526,124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249" name="Google Shape;249;p28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8F567"/>
                </a:solidFill>
              </a:rPr>
              <a:t>Whoa! That’s a big number, aren’t you proud?</a:t>
            </a:r>
            <a:endParaRPr sz="1800">
              <a:solidFill>
                <a:srgbClr val="B8F567"/>
              </a:solidFill>
            </a:endParaRPr>
          </a:p>
        </p:txBody>
      </p:sp>
      <p:sp>
        <p:nvSpPr>
          <p:cNvPr id="250" name="Google Shape;250;p2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>
            <p:ph idx="4294967295" type="ctrTitle"/>
          </p:nvPr>
        </p:nvSpPr>
        <p:spPr>
          <a:xfrm>
            <a:off x="3899650" y="495600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89,526,124$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3899650" y="1100549"/>
            <a:ext cx="45585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7" name="Google Shape;257;p29"/>
          <p:cNvSpPr txBox="1"/>
          <p:nvPr>
            <p:ph idx="4294967295" type="ctrTitle"/>
          </p:nvPr>
        </p:nvSpPr>
        <p:spPr>
          <a:xfrm>
            <a:off x="3899650" y="3429292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100%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58" name="Google Shape;258;p29"/>
          <p:cNvSpPr txBox="1"/>
          <p:nvPr>
            <p:ph idx="4294967295" type="subTitle"/>
          </p:nvPr>
        </p:nvSpPr>
        <p:spPr>
          <a:xfrm>
            <a:off x="3899650" y="4040200"/>
            <a:ext cx="4558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9" name="Google Shape;259;p29"/>
          <p:cNvSpPr txBox="1"/>
          <p:nvPr>
            <p:ph idx="4294967295" type="ctrTitle"/>
          </p:nvPr>
        </p:nvSpPr>
        <p:spPr>
          <a:xfrm>
            <a:off x="3899650" y="1962446"/>
            <a:ext cx="4558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51B148"/>
                </a:solidFill>
              </a:rPr>
              <a:t>185,244 users</a:t>
            </a:r>
            <a:endParaRPr sz="6000">
              <a:solidFill>
                <a:srgbClr val="51B148"/>
              </a:solidFill>
            </a:endParaRPr>
          </a:p>
        </p:txBody>
      </p:sp>
      <p:sp>
        <p:nvSpPr>
          <p:cNvPr id="260" name="Google Shape;260;p29"/>
          <p:cNvSpPr txBox="1"/>
          <p:nvPr>
            <p:ph idx="4294967295" type="subTitle"/>
          </p:nvPr>
        </p:nvSpPr>
        <p:spPr>
          <a:xfrm>
            <a:off x="3899650" y="2573354"/>
            <a:ext cx="4558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51B148"/>
                </a:solidFill>
              </a:rPr>
              <a:t>‹#›</a:t>
            </a:fld>
            <a:endParaRPr>
              <a:solidFill>
                <a:srgbClr val="51B148"/>
              </a:solidFill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3">
            <a:alphaModFix/>
          </a:blip>
          <a:srcRect b="0" l="44553" r="1113" t="17280"/>
          <a:stretch/>
        </p:blipFill>
        <p:spPr>
          <a:xfrm rot="-182">
            <a:off x="1152444" y="592222"/>
            <a:ext cx="1642531" cy="2500740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9" name="Google Shape;269;p30"/>
          <p:cNvGrpSpPr/>
          <p:nvPr/>
        </p:nvGrpSpPr>
        <p:grpSpPr>
          <a:xfrm>
            <a:off x="3222803" y="2048525"/>
            <a:ext cx="1675919" cy="1180591"/>
            <a:chOff x="1444833" y="1986811"/>
            <a:chExt cx="1830805" cy="1289700"/>
          </a:xfrm>
        </p:grpSpPr>
        <p:sp>
          <p:nvSpPr>
            <p:cNvPr id="270" name="Google Shape;270;p30"/>
            <p:cNvSpPr txBox="1"/>
            <p:nvPr/>
          </p:nvSpPr>
          <p:spPr>
            <a:xfrm>
              <a:off x="1444833" y="1986811"/>
              <a:ext cx="1086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71" name="Google Shape;271;p30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B8F567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72" name="Google Shape;272;p30"/>
          <p:cNvGrpSpPr/>
          <p:nvPr/>
        </p:nvGrpSpPr>
        <p:grpSpPr>
          <a:xfrm>
            <a:off x="6364488" y="1733850"/>
            <a:ext cx="2228277" cy="1180591"/>
            <a:chOff x="5209838" y="1060358"/>
            <a:chExt cx="2434212" cy="1289700"/>
          </a:xfrm>
        </p:grpSpPr>
        <p:sp>
          <p:nvSpPr>
            <p:cNvPr id="273" name="Google Shape;273;p30"/>
            <p:cNvSpPr txBox="1"/>
            <p:nvPr/>
          </p:nvSpPr>
          <p:spPr>
            <a:xfrm>
              <a:off x="6613249" y="1060358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74" name="Google Shape;274;p30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51B14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75" name="Google Shape;275;p30"/>
          <p:cNvGrpSpPr/>
          <p:nvPr/>
        </p:nvGrpSpPr>
        <p:grpSpPr>
          <a:xfrm>
            <a:off x="6364488" y="3528125"/>
            <a:ext cx="2228281" cy="1180591"/>
            <a:chOff x="5209838" y="3020457"/>
            <a:chExt cx="2434216" cy="1289700"/>
          </a:xfrm>
        </p:grpSpPr>
        <p:sp>
          <p:nvSpPr>
            <p:cNvPr id="276" name="Google Shape;276;p30"/>
            <p:cNvSpPr txBox="1"/>
            <p:nvPr/>
          </p:nvSpPr>
          <p:spPr>
            <a:xfrm>
              <a:off x="6613254" y="3020457"/>
              <a:ext cx="1030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84F56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Vestibulum congue tempus</a:t>
              </a:r>
              <a:endParaRPr sz="8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cxnSp>
          <p:nvCxnSpPr>
            <p:cNvPr id="277" name="Google Shape;277;p30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9BCF6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78" name="Google Shape;278;p30"/>
          <p:cNvGrpSpPr/>
          <p:nvPr/>
        </p:nvGrpSpPr>
        <p:grpSpPr>
          <a:xfrm>
            <a:off x="4260993" y="1430035"/>
            <a:ext cx="3492100" cy="3469912"/>
            <a:chOff x="2662213" y="676344"/>
            <a:chExt cx="3814835" cy="3790597"/>
          </a:xfrm>
        </p:grpSpPr>
        <p:sp>
          <p:nvSpPr>
            <p:cNvPr id="279" name="Google Shape;279;p30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51B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9BCF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" name="Google Shape;282;p30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83" name="Google Shape;283;p30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B8F567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B8F5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30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86" name="Google Shape;286;p30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51B148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51B1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30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89" name="Google Shape;289;p30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9BCF6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9BCF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30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03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92" name="Google Shape;292;p30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51B148"/>
                  </a:solidFill>
                  <a:latin typeface="Dosis"/>
                  <a:ea typeface="Dosis"/>
                  <a:cs typeface="Dosis"/>
                  <a:sym typeface="Dosis"/>
                </a:rPr>
                <a:t>01 </a:t>
              </a:r>
              <a:endParaRPr sz="1600">
                <a:solidFill>
                  <a:srgbClr val="51B148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293" name="Google Shape;293;p30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Dosis"/>
                  <a:ea typeface="Dosis"/>
                  <a:cs typeface="Dosis"/>
                  <a:sym typeface="Dosis"/>
                </a:rPr>
                <a:t>02 </a:t>
              </a:r>
              <a:endParaRPr sz="16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</p:grp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 b="0" l="28120" r="28120" t="0"/>
          <a:stretch/>
        </p:blipFill>
        <p:spPr>
          <a:xfrm rot="136920">
            <a:off x="505387" y="431573"/>
            <a:ext cx="1749477" cy="2663589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3822000" y="3598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3822000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1"/>
          <p:cNvSpPr txBox="1"/>
          <p:nvPr>
            <p:ph idx="2" type="body"/>
          </p:nvPr>
        </p:nvSpPr>
        <p:spPr>
          <a:xfrm>
            <a:off x="5448638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1"/>
          <p:cNvSpPr txBox="1"/>
          <p:nvPr>
            <p:ph idx="3" type="body"/>
          </p:nvPr>
        </p:nvSpPr>
        <p:spPr>
          <a:xfrm>
            <a:off x="7075275" y="1015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1"/>
          <p:cNvSpPr txBox="1"/>
          <p:nvPr>
            <p:ph idx="1" type="body"/>
          </p:nvPr>
        </p:nvSpPr>
        <p:spPr>
          <a:xfrm>
            <a:off x="3822000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2" type="body"/>
          </p:nvPr>
        </p:nvSpPr>
        <p:spPr>
          <a:xfrm>
            <a:off x="5448638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6" name="Google Shape;306;p31"/>
          <p:cNvSpPr txBox="1"/>
          <p:nvPr>
            <p:ph idx="3" type="body"/>
          </p:nvPr>
        </p:nvSpPr>
        <p:spPr>
          <a:xfrm>
            <a:off x="7075275" y="2920175"/>
            <a:ext cx="15474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b="0" l="25369" r="25369" t="0"/>
          <a:stretch/>
        </p:blipFill>
        <p:spPr>
          <a:xfrm rot="136920">
            <a:off x="505387" y="431573"/>
            <a:ext cx="1749477" cy="2663589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</a:rPr>
              <a:t>You can insert graphs from </a:t>
            </a:r>
            <a:r>
              <a:rPr lang="en" u="sng">
                <a:solidFill>
                  <a:srgbClr val="484F5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Sheets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291" y="0"/>
            <a:ext cx="5427235" cy="47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 rotWithShape="1">
          <a:blip r:embed="rId5">
            <a:alphaModFix/>
          </a:blip>
          <a:srcRect b="0" l="28120" r="28120" t="0"/>
          <a:stretch/>
        </p:blipFill>
        <p:spPr>
          <a:xfrm rot="-182">
            <a:off x="1152444" y="592222"/>
            <a:ext cx="1642531" cy="2500740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3822000" y="5884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6325499" y="1268700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84F56"/>
                </a:solidFill>
              </a:rPr>
              <a:t>EDIT IN POWERPOINT®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84F56"/>
                </a:solidFill>
              </a:rPr>
              <a:t>"Download as PowerPoint template"</a:t>
            </a:r>
            <a:r>
              <a:rPr lang="en" sz="1200">
                <a:solidFill>
                  <a:srgbClr val="484F56"/>
                </a:solidFill>
              </a:rPr>
              <a:t>. You will get a .pptx file that you can edit in PowerPoint. 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84F56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84F56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484F56"/>
                </a:solidFill>
              </a:rPr>
              <a:t>)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84F56"/>
              </a:solidFill>
            </a:endParaRPr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3822000" y="1268700"/>
            <a:ext cx="23613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84F56"/>
                </a:solidFill>
              </a:rPr>
              <a:t>EDIT IN GOOGLE SLIDES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Click on the button under the presentation preview that says </a:t>
            </a:r>
            <a:r>
              <a:rPr b="1" lang="en" sz="1200">
                <a:solidFill>
                  <a:srgbClr val="484F56"/>
                </a:solidFill>
              </a:rPr>
              <a:t>"Use as Google Slides Theme"</a:t>
            </a:r>
            <a:r>
              <a:rPr lang="en" sz="1200">
                <a:solidFill>
                  <a:srgbClr val="484F56"/>
                </a:solidFill>
              </a:rPr>
              <a:t>.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84F56"/>
                </a:solidFill>
              </a:rPr>
              <a:t>You will get a copy of this document on your Google Drive and will be able to edit, add or delete slides.</a:t>
            </a:r>
            <a:endParaRPr sz="1200">
              <a:solidFill>
                <a:srgbClr val="484F5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84F56"/>
                </a:solidFill>
              </a:rPr>
              <a:t>You have to be signed in to your Google account.</a:t>
            </a:r>
            <a:endParaRPr>
              <a:solidFill>
                <a:srgbClr val="484F56"/>
              </a:solidFill>
            </a:endParaRPr>
          </a:p>
        </p:txBody>
      </p:sp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3822000" y="3829725"/>
            <a:ext cx="48648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1B148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51B14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51B1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1B148"/>
                </a:solidFill>
              </a:rPr>
              <a:t>This template is free to use under </a:t>
            </a:r>
            <a:r>
              <a:rPr lang="en" sz="1200" u="sng">
                <a:solidFill>
                  <a:srgbClr val="51B148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51B148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51B1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1B14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1B148"/>
              </a:solidFill>
            </a:endParaRPr>
          </a:p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6">
            <a:alphaModFix/>
          </a:blip>
          <a:srcRect b="0" l="6329" r="44411" t="0"/>
          <a:stretch/>
        </p:blipFill>
        <p:spPr>
          <a:xfrm>
            <a:off x="523197" y="432200"/>
            <a:ext cx="1749091" cy="2663023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200243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"/>
          <p:cNvSpPr txBox="1"/>
          <p:nvPr>
            <p:ph idx="4294967295" type="body"/>
          </p:nvPr>
        </p:nvSpPr>
        <p:spPr>
          <a:xfrm>
            <a:off x="4712625" y="489750"/>
            <a:ext cx="29118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Android project</a:t>
            </a:r>
            <a:endParaRPr sz="3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22" name="Google Shape;322;p33"/>
          <p:cNvSpPr/>
          <p:nvPr/>
        </p:nvSpPr>
        <p:spPr>
          <a:xfrm>
            <a:off x="20957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23" name="Google Shape;323;p3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>
            <a:off x="2138646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22703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30" name="Google Shape;330;p3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4"/>
          <p:cNvSpPr txBox="1"/>
          <p:nvPr>
            <p:ph idx="4294967295" type="body"/>
          </p:nvPr>
        </p:nvSpPr>
        <p:spPr>
          <a:xfrm>
            <a:off x="4712625" y="489750"/>
            <a:ext cx="29118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iPhone</a:t>
            </a: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project</a:t>
            </a:r>
            <a:endParaRPr sz="3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/>
          <p:nvPr/>
        </p:nvSpPr>
        <p:spPr>
          <a:xfrm>
            <a:off x="1860719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2059418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38" name="Google Shape;338;p3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35"/>
          <p:cNvSpPr txBox="1"/>
          <p:nvPr>
            <p:ph idx="4294967295" type="body"/>
          </p:nvPr>
        </p:nvSpPr>
        <p:spPr>
          <a:xfrm>
            <a:off x="5203448" y="489750"/>
            <a:ext cx="21363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Tablet</a:t>
            </a: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project</a:t>
            </a:r>
            <a:endParaRPr sz="3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/>
          <p:nvPr/>
        </p:nvSpPr>
        <p:spPr>
          <a:xfrm>
            <a:off x="1208000" y="1048024"/>
            <a:ext cx="4276485" cy="3329013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51B1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>
            <a:off x="1386950" y="1224816"/>
            <a:ext cx="3918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46" name="Google Shape;346;p3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36"/>
          <p:cNvSpPr txBox="1"/>
          <p:nvPr>
            <p:ph idx="4294967295" type="body"/>
          </p:nvPr>
        </p:nvSpPr>
        <p:spPr>
          <a:xfrm>
            <a:off x="6117848" y="489750"/>
            <a:ext cx="2136300" cy="41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Desktop</a:t>
            </a:r>
            <a:r>
              <a:rPr lang="en" sz="3000">
                <a:solidFill>
                  <a:srgbClr val="51B148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project</a:t>
            </a:r>
            <a:endParaRPr sz="3000">
              <a:solidFill>
                <a:srgbClr val="51B148"/>
              </a:solidFill>
              <a:latin typeface="Dosis ExtraLight"/>
              <a:ea typeface="Dosis ExtraLight"/>
              <a:cs typeface="Dosis ExtraLight"/>
              <a:sym typeface="Dosis Extra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7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Thanks</a:t>
            </a:r>
            <a:r>
              <a:rPr lang="en" sz="9600">
                <a:solidFill>
                  <a:srgbClr val="51B148"/>
                </a:solidFill>
              </a:rPr>
              <a:t>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354" name="Google Shape;354;p37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ANY QUESTIONS?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@username</a:t>
            </a:r>
            <a:endParaRPr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⊷"/>
            </a:pPr>
            <a:r>
              <a:rPr lang="en">
                <a:solidFill>
                  <a:srgbClr val="FFFFFF"/>
                </a:solidFill>
              </a:rPr>
              <a:t>user@mail.me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5020246" y="816383"/>
            <a:ext cx="2713515" cy="246823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/>
        </p:nvSpPr>
        <p:spPr>
          <a:xfrm rot="2240807">
            <a:off x="6269797" y="3349126"/>
            <a:ext cx="1651746" cy="100249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7"/>
          <p:cNvSpPr/>
          <p:nvPr/>
        </p:nvSpPr>
        <p:spPr>
          <a:xfrm rot="-6741915">
            <a:off x="7586101" y="2562766"/>
            <a:ext cx="640976" cy="998332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63" name="Google Shape;363;p38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51B14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SlidesCarnival</a:t>
            </a:r>
            <a:endParaRPr sz="2400">
              <a:solidFill>
                <a:srgbClr val="51B148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 sz="2400"/>
              <a:t>Photographs by </a:t>
            </a:r>
            <a:r>
              <a:rPr lang="en" sz="2400" u="sng">
                <a:solidFill>
                  <a:srgbClr val="51B14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2400">
              <a:solidFill>
                <a:srgbClr val="51B148"/>
              </a:solidFill>
            </a:endParaRPr>
          </a:p>
        </p:txBody>
      </p:sp>
      <p:sp>
        <p:nvSpPr>
          <p:cNvPr id="364" name="Google Shape;364;p3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38"/>
          <p:cNvPicPr preferRelativeResize="0"/>
          <p:nvPr/>
        </p:nvPicPr>
        <p:blipFill rotWithShape="1">
          <a:blip r:embed="rId5">
            <a:alphaModFix/>
          </a:blip>
          <a:srcRect b="-11217" l="8091" r="43307" t="22963"/>
          <a:stretch/>
        </p:blipFill>
        <p:spPr>
          <a:xfrm rot="-226005">
            <a:off x="1585500" y="1475773"/>
            <a:ext cx="2433561" cy="2927735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/>
          <p:nvPr>
            <p:ph type="title"/>
          </p:nvPr>
        </p:nvSpPr>
        <p:spPr>
          <a:xfrm>
            <a:off x="4320075" y="4360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71" name="Google Shape;371;p39"/>
          <p:cNvSpPr txBox="1"/>
          <p:nvPr>
            <p:ph idx="1" type="body"/>
          </p:nvPr>
        </p:nvSpPr>
        <p:spPr>
          <a:xfrm>
            <a:off x="4320075" y="12369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Titles: Dosis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⊷"/>
            </a:pPr>
            <a:r>
              <a:rPr lang="en" sz="1400"/>
              <a:t>Body copy: Pontano Sans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https://www.fontsquirrel.com/fonts/dosis</a:t>
            </a:r>
            <a:endParaRPr sz="1400">
              <a:solidFill>
                <a:srgbClr val="51B1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51B14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http://www.1001fonts.com/pontano-sans-font.html</a:t>
            </a:r>
            <a:endParaRPr sz="1400">
              <a:solidFill>
                <a:srgbClr val="51B14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Lime green </a:t>
            </a:r>
            <a:r>
              <a:rPr b="1" lang="en" sz="1400">
                <a:solidFill>
                  <a:srgbClr val="B8F567"/>
                </a:solidFill>
              </a:rPr>
              <a:t>#b8f567</a:t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Leaf green </a:t>
            </a:r>
            <a:r>
              <a:rPr b="1" lang="en" sz="1400">
                <a:solidFill>
                  <a:srgbClr val="9BCF63"/>
                </a:solidFill>
              </a:rPr>
              <a:t>#9bcf63</a:t>
            </a:r>
            <a:br>
              <a:rPr lang="en" sz="1400">
                <a:solidFill>
                  <a:srgbClr val="484F56"/>
                </a:solidFill>
              </a:rPr>
            </a:br>
            <a:r>
              <a:rPr lang="en" sz="1400"/>
              <a:t>Moss green </a:t>
            </a:r>
            <a:r>
              <a:rPr b="1" lang="en" sz="1400">
                <a:solidFill>
                  <a:srgbClr val="51B148"/>
                </a:solidFill>
              </a:rPr>
              <a:t>#51b148</a:t>
            </a:r>
            <a:endParaRPr sz="1400">
              <a:solidFill>
                <a:srgbClr val="51B148"/>
              </a:solidFill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4320075" y="4171650"/>
            <a:ext cx="45204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51B148"/>
                </a:solidFill>
                <a:latin typeface="Pontano Sans"/>
                <a:ea typeface="Pontano Sans"/>
                <a:cs typeface="Pontano Sans"/>
                <a:sym typeface="Pontan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51B148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73" name="Google Shape;373;p3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5">
            <a:alphaModFix/>
          </a:blip>
          <a:srcRect b="0" l="8436" r="8444" t="0"/>
          <a:stretch/>
        </p:blipFill>
        <p:spPr>
          <a:xfrm rot="-226005">
            <a:off x="1585500" y="1475773"/>
            <a:ext cx="2433561" cy="2927735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80" name="Google Shape;380;p40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87" name="Google Shape;387;p40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90" name="Google Shape;390;p40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40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95" name="Google Shape;395;p40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99" name="Google Shape;399;p4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40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05" name="Google Shape;405;p40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26" name="Google Shape;426;p40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29" name="Google Shape;429;p40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33" name="Google Shape;433;p40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37" name="Google Shape;437;p40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Google Shape;441;p40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0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0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6" name="Google Shape;446;p40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9" name="Google Shape;44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52" name="Google Shape;452;p40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55" name="Google Shape;455;p40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58" name="Google Shape;458;p40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63" name="Google Shape;463;p40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66" name="Google Shape;466;p40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40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71" name="Google Shape;471;p40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74" name="Google Shape;474;p40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80" name="Google Shape;480;p40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83" name="Google Shape;483;p40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89" name="Google Shape;489;p40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95" name="Google Shape;495;p40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40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0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03" name="Google Shape;503;p40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06" name="Google Shape;506;p40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09" name="Google Shape;509;p40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0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13" name="Google Shape;513;p4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16" name="Google Shape;516;p4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22" name="Google Shape;522;p40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40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0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27" name="Google Shape;527;p40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30" name="Google Shape;530;p40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40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34" name="Google Shape;534;p40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37" name="Google Shape;537;p40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40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0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2" name="Google Shape;542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43" name="Google Shape;543;p40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46" name="Google Shape;546;p40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51" name="Google Shape;551;p40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55" name="Google Shape;555;p40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58" name="Google Shape;558;p40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62" name="Google Shape;562;p40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68" name="Google Shape;568;p40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71" name="Google Shape;571;p40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40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7" name="Google Shape;577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78" name="Google Shape;578;p4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81" name="Google Shape;581;p4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Google Shape;585;p40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Google Shape;586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87" name="Google Shape;587;p40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91" name="Google Shape;591;p4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40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0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0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98" name="Google Shape;598;p40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40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2" name="Google Shape;602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03" name="Google Shape;603;p40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0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08" name="Google Shape;608;p40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14" name="Google Shape;614;p40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18" name="Google Shape;618;p40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22" name="Google Shape;622;p40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28" name="Google Shape;628;p40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34" name="Google Shape;634;p40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37" name="Google Shape;637;p4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3" name="Google Shape;643;p40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45" name="Google Shape;645;p40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51" name="Google Shape;651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53" name="Google Shape;653;p40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55" name="Google Shape;655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40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59" name="Google Shape;659;p4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1C232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40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84F56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63" name="Google Shape;663;p4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41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69" name="Google Shape;669;p41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41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76" name="Google Shape;676;p41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81" name="Google Shape;681;p41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41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4" name="Google Shape;684;p41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85" name="Google Shape;685;p41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0" name="Google Shape;690;p41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91" name="Google Shape;691;p41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41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95" name="Google Shape;695;p41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1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00" name="Google Shape;700;p41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41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06" name="Google Shape;706;p41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41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13" name="Google Shape;713;p41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5" name="Google Shape;715;p41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16" name="Google Shape;716;p41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p41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20" name="Google Shape;720;p41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41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27" name="Google Shape;727;p41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1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1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2" name="Google Shape;732;p41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33" name="Google Shape;733;p41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1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1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1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37" name="Google Shape;737;p41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38" name="Google Shape;738;p41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41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41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41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41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41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41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41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41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41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41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1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55" name="Google Shape;755;p41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9" name="Google Shape;759;p41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60" name="Google Shape;760;p41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41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66" name="Google Shape;766;p41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2" name="Google Shape;772;p41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73" name="Google Shape;773;p41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p41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78" name="Google Shape;778;p41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2" name="Google Shape;782;p41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83" name="Google Shape;783;p41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8" name="Google Shape;788;p41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89" name="Google Shape;789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9" name="Google Shape;799;p41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00" name="Google Shape;800;p41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1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3" name="Google Shape;803;p41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04" name="Google Shape;804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4" name="Google Shape;814;p41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15" name="Google Shape;815;p41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41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20" name="Google Shape;820;p41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0" name="Google Shape;830;p41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31" name="Google Shape;831;p41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8" name="Google Shape;838;p41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39" name="Google Shape;839;p41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41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44" name="Google Shape;844;p41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41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49" name="Google Shape;849;p41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41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55" name="Google Shape;855;p41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41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62" name="Google Shape;862;p41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1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41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66" name="Google Shape;866;p41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41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72" name="Google Shape;872;p41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41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79" name="Google Shape;879;p41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41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83" name="Google Shape;883;p41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41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88" name="Google Shape;888;p41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41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95" name="Google Shape;895;p41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1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03" name="Google Shape;903;p41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41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08" name="Google Shape;908;p41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41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12" name="Google Shape;912;p41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41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16" name="Google Shape;916;p41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0" name="Google Shape;920;p41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21" name="Google Shape;921;p41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1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26" name="Google Shape;926;p41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41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32" name="Google Shape;932;p41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1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1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1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1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41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39" name="Google Shape;939;p41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1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47" name="Google Shape;947;p41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41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60" name="Google Shape;960;p41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41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65" name="Google Shape;965;p41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8" name="Google Shape;968;p41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69" name="Google Shape;969;p41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41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76" name="Google Shape;976;p41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4" name="Google Shape;984;p41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85" name="Google Shape;985;p41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41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98" name="Google Shape;998;p41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41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11" name="Google Shape;1011;p41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41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24" name="Google Shape;1024;p41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41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31" name="Google Shape;1031;p41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1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41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47" name="Google Shape;1047;p41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1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53" name="Google Shape;1053;p41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54" name="Google Shape;1054;p41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41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58" name="Google Shape;1058;p41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1" name="Google Shape;1061;p41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62" name="Google Shape;1062;p41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5" name="Google Shape;1065;p41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66" name="Google Shape;1066;p41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9" name="Google Shape;1069;p41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70" name="Google Shape;1070;p41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41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79" name="Google Shape;1079;p41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3" name="Google Shape;1103;p41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04" name="Google Shape;1104;p41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05" name="Google Shape;1105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7" name="Google Shape;1107;p41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08" name="Google Shape;1108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41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11" name="Google Shape;1111;p41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13" name="Google Shape;1113;p41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14" name="Google Shape;1114;p4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2"/>
          <p:cNvSpPr txBox="1"/>
          <p:nvPr/>
        </p:nvSpPr>
        <p:spPr>
          <a:xfrm>
            <a:off x="731900" y="914275"/>
            <a:ext cx="80325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Now you can use any emoji as an icon!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 and you can change the color.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</a:t>
            </a:r>
            <a:r>
              <a:rPr lang="en" u="sng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4F56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120" name="Google Shape;1120;p42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84F56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84F56"/>
                </a:solidFill>
                <a:highlight>
                  <a:srgbClr val="9BCF63"/>
                </a:highlight>
                <a:latin typeface="Pontano Sans"/>
                <a:ea typeface="Pontano Sans"/>
                <a:cs typeface="Pontano Sans"/>
                <a:sym typeface="Pontano Sans"/>
              </a:rPr>
              <a:t> and many more...</a:t>
            </a:r>
            <a:endParaRPr sz="2400">
              <a:solidFill>
                <a:srgbClr val="484F56"/>
              </a:solidFill>
              <a:highlight>
                <a:srgbClr val="9BCF63"/>
              </a:highlight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121" name="Google Shape;1121;p4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8436" r="8444" t="0"/>
          <a:stretch/>
        </p:blipFill>
        <p:spPr>
          <a:xfrm>
            <a:off x="2125100" y="448629"/>
            <a:ext cx="2708355" cy="3258307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" name="Google Shape;1126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43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28" name="Google Shape;1128;p43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29" name="Google Shape;1129;p43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30" name="Google Shape;1130;p43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31" name="Google Shape;1131;p43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32" name="Google Shape;1132;p43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33" name="Google Shape;1133;p43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34" name="Google Shape;1134;p43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35" name="Google Shape;1135;p43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36" name="Google Shape;1136;p43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37" name="Google Shape;1137;p43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38" name="Google Shape;1138;p43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39" name="Google Shape;1139;p43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0" name="Google Shape;1140;p43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4294967295" type="ctrTitle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51B148"/>
                </a:solidFill>
              </a:rPr>
              <a:t>Hello!</a:t>
            </a:r>
            <a:endParaRPr sz="9600">
              <a:solidFill>
                <a:srgbClr val="51B148"/>
              </a:solidFill>
            </a:endParaRPr>
          </a:p>
        </p:txBody>
      </p:sp>
      <p:sp>
        <p:nvSpPr>
          <p:cNvPr id="132" name="Google Shape;132;p17"/>
          <p:cNvSpPr txBox="1"/>
          <p:nvPr>
            <p:ph idx="4294967295" type="subTitle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 AM JAYDEN SMITH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I am here because I love to give presentations.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You can find me at @username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7"/>
          <p:cNvSpPr/>
          <p:nvPr/>
        </p:nvSpPr>
        <p:spPr>
          <a:xfrm rot="1553879">
            <a:off x="6337783" y="3906779"/>
            <a:ext cx="1651751" cy="1002497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 rot="-7428817">
            <a:off x="7606849" y="3029768"/>
            <a:ext cx="640974" cy="998333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41662" r="2957" t="0"/>
          <a:stretch/>
        </p:blipFill>
        <p:spPr>
          <a:xfrm>
            <a:off x="5768499" y="503275"/>
            <a:ext cx="2571054" cy="3093145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8"/>
          <p:cNvPicPr preferRelativeResize="0"/>
          <p:nvPr/>
        </p:nvPicPr>
        <p:blipFill rotWithShape="1">
          <a:blip r:embed="rId3">
            <a:alphaModFix/>
          </a:blip>
          <a:srcRect b="10443" l="11022" r="11022" t="10435"/>
          <a:stretch/>
        </p:blipFill>
        <p:spPr>
          <a:xfrm>
            <a:off x="1155808" y="601750"/>
            <a:ext cx="1642139" cy="2500206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4320075" y="1465582"/>
            <a:ext cx="4366800" cy="30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⊷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b="8625" l="0" r="12854" t="21478"/>
          <a:stretch/>
        </p:blipFill>
        <p:spPr>
          <a:xfrm rot="-226003">
            <a:off x="1599738" y="1500708"/>
            <a:ext cx="2413373" cy="2903426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B14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idx="4294967295" type="ctrTitle"/>
          </p:nvPr>
        </p:nvSpPr>
        <p:spPr>
          <a:xfrm>
            <a:off x="4666125" y="2192950"/>
            <a:ext cx="4020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8F567"/>
                </a:solidFill>
              </a:rPr>
              <a:t>BIG CONCEPT</a:t>
            </a:r>
            <a:endParaRPr sz="7200">
              <a:solidFill>
                <a:srgbClr val="B8F567"/>
              </a:solidFill>
            </a:endParaRPr>
          </a:p>
        </p:txBody>
      </p:sp>
      <p:sp>
        <p:nvSpPr>
          <p:cNvPr id="157" name="Google Shape;157;p20"/>
          <p:cNvSpPr txBox="1"/>
          <p:nvPr>
            <p:ph idx="4294967295" type="subTitle"/>
          </p:nvPr>
        </p:nvSpPr>
        <p:spPr>
          <a:xfrm>
            <a:off x="4666125" y="3335355"/>
            <a:ext cx="4020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60" name="Google Shape;160;p20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20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64" name="Google Shape;164;p20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20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75" name="Google Shape;175;p21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b="22264" l="4523" r="44644" t="348"/>
          <a:stretch/>
        </p:blipFill>
        <p:spPr>
          <a:xfrm rot="136920">
            <a:off x="505387" y="431573"/>
            <a:ext cx="1749477" cy="2663589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5" name="Google Shape;185;p22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28120" r="28120" t="0"/>
          <a:stretch/>
        </p:blipFill>
        <p:spPr>
          <a:xfrm rot="136920">
            <a:off x="505387" y="431573"/>
            <a:ext cx="1749477" cy="2663589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