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IBM Plex Sans"/>
      <p:regular r:id="rId35"/>
      <p:bold r:id="rId36"/>
      <p:italic r:id="rId37"/>
      <p:boldItalic r:id="rId38"/>
    </p:embeddedFont>
    <p:embeddedFont>
      <p:font typeface="IBM Plex Sans Light"/>
      <p:regular r:id="rId39"/>
      <p:bold r:id="rId40"/>
      <p:italic r:id="rId41"/>
      <p:boldItalic r:id="rId42"/>
    </p:embeddedFont>
    <p:embeddedFont>
      <p:font typeface="Montserrat"/>
      <p:regular r:id="rId43"/>
      <p:bold r:id="rId44"/>
      <p:italic r:id="rId45"/>
      <p:boldItalic r:id="rId46"/>
    </p:embeddedFont>
    <p:embeddedFont>
      <p:font typeface="Merriweather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DA14B3C-8848-4E24-964F-F51C515D3999}">
  <a:tblStyle styleId="{9DA14B3C-8848-4E24-964F-F51C515D39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BMPlexSansLight-bold.fntdata"/><Relationship Id="rId42" Type="http://schemas.openxmlformats.org/officeDocument/2006/relationships/font" Target="fonts/IBMPlexSansLight-boldItalic.fntdata"/><Relationship Id="rId41" Type="http://schemas.openxmlformats.org/officeDocument/2006/relationships/font" Target="fonts/IBMPlexSansLight-italic.fntdata"/><Relationship Id="rId44" Type="http://schemas.openxmlformats.org/officeDocument/2006/relationships/font" Target="fonts/Montserrat-bold.fntdata"/><Relationship Id="rId43" Type="http://schemas.openxmlformats.org/officeDocument/2006/relationships/font" Target="fonts/Montserrat-regular.fntdata"/><Relationship Id="rId46" Type="http://schemas.openxmlformats.org/officeDocument/2006/relationships/font" Target="fonts/Montserrat-boldItalic.fntdata"/><Relationship Id="rId45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erriweather-bold.fntdata"/><Relationship Id="rId47" Type="http://schemas.openxmlformats.org/officeDocument/2006/relationships/font" Target="fonts/Merriweather-regular.fntdata"/><Relationship Id="rId49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IBMPlexSans-regular.fntdata"/><Relationship Id="rId34" Type="http://schemas.openxmlformats.org/officeDocument/2006/relationships/slide" Target="slides/slide29.xml"/><Relationship Id="rId37" Type="http://schemas.openxmlformats.org/officeDocument/2006/relationships/font" Target="fonts/IBMPlexSans-italic.fntdata"/><Relationship Id="rId36" Type="http://schemas.openxmlformats.org/officeDocument/2006/relationships/font" Target="fonts/IBMPlexSans-bold.fntdata"/><Relationship Id="rId39" Type="http://schemas.openxmlformats.org/officeDocument/2006/relationships/font" Target="fonts/IBMPlexSansLight-regular.fntdata"/><Relationship Id="rId38" Type="http://schemas.openxmlformats.org/officeDocument/2006/relationships/font" Target="fonts/IBMPlexSans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14e99c21f_1_7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14e99c21f_1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85193f190e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85193f190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41a98d525d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41a98d52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-12200"/>
            <a:ext cx="6041075" cy="5166925"/>
          </a:xfrm>
          <a:custGeom>
            <a:rect b="b" l="l" r="r" t="t"/>
            <a:pathLst>
              <a:path extrusionOk="0" h="206677" w="241643">
                <a:moveTo>
                  <a:pt x="126321" y="206677"/>
                </a:moveTo>
                <a:lnTo>
                  <a:pt x="241643" y="0"/>
                </a:lnTo>
                <a:lnTo>
                  <a:pt x="0" y="0"/>
                </a:lnTo>
                <a:lnTo>
                  <a:pt x="0" y="2066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2518391" y="1589650"/>
            <a:ext cx="3331800" cy="3553800"/>
          </a:xfrm>
          <a:prstGeom prst="parallelogram">
            <a:avLst>
              <a:gd fmla="val 59001" name="adj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701476" y="0"/>
            <a:ext cx="3331800" cy="3553800"/>
          </a:xfrm>
          <a:prstGeom prst="parallelogram">
            <a:avLst>
              <a:gd fmla="val 59001" name="adj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685800" y="696425"/>
            <a:ext cx="4466100" cy="285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1"/>
          <p:cNvGrpSpPr/>
          <p:nvPr/>
        </p:nvGrpSpPr>
        <p:grpSpPr>
          <a:xfrm>
            <a:off x="-313699" y="3506500"/>
            <a:ext cx="7500144" cy="1637017"/>
            <a:chOff x="-313699" y="-18375"/>
            <a:chExt cx="7500144" cy="1637017"/>
          </a:xfrm>
        </p:grpSpPr>
        <p:sp>
          <p:nvSpPr>
            <p:cNvPr id="125" name="Google Shape;125;p11"/>
            <p:cNvSpPr/>
            <p:nvPr/>
          </p:nvSpPr>
          <p:spPr>
            <a:xfrm>
              <a:off x="256375" y="848019"/>
              <a:ext cx="6692400" cy="449100"/>
            </a:xfrm>
            <a:prstGeom prst="parallelogram">
              <a:avLst>
                <a:gd fmla="val 5499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-313699" y="850942"/>
              <a:ext cx="720000" cy="7677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6680045" y="574471"/>
              <a:ext cx="506400" cy="5400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6845048" y="1038628"/>
              <a:ext cx="249600" cy="266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11"/>
          <p:cNvSpPr txBox="1"/>
          <p:nvPr>
            <p:ph idx="1" type="body"/>
          </p:nvPr>
        </p:nvSpPr>
        <p:spPr>
          <a:xfrm>
            <a:off x="752475" y="4406300"/>
            <a:ext cx="5840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32" name="Google Shape;132;p11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White" type="blank">
  <p:cSld name="BLANK"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5" name="Google Shape;135;p12"/>
          <p:cNvGrpSpPr/>
          <p:nvPr/>
        </p:nvGrpSpPr>
        <p:grpSpPr>
          <a:xfrm>
            <a:off x="-313691" y="-18375"/>
            <a:ext cx="1367790" cy="1637005"/>
            <a:chOff x="-313691" y="-18375"/>
            <a:chExt cx="1367790" cy="1637005"/>
          </a:xfrm>
        </p:grpSpPr>
        <p:sp>
          <p:nvSpPr>
            <p:cNvPr id="136" name="Google Shape;136;p12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2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2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" name="Google Shape;139;p12"/>
          <p:cNvGrpSpPr/>
          <p:nvPr/>
        </p:nvGrpSpPr>
        <p:grpSpPr>
          <a:xfrm>
            <a:off x="7485392" y="1755351"/>
            <a:ext cx="2830800" cy="3388272"/>
            <a:chOff x="7485392" y="1755351"/>
            <a:chExt cx="2830800" cy="3388272"/>
          </a:xfrm>
        </p:grpSpPr>
        <p:sp>
          <p:nvSpPr>
            <p:cNvPr id="140" name="Google Shape;140;p12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2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4" name="Google Shape;144;p13"/>
          <p:cNvGrpSpPr/>
          <p:nvPr/>
        </p:nvGrpSpPr>
        <p:grpSpPr>
          <a:xfrm>
            <a:off x="-313691" y="-18375"/>
            <a:ext cx="1367790" cy="1637005"/>
            <a:chOff x="-313691" y="-18375"/>
            <a:chExt cx="1367790" cy="1637005"/>
          </a:xfrm>
        </p:grpSpPr>
        <p:sp>
          <p:nvSpPr>
            <p:cNvPr id="145" name="Google Shape;145;p13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" name="Google Shape;148;p13"/>
          <p:cNvGrpSpPr/>
          <p:nvPr/>
        </p:nvGrpSpPr>
        <p:grpSpPr>
          <a:xfrm>
            <a:off x="7485392" y="1755351"/>
            <a:ext cx="2830800" cy="3388272"/>
            <a:chOff x="7485392" y="1755351"/>
            <a:chExt cx="2830800" cy="3388272"/>
          </a:xfrm>
        </p:grpSpPr>
        <p:sp>
          <p:nvSpPr>
            <p:cNvPr id="149" name="Google Shape;149;p13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-847116" y="534075"/>
            <a:ext cx="10543642" cy="3440047"/>
            <a:chOff x="-847116" y="591225"/>
            <a:chExt cx="10543642" cy="3440047"/>
          </a:xfrm>
        </p:grpSpPr>
        <p:sp>
          <p:nvSpPr>
            <p:cNvPr id="16" name="Google Shape;16;p3"/>
            <p:cNvSpPr/>
            <p:nvPr/>
          </p:nvSpPr>
          <p:spPr>
            <a:xfrm>
              <a:off x="278002" y="1752528"/>
              <a:ext cx="7944569" cy="1803781"/>
            </a:xfrm>
            <a:prstGeom prst="parallelogram">
              <a:avLst>
                <a:gd fmla="val 5499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-847116" y="2227372"/>
              <a:ext cx="1691400" cy="18039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7113129" y="1325881"/>
              <a:ext cx="1691507" cy="1803781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175747" y="1165593"/>
              <a:ext cx="2241448" cy="2390699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384968" y="591225"/>
              <a:ext cx="943237" cy="1006433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7442811" y="2959969"/>
              <a:ext cx="559354" cy="59633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8354027" y="961274"/>
              <a:ext cx="1342500" cy="14316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" name="Google Shape;23;p3"/>
          <p:cNvSpPr txBox="1"/>
          <p:nvPr>
            <p:ph type="ctrTitle"/>
          </p:nvPr>
        </p:nvSpPr>
        <p:spPr>
          <a:xfrm>
            <a:off x="1790700" y="2099613"/>
            <a:ext cx="5562600" cy="58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790700" y="2778688"/>
            <a:ext cx="5562600" cy="2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-50"/>
            <a:ext cx="9144000" cy="5143500"/>
          </a:xfrm>
          <a:prstGeom prst="parallelogram">
            <a:avLst>
              <a:gd fmla="val 5558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2746950" y="1037200"/>
            <a:ext cx="3650100" cy="306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▰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╺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╺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╺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○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■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●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○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■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8" name="Google Shape;28;p4"/>
          <p:cNvSpPr txBox="1"/>
          <p:nvPr/>
        </p:nvSpPr>
        <p:spPr>
          <a:xfrm>
            <a:off x="3593400" y="380949"/>
            <a:ext cx="19572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“</a:t>
            </a:r>
            <a:endParaRPr b="1" sz="60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4354950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-161316" y="2170222"/>
            <a:ext cx="1691400" cy="1803900"/>
          </a:xfrm>
          <a:prstGeom prst="parallelogram">
            <a:avLst>
              <a:gd fmla="val 59001" name="adj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510053" y="1108443"/>
            <a:ext cx="2241300" cy="2390700"/>
          </a:xfrm>
          <a:prstGeom prst="parallelogram">
            <a:avLst>
              <a:gd fmla="val 59001" name="adj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1070768" y="534075"/>
            <a:ext cx="943200" cy="1006500"/>
          </a:xfrm>
          <a:prstGeom prst="parallelogram">
            <a:avLst>
              <a:gd fmla="val 59001" name="adj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7308537" y="814737"/>
            <a:ext cx="1744500" cy="1859700"/>
          </a:xfrm>
          <a:prstGeom prst="parallelogram">
            <a:avLst>
              <a:gd fmla="val 59001" name="adj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6769741" y="3169650"/>
            <a:ext cx="1234800" cy="1316700"/>
          </a:xfrm>
          <a:prstGeom prst="parallelogram">
            <a:avLst>
              <a:gd fmla="val 59001" name="adj"/>
            </a:avLst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 txBox="1"/>
          <p:nvPr/>
        </p:nvSpPr>
        <p:spPr>
          <a:xfrm>
            <a:off x="3593400" y="4258799"/>
            <a:ext cx="19572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”</a:t>
            </a:r>
            <a:endParaRPr b="1" sz="60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7174525" y="2019350"/>
            <a:ext cx="1782000" cy="1900500"/>
          </a:xfrm>
          <a:prstGeom prst="parallelogram">
            <a:avLst>
              <a:gd fmla="val 59001" name="adj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-313691" y="-18375"/>
            <a:ext cx="7510983" cy="1637005"/>
            <a:chOff x="-313691" y="-18375"/>
            <a:chExt cx="7510983" cy="1637005"/>
          </a:xfrm>
        </p:grpSpPr>
        <p:sp>
          <p:nvSpPr>
            <p:cNvPr id="39" name="Google Shape;39;p5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fmla="val 5499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" name="Google Shape;45;p5"/>
          <p:cNvGrpSpPr/>
          <p:nvPr/>
        </p:nvGrpSpPr>
        <p:grpSpPr>
          <a:xfrm>
            <a:off x="7485392" y="1755351"/>
            <a:ext cx="2830800" cy="3388272"/>
            <a:chOff x="7485392" y="1755351"/>
            <a:chExt cx="2830800" cy="3388272"/>
          </a:xfrm>
        </p:grpSpPr>
        <p:sp>
          <p:nvSpPr>
            <p:cNvPr id="46" name="Google Shape;46;p5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914575" y="1584425"/>
            <a:ext cx="6999600" cy="29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╺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╺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╺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5"/>
          <p:cNvSpPr txBox="1"/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/>
          <p:nvPr/>
        </p:nvSpPr>
        <p:spPr>
          <a:xfrm>
            <a:off x="-7800" y="-12200"/>
            <a:ext cx="6248300" cy="5166925"/>
          </a:xfrm>
          <a:custGeom>
            <a:rect b="b" l="l" r="r" t="t"/>
            <a:pathLst>
              <a:path extrusionOk="0" h="206677" w="249932">
                <a:moveTo>
                  <a:pt x="134610" y="206677"/>
                </a:moveTo>
                <a:lnTo>
                  <a:pt x="249932" y="0"/>
                </a:lnTo>
                <a:lnTo>
                  <a:pt x="312" y="176"/>
                </a:lnTo>
                <a:lnTo>
                  <a:pt x="0" y="20654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grpSp>
        <p:nvGrpSpPr>
          <p:cNvPr id="53" name="Google Shape;53;p6"/>
          <p:cNvGrpSpPr/>
          <p:nvPr/>
        </p:nvGrpSpPr>
        <p:grpSpPr>
          <a:xfrm>
            <a:off x="-313691" y="-18375"/>
            <a:ext cx="6268866" cy="1637005"/>
            <a:chOff x="-313691" y="-18375"/>
            <a:chExt cx="6268866" cy="1637005"/>
          </a:xfrm>
        </p:grpSpPr>
        <p:sp>
          <p:nvSpPr>
            <p:cNvPr id="54" name="Google Shape;54;p6"/>
            <p:cNvSpPr/>
            <p:nvPr/>
          </p:nvSpPr>
          <p:spPr>
            <a:xfrm>
              <a:off x="256375" y="499825"/>
              <a:ext cx="5698800" cy="804900"/>
            </a:xfrm>
            <a:prstGeom prst="parallelogram">
              <a:avLst>
                <a:gd fmla="val 5499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" name="Google Shape;58;p6"/>
          <p:cNvGrpSpPr/>
          <p:nvPr/>
        </p:nvGrpSpPr>
        <p:grpSpPr>
          <a:xfrm>
            <a:off x="8378663" y="3572732"/>
            <a:ext cx="1312359" cy="1570803"/>
            <a:chOff x="7485392" y="1755351"/>
            <a:chExt cx="2830800" cy="3388272"/>
          </a:xfrm>
        </p:grpSpPr>
        <p:sp>
          <p:nvSpPr>
            <p:cNvPr id="59" name="Google Shape;59;p6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6"/>
          <p:cNvSpPr/>
          <p:nvPr/>
        </p:nvSpPr>
        <p:spPr>
          <a:xfrm>
            <a:off x="3171580" y="2571750"/>
            <a:ext cx="1806600" cy="2582700"/>
          </a:xfrm>
          <a:prstGeom prst="parallelogram">
            <a:avLst>
              <a:gd fmla="val 79448" name="adj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/>
          <p:nvPr/>
        </p:nvSpPr>
        <p:spPr>
          <a:xfrm>
            <a:off x="2918594" y="0"/>
            <a:ext cx="3321900" cy="4749900"/>
          </a:xfrm>
          <a:prstGeom prst="parallelogram">
            <a:avLst>
              <a:gd fmla="val 79448" name="adj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6"/>
          <p:cNvSpPr txBox="1"/>
          <p:nvPr>
            <p:ph type="title"/>
          </p:nvPr>
        </p:nvSpPr>
        <p:spPr>
          <a:xfrm>
            <a:off x="914575" y="495875"/>
            <a:ext cx="39090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" type="body"/>
          </p:nvPr>
        </p:nvSpPr>
        <p:spPr>
          <a:xfrm>
            <a:off x="914575" y="1584425"/>
            <a:ext cx="2480700" cy="29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╺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╺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╺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694775" y="4749850"/>
            <a:ext cx="449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313691" y="-18375"/>
            <a:ext cx="7510983" cy="1637005"/>
            <a:chOff x="-313691" y="-18375"/>
            <a:chExt cx="7510983" cy="1637005"/>
          </a:xfrm>
        </p:grpSpPr>
        <p:sp>
          <p:nvSpPr>
            <p:cNvPr id="68" name="Google Shape;68;p7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fmla="val 5499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Google Shape;74;p7"/>
          <p:cNvGrpSpPr/>
          <p:nvPr/>
        </p:nvGrpSpPr>
        <p:grpSpPr>
          <a:xfrm>
            <a:off x="7485392" y="1755351"/>
            <a:ext cx="2830800" cy="3388272"/>
            <a:chOff x="7485392" y="1755351"/>
            <a:chExt cx="2830800" cy="3388272"/>
          </a:xfrm>
        </p:grpSpPr>
        <p:sp>
          <p:nvSpPr>
            <p:cNvPr id="75" name="Google Shape;75;p7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7"/>
          <p:cNvSpPr txBox="1"/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8" name="Google Shape;78;p7"/>
          <p:cNvSpPr txBox="1"/>
          <p:nvPr>
            <p:ph idx="1" type="body"/>
          </p:nvPr>
        </p:nvSpPr>
        <p:spPr>
          <a:xfrm>
            <a:off x="914575" y="1584425"/>
            <a:ext cx="3264000" cy="295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▰"/>
              <a:defRPr sz="22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79" name="Google Shape;79;p7"/>
          <p:cNvSpPr txBox="1"/>
          <p:nvPr>
            <p:ph idx="2" type="body"/>
          </p:nvPr>
        </p:nvSpPr>
        <p:spPr>
          <a:xfrm>
            <a:off x="4650178" y="1584425"/>
            <a:ext cx="3264000" cy="295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▰"/>
              <a:defRPr sz="22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80" name="Google Shape;80;p7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313691" y="-18375"/>
            <a:ext cx="7510983" cy="1637005"/>
            <a:chOff x="-313691" y="-18375"/>
            <a:chExt cx="7510983" cy="1637005"/>
          </a:xfrm>
        </p:grpSpPr>
        <p:sp>
          <p:nvSpPr>
            <p:cNvPr id="83" name="Google Shape;83;p8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fmla="val 5499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7485392" y="1755351"/>
            <a:ext cx="2830800" cy="3388272"/>
            <a:chOff x="7485392" y="1755351"/>
            <a:chExt cx="2830800" cy="3388272"/>
          </a:xfrm>
        </p:grpSpPr>
        <p:sp>
          <p:nvSpPr>
            <p:cNvPr id="90" name="Google Shape;90;p8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8"/>
          <p:cNvSpPr txBox="1"/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3" name="Google Shape;93;p8"/>
          <p:cNvSpPr txBox="1"/>
          <p:nvPr>
            <p:ph idx="1" type="body"/>
          </p:nvPr>
        </p:nvSpPr>
        <p:spPr>
          <a:xfrm>
            <a:off x="914575" y="1584425"/>
            <a:ext cx="2177100" cy="295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4" name="Google Shape;94;p8"/>
          <p:cNvSpPr txBox="1"/>
          <p:nvPr>
            <p:ph idx="2" type="body"/>
          </p:nvPr>
        </p:nvSpPr>
        <p:spPr>
          <a:xfrm>
            <a:off x="3325823" y="1584425"/>
            <a:ext cx="2177100" cy="295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5" name="Google Shape;95;p8"/>
          <p:cNvSpPr txBox="1"/>
          <p:nvPr>
            <p:ph idx="3" type="body"/>
          </p:nvPr>
        </p:nvSpPr>
        <p:spPr>
          <a:xfrm>
            <a:off x="5737072" y="1584425"/>
            <a:ext cx="2177100" cy="295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6" name="Google Shape;96;p8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9"/>
          <p:cNvGrpSpPr/>
          <p:nvPr/>
        </p:nvGrpSpPr>
        <p:grpSpPr>
          <a:xfrm>
            <a:off x="-313691" y="-18375"/>
            <a:ext cx="7510983" cy="1637005"/>
            <a:chOff x="-313691" y="-18375"/>
            <a:chExt cx="7510983" cy="1637005"/>
          </a:xfrm>
        </p:grpSpPr>
        <p:sp>
          <p:nvSpPr>
            <p:cNvPr id="99" name="Google Shape;99;p9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fmla="val 5499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" name="Google Shape;105;p9"/>
          <p:cNvGrpSpPr/>
          <p:nvPr/>
        </p:nvGrpSpPr>
        <p:grpSpPr>
          <a:xfrm>
            <a:off x="7485392" y="1755351"/>
            <a:ext cx="2830800" cy="3388272"/>
            <a:chOff x="7485392" y="1755351"/>
            <a:chExt cx="2830800" cy="3388272"/>
          </a:xfrm>
        </p:grpSpPr>
        <p:sp>
          <p:nvSpPr>
            <p:cNvPr id="106" name="Google Shape;106;p9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9"/>
          <p:cNvSpPr txBox="1"/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9" name="Google Shape;109;p9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Dark">
  <p:cSld name="TITLE_ONLY_1">
    <p:bg>
      <p:bgPr>
        <a:gradFill>
          <a:gsLst>
            <a:gs pos="0">
              <a:schemeClr val="accent6"/>
            </a:gs>
            <a:gs pos="100000">
              <a:schemeClr val="accent5"/>
            </a:gs>
          </a:gsLst>
          <a:lin ang="5400012" scaled="0"/>
        </a:gra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0"/>
          <p:cNvGrpSpPr/>
          <p:nvPr/>
        </p:nvGrpSpPr>
        <p:grpSpPr>
          <a:xfrm>
            <a:off x="-313691" y="-18375"/>
            <a:ext cx="7510983" cy="1637005"/>
            <a:chOff x="-313691" y="-18375"/>
            <a:chExt cx="7510983" cy="1637005"/>
          </a:xfrm>
        </p:grpSpPr>
        <p:sp>
          <p:nvSpPr>
            <p:cNvPr id="112" name="Google Shape;112;p10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fmla="val 5499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0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" name="Google Shape;118;p10"/>
          <p:cNvGrpSpPr/>
          <p:nvPr/>
        </p:nvGrpSpPr>
        <p:grpSpPr>
          <a:xfrm>
            <a:off x="7485392" y="1755351"/>
            <a:ext cx="2830800" cy="3388272"/>
            <a:chOff x="7485392" y="1755351"/>
            <a:chExt cx="2830800" cy="3388272"/>
          </a:xfrm>
        </p:grpSpPr>
        <p:sp>
          <p:nvSpPr>
            <p:cNvPr id="119" name="Google Shape;119;p10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fmla="val 59001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10"/>
          <p:cNvSpPr txBox="1"/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" name="Google Shape;122;p10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6"/>
            </a:gs>
            <a:gs pos="100000">
              <a:schemeClr val="accent5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b="1" sz="20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b="1" sz="20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b="1" sz="20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b="1" sz="20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b="1" sz="20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b="1" sz="20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b="1" sz="20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b="1" sz="20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b="1" sz="2000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14575" y="1584425"/>
            <a:ext cx="6999600" cy="29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▰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://unsplash.com/&amp;utm_source=slidescarniva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merriweather" TargetMode="External"/><Relationship Id="rId4" Type="http://schemas.openxmlformats.org/officeDocument/2006/relationships/hyperlink" Target="https://www.fontsquirrel.com/fonts/ibm-plex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/>
          <p:nvPr>
            <p:ph type="ctrTitle"/>
          </p:nvPr>
        </p:nvSpPr>
        <p:spPr>
          <a:xfrm>
            <a:off x="685800" y="696425"/>
            <a:ext cx="4466100" cy="285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>
            <p:ph type="title"/>
          </p:nvPr>
        </p:nvSpPr>
        <p:spPr>
          <a:xfrm>
            <a:off x="914575" y="495875"/>
            <a:ext cx="39090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</a:t>
            </a:r>
            <a:r>
              <a:rPr lang="en"/>
              <a:t> </a:t>
            </a:r>
            <a:r>
              <a:rPr lang="en"/>
              <a:t>a</a:t>
            </a:r>
            <a:r>
              <a:rPr lang="en"/>
              <a:t> </a:t>
            </a:r>
            <a:r>
              <a:rPr lang="en"/>
              <a:t>thousand words</a:t>
            </a:r>
            <a:endParaRPr/>
          </a:p>
        </p:txBody>
      </p:sp>
      <p:sp>
        <p:nvSpPr>
          <p:cNvPr id="236" name="Google Shape;236;p24"/>
          <p:cNvSpPr txBox="1"/>
          <p:nvPr>
            <p:ph idx="1" type="body"/>
          </p:nvPr>
        </p:nvSpPr>
        <p:spPr>
          <a:xfrm>
            <a:off x="914575" y="1584425"/>
            <a:ext cx="2480700" cy="29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237" name="Google Shape;237;p24"/>
          <p:cNvSpPr txBox="1"/>
          <p:nvPr>
            <p:ph idx="12" type="sldNum"/>
          </p:nvPr>
        </p:nvSpPr>
        <p:spPr>
          <a:xfrm>
            <a:off x="8694775" y="4749850"/>
            <a:ext cx="449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/>
          <p:nvPr>
            <p:ph idx="4294967295" type="title"/>
          </p:nvPr>
        </p:nvSpPr>
        <p:spPr>
          <a:xfrm>
            <a:off x="2194950" y="4034625"/>
            <a:ext cx="4754100" cy="82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lt1"/>
                </a:solidFill>
              </a:rPr>
              <a:t>Want big impact?</a:t>
            </a:r>
            <a:endParaRPr b="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 big image.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3" name="Google Shape;243;p25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/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49" name="Google Shape;249;p26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26"/>
          <p:cNvSpPr/>
          <p:nvPr/>
        </p:nvSpPr>
        <p:spPr>
          <a:xfrm>
            <a:off x="1194139" y="1845423"/>
            <a:ext cx="3052500" cy="23472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6"/>
          <p:cNvSpPr txBox="1"/>
          <p:nvPr/>
        </p:nvSpPr>
        <p:spPr>
          <a:xfrm>
            <a:off x="1873077" y="3098729"/>
            <a:ext cx="16950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Vestibulum nec congue tempus</a:t>
            </a:r>
            <a:endParaRPr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252" name="Google Shape;252;p26"/>
          <p:cNvGrpSpPr/>
          <p:nvPr/>
        </p:nvGrpSpPr>
        <p:grpSpPr>
          <a:xfrm>
            <a:off x="1695385" y="3837520"/>
            <a:ext cx="2876881" cy="926573"/>
            <a:chOff x="3698064" y="3159725"/>
            <a:chExt cx="2449869" cy="789043"/>
          </a:xfrm>
        </p:grpSpPr>
        <p:sp>
          <p:nvSpPr>
            <p:cNvPr id="253" name="Google Shape;253;p26"/>
            <p:cNvSpPr/>
            <p:nvPr/>
          </p:nvSpPr>
          <p:spPr>
            <a:xfrm rot="10800000">
              <a:off x="3698064" y="3575617"/>
              <a:ext cx="1740900" cy="12540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6"/>
            <p:cNvSpPr txBox="1"/>
            <p:nvPr/>
          </p:nvSpPr>
          <p:spPr>
            <a:xfrm rot="620">
              <a:off x="3771608" y="3655818"/>
              <a:ext cx="16629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accent2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Vestibulum nec congue tempus</a:t>
              </a:r>
              <a:endParaRPr sz="800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5582733" y="3159725"/>
              <a:ext cx="565200" cy="565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02</a:t>
              </a:r>
              <a:endParaRPr sz="1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256" name="Google Shape;256;p26"/>
          <p:cNvGrpSpPr/>
          <p:nvPr/>
        </p:nvGrpSpPr>
        <p:grpSpPr>
          <a:xfrm>
            <a:off x="914556" y="1918696"/>
            <a:ext cx="1467396" cy="2582890"/>
            <a:chOff x="3033133" y="1525710"/>
            <a:chExt cx="1249592" cy="2199515"/>
          </a:xfrm>
        </p:grpSpPr>
        <p:sp>
          <p:nvSpPr>
            <p:cNvPr id="257" name="Google Shape;257;p26"/>
            <p:cNvSpPr/>
            <p:nvPr/>
          </p:nvSpPr>
          <p:spPr>
            <a:xfrm rot="-3360517">
              <a:off x="2960437" y="2297046"/>
              <a:ext cx="1629676" cy="12531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6"/>
            <p:cNvSpPr txBox="1"/>
            <p:nvPr/>
          </p:nvSpPr>
          <p:spPr>
            <a:xfrm rot="-3365016">
              <a:off x="2786718" y="2151658"/>
              <a:ext cx="1664030" cy="292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accent4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Vestibulum nec congue tempus</a:t>
              </a:r>
              <a:endParaRPr sz="800">
                <a:solidFill>
                  <a:schemeClr val="accent4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3058183" y="3159725"/>
              <a:ext cx="565200" cy="565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03</a:t>
              </a:r>
              <a:endParaRPr sz="1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260" name="Google Shape;260;p26"/>
          <p:cNvGrpSpPr/>
          <p:nvPr/>
        </p:nvGrpSpPr>
        <p:grpSpPr>
          <a:xfrm>
            <a:off x="2388979" y="1533983"/>
            <a:ext cx="2075497" cy="2186544"/>
            <a:chOff x="4288708" y="1198100"/>
            <a:chExt cx="1767434" cy="1861998"/>
          </a:xfrm>
        </p:grpSpPr>
        <p:sp>
          <p:nvSpPr>
            <p:cNvPr id="261" name="Google Shape;261;p26"/>
            <p:cNvSpPr/>
            <p:nvPr/>
          </p:nvSpPr>
          <p:spPr>
            <a:xfrm rot="3420919">
              <a:off x="4575050" y="2300047"/>
              <a:ext cx="1581515" cy="125402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4288708" y="1198100"/>
              <a:ext cx="565200" cy="56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01</a:t>
              </a:r>
              <a:endParaRPr sz="1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263" name="Google Shape;263;p26"/>
            <p:cNvSpPr txBox="1"/>
            <p:nvPr/>
          </p:nvSpPr>
          <p:spPr>
            <a:xfrm rot="3420634">
              <a:off x="4640653" y="2101762"/>
              <a:ext cx="1673878" cy="2928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accent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Vestibulum nec congue tempus</a:t>
              </a:r>
              <a:endParaRPr sz="8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/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69" name="Google Shape;269;p27"/>
          <p:cNvGraphicFramePr/>
          <p:nvPr/>
        </p:nvGraphicFramePr>
        <p:xfrm>
          <a:off x="914600" y="1793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{9DA14B3C-8848-4E24-964F-F51C515D3999}</a:tableStyleId>
              </a:tblPr>
              <a:tblGrid>
                <a:gridCol w="1506675"/>
                <a:gridCol w="1506675"/>
                <a:gridCol w="1506675"/>
                <a:gridCol w="1506675"/>
              </a:tblGrid>
              <a:tr h="74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</a:t>
                      </a:r>
                      <a:endParaRPr sz="1100">
                        <a:solidFill>
                          <a:schemeClr val="dk2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B</a:t>
                      </a:r>
                      <a:endParaRPr sz="1100">
                        <a:solidFill>
                          <a:schemeClr val="dk2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</a:t>
                      </a:r>
                      <a:endParaRPr sz="1100">
                        <a:solidFill>
                          <a:schemeClr val="dk2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21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Yellow</a:t>
                      </a:r>
                      <a:endParaRPr sz="1100">
                        <a:solidFill>
                          <a:schemeClr val="dk2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20</a:t>
                      </a:r>
                      <a:endParaRPr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21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Blue</a:t>
                      </a:r>
                      <a:endParaRPr sz="1100">
                        <a:solidFill>
                          <a:schemeClr val="dk2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30</a:t>
                      </a:r>
                      <a:endParaRPr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15</a:t>
                      </a:r>
                      <a:endParaRPr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21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Orange</a:t>
                      </a:r>
                      <a:endParaRPr sz="1100">
                        <a:solidFill>
                          <a:schemeClr val="dk2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24</a:t>
                      </a:r>
                      <a:endParaRPr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0" name="Google Shape;270;p27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/>
          <p:nvPr/>
        </p:nvSpPr>
        <p:spPr>
          <a:xfrm>
            <a:off x="514725" y="7901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28575" rotWithShape="0" algn="bl" dir="540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8"/>
          <p:cNvSpPr txBox="1"/>
          <p:nvPr>
            <p:ph idx="4294967295" type="title"/>
          </p:nvPr>
        </p:nvSpPr>
        <p:spPr>
          <a:xfrm>
            <a:off x="1066975" y="495875"/>
            <a:ext cx="6026700" cy="35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7" name="Google Shape;277;p28"/>
          <p:cNvSpPr/>
          <p:nvPr/>
        </p:nvSpPr>
        <p:spPr>
          <a:xfrm>
            <a:off x="2010175" y="1692200"/>
            <a:ext cx="7713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our office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8" name="Google Shape;278;p28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28"/>
          <p:cNvSpPr txBox="1"/>
          <p:nvPr>
            <p:ph idx="4294967295" type="body"/>
          </p:nvPr>
        </p:nvSpPr>
        <p:spPr>
          <a:xfrm>
            <a:off x="457200" y="4756975"/>
            <a:ext cx="7719300" cy="3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3"/>
                </a:solidFill>
              </a:rPr>
              <a:t>Find more maps at </a:t>
            </a:r>
            <a:r>
              <a:rPr lang="en" sz="900" u="sng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slidescarnival.com/extra-free-resources-icons-and-maps</a:t>
            </a:r>
            <a:endParaRPr sz="9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accent3"/>
              </a:solidFill>
            </a:endParaRPr>
          </a:p>
        </p:txBody>
      </p:sp>
      <p:sp>
        <p:nvSpPr>
          <p:cNvPr id="280" name="Google Shape;280;p28"/>
          <p:cNvSpPr/>
          <p:nvPr/>
        </p:nvSpPr>
        <p:spPr>
          <a:xfrm rot="-8100000">
            <a:off x="1160308" y="1926520"/>
            <a:ext cx="153584" cy="153584"/>
          </a:xfrm>
          <a:prstGeom prst="halfFrame">
            <a:avLst>
              <a:gd fmla="val 33333" name="adj1"/>
              <a:gd fmla="val 33333" name="adj2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8"/>
          <p:cNvSpPr/>
          <p:nvPr/>
        </p:nvSpPr>
        <p:spPr>
          <a:xfrm rot="-8100000">
            <a:off x="2887958" y="3554270"/>
            <a:ext cx="153584" cy="153584"/>
          </a:xfrm>
          <a:prstGeom prst="halfFrame">
            <a:avLst>
              <a:gd fmla="val 33333" name="adj1"/>
              <a:gd fmla="val 33333" name="adj2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8"/>
          <p:cNvSpPr/>
          <p:nvPr/>
        </p:nvSpPr>
        <p:spPr>
          <a:xfrm rot="-8100000">
            <a:off x="3877908" y="1754895"/>
            <a:ext cx="153584" cy="153584"/>
          </a:xfrm>
          <a:prstGeom prst="halfFrame">
            <a:avLst>
              <a:gd fmla="val 33333" name="adj1"/>
              <a:gd fmla="val 33333" name="adj2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8"/>
          <p:cNvSpPr/>
          <p:nvPr/>
        </p:nvSpPr>
        <p:spPr>
          <a:xfrm rot="-8100000">
            <a:off x="7411283" y="3966645"/>
            <a:ext cx="153584" cy="153584"/>
          </a:xfrm>
          <a:prstGeom prst="halfFrame">
            <a:avLst>
              <a:gd fmla="val 33333" name="adj1"/>
              <a:gd fmla="val 33333" name="adj2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8"/>
          <p:cNvSpPr/>
          <p:nvPr/>
        </p:nvSpPr>
        <p:spPr>
          <a:xfrm rot="-8100000">
            <a:off x="6726108" y="2244120"/>
            <a:ext cx="153584" cy="153584"/>
          </a:xfrm>
          <a:prstGeom prst="halfFrame">
            <a:avLst>
              <a:gd fmla="val 33333" name="adj1"/>
              <a:gd fmla="val 33333" name="adj2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8"/>
          <p:cNvSpPr/>
          <p:nvPr/>
        </p:nvSpPr>
        <p:spPr>
          <a:xfrm rot="-8100000">
            <a:off x="4596358" y="3864170"/>
            <a:ext cx="153584" cy="153584"/>
          </a:xfrm>
          <a:prstGeom prst="halfFrame">
            <a:avLst>
              <a:gd fmla="val 33333" name="adj1"/>
              <a:gd fmla="val 33333" name="adj2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89,526,124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291" name="Google Shape;291;p29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Whoa! That’s a big number, aren’t you proud?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2" name="Google Shape;292;p29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/>
          <p:nvPr/>
        </p:nvSpPr>
        <p:spPr>
          <a:xfrm>
            <a:off x="-666750" y="786200"/>
            <a:ext cx="8643300" cy="1184100"/>
          </a:xfrm>
          <a:prstGeom prst="parallelogram">
            <a:avLst>
              <a:gd fmla="val 55975" name="adj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0"/>
          <p:cNvSpPr/>
          <p:nvPr/>
        </p:nvSpPr>
        <p:spPr>
          <a:xfrm>
            <a:off x="2066925" y="2141650"/>
            <a:ext cx="5210100" cy="1184100"/>
          </a:xfrm>
          <a:prstGeom prst="parallelogram">
            <a:avLst>
              <a:gd fmla="val 55975" name="adj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0"/>
          <p:cNvSpPr/>
          <p:nvPr/>
        </p:nvSpPr>
        <p:spPr>
          <a:xfrm>
            <a:off x="1354100" y="3497125"/>
            <a:ext cx="8466300" cy="1184100"/>
          </a:xfrm>
          <a:prstGeom prst="parallelogram">
            <a:avLst>
              <a:gd fmla="val 55975" name="adj"/>
            </a:avLst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0"/>
          <p:cNvSpPr txBox="1"/>
          <p:nvPr>
            <p:ph idx="4294967295" type="ctrTitle"/>
          </p:nvPr>
        </p:nvSpPr>
        <p:spPr>
          <a:xfrm>
            <a:off x="2912230" y="1013796"/>
            <a:ext cx="3318600" cy="44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89,526,124$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301" name="Google Shape;301;p30"/>
          <p:cNvSpPr txBox="1"/>
          <p:nvPr>
            <p:ph idx="4294967295" type="subTitle"/>
          </p:nvPr>
        </p:nvSpPr>
        <p:spPr>
          <a:xfrm>
            <a:off x="2912230" y="1333059"/>
            <a:ext cx="3318900" cy="52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That’s a lot of money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02" name="Google Shape;302;p30"/>
          <p:cNvSpPr txBox="1"/>
          <p:nvPr>
            <p:ph idx="4294967295" type="ctrTitle"/>
          </p:nvPr>
        </p:nvSpPr>
        <p:spPr>
          <a:xfrm>
            <a:off x="2912063" y="3755368"/>
            <a:ext cx="3318600" cy="35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100%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303" name="Google Shape;303;p30"/>
          <p:cNvSpPr txBox="1"/>
          <p:nvPr>
            <p:ph idx="4294967295" type="subTitle"/>
          </p:nvPr>
        </p:nvSpPr>
        <p:spPr>
          <a:xfrm>
            <a:off x="2912063" y="4030825"/>
            <a:ext cx="3318900" cy="52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Total success!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04" name="Google Shape;304;p30"/>
          <p:cNvSpPr txBox="1"/>
          <p:nvPr>
            <p:ph idx="4294967295" type="ctrTitle"/>
          </p:nvPr>
        </p:nvSpPr>
        <p:spPr>
          <a:xfrm>
            <a:off x="2912381" y="2366445"/>
            <a:ext cx="3318600" cy="52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185,244 users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305" name="Google Shape;305;p30"/>
          <p:cNvSpPr txBox="1"/>
          <p:nvPr>
            <p:ph idx="4294967295" type="subTitle"/>
          </p:nvPr>
        </p:nvSpPr>
        <p:spPr>
          <a:xfrm>
            <a:off x="2912381" y="2724764"/>
            <a:ext cx="3318900" cy="52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And a lot of users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06" name="Google Shape;306;p30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 txBox="1"/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12" name="Google Shape;312;p31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3" name="Google Shape;313;p31"/>
          <p:cNvGrpSpPr/>
          <p:nvPr/>
        </p:nvGrpSpPr>
        <p:grpSpPr>
          <a:xfrm>
            <a:off x="706525" y="1878825"/>
            <a:ext cx="1834900" cy="2315200"/>
            <a:chOff x="1083025" y="1574025"/>
            <a:chExt cx="1834900" cy="2315200"/>
          </a:xfrm>
        </p:grpSpPr>
        <p:sp>
          <p:nvSpPr>
            <p:cNvPr id="314" name="Google Shape;314;p31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accent4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20XX</a:t>
              </a:r>
              <a:endParaRPr sz="800">
                <a:solidFill>
                  <a:schemeClr val="accent4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315" name="Google Shape;315;p31"/>
            <p:cNvSpPr txBox="1"/>
            <p:nvPr/>
          </p:nvSpPr>
          <p:spPr>
            <a:xfrm>
              <a:off x="1215700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Lorem Ipsum</a:t>
              </a:r>
              <a:endParaRPr b="1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316" name="Google Shape;316;p31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Lorem ipsum dolor sit amet, consectetur adipiscing.</a:t>
              </a:r>
              <a:endParaRPr sz="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cxnSp>
          <p:nvCxnSpPr>
            <p:cNvPr id="317" name="Google Shape;317;p31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8" name="Google Shape;318;p31"/>
            <p:cNvSpPr/>
            <p:nvPr/>
          </p:nvSpPr>
          <p:spPr>
            <a:xfrm flipH="1" rot="10800000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" name="Google Shape;320;p31"/>
          <p:cNvGrpSpPr/>
          <p:nvPr/>
        </p:nvGrpSpPr>
        <p:grpSpPr>
          <a:xfrm>
            <a:off x="2415474" y="1878825"/>
            <a:ext cx="1834900" cy="2315200"/>
            <a:chOff x="1083025" y="1574025"/>
            <a:chExt cx="1834900" cy="2315200"/>
          </a:xfrm>
        </p:grpSpPr>
        <p:sp>
          <p:nvSpPr>
            <p:cNvPr id="321" name="Google Shape;321;p31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accent4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20XX</a:t>
              </a:r>
              <a:endParaRPr sz="800">
                <a:solidFill>
                  <a:schemeClr val="accent4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322" name="Google Shape;322;p31"/>
            <p:cNvSpPr txBox="1"/>
            <p:nvPr/>
          </p:nvSpPr>
          <p:spPr>
            <a:xfrm>
              <a:off x="1215700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Lorem Ipsum</a:t>
              </a:r>
              <a:endParaRPr b="1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323" name="Google Shape;323;p31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Lorem ipsum dolor sit amet, consectetur adipiscing.</a:t>
              </a:r>
              <a:endParaRPr sz="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cxnSp>
          <p:nvCxnSpPr>
            <p:cNvPr id="324" name="Google Shape;324;p31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5" name="Google Shape;325;p31"/>
            <p:cNvSpPr/>
            <p:nvPr/>
          </p:nvSpPr>
          <p:spPr>
            <a:xfrm flipH="1" rot="10800000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7" name="Google Shape;327;p31"/>
          <p:cNvGrpSpPr/>
          <p:nvPr/>
        </p:nvGrpSpPr>
        <p:grpSpPr>
          <a:xfrm>
            <a:off x="4127319" y="1878114"/>
            <a:ext cx="1834900" cy="2315200"/>
            <a:chOff x="1083025" y="1574025"/>
            <a:chExt cx="1834900" cy="2315200"/>
          </a:xfrm>
        </p:grpSpPr>
        <p:sp>
          <p:nvSpPr>
            <p:cNvPr id="328" name="Google Shape;328;p31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accent4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20XX</a:t>
              </a:r>
              <a:endParaRPr sz="800">
                <a:solidFill>
                  <a:schemeClr val="accent4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329" name="Google Shape;329;p31"/>
            <p:cNvSpPr txBox="1"/>
            <p:nvPr/>
          </p:nvSpPr>
          <p:spPr>
            <a:xfrm>
              <a:off x="1215700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Lorem Ipsum</a:t>
              </a:r>
              <a:endParaRPr b="1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330" name="Google Shape;330;p31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Lorem ipsum dolor sit amet, consectetur adipiscing.</a:t>
              </a:r>
              <a:endParaRPr sz="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cxnSp>
          <p:nvCxnSpPr>
            <p:cNvPr id="331" name="Google Shape;331;p31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2" name="Google Shape;332;p31"/>
            <p:cNvSpPr/>
            <p:nvPr/>
          </p:nvSpPr>
          <p:spPr>
            <a:xfrm flipH="1" rot="10800000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" name="Google Shape;334;p31"/>
          <p:cNvGrpSpPr/>
          <p:nvPr/>
        </p:nvGrpSpPr>
        <p:grpSpPr>
          <a:xfrm>
            <a:off x="5840583" y="1878103"/>
            <a:ext cx="1834900" cy="2315200"/>
            <a:chOff x="1083025" y="1574025"/>
            <a:chExt cx="1834900" cy="2315200"/>
          </a:xfrm>
        </p:grpSpPr>
        <p:sp>
          <p:nvSpPr>
            <p:cNvPr id="335" name="Google Shape;335;p31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accent4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20XX</a:t>
              </a:r>
              <a:endParaRPr sz="800">
                <a:solidFill>
                  <a:schemeClr val="accent4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336" name="Google Shape;336;p31"/>
            <p:cNvSpPr txBox="1"/>
            <p:nvPr/>
          </p:nvSpPr>
          <p:spPr>
            <a:xfrm>
              <a:off x="1215700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Lorem Ipsum</a:t>
              </a:r>
              <a:endParaRPr b="1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337" name="Google Shape;337;p31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Lorem ipsum dolor sit amet, consectetur adipiscing.</a:t>
              </a:r>
              <a:endParaRPr sz="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cxnSp>
          <p:nvCxnSpPr>
            <p:cNvPr id="338" name="Google Shape;338;p31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9" name="Google Shape;339;p31"/>
            <p:cNvSpPr/>
            <p:nvPr/>
          </p:nvSpPr>
          <p:spPr>
            <a:xfrm flipH="1" rot="10800000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2"/>
          <p:cNvSpPr txBox="1"/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46" name="Google Shape;346;p32"/>
          <p:cNvSpPr txBox="1"/>
          <p:nvPr>
            <p:ph idx="1" type="body"/>
          </p:nvPr>
        </p:nvSpPr>
        <p:spPr>
          <a:xfrm>
            <a:off x="914575" y="1584425"/>
            <a:ext cx="2177100" cy="158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Yellow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47" name="Google Shape;347;p32"/>
          <p:cNvSpPr txBox="1"/>
          <p:nvPr>
            <p:ph idx="2" type="body"/>
          </p:nvPr>
        </p:nvSpPr>
        <p:spPr>
          <a:xfrm>
            <a:off x="3325824" y="1584425"/>
            <a:ext cx="2177100" cy="158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Blue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48" name="Google Shape;348;p32"/>
          <p:cNvSpPr txBox="1"/>
          <p:nvPr>
            <p:ph idx="3" type="body"/>
          </p:nvPr>
        </p:nvSpPr>
        <p:spPr>
          <a:xfrm>
            <a:off x="5737074" y="1584425"/>
            <a:ext cx="2177100" cy="158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Red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49" name="Google Shape;349;p32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32"/>
          <p:cNvSpPr txBox="1"/>
          <p:nvPr>
            <p:ph idx="1" type="body"/>
          </p:nvPr>
        </p:nvSpPr>
        <p:spPr>
          <a:xfrm>
            <a:off x="914575" y="3108425"/>
            <a:ext cx="2177100" cy="158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Yellow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51" name="Google Shape;351;p32"/>
          <p:cNvSpPr txBox="1"/>
          <p:nvPr>
            <p:ph idx="2" type="body"/>
          </p:nvPr>
        </p:nvSpPr>
        <p:spPr>
          <a:xfrm>
            <a:off x="3325824" y="3108425"/>
            <a:ext cx="2177100" cy="158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Blue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52" name="Google Shape;352;p32"/>
          <p:cNvSpPr txBox="1"/>
          <p:nvPr>
            <p:ph idx="3" type="body"/>
          </p:nvPr>
        </p:nvSpPr>
        <p:spPr>
          <a:xfrm>
            <a:off x="5737074" y="3108425"/>
            <a:ext cx="2177100" cy="158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Red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3"/>
          <p:cNvSpPr txBox="1"/>
          <p:nvPr>
            <p:ph idx="1" type="body"/>
          </p:nvPr>
        </p:nvSpPr>
        <p:spPr>
          <a:xfrm>
            <a:off x="752475" y="4406300"/>
            <a:ext cx="5840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358" name="Google Shape;358;p33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9" name="Google Shape;359;p33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50" y="335225"/>
            <a:ext cx="6745575" cy="342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/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63" name="Google Shape;163;p16"/>
          <p:cNvSpPr txBox="1"/>
          <p:nvPr>
            <p:ph idx="2" type="body"/>
          </p:nvPr>
        </p:nvSpPr>
        <p:spPr>
          <a:xfrm>
            <a:off x="4650178" y="1584425"/>
            <a:ext cx="3264000" cy="295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164" name="Google Shape;164;p16"/>
          <p:cNvSpPr txBox="1"/>
          <p:nvPr>
            <p:ph idx="1" type="body"/>
          </p:nvPr>
        </p:nvSpPr>
        <p:spPr>
          <a:xfrm>
            <a:off x="914575" y="1584425"/>
            <a:ext cx="3264000" cy="295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165" name="Google Shape;165;p16"/>
          <p:cNvSpPr txBox="1"/>
          <p:nvPr>
            <p:ph idx="2" type="body"/>
          </p:nvPr>
        </p:nvSpPr>
        <p:spPr>
          <a:xfrm>
            <a:off x="914575" y="3957350"/>
            <a:ext cx="6411000" cy="67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</a:rPr>
              <a:t>More info on how to use this template at </a:t>
            </a:r>
            <a:r>
              <a:rPr b="1" lang="en" sz="1200" u="sng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slidescarnival.com/help-use-presentation-template</a:t>
            </a:r>
            <a:endParaRPr b="1"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</a:rPr>
              <a:t>This template is free to use under </a:t>
            </a:r>
            <a:r>
              <a:rPr lang="en" sz="1200" u="sng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chemeClr val="accent2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</a:endParaRPr>
          </a:p>
        </p:txBody>
      </p:sp>
      <p:sp>
        <p:nvSpPr>
          <p:cNvPr id="166" name="Google Shape;166;p16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4"/>
          <p:cNvSpPr/>
          <p:nvPr/>
        </p:nvSpPr>
        <p:spPr>
          <a:xfrm>
            <a:off x="3829050" y="-50"/>
            <a:ext cx="5314800" cy="5143500"/>
          </a:xfrm>
          <a:prstGeom prst="parallelogram">
            <a:avLst>
              <a:gd fmla="val 55588" name="adj"/>
            </a:avLst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4"/>
          <p:cNvSpPr txBox="1"/>
          <p:nvPr>
            <p:ph idx="4294967295" type="body"/>
          </p:nvPr>
        </p:nvSpPr>
        <p:spPr>
          <a:xfrm>
            <a:off x="1266825" y="671150"/>
            <a:ext cx="3048000" cy="167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Merriweather"/>
                <a:ea typeface="Merriweather"/>
                <a:cs typeface="Merriweather"/>
                <a:sym typeface="Merriweather"/>
              </a:rPr>
              <a:t>Mobile</a:t>
            </a:r>
            <a:r>
              <a:rPr lang="en">
                <a:solidFill>
                  <a:schemeClr val="accent4"/>
                </a:solidFill>
                <a:latin typeface="Merriweather"/>
                <a:ea typeface="Merriweather"/>
                <a:cs typeface="Merriweather"/>
                <a:sym typeface="Merriweather"/>
              </a:rPr>
              <a:t> project</a:t>
            </a:r>
            <a:endParaRPr>
              <a:solidFill>
                <a:schemeClr val="accent4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66" name="Google Shape;366;p34"/>
          <p:cNvSpPr/>
          <p:nvPr/>
        </p:nvSpPr>
        <p:spPr>
          <a:xfrm>
            <a:off x="548580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Place your screenshot here</a:t>
            </a:r>
            <a:endParaRPr sz="1000">
              <a:solidFill>
                <a:schemeClr val="accent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67" name="Google Shape;367;p34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368" name="Google Shape;368;p34"/>
          <p:cNvGrpSpPr/>
          <p:nvPr/>
        </p:nvGrpSpPr>
        <p:grpSpPr>
          <a:xfrm>
            <a:off x="5426675" y="373572"/>
            <a:ext cx="2119546" cy="4396359"/>
            <a:chOff x="2547150" y="238125"/>
            <a:chExt cx="2525675" cy="5238750"/>
          </a:xfrm>
        </p:grpSpPr>
        <p:sp>
          <p:nvSpPr>
            <p:cNvPr id="369" name="Google Shape;369;p34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"/>
          <p:cNvSpPr/>
          <p:nvPr/>
        </p:nvSpPr>
        <p:spPr>
          <a:xfrm>
            <a:off x="3829050" y="-50"/>
            <a:ext cx="5314800" cy="5143500"/>
          </a:xfrm>
          <a:prstGeom prst="parallelogram">
            <a:avLst>
              <a:gd fmla="val 55588" name="adj"/>
            </a:avLst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5"/>
          <p:cNvSpPr txBox="1"/>
          <p:nvPr>
            <p:ph idx="4294967295" type="body"/>
          </p:nvPr>
        </p:nvSpPr>
        <p:spPr>
          <a:xfrm>
            <a:off x="1266825" y="671150"/>
            <a:ext cx="3048000" cy="167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Merriweather"/>
                <a:ea typeface="Merriweather"/>
                <a:cs typeface="Merriweather"/>
                <a:sym typeface="Merriweather"/>
              </a:rPr>
              <a:t>Tablet</a:t>
            </a:r>
            <a:r>
              <a:rPr lang="en">
                <a:solidFill>
                  <a:schemeClr val="accent4"/>
                </a:solidFill>
                <a:latin typeface="Merriweather"/>
                <a:ea typeface="Merriweather"/>
                <a:cs typeface="Merriweather"/>
                <a:sym typeface="Merriweather"/>
              </a:rPr>
              <a:t> project</a:t>
            </a:r>
            <a:endParaRPr>
              <a:solidFill>
                <a:schemeClr val="accent4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79" name="Google Shape;379;p35"/>
          <p:cNvSpPr/>
          <p:nvPr/>
        </p:nvSpPr>
        <p:spPr>
          <a:xfrm>
            <a:off x="518295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Place your screenshot here</a:t>
            </a:r>
            <a:endParaRPr sz="1000">
              <a:solidFill>
                <a:schemeClr val="accent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80" name="Google Shape;380;p35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381" name="Google Shape;381;p35"/>
          <p:cNvGrpSpPr/>
          <p:nvPr/>
        </p:nvGrpSpPr>
        <p:grpSpPr>
          <a:xfrm>
            <a:off x="5118252" y="465959"/>
            <a:ext cx="2736410" cy="4222433"/>
            <a:chOff x="2112475" y="238125"/>
            <a:chExt cx="3395050" cy="5238750"/>
          </a:xfrm>
        </p:grpSpPr>
        <p:sp>
          <p:nvSpPr>
            <p:cNvPr id="382" name="Google Shape;382;p35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/>
          <p:nvPr/>
        </p:nvSpPr>
        <p:spPr>
          <a:xfrm>
            <a:off x="3829050" y="-50"/>
            <a:ext cx="5314800" cy="5143500"/>
          </a:xfrm>
          <a:prstGeom prst="parallelogram">
            <a:avLst>
              <a:gd fmla="val 55588" name="adj"/>
            </a:avLst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6"/>
          <p:cNvSpPr txBox="1"/>
          <p:nvPr>
            <p:ph idx="4294967295" type="body"/>
          </p:nvPr>
        </p:nvSpPr>
        <p:spPr>
          <a:xfrm>
            <a:off x="1266825" y="671150"/>
            <a:ext cx="4695900" cy="123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Merriweather"/>
                <a:ea typeface="Merriweather"/>
                <a:cs typeface="Merriweather"/>
                <a:sym typeface="Merriweather"/>
              </a:rPr>
              <a:t>Desktop</a:t>
            </a:r>
            <a:r>
              <a:rPr lang="en">
                <a:solidFill>
                  <a:schemeClr val="accent4"/>
                </a:solidFill>
                <a:latin typeface="Merriweather"/>
                <a:ea typeface="Merriweather"/>
                <a:cs typeface="Merriweather"/>
                <a:sym typeface="Merriweather"/>
              </a:rPr>
              <a:t> project</a:t>
            </a:r>
            <a:endParaRPr>
              <a:solidFill>
                <a:schemeClr val="accent4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92" name="Google Shape;392;p36"/>
          <p:cNvSpPr/>
          <p:nvPr/>
        </p:nvSpPr>
        <p:spPr>
          <a:xfrm>
            <a:off x="4038750" y="2209200"/>
            <a:ext cx="3600000" cy="22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Place your screenshot here</a:t>
            </a:r>
            <a:endParaRPr sz="1000">
              <a:solidFill>
                <a:schemeClr val="accent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93" name="Google Shape;393;p36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394" name="Google Shape;394;p36"/>
          <p:cNvGrpSpPr/>
          <p:nvPr/>
        </p:nvGrpSpPr>
        <p:grpSpPr>
          <a:xfrm>
            <a:off x="3524298" y="2066757"/>
            <a:ext cx="4629247" cy="2712220"/>
            <a:chOff x="1177450" y="241631"/>
            <a:chExt cx="6173152" cy="3616776"/>
          </a:xfrm>
        </p:grpSpPr>
        <p:sp>
          <p:nvSpPr>
            <p:cNvPr id="395" name="Google Shape;395;p36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36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8DF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36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36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8DF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7"/>
          <p:cNvSpPr txBox="1"/>
          <p:nvPr>
            <p:ph idx="4294967295" type="ctrTitle"/>
          </p:nvPr>
        </p:nvSpPr>
        <p:spPr>
          <a:xfrm>
            <a:off x="1108800" y="1126150"/>
            <a:ext cx="40899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0">
                <a:solidFill>
                  <a:schemeClr val="accent1"/>
                </a:solidFill>
              </a:rPr>
              <a:t>Thanks!</a:t>
            </a:r>
            <a:endParaRPr i="1" sz="8000">
              <a:solidFill>
                <a:schemeClr val="accent1"/>
              </a:solidFill>
            </a:endParaRPr>
          </a:p>
        </p:txBody>
      </p:sp>
      <p:sp>
        <p:nvSpPr>
          <p:cNvPr id="404" name="Google Shape;404;p37"/>
          <p:cNvSpPr txBox="1"/>
          <p:nvPr>
            <p:ph idx="4294967295" type="subTitle"/>
          </p:nvPr>
        </p:nvSpPr>
        <p:spPr>
          <a:xfrm>
            <a:off x="1108799" y="2478175"/>
            <a:ext cx="3291000" cy="175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</a:rPr>
              <a:t>Any questions?</a:t>
            </a:r>
            <a:endParaRPr b="1" sz="18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@username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user@mail.me</a:t>
            </a:r>
            <a:endParaRPr sz="1800"/>
          </a:p>
        </p:txBody>
      </p:sp>
      <p:sp>
        <p:nvSpPr>
          <p:cNvPr id="405" name="Google Shape;405;p37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6" name="Google Shape;406;p37"/>
          <p:cNvPicPr preferRelativeResize="0"/>
          <p:nvPr/>
        </p:nvPicPr>
        <p:blipFill rotWithShape="1">
          <a:blip r:embed="rId3">
            <a:alphaModFix/>
          </a:blip>
          <a:srcRect b="39150" l="0" r="0" t="11658"/>
          <a:stretch/>
        </p:blipFill>
        <p:spPr>
          <a:xfrm>
            <a:off x="4183625" y="1764525"/>
            <a:ext cx="4579500" cy="3379200"/>
          </a:xfrm>
          <a:prstGeom prst="parallelogram">
            <a:avLst>
              <a:gd fmla="val 55926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8"/>
          <p:cNvSpPr txBox="1"/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12" name="Google Shape;412;p38"/>
          <p:cNvSpPr txBox="1"/>
          <p:nvPr>
            <p:ph idx="1" type="body"/>
          </p:nvPr>
        </p:nvSpPr>
        <p:spPr>
          <a:xfrm>
            <a:off x="914575" y="1584425"/>
            <a:ext cx="6999600" cy="29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413" name="Google Shape;413;p38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9"/>
          <p:cNvSpPr txBox="1"/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19" name="Google Shape;419;p39"/>
          <p:cNvSpPr txBox="1"/>
          <p:nvPr>
            <p:ph idx="1" type="body"/>
          </p:nvPr>
        </p:nvSpPr>
        <p:spPr>
          <a:xfrm>
            <a:off x="914575" y="1584425"/>
            <a:ext cx="6999600" cy="29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Titles: Merriweather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Body copy: IBM Plex Sans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https://www.fontsquirrel.com/fonts/merriweather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https://www.fontsquirrel.com/fonts/ibm-plex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0" name="Google Shape;420;p39"/>
          <p:cNvSpPr txBox="1"/>
          <p:nvPr/>
        </p:nvSpPr>
        <p:spPr>
          <a:xfrm>
            <a:off x="914575" y="4171650"/>
            <a:ext cx="6026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421" name="Google Shape;421;p39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0"/>
          <p:cNvSpPr txBox="1"/>
          <p:nvPr>
            <p:ph idx="4294967295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▰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▰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▰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427" name="Google Shape;427;p40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428" name="Google Shape;428;p40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9" name="Google Shape;429;p40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0" name="Google Shape;430;p40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34" name="Google Shape;434;p40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435" name="Google Shape;435;p40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37" name="Google Shape;437;p40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438" name="Google Shape;438;p40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40" name="Google Shape;440;p40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1" name="Google Shape;441;p40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42" name="Google Shape;442;p40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443" name="Google Shape;443;p40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6" name="Google Shape;446;p40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447" name="Google Shape;447;p40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1" name="Google Shape;451;p40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52" name="Google Shape;452;p40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453" name="Google Shape;453;p40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73" name="Google Shape;473;p40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474" name="Google Shape;474;p40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76" name="Google Shape;476;p40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477" name="Google Shape;477;p40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0" name="Google Shape;480;p40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481" name="Google Shape;481;p40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4" name="Google Shape;484;p40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485" name="Google Shape;485;p40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89" name="Google Shape;489;p40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0" name="Google Shape;490;p40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1" name="Google Shape;491;p40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2" name="Google Shape;492;p40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93" name="Google Shape;493;p40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94" name="Google Shape;494;p40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96" name="Google Shape;496;p40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97" name="Google Shape;497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99" name="Google Shape;499;p40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500" name="Google Shape;500;p40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2" name="Google Shape;502;p40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503" name="Google Shape;503;p40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5" name="Google Shape;505;p40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506" name="Google Shape;506;p40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10" name="Google Shape;510;p40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511" name="Google Shape;511;p40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13" name="Google Shape;513;p40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514" name="Google Shape;514;p40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17" name="Google Shape;517;p40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18" name="Google Shape;518;p40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519" name="Google Shape;519;p40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21" name="Google Shape;521;p40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522" name="Google Shape;522;p40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6" name="Google Shape;526;p40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27" name="Google Shape;527;p40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528" name="Google Shape;528;p40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30" name="Google Shape;530;p40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531" name="Google Shape;531;p40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36" name="Google Shape;536;p40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537" name="Google Shape;537;p40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42" name="Google Shape;542;p40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543" name="Google Shape;543;p40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47" name="Google Shape;547;p40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8" name="Google Shape;548;p40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9" name="Google Shape;549;p40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50" name="Google Shape;550;p40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551" name="Google Shape;551;p40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53" name="Google Shape;553;p40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554" name="Google Shape;554;p40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56" name="Google Shape;556;p40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557" name="Google Shape;557;p40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59" name="Google Shape;559;p40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60" name="Google Shape;560;p40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561" name="Google Shape;561;p4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63" name="Google Shape;563;p40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564" name="Google Shape;564;p40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69" name="Google Shape;569;p40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570" name="Google Shape;570;p40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72" name="Google Shape;572;p40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3" name="Google Shape;573;p40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74" name="Google Shape;574;p40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575" name="Google Shape;575;p40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77" name="Google Shape;577;p40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578" name="Google Shape;578;p40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80" name="Google Shape;580;p40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81" name="Google Shape;581;p40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582" name="Google Shape;582;p40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84" name="Google Shape;584;p40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585" name="Google Shape;585;p40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88" name="Google Shape;588;p40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9" name="Google Shape;589;p40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90" name="Google Shape;590;p40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591" name="Google Shape;591;p40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93" name="Google Shape;593;p40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594" name="Google Shape;594;p40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98" name="Google Shape;598;p40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99" name="Google Shape;599;p40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02" name="Google Shape;602;p40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603" name="Google Shape;603;p40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05" name="Google Shape;605;p40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606" name="Google Shape;606;p40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09" name="Google Shape;609;p40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610" name="Google Shape;610;p40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15" name="Google Shape;615;p40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616" name="Google Shape;616;p40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18" name="Google Shape;618;p40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619" name="Google Shape;619;p40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24" name="Google Shape;624;p40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25" name="Google Shape;625;p40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626" name="Google Shape;626;p40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28" name="Google Shape;628;p40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629" name="Google Shape;629;p40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33" name="Google Shape;633;p40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34" name="Google Shape;634;p40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635" name="Google Shape;635;p40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38" name="Google Shape;638;p40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639" name="Google Shape;639;p40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42" name="Google Shape;642;p40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3" name="Google Shape;643;p40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4" name="Google Shape;644;p40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45" name="Google Shape;645;p40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646" name="Google Shape;646;p40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49" name="Google Shape;649;p40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50" name="Google Shape;650;p40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651" name="Google Shape;651;p40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54" name="Google Shape;654;p40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55" name="Google Shape;655;p40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656" name="Google Shape;656;p40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61" name="Google Shape;661;p40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662" name="Google Shape;662;p40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65" name="Google Shape;665;p40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666" name="Google Shape;666;p40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69" name="Google Shape;669;p40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670" name="Google Shape;670;p40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75" name="Google Shape;675;p40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676" name="Google Shape;676;p40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81" name="Google Shape;681;p40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682" name="Google Shape;682;p40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84" name="Google Shape;684;p40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685" name="Google Shape;685;p40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91" name="Google Shape;691;p40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92" name="Google Shape;692;p40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693" name="Google Shape;693;p40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98" name="Google Shape;698;p40"/>
          <p:cNvGrpSpPr/>
          <p:nvPr/>
        </p:nvGrpSpPr>
        <p:grpSpPr>
          <a:xfrm>
            <a:off x="6283418" y="2106199"/>
            <a:ext cx="432570" cy="421334"/>
            <a:chOff x="5926225" y="921350"/>
            <a:chExt cx="517800" cy="504350"/>
          </a:xfrm>
        </p:grpSpPr>
        <p:sp>
          <p:nvSpPr>
            <p:cNvPr id="699" name="Google Shape;699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701" name="Google Shape;701;p40"/>
          <p:cNvSpPr/>
          <p:nvPr/>
        </p:nvSpPr>
        <p:spPr>
          <a:xfrm>
            <a:off x="6477338" y="23422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2" name="Google Shape;702;p40"/>
          <p:cNvGrpSpPr/>
          <p:nvPr/>
        </p:nvGrpSpPr>
        <p:grpSpPr>
          <a:xfrm>
            <a:off x="7168405" y="2085579"/>
            <a:ext cx="432570" cy="421334"/>
            <a:chOff x="5926225" y="921350"/>
            <a:chExt cx="517800" cy="504350"/>
          </a:xfrm>
        </p:grpSpPr>
        <p:sp>
          <p:nvSpPr>
            <p:cNvPr id="703" name="Google Shape;703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5" name="Google Shape;705;p40"/>
          <p:cNvSpPr/>
          <p:nvPr/>
        </p:nvSpPr>
        <p:spPr>
          <a:xfrm>
            <a:off x="7362326" y="23216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6" name="Google Shape;706;p40"/>
          <p:cNvGrpSpPr/>
          <p:nvPr/>
        </p:nvGrpSpPr>
        <p:grpSpPr>
          <a:xfrm>
            <a:off x="6283685" y="2834621"/>
            <a:ext cx="1075937" cy="1047989"/>
            <a:chOff x="5926225" y="921350"/>
            <a:chExt cx="517800" cy="504350"/>
          </a:xfrm>
        </p:grpSpPr>
        <p:sp>
          <p:nvSpPr>
            <p:cNvPr id="707" name="Google Shape;707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E69138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E69138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9" name="Google Shape;709;p40"/>
          <p:cNvSpPr/>
          <p:nvPr/>
        </p:nvSpPr>
        <p:spPr>
          <a:xfrm>
            <a:off x="6765998" y="34217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6D9EEB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40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1" name="Google Shape;711;p40"/>
          <p:cNvSpPr txBox="1"/>
          <p:nvPr>
            <p:ph idx="4294967295" type="body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Find</a:t>
            </a:r>
            <a:r>
              <a:rPr b="1" lang="en" sz="900"/>
              <a:t>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" name="Google Shape;716;p41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717" name="Google Shape;717;p41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41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41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41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3" name="Google Shape;723;p41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724" name="Google Shape;724;p41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41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8" name="Google Shape;728;p41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729" name="Google Shape;729;p41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41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41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2" name="Google Shape;732;p41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733" name="Google Shape;733;p41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41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41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8" name="Google Shape;738;p41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739" name="Google Shape;739;p41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2" name="Google Shape;742;p41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743" name="Google Shape;743;p41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41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41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41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7" name="Google Shape;747;p41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748" name="Google Shape;748;p41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41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41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41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3" name="Google Shape;753;p41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754" name="Google Shape;754;p41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41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41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41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41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41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0" name="Google Shape;760;p41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761" name="Google Shape;761;p41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41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3" name="Google Shape;763;p41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764" name="Google Shape;764;p41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41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41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7" name="Google Shape;767;p41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768" name="Google Shape;768;p41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41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41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4" name="Google Shape;774;p41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775" name="Google Shape;775;p41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41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41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41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0" name="Google Shape;780;p41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781" name="Google Shape;781;p41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41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41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4" name="Google Shape;784;p41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785" name="Google Shape;785;p41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786" name="Google Shape;786;p41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41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41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41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41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41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41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41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41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41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96" name="Google Shape;796;p41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41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41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41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41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41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2" name="Google Shape;802;p41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803" name="Google Shape;803;p41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7" name="Google Shape;807;p41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808" name="Google Shape;808;p41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41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41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41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41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3" name="Google Shape;813;p41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814" name="Google Shape;814;p41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41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41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41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41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41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0" name="Google Shape;820;p41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821" name="Google Shape;821;p41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41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41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41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5" name="Google Shape;825;p41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826" name="Google Shape;826;p41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41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41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41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0" name="Google Shape;830;p41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831" name="Google Shape;831;p41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41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41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6" name="Google Shape;836;p41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837" name="Google Shape;837;p4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4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4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4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4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4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4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4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4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4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47" name="Google Shape;847;p41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848" name="Google Shape;848;p41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1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41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51" name="Google Shape;851;p41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852" name="Google Shape;852;p4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4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4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4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4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4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4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4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4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4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62" name="Google Shape;862;p41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863" name="Google Shape;863;p41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41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41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41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67" name="Google Shape;867;p41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868" name="Google Shape;868;p4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4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4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4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4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4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4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4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4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877;p4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78" name="Google Shape;878;p41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879" name="Google Shape;879;p41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41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41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41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41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41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6" name="Google Shape;886;p41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887" name="Google Shape;887;p41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1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1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41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1" name="Google Shape;891;p41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892" name="Google Shape;892;p41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41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41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1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6" name="Google Shape;896;p41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897" name="Google Shape;897;p41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41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41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1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1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2" name="Google Shape;902;p41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903" name="Google Shape;903;p41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1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1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1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1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41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9" name="Google Shape;909;p41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910" name="Google Shape;910;p41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41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41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3" name="Google Shape;913;p41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914" name="Google Shape;914;p41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1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1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41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41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9" name="Google Shape;919;p41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920" name="Google Shape;920;p41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41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41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41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41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1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6" name="Google Shape;926;p41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927" name="Google Shape;927;p41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41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1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0" name="Google Shape;930;p41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931" name="Google Shape;931;p41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41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5" name="Google Shape;935;p41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936" name="Google Shape;936;p41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2" name="Google Shape;942;p41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943" name="Google Shape;943;p41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0" name="Google Shape;950;p41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951" name="Google Shape;951;p41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1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1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41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5" name="Google Shape;955;p41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956" name="Google Shape;956;p41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41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1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9" name="Google Shape;959;p41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960" name="Google Shape;960;p41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41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1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3" name="Google Shape;963;p41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964" name="Google Shape;964;p41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41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41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1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8" name="Google Shape;968;p41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969" name="Google Shape;969;p41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41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1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41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3" name="Google Shape;973;p41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974" name="Google Shape;974;p41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1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1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1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41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9" name="Google Shape;979;p41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980" name="Google Shape;980;p41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1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1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41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41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1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6" name="Google Shape;986;p41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987" name="Google Shape;987;p41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1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1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41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41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1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1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4" name="Google Shape;994;p41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995" name="Google Shape;995;p41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41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1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1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1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41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1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1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41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1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1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41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7" name="Google Shape;1007;p41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008" name="Google Shape;1008;p41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41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41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41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2" name="Google Shape;1012;p41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013" name="Google Shape;1013;p41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41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41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6" name="Google Shape;1016;p41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017" name="Google Shape;1017;p41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41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1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1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41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1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3" name="Google Shape;1023;p41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024" name="Google Shape;1024;p41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41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41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41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41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41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41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41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2" name="Google Shape;1032;p41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033" name="Google Shape;1033;p41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1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1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1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41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41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1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1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41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41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41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1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5" name="Google Shape;1045;p41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046" name="Google Shape;1046;p41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41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41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41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1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1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1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1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1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1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41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1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8" name="Google Shape;1058;p41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059" name="Google Shape;1059;p41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1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41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41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1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1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1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41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41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1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1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41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1" name="Google Shape;1071;p41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072" name="Google Shape;1072;p41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1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1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41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41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1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8" name="Google Shape;1078;p41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079" name="Google Shape;1079;p41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41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1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1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41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41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1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1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1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1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41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41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1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41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41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4" name="Google Shape;1094;p41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095" name="Google Shape;1095;p41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1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1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1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1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0" name="Google Shape;1100;p41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101" name="Google Shape;1101;p41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102" name="Google Shape;1102;p41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1103;p41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1104;p41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5" name="Google Shape;1105;p41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106" name="Google Shape;1106;p41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7" name="Google Shape;1107;p41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41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9" name="Google Shape;1109;p41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110" name="Google Shape;1110;p41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41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41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3" name="Google Shape;1113;p41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114" name="Google Shape;1114;p41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41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41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17" name="Google Shape;1117;p41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118" name="Google Shape;1118;p41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1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1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41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1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1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6" name="Google Shape;1126;p41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127" name="Google Shape;1127;p41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1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1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1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1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41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41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1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1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41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1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1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41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1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1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41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1" name="Google Shape;1151;p41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152" name="Google Shape;1152;p41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153" name="Google Shape;1153;p4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4" name="Google Shape;1154;p4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5" name="Google Shape;1155;p41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156" name="Google Shape;1156;p4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7" name="Google Shape;1157;p4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8" name="Google Shape;1158;p41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159" name="Google Shape;1159;p4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0" name="Google Shape;1160;p4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61" name="Google Shape;1161;p41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162" name="Google Shape;1162;p41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42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68" name="Google Shape;1168;p42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accent1"/>
                </a:solidFill>
              </a:rPr>
              <a:t>😉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169" name="Google Shape;1169;p42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0" name="Google Shape;1170;p42"/>
          <p:cNvSpPr txBox="1"/>
          <p:nvPr>
            <p:ph idx="4294967295" type="body"/>
          </p:nvPr>
        </p:nvSpPr>
        <p:spPr>
          <a:xfrm>
            <a:off x="2200525" y="856425"/>
            <a:ext cx="58590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5" name="Google Shape;1175;p4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6" name="Google Shape;1176;p43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77" name="Google Shape;1177;p43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178" name="Google Shape;1178;p43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179" name="Google Shape;1179;p43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80" name="Google Shape;1180;p43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81" name="Google Shape;1181;p43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182" name="Google Shape;1182;p43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83" name="Google Shape;1183;p43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84" name="Google Shape;1184;p43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185" name="Google Shape;1185;p43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86" name="Google Shape;1186;p43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87" name="Google Shape;1187;p43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188" name="Google Shape;1188;p43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89" name="Google Shape;1189;p43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>
            <p:ph idx="4294967295" type="ctrTitle"/>
          </p:nvPr>
        </p:nvSpPr>
        <p:spPr>
          <a:xfrm>
            <a:off x="1108800" y="1126150"/>
            <a:ext cx="40899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600">
                <a:solidFill>
                  <a:schemeClr val="accent1"/>
                </a:solidFill>
              </a:rPr>
              <a:t>Hello!</a:t>
            </a:r>
            <a:endParaRPr i="1" sz="9600">
              <a:solidFill>
                <a:schemeClr val="accent1"/>
              </a:solidFill>
            </a:endParaRPr>
          </a:p>
        </p:txBody>
      </p:sp>
      <p:sp>
        <p:nvSpPr>
          <p:cNvPr id="172" name="Google Shape;172;p17"/>
          <p:cNvSpPr txBox="1"/>
          <p:nvPr>
            <p:ph idx="4294967295" type="subTitle"/>
          </p:nvPr>
        </p:nvSpPr>
        <p:spPr>
          <a:xfrm>
            <a:off x="1108799" y="2478175"/>
            <a:ext cx="3291000" cy="175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</a:rPr>
              <a:t>I am Jayden Smith</a:t>
            </a:r>
            <a:endParaRPr b="1" sz="18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</a:t>
            </a:r>
            <a:endParaRPr b="1" sz="1800"/>
          </a:p>
        </p:txBody>
      </p:sp>
      <p:sp>
        <p:nvSpPr>
          <p:cNvPr id="173" name="Google Shape;173;p17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4" name="Google Shape;174;p17"/>
          <p:cNvPicPr preferRelativeResize="0"/>
          <p:nvPr/>
        </p:nvPicPr>
        <p:blipFill rotWithShape="1">
          <a:blip r:embed="rId3">
            <a:alphaModFix/>
          </a:blip>
          <a:srcRect b="39150" l="0" r="0" t="11658"/>
          <a:stretch/>
        </p:blipFill>
        <p:spPr>
          <a:xfrm>
            <a:off x="4183625" y="1764525"/>
            <a:ext cx="4579500" cy="3379200"/>
          </a:xfrm>
          <a:prstGeom prst="parallelogram">
            <a:avLst>
              <a:gd fmla="val 55926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>
            <p:ph type="ctrTitle"/>
          </p:nvPr>
        </p:nvSpPr>
        <p:spPr>
          <a:xfrm>
            <a:off x="1790700" y="2099613"/>
            <a:ext cx="5562600" cy="58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Transition Headline</a:t>
            </a:r>
            <a:endParaRPr/>
          </a:p>
        </p:txBody>
      </p:sp>
      <p:sp>
        <p:nvSpPr>
          <p:cNvPr id="180" name="Google Shape;180;p18"/>
          <p:cNvSpPr txBox="1"/>
          <p:nvPr>
            <p:ph idx="1" type="subTitle"/>
          </p:nvPr>
        </p:nvSpPr>
        <p:spPr>
          <a:xfrm>
            <a:off x="1790700" y="2778688"/>
            <a:ext cx="5562600" cy="2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idx="1" type="body"/>
          </p:nvPr>
        </p:nvSpPr>
        <p:spPr>
          <a:xfrm>
            <a:off x="2746950" y="1037200"/>
            <a:ext cx="3650100" cy="306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86" name="Google Shape;186;p19"/>
          <p:cNvSpPr txBox="1"/>
          <p:nvPr>
            <p:ph idx="12" type="sldNum"/>
          </p:nvPr>
        </p:nvSpPr>
        <p:spPr>
          <a:xfrm>
            <a:off x="4354950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/>
              <a:t>s</a:t>
            </a:r>
            <a:r>
              <a:rPr lang="en"/>
              <a:t>lide </a:t>
            </a:r>
            <a:r>
              <a:rPr lang="en"/>
              <a:t>t</a:t>
            </a:r>
            <a:r>
              <a:rPr lang="en"/>
              <a:t>itle</a:t>
            </a:r>
            <a:endParaRPr/>
          </a:p>
        </p:txBody>
      </p:sp>
      <p:sp>
        <p:nvSpPr>
          <p:cNvPr id="192" name="Google Shape;192;p20"/>
          <p:cNvSpPr txBox="1"/>
          <p:nvPr>
            <p:ph idx="1" type="body"/>
          </p:nvPr>
        </p:nvSpPr>
        <p:spPr>
          <a:xfrm>
            <a:off x="914575" y="1584425"/>
            <a:ext cx="6999600" cy="29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93" name="Google Shape;193;p20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idx="4294967295" type="ctrTitle"/>
          </p:nvPr>
        </p:nvSpPr>
        <p:spPr>
          <a:xfrm>
            <a:off x="1834700" y="2878750"/>
            <a:ext cx="54747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</a:t>
            </a:r>
            <a:r>
              <a:rPr lang="en" sz="6000"/>
              <a:t>c</a:t>
            </a:r>
            <a:r>
              <a:rPr lang="en" sz="6000"/>
              <a:t>oncept</a:t>
            </a:r>
            <a:endParaRPr sz="6000"/>
          </a:p>
        </p:txBody>
      </p:sp>
      <p:sp>
        <p:nvSpPr>
          <p:cNvPr id="199" name="Google Shape;199;p21"/>
          <p:cNvSpPr txBox="1"/>
          <p:nvPr>
            <p:ph idx="4294967295" type="subTitle"/>
          </p:nvPr>
        </p:nvSpPr>
        <p:spPr>
          <a:xfrm>
            <a:off x="1834700" y="3868755"/>
            <a:ext cx="54747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sp>
        <p:nvSpPr>
          <p:cNvPr id="200" name="Google Shape;200;p21"/>
          <p:cNvSpPr/>
          <p:nvPr/>
        </p:nvSpPr>
        <p:spPr>
          <a:xfrm>
            <a:off x="4850961" y="2347428"/>
            <a:ext cx="309922" cy="29592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D966"/>
              </a:gs>
              <a:gs pos="100000">
                <a:srgbClr val="FF99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21"/>
          <p:cNvGrpSpPr/>
          <p:nvPr/>
        </p:nvGrpSpPr>
        <p:grpSpPr>
          <a:xfrm>
            <a:off x="4465989" y="685736"/>
            <a:ext cx="1327693" cy="1328061"/>
            <a:chOff x="6654650" y="3665275"/>
            <a:chExt cx="409100" cy="409125"/>
          </a:xfrm>
        </p:grpSpPr>
        <p:sp>
          <p:nvSpPr>
            <p:cNvPr id="202" name="Google Shape;202;p21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" name="Google Shape;204;p21"/>
          <p:cNvGrpSpPr/>
          <p:nvPr/>
        </p:nvGrpSpPr>
        <p:grpSpPr>
          <a:xfrm rot="1057036">
            <a:off x="3186624" y="1729667"/>
            <a:ext cx="877205" cy="877270"/>
            <a:chOff x="570875" y="4322250"/>
            <a:chExt cx="443300" cy="443325"/>
          </a:xfrm>
        </p:grpSpPr>
        <p:sp>
          <p:nvSpPr>
            <p:cNvPr id="205" name="Google Shape;205;p21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21"/>
          <p:cNvSpPr/>
          <p:nvPr/>
        </p:nvSpPr>
        <p:spPr>
          <a:xfrm rot="2466634">
            <a:off x="3285181" y="943088"/>
            <a:ext cx="430587" cy="41113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D966"/>
              </a:gs>
              <a:gs pos="100000">
                <a:srgbClr val="FF99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 rot="-1609681">
            <a:off x="3914898" y="1201753"/>
            <a:ext cx="309884" cy="29588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D966"/>
              </a:gs>
              <a:gs pos="100000">
                <a:srgbClr val="FF99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"/>
          <p:cNvSpPr/>
          <p:nvPr/>
        </p:nvSpPr>
        <p:spPr>
          <a:xfrm rot="2926628">
            <a:off x="5793700" y="1436166"/>
            <a:ext cx="232047" cy="22156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D966"/>
              </a:gs>
              <a:gs pos="100000">
                <a:srgbClr val="FF99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"/>
          <p:cNvSpPr/>
          <p:nvPr/>
        </p:nvSpPr>
        <p:spPr>
          <a:xfrm rot="-1608938">
            <a:off x="4828037" y="332830"/>
            <a:ext cx="209055" cy="19961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D966"/>
              </a:gs>
              <a:gs pos="100000">
                <a:srgbClr val="FF99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/>
          <p:nvPr>
            <p:ph idx="1" type="body"/>
          </p:nvPr>
        </p:nvSpPr>
        <p:spPr>
          <a:xfrm>
            <a:off x="914575" y="1584425"/>
            <a:ext cx="3264000" cy="295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19" name="Google Shape;219;p22"/>
          <p:cNvSpPr txBox="1"/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</a:t>
            </a:r>
            <a:r>
              <a:rPr lang="en"/>
              <a:t>a</a:t>
            </a:r>
            <a:r>
              <a:rPr lang="en"/>
              <a:t>lso </a:t>
            </a:r>
            <a:r>
              <a:rPr lang="en"/>
              <a:t>s</a:t>
            </a:r>
            <a:r>
              <a:rPr lang="en"/>
              <a:t>plit </a:t>
            </a:r>
            <a:r>
              <a:rPr lang="en"/>
              <a:t>y</a:t>
            </a:r>
            <a:r>
              <a:rPr lang="en"/>
              <a:t>our </a:t>
            </a:r>
            <a:r>
              <a:rPr lang="en"/>
              <a:t>c</a:t>
            </a:r>
            <a:r>
              <a:rPr lang="en"/>
              <a:t>ontent</a:t>
            </a:r>
            <a:endParaRPr/>
          </a:p>
        </p:txBody>
      </p:sp>
      <p:sp>
        <p:nvSpPr>
          <p:cNvPr id="220" name="Google Shape;220;p22"/>
          <p:cNvSpPr txBox="1"/>
          <p:nvPr>
            <p:ph idx="2" type="body"/>
          </p:nvPr>
        </p:nvSpPr>
        <p:spPr>
          <a:xfrm>
            <a:off x="4650178" y="1584425"/>
            <a:ext cx="3264000" cy="295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221" name="Google Shape;221;p22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/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27" name="Google Shape;227;p23"/>
          <p:cNvSpPr txBox="1"/>
          <p:nvPr>
            <p:ph idx="1" type="body"/>
          </p:nvPr>
        </p:nvSpPr>
        <p:spPr>
          <a:xfrm>
            <a:off x="914575" y="1584425"/>
            <a:ext cx="2177100" cy="295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28" name="Google Shape;228;p23"/>
          <p:cNvSpPr txBox="1"/>
          <p:nvPr>
            <p:ph idx="2" type="body"/>
          </p:nvPr>
        </p:nvSpPr>
        <p:spPr>
          <a:xfrm>
            <a:off x="3325823" y="1584425"/>
            <a:ext cx="2177100" cy="295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29" name="Google Shape;229;p23"/>
          <p:cNvSpPr txBox="1"/>
          <p:nvPr>
            <p:ph idx="3" type="body"/>
          </p:nvPr>
        </p:nvSpPr>
        <p:spPr>
          <a:xfrm>
            <a:off x="5737072" y="1584425"/>
            <a:ext cx="2177100" cy="295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"/>
          <p:cNvSpPr txBox="1"/>
          <p:nvPr>
            <p:ph idx="12" type="sldNum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urrey template">
  <a:themeElements>
    <a:clrScheme name="Custom 347">
      <a:dk1>
        <a:srgbClr val="061E3A"/>
      </a:dk1>
      <a:lt1>
        <a:srgbClr val="FFFFFF"/>
      </a:lt1>
      <a:dk2>
        <a:srgbClr val="757C83"/>
      </a:dk2>
      <a:lt2>
        <a:srgbClr val="EBF0F3"/>
      </a:lt2>
      <a:accent1>
        <a:srgbClr val="7FCA20"/>
      </a:accent1>
      <a:accent2>
        <a:srgbClr val="02C1D3"/>
      </a:accent2>
      <a:accent3>
        <a:srgbClr val="66BDE8"/>
      </a:accent3>
      <a:accent4>
        <a:srgbClr val="1985D2"/>
      </a:accent4>
      <a:accent5>
        <a:srgbClr val="184880"/>
      </a:accent5>
      <a:accent6>
        <a:srgbClr val="061E3A"/>
      </a:accent6>
      <a:hlink>
        <a:srgbClr val="1985D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