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Varela Round"/>
      <p:regular r:id="rId40"/>
    </p:embeddedFont>
    <p:embeddedFont>
      <p:font typeface="Shadows Into Light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5C5154-DEF4-42F1-99A0-49A47227D9ED}">
  <a:tblStyle styleId="{6F5C5154-DEF4-42F1-99A0-49A47227D9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arelaRound-regular.fntdata"/><Relationship Id="rId20" Type="http://schemas.openxmlformats.org/officeDocument/2006/relationships/slide" Target="slides/slide15.xml"/><Relationship Id="rId41" Type="http://schemas.openxmlformats.org/officeDocument/2006/relationships/font" Target="fonts/ShadowsIntoLight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052252e_15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052252e_1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7d1da55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7d1da5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4ebab2bdb_157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4ebab2bdb_15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65a9b7b9e6_6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65a9b7b9e6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www.pixeden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dafont.com/shadows-into-light.font" TargetMode="External"/><Relationship Id="rId4" Type="http://schemas.openxmlformats.org/officeDocument/2006/relationships/hyperlink" Target="https://www.fontsquirrel.com/fonts/varela-roun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2" name="Google Shape;62;p11"/>
          <p:cNvCxnSpPr/>
          <p:nvPr/>
        </p:nvCxnSpPr>
        <p:spPr>
          <a:xfrm flipH="1" rot="10800000">
            <a:off x="3927513" y="1508700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3" name="Google Shape;63;p11"/>
          <p:cNvSpPr/>
          <p:nvPr/>
        </p:nvSpPr>
        <p:spPr>
          <a:xfrm>
            <a:off x="5064449" y="1836150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731425" y="1629375"/>
            <a:ext cx="3303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134" name="Google Shape;134;p20"/>
          <p:cNvPicPr preferRelativeResize="0"/>
          <p:nvPr/>
        </p:nvPicPr>
        <p:blipFill rotWithShape="1">
          <a:blip r:embed="rId3">
            <a:alphaModFix/>
          </a:blip>
          <a:srcRect b="10642" l="0" r="0" t="10642"/>
          <a:stretch/>
        </p:blipFill>
        <p:spPr>
          <a:xfrm>
            <a:off x="1101873" y="1629375"/>
            <a:ext cx="3032100" cy="2386500"/>
          </a:xfrm>
          <a:prstGeom prst="rect">
            <a:avLst/>
          </a:prstGeom>
          <a:noFill/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5571875" y="1733625"/>
            <a:ext cx="2196600" cy="2209200"/>
          </a:xfrm>
          <a:prstGeom prst="wedgeEllipseCallout">
            <a:avLst>
              <a:gd fmla="val -44197" name="adj1"/>
              <a:gd fmla="val -43407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Want big impact?</a:t>
            </a:r>
            <a:endParaRPr sz="18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Use big image</a:t>
            </a:r>
            <a:endParaRPr sz="18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3376228" y="1615075"/>
            <a:ext cx="2358600" cy="23706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1248652" y="1615075"/>
            <a:ext cx="2358600" cy="2370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  <a:endParaRPr sz="24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5536789" y="1615075"/>
            <a:ext cx="2358600" cy="2370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  <a:endParaRPr sz="24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4348076" y="4787665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sz="1300">
              <a:solidFill>
                <a:schemeClr val="dk2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157" name="Google Shape;157;p23"/>
          <p:cNvGrpSpPr/>
          <p:nvPr/>
        </p:nvGrpSpPr>
        <p:grpSpPr>
          <a:xfrm>
            <a:off x="3084768" y="1593047"/>
            <a:ext cx="2974381" cy="2974047"/>
            <a:chOff x="2902488" y="902232"/>
            <a:chExt cx="3339000" cy="3339000"/>
          </a:xfrm>
        </p:grpSpPr>
        <p:sp>
          <p:nvSpPr>
            <p:cNvPr id="158" name="Google Shape;158;p2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979CB8">
                <a:alpha val="1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3763156" y="2271360"/>
            <a:ext cx="1617604" cy="1617422"/>
            <a:chOff x="3664038" y="1663782"/>
            <a:chExt cx="1815900" cy="1815900"/>
          </a:xfrm>
        </p:grpSpPr>
        <p:sp>
          <p:nvSpPr>
            <p:cNvPr id="161" name="Google Shape;161;p23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congue</a:t>
              </a:r>
              <a:endParaRPr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3" name="Google Shape;163;p23"/>
          <p:cNvGrpSpPr/>
          <p:nvPr/>
        </p:nvGrpSpPr>
        <p:grpSpPr>
          <a:xfrm>
            <a:off x="4099846" y="1186509"/>
            <a:ext cx="951909" cy="951802"/>
            <a:chOff x="2859873" y="853971"/>
            <a:chExt cx="1068600" cy="1068600"/>
          </a:xfrm>
        </p:grpSpPr>
        <p:sp>
          <p:nvSpPr>
            <p:cNvPr id="164" name="Google Shape;164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2807036" y="3360674"/>
            <a:ext cx="951909" cy="951802"/>
            <a:chOff x="2859873" y="853971"/>
            <a:chExt cx="1068600" cy="1068600"/>
          </a:xfrm>
        </p:grpSpPr>
        <p:sp>
          <p:nvSpPr>
            <p:cNvPr id="167" name="Google Shape;167;p23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>
            <a:off x="5380840" y="3353749"/>
            <a:ext cx="951909" cy="951802"/>
            <a:chOff x="5214448" y="3234278"/>
            <a:chExt cx="1068600" cy="1068600"/>
          </a:xfrm>
        </p:grpSpPr>
        <p:sp>
          <p:nvSpPr>
            <p:cNvPr id="170" name="Google Shape;170;p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Lorem ipsum </a:t>
              </a:r>
              <a:endParaRPr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7" name="Google Shape;177;p24"/>
          <p:cNvGraphicFramePr/>
          <p:nvPr/>
        </p:nvGraphicFramePr>
        <p:xfrm>
          <a:off x="1620450" y="1812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{6F5C5154-DEF4-42F1-99A0-49A47227D9ED}</a:tableStyleId>
              </a:tblPr>
              <a:tblGrid>
                <a:gridCol w="1513875"/>
                <a:gridCol w="1513875"/>
                <a:gridCol w="1513875"/>
                <a:gridCol w="1513875"/>
              </a:tblGrid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4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938" y="1152300"/>
            <a:ext cx="6986974" cy="35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2394525" y="1967825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6" name="Google Shape;186;p25"/>
          <p:cNvSpPr/>
          <p:nvPr/>
        </p:nvSpPr>
        <p:spPr>
          <a:xfrm rot="8177530">
            <a:off x="4022099" y="2134983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 rot="8177530">
            <a:off x="1793159" y="2290989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rot="8177530">
            <a:off x="3157630" y="3651109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8177530">
            <a:off x="4618410" y="3912647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8177530">
            <a:off x="6408518" y="2515307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8177530">
            <a:off x="6958907" y="3957140"/>
            <a:ext cx="112883" cy="112883"/>
          </a:xfrm>
          <a:prstGeom prst="teardrop">
            <a:avLst>
              <a:gd fmla="val 100000" name="adj"/>
            </a:avLst>
          </a:prstGeom>
          <a:solidFill>
            <a:schemeClr val="accent6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4294967295" type="ctrTitle"/>
          </p:nvPr>
        </p:nvSpPr>
        <p:spPr>
          <a:xfrm>
            <a:off x="1451100" y="1869094"/>
            <a:ext cx="6241800" cy="115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0"/>
              <a:t>89,526,124</a:t>
            </a:r>
            <a:endParaRPr b="1" sz="9000"/>
          </a:p>
        </p:txBody>
      </p:sp>
      <p:sp>
        <p:nvSpPr>
          <p:cNvPr id="198" name="Google Shape;198;p26"/>
          <p:cNvSpPr txBox="1"/>
          <p:nvPr>
            <p:ph idx="4294967295" type="subTitle"/>
          </p:nvPr>
        </p:nvSpPr>
        <p:spPr>
          <a:xfrm>
            <a:off x="1451100" y="2973425"/>
            <a:ext cx="6241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2080100" y="1583629"/>
            <a:ext cx="4829425" cy="1286438"/>
          </a:xfrm>
          <a:custGeom>
            <a:rect b="b" l="l" r="r" t="t"/>
            <a:pathLst>
              <a:path extrusionOk="0" h="68610" w="193177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p26"/>
          <p:cNvSpPr/>
          <p:nvPr/>
        </p:nvSpPr>
        <p:spPr>
          <a:xfrm>
            <a:off x="2088200" y="1604569"/>
            <a:ext cx="4894450" cy="1326994"/>
          </a:xfrm>
          <a:custGeom>
            <a:rect b="b" l="l" r="r" t="t"/>
            <a:pathLst>
              <a:path extrusionOk="0" h="70773" w="195778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ctrTitle"/>
          </p:nvPr>
        </p:nvSpPr>
        <p:spPr>
          <a:xfrm>
            <a:off x="1114650" y="876600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07" name="Google Shape;207;p27"/>
          <p:cNvSpPr txBox="1"/>
          <p:nvPr>
            <p:ph idx="4294967295" type="subTitle"/>
          </p:nvPr>
        </p:nvSpPr>
        <p:spPr>
          <a:xfrm>
            <a:off x="1114650" y="1373210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money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>
            <p:ph idx="4294967295" type="ctrTitle"/>
          </p:nvPr>
        </p:nvSpPr>
        <p:spPr>
          <a:xfrm>
            <a:off x="1114650" y="3505503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09" name="Google Shape;209;p27"/>
          <p:cNvSpPr txBox="1"/>
          <p:nvPr>
            <p:ph idx="4294967295" type="subTitle"/>
          </p:nvPr>
        </p:nvSpPr>
        <p:spPr>
          <a:xfrm>
            <a:off x="1114650" y="4002113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27"/>
          <p:cNvSpPr txBox="1"/>
          <p:nvPr>
            <p:ph idx="4294967295" type="ctrTitle"/>
          </p:nvPr>
        </p:nvSpPr>
        <p:spPr>
          <a:xfrm>
            <a:off x="1114650" y="2191051"/>
            <a:ext cx="6914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211" name="Google Shape;211;p27"/>
          <p:cNvSpPr txBox="1"/>
          <p:nvPr>
            <p:ph idx="4294967295" type="subTitle"/>
          </p:nvPr>
        </p:nvSpPr>
        <p:spPr>
          <a:xfrm>
            <a:off x="1114650" y="2687661"/>
            <a:ext cx="6914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users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2" name="Google Shape;212;p27"/>
          <p:cNvCxnSpPr/>
          <p:nvPr/>
        </p:nvCxnSpPr>
        <p:spPr>
          <a:xfrm flipH="1">
            <a:off x="5241500" y="3517763"/>
            <a:ext cx="640500" cy="2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/>
          <p:nvPr/>
        </p:nvCxnSpPr>
        <p:spPr>
          <a:xfrm rot="10800000">
            <a:off x="5379325" y="4040869"/>
            <a:ext cx="681000" cy="1092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7"/>
          <p:cNvCxnSpPr/>
          <p:nvPr/>
        </p:nvCxnSpPr>
        <p:spPr>
          <a:xfrm>
            <a:off x="3644625" y="3456975"/>
            <a:ext cx="251400" cy="2190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7"/>
          <p:cNvCxnSpPr/>
          <p:nvPr/>
        </p:nvCxnSpPr>
        <p:spPr>
          <a:xfrm flipH="1" rot="10800000">
            <a:off x="3239300" y="3955594"/>
            <a:ext cx="591900" cy="60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134900" y="1909238"/>
            <a:ext cx="2517600" cy="1325100"/>
          </a:xfrm>
          <a:prstGeom prst="homePlate">
            <a:avLst>
              <a:gd fmla="val 30129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3318246" y="1909238"/>
            <a:ext cx="2566200" cy="13251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5550009" y="1909238"/>
            <a:ext cx="2566200" cy="1325100"/>
          </a:xfrm>
          <a:prstGeom prst="chevron">
            <a:avLst>
              <a:gd fmla="val 29853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110575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32" name="Google Shape;232;p29"/>
          <p:cNvSpPr txBox="1"/>
          <p:nvPr>
            <p:ph idx="2" type="body"/>
          </p:nvPr>
        </p:nvSpPr>
        <p:spPr>
          <a:xfrm>
            <a:off x="3461801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33" name="Google Shape;233;p29"/>
          <p:cNvSpPr txBox="1"/>
          <p:nvPr>
            <p:ph idx="3" type="body"/>
          </p:nvPr>
        </p:nvSpPr>
        <p:spPr>
          <a:xfrm>
            <a:off x="5813027" y="177165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110575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3461801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36" name="Google Shape;236;p29"/>
          <p:cNvSpPr txBox="1"/>
          <p:nvPr>
            <p:ph idx="3" type="body"/>
          </p:nvPr>
        </p:nvSpPr>
        <p:spPr>
          <a:xfrm>
            <a:off x="5813027" y="3294480"/>
            <a:ext cx="22365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7" name="Google Shape;237;p29"/>
          <p:cNvSpPr/>
          <p:nvPr/>
        </p:nvSpPr>
        <p:spPr>
          <a:xfrm>
            <a:off x="3553086" y="1536514"/>
            <a:ext cx="366281" cy="285519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1195870" y="1520525"/>
            <a:ext cx="356232" cy="31748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5918498" y="1533347"/>
            <a:ext cx="371327" cy="326794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5926300" y="3083361"/>
            <a:ext cx="355736" cy="289953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1184275" y="2979460"/>
            <a:ext cx="353730" cy="4005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3577859" y="3076700"/>
            <a:ext cx="324533" cy="303273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9" name="Google Shape;69;p12"/>
          <p:cNvSpPr txBox="1"/>
          <p:nvPr/>
        </p:nvSpPr>
        <p:spPr>
          <a:xfrm>
            <a:off x="1101075" y="1355063"/>
            <a:ext cx="3185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2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4717908" y="1355063"/>
            <a:ext cx="3324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2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101075" y="3500944"/>
            <a:ext cx="6941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1200" u="sng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75" y="435763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or Google Sheets</a:t>
            </a:r>
            <a:endParaRPr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4294967295" type="body"/>
          </p:nvPr>
        </p:nvSpPr>
        <p:spPr>
          <a:xfrm>
            <a:off x="1345650" y="1009238"/>
            <a:ext cx="3213600" cy="3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Mobile</a:t>
            </a: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5735509" y="1090590"/>
            <a:ext cx="1664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5686545" y="748731"/>
            <a:ext cx="1757870" cy="3646170"/>
            <a:chOff x="2547150" y="238125"/>
            <a:chExt cx="2525675" cy="5238750"/>
          </a:xfrm>
        </p:grpSpPr>
        <p:sp>
          <p:nvSpPr>
            <p:cNvPr id="259" name="Google Shape;259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4294967295" type="body"/>
          </p:nvPr>
        </p:nvSpPr>
        <p:spPr>
          <a:xfrm>
            <a:off x="1345650" y="1009238"/>
            <a:ext cx="3213600" cy="3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Tablet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5550853" y="1075914"/>
            <a:ext cx="22605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5494588" y="740752"/>
            <a:ext cx="2380270" cy="3672888"/>
            <a:chOff x="2112475" y="238125"/>
            <a:chExt cx="3395050" cy="5238750"/>
          </a:xfrm>
        </p:grpSpPr>
        <p:sp>
          <p:nvSpPr>
            <p:cNvPr id="271" name="Google Shape;271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979CB8">
                <a:alpha val="1538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/>
          <p:nvPr/>
        </p:nvSpPr>
        <p:spPr>
          <a:xfrm>
            <a:off x="2665849" y="623800"/>
            <a:ext cx="3969177" cy="292004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979CB8">
              <a:alpha val="1538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2828873" y="777466"/>
            <a:ext cx="36429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772625" y="3483725"/>
            <a:ext cx="76635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Desktop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4294967295" type="ctrTitle"/>
          </p:nvPr>
        </p:nvSpPr>
        <p:spPr>
          <a:xfrm>
            <a:off x="1669950" y="1380525"/>
            <a:ext cx="5804100" cy="5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Thanks!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88" name="Google Shape;288;p34"/>
          <p:cNvSpPr txBox="1"/>
          <p:nvPr>
            <p:ph idx="4294967295" type="subTitle"/>
          </p:nvPr>
        </p:nvSpPr>
        <p:spPr>
          <a:xfrm>
            <a:off x="1177800" y="2059041"/>
            <a:ext cx="678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89" name="Google Shape;289;p34"/>
          <p:cNvSpPr txBox="1"/>
          <p:nvPr>
            <p:ph idx="4294967295" type="body"/>
          </p:nvPr>
        </p:nvSpPr>
        <p:spPr>
          <a:xfrm>
            <a:off x="1177800" y="3556388"/>
            <a:ext cx="67884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076850" y="1842169"/>
            <a:ext cx="4748538" cy="1422375"/>
          </a:xfrm>
          <a:custGeom>
            <a:rect b="b" l="l" r="r" t="t"/>
            <a:pathLst>
              <a:path extrusionOk="0" h="66288" w="16318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1" name="Google Shape;291;p34"/>
          <p:cNvCxnSpPr/>
          <p:nvPr/>
        </p:nvCxnSpPr>
        <p:spPr>
          <a:xfrm flipH="1">
            <a:off x="6023075" y="1690181"/>
            <a:ext cx="810600" cy="5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3380350" y="1726669"/>
            <a:ext cx="219000" cy="419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4"/>
          <p:cNvCxnSpPr/>
          <p:nvPr/>
        </p:nvCxnSpPr>
        <p:spPr>
          <a:xfrm flipH="1" rot="10800000">
            <a:off x="2350850" y="2894063"/>
            <a:ext cx="826800" cy="48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4"/>
          <p:cNvCxnSpPr/>
          <p:nvPr/>
        </p:nvCxnSpPr>
        <p:spPr>
          <a:xfrm rot="10800000">
            <a:off x="5406800" y="2887725"/>
            <a:ext cx="178500" cy="535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4"/>
          <p:cNvCxnSpPr/>
          <p:nvPr/>
        </p:nvCxnSpPr>
        <p:spPr>
          <a:xfrm rot="10800000">
            <a:off x="5707050" y="2845219"/>
            <a:ext cx="186300" cy="12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6" name="Google Shape;296;p3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Backgrounds by </a:t>
            </a:r>
            <a:r>
              <a:rPr lang="en" u="sng">
                <a:hlinkClick r:id="rId5"/>
              </a:rPr>
              <a:t>Pixeden</a:t>
            </a:r>
            <a:endParaRPr sz="2400"/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1094350" y="1200150"/>
            <a:ext cx="6987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▧"/>
            </a:pPr>
            <a:r>
              <a:rPr lang="en" sz="1800"/>
              <a:t>Titles: </a:t>
            </a:r>
            <a:r>
              <a:rPr b="1" lang="en" sz="1800"/>
              <a:t>Shadows into light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▧"/>
            </a:pPr>
            <a:r>
              <a:rPr lang="en" sz="1800"/>
              <a:t>Body copy: </a:t>
            </a:r>
            <a:r>
              <a:rPr b="1" lang="en" sz="1800"/>
              <a:t>Varela round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Download for free at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https://www.dafont.com/shadows-into-light.font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https://www.fontsquirrel.com/fonts/varela-round</a:t>
            </a:r>
            <a:endParaRPr b="1" sz="1800">
              <a:solidFill>
                <a:srgbClr val="AACF20"/>
              </a:solidFill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1027950" y="4079531"/>
            <a:ext cx="70881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6012429" y="651458"/>
            <a:ext cx="2234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864917" y="616875"/>
            <a:ext cx="322339" cy="41357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1360507" y="674643"/>
            <a:ext cx="343894" cy="291154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1871246" y="675548"/>
            <a:ext cx="333776" cy="294829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2410850" y="667766"/>
            <a:ext cx="271897" cy="30536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2934401" y="665015"/>
            <a:ext cx="231555" cy="30811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3376349" y="661341"/>
            <a:ext cx="357649" cy="315913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3909094" y="642537"/>
            <a:ext cx="306737" cy="35442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4390930" y="665468"/>
            <a:ext cx="357178" cy="31223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4916779" y="670969"/>
            <a:ext cx="315913" cy="3012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5428422" y="663640"/>
            <a:ext cx="306737" cy="313162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868591" y="1128520"/>
            <a:ext cx="317741" cy="393394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5185" y="1128520"/>
            <a:ext cx="317741" cy="393394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1873073" y="1187664"/>
            <a:ext cx="327822" cy="281978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2379215" y="1159232"/>
            <a:ext cx="327370" cy="331496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88107" y="1180786"/>
            <a:ext cx="324619" cy="287028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3400202" y="1180786"/>
            <a:ext cx="314990" cy="290231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915048" y="1183990"/>
            <a:ext cx="292078" cy="283825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4405608" y="1167936"/>
            <a:ext cx="323695" cy="317289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4879190" y="1133098"/>
            <a:ext cx="395221" cy="389267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5395412" y="1146853"/>
            <a:ext cx="370462" cy="353975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843362" y="1708466"/>
            <a:ext cx="363152" cy="257690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1351802" y="1659873"/>
            <a:ext cx="360382" cy="348925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1871698" y="1675455"/>
            <a:ext cx="324619" cy="327841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2375088" y="1665375"/>
            <a:ext cx="338374" cy="337450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892685" y="1675926"/>
            <a:ext cx="314990" cy="316366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3413485" y="1638789"/>
            <a:ext cx="287028" cy="39017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882038" y="1716266"/>
            <a:ext cx="360382" cy="232460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403761" y="1666750"/>
            <a:ext cx="331967" cy="335623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4909450" y="1653919"/>
            <a:ext cx="333795" cy="34707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5400461" y="1663999"/>
            <a:ext cx="357178" cy="334699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885549" y="2186177"/>
            <a:ext cx="279698" cy="305380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1379763" y="2186648"/>
            <a:ext cx="298503" cy="300312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1892329" y="2186648"/>
            <a:ext cx="298484" cy="300312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2394797" y="2186648"/>
            <a:ext cx="298032" cy="300312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970614" y="2139883"/>
            <a:ext cx="160953" cy="397068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486855" y="2142634"/>
            <a:ext cx="139397" cy="392470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998026" y="2186177"/>
            <a:ext cx="127017" cy="30078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4420737" y="2182050"/>
            <a:ext cx="295733" cy="31316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914952" y="2190303"/>
            <a:ext cx="324166" cy="29940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5427499" y="2139412"/>
            <a:ext cx="298032" cy="3576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970373" y="2660232"/>
            <a:ext cx="109588" cy="370481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1412774" y="2646478"/>
            <a:ext cx="237057" cy="39706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1884981" y="2646478"/>
            <a:ext cx="310411" cy="397068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2860127" y="2713875"/>
            <a:ext cx="374608" cy="20907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2360863" y="2670312"/>
            <a:ext cx="363604" cy="343894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3393325" y="2679036"/>
            <a:ext cx="321868" cy="324619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3898543" y="2681787"/>
            <a:ext cx="325994" cy="324619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4360218" y="2681787"/>
            <a:ext cx="424559" cy="343423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4946587" y="2668033"/>
            <a:ext cx="255391" cy="35533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5455479" y="2685913"/>
            <a:ext cx="249418" cy="34157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853461" y="3210389"/>
            <a:ext cx="360382" cy="285200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1356381" y="3231473"/>
            <a:ext cx="351224" cy="23843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1873073" y="3221393"/>
            <a:ext cx="333324" cy="260441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2377368" y="3214516"/>
            <a:ext cx="335641" cy="272821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901861" y="3192509"/>
            <a:ext cx="303063" cy="305814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3380946" y="3231021"/>
            <a:ext cx="342500" cy="25218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3888463" y="3231021"/>
            <a:ext cx="342048" cy="25218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4404232" y="3206263"/>
            <a:ext cx="329650" cy="28885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4893849" y="3171425"/>
            <a:ext cx="361776" cy="3645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5426595" y="3192056"/>
            <a:ext cx="309940" cy="31406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848412" y="3685350"/>
            <a:ext cx="353052" cy="343876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1339423" y="3740819"/>
            <a:ext cx="376435" cy="230180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1934497" y="3661967"/>
            <a:ext cx="221023" cy="376888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2409474" y="3698181"/>
            <a:ext cx="277399" cy="348021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894984" y="3724785"/>
            <a:ext cx="312239" cy="271426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3399731" y="3700479"/>
            <a:ext cx="313162" cy="31361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3904968" y="3696353"/>
            <a:ext cx="315442" cy="322791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4387256" y="3699556"/>
            <a:ext cx="364056" cy="307660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909450" y="3693150"/>
            <a:ext cx="331496" cy="327370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5424296" y="3677549"/>
            <a:ext cx="317741" cy="355351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824125" y="4250184"/>
            <a:ext cx="408976" cy="230632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1365104" y="4189194"/>
            <a:ext cx="329668" cy="347098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1858867" y="4169485"/>
            <a:ext cx="362662" cy="374137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2383793" y="4201120"/>
            <a:ext cx="320040" cy="32416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858299" y="4202044"/>
            <a:ext cx="384688" cy="32094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3407984" y="4174535"/>
            <a:ext cx="296656" cy="359006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851778" y="4170409"/>
            <a:ext cx="425954" cy="386516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4363873" y="4164436"/>
            <a:ext cx="418153" cy="400271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4889723" y="4260265"/>
            <a:ext cx="371857" cy="215502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446303" y="4220829"/>
            <a:ext cx="277399" cy="304457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6100727" y="2305970"/>
            <a:ext cx="395221" cy="389267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6871154" y="2305962"/>
            <a:ext cx="952580" cy="93833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6259978" y="2487756"/>
            <a:ext cx="376435" cy="230180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7255009" y="2744156"/>
            <a:ext cx="907301" cy="55485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8"/>
          <p:cNvGrpSpPr/>
          <p:nvPr/>
        </p:nvGrpSpPr>
        <p:grpSpPr>
          <a:xfrm>
            <a:off x="3058888" y="1387177"/>
            <a:ext cx="445718" cy="445753"/>
            <a:chOff x="3706812" y="1035050"/>
            <a:chExt cx="4792662" cy="4787899"/>
          </a:xfrm>
        </p:grpSpPr>
        <p:sp>
          <p:nvSpPr>
            <p:cNvPr id="407" name="Google Shape;407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1779393" y="1387207"/>
            <a:ext cx="443331" cy="445437"/>
            <a:chOff x="1400175" y="1220787"/>
            <a:chExt cx="4473575" cy="4476750"/>
          </a:xfrm>
        </p:grpSpPr>
        <p:sp>
          <p:nvSpPr>
            <p:cNvPr id="414" name="Google Shape;414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1138046" y="1387221"/>
            <a:ext cx="446045" cy="445465"/>
            <a:chOff x="1649412" y="927100"/>
            <a:chExt cx="5011737" cy="5016500"/>
          </a:xfrm>
        </p:grpSpPr>
        <p:sp>
          <p:nvSpPr>
            <p:cNvPr id="419" name="Google Shape;419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38"/>
          <p:cNvGrpSpPr/>
          <p:nvPr/>
        </p:nvGrpSpPr>
        <p:grpSpPr>
          <a:xfrm>
            <a:off x="2418397" y="1387474"/>
            <a:ext cx="444870" cy="445286"/>
            <a:chOff x="1301750" y="920750"/>
            <a:chExt cx="5095875" cy="5100637"/>
          </a:xfrm>
        </p:grpSpPr>
        <p:sp>
          <p:nvSpPr>
            <p:cNvPr id="423" name="Google Shape;423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4341570" y="1387383"/>
            <a:ext cx="445621" cy="445591"/>
            <a:chOff x="5732756" y="2682276"/>
            <a:chExt cx="719905" cy="719856"/>
          </a:xfrm>
        </p:grpSpPr>
        <p:sp>
          <p:nvSpPr>
            <p:cNvPr id="429" name="Google Shape;429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4982887" y="1387377"/>
            <a:ext cx="445627" cy="445604"/>
            <a:chOff x="6768809" y="2682265"/>
            <a:chExt cx="719915" cy="719877"/>
          </a:xfrm>
        </p:grpSpPr>
        <p:sp>
          <p:nvSpPr>
            <p:cNvPr id="433" name="Google Shape;433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8"/>
          <p:cNvGrpSpPr/>
          <p:nvPr/>
        </p:nvGrpSpPr>
        <p:grpSpPr>
          <a:xfrm>
            <a:off x="5624209" y="1387406"/>
            <a:ext cx="445753" cy="445545"/>
            <a:chOff x="7804870" y="2682313"/>
            <a:chExt cx="720118" cy="719782"/>
          </a:xfrm>
        </p:grpSpPr>
        <p:sp>
          <p:nvSpPr>
            <p:cNvPr id="438" name="Google Shape;438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6265657" y="1387175"/>
            <a:ext cx="446293" cy="446006"/>
            <a:chOff x="8841135" y="2681940"/>
            <a:chExt cx="720990" cy="720527"/>
          </a:xfrm>
        </p:grpSpPr>
        <p:sp>
          <p:nvSpPr>
            <p:cNvPr id="444" name="Google Shape;444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38"/>
          <p:cNvGrpSpPr/>
          <p:nvPr/>
        </p:nvGrpSpPr>
        <p:grpSpPr>
          <a:xfrm>
            <a:off x="3699655" y="1387107"/>
            <a:ext cx="445260" cy="445260"/>
            <a:chOff x="4103687" y="1439862"/>
            <a:chExt cx="3986212" cy="3986211"/>
          </a:xfrm>
        </p:grpSpPr>
        <p:sp>
          <p:nvSpPr>
            <p:cNvPr id="451" name="Google Shape;451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38"/>
          <p:cNvGrpSpPr/>
          <p:nvPr/>
        </p:nvGrpSpPr>
        <p:grpSpPr>
          <a:xfrm>
            <a:off x="6907645" y="1387411"/>
            <a:ext cx="445803" cy="445535"/>
            <a:chOff x="9878272" y="2682320"/>
            <a:chExt cx="720199" cy="719767"/>
          </a:xfrm>
        </p:grpSpPr>
        <p:sp>
          <p:nvSpPr>
            <p:cNvPr id="454" name="Google Shape;454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7549143" y="1387328"/>
            <a:ext cx="445700" cy="445701"/>
            <a:chOff x="10914618" y="2682187"/>
            <a:chExt cx="720033" cy="720033"/>
          </a:xfrm>
        </p:grpSpPr>
        <p:sp>
          <p:nvSpPr>
            <p:cNvPr id="458" name="Google Shape;458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1772664" y="680107"/>
            <a:ext cx="361521" cy="445816"/>
            <a:chOff x="1582665" y="1011072"/>
            <a:chExt cx="584040" cy="720220"/>
          </a:xfrm>
        </p:grpSpPr>
        <p:sp>
          <p:nvSpPr>
            <p:cNvPr id="465" name="Google Shape;465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2374048" y="680128"/>
            <a:ext cx="379481" cy="445796"/>
            <a:chOff x="2554206" y="1011105"/>
            <a:chExt cx="613055" cy="720187"/>
          </a:xfrm>
        </p:grpSpPr>
        <p:sp>
          <p:nvSpPr>
            <p:cNvPr id="471" name="Google Shape;471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8"/>
          <p:cNvGrpSpPr/>
          <p:nvPr/>
        </p:nvGrpSpPr>
        <p:grpSpPr>
          <a:xfrm>
            <a:off x="6922223" y="634468"/>
            <a:ext cx="460705" cy="491455"/>
            <a:chOff x="9901824" y="937343"/>
            <a:chExt cx="744273" cy="793950"/>
          </a:xfrm>
        </p:grpSpPr>
        <p:grpSp>
          <p:nvGrpSpPr>
            <p:cNvPr id="475" name="Google Shape;475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" name="Google Shape;476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38"/>
          <p:cNvGrpSpPr/>
          <p:nvPr/>
        </p:nvGrpSpPr>
        <p:grpSpPr>
          <a:xfrm>
            <a:off x="2993392" y="680294"/>
            <a:ext cx="369868" cy="445629"/>
            <a:chOff x="3554761" y="1011374"/>
            <a:chExt cx="597525" cy="719918"/>
          </a:xfrm>
        </p:grpSpPr>
        <p:sp>
          <p:nvSpPr>
            <p:cNvPr id="493" name="Google Shape;493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3603122" y="680082"/>
            <a:ext cx="370755" cy="445841"/>
            <a:chOff x="4539787" y="1011032"/>
            <a:chExt cx="598958" cy="720261"/>
          </a:xfrm>
        </p:grpSpPr>
        <p:sp>
          <p:nvSpPr>
            <p:cNvPr id="498" name="Google Shape;498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38"/>
          <p:cNvGrpSpPr/>
          <p:nvPr/>
        </p:nvGrpSpPr>
        <p:grpSpPr>
          <a:xfrm>
            <a:off x="4213740" y="680190"/>
            <a:ext cx="366917" cy="445733"/>
            <a:chOff x="5526246" y="1011207"/>
            <a:chExt cx="592758" cy="720086"/>
          </a:xfrm>
        </p:grpSpPr>
        <p:sp>
          <p:nvSpPr>
            <p:cNvPr id="504" name="Google Shape;504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38"/>
          <p:cNvGrpSpPr/>
          <p:nvPr/>
        </p:nvGrpSpPr>
        <p:grpSpPr>
          <a:xfrm>
            <a:off x="1168508" y="680184"/>
            <a:ext cx="364294" cy="445740"/>
            <a:chOff x="606645" y="1011196"/>
            <a:chExt cx="588520" cy="720096"/>
          </a:xfrm>
        </p:grpSpPr>
        <p:sp>
          <p:nvSpPr>
            <p:cNvPr id="511" name="Google Shape;511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38"/>
          <p:cNvGrpSpPr/>
          <p:nvPr/>
        </p:nvGrpSpPr>
        <p:grpSpPr>
          <a:xfrm>
            <a:off x="7622791" y="680161"/>
            <a:ext cx="298405" cy="445762"/>
            <a:chOff x="11033597" y="1011159"/>
            <a:chExt cx="482075" cy="720133"/>
          </a:xfrm>
        </p:grpSpPr>
        <p:sp>
          <p:nvSpPr>
            <p:cNvPr id="516" name="Google Shape;516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6221656" y="634468"/>
            <a:ext cx="460705" cy="491455"/>
            <a:chOff x="8770051" y="937343"/>
            <a:chExt cx="744273" cy="793950"/>
          </a:xfrm>
        </p:grpSpPr>
        <p:sp>
          <p:nvSpPr>
            <p:cNvPr id="521" name="Google Shape;521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6" name="Google Shape;526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27" name="Google Shape;52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7" name="Google Shape;537;p38"/>
          <p:cNvGrpSpPr/>
          <p:nvPr/>
        </p:nvGrpSpPr>
        <p:grpSpPr>
          <a:xfrm>
            <a:off x="4820520" y="634468"/>
            <a:ext cx="460705" cy="491455"/>
            <a:chOff x="6506504" y="937343"/>
            <a:chExt cx="744273" cy="793950"/>
          </a:xfrm>
        </p:grpSpPr>
        <p:sp>
          <p:nvSpPr>
            <p:cNvPr id="538" name="Google Shape;538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1" name="Google Shape;541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542" name="Google Shape;54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2" name="Google Shape;552;p38"/>
          <p:cNvGrpSpPr/>
          <p:nvPr/>
        </p:nvGrpSpPr>
        <p:grpSpPr>
          <a:xfrm>
            <a:off x="5521088" y="634468"/>
            <a:ext cx="460705" cy="491455"/>
            <a:chOff x="7638277" y="937343"/>
            <a:chExt cx="744273" cy="793950"/>
          </a:xfrm>
        </p:grpSpPr>
        <p:sp>
          <p:nvSpPr>
            <p:cNvPr id="553" name="Google Shape;553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7" name="Google Shape;557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558" name="Google Shape;558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8" name="Google Shape;568;p38"/>
          <p:cNvGrpSpPr/>
          <p:nvPr/>
        </p:nvGrpSpPr>
        <p:grpSpPr>
          <a:xfrm>
            <a:off x="3061198" y="2824023"/>
            <a:ext cx="445779" cy="400764"/>
            <a:chOff x="3778727" y="4460423"/>
            <a:chExt cx="720160" cy="647438"/>
          </a:xfrm>
        </p:grpSpPr>
        <p:sp>
          <p:nvSpPr>
            <p:cNvPr id="569" name="Google Shape;569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38"/>
          <p:cNvGrpSpPr/>
          <p:nvPr/>
        </p:nvGrpSpPr>
        <p:grpSpPr>
          <a:xfrm>
            <a:off x="1138083" y="2809098"/>
            <a:ext cx="445680" cy="430613"/>
            <a:chOff x="557494" y="4436312"/>
            <a:chExt cx="720000" cy="695660"/>
          </a:xfrm>
        </p:grpSpPr>
        <p:sp>
          <p:nvSpPr>
            <p:cNvPr id="577" name="Google Shape;577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343305" y="2801509"/>
            <a:ext cx="445833" cy="445792"/>
            <a:chOff x="5926265" y="4424051"/>
            <a:chExt cx="720246" cy="720181"/>
          </a:xfrm>
        </p:grpSpPr>
        <p:sp>
          <p:nvSpPr>
            <p:cNvPr id="582" name="Google Shape;582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38"/>
          <p:cNvGrpSpPr/>
          <p:nvPr/>
        </p:nvGrpSpPr>
        <p:grpSpPr>
          <a:xfrm>
            <a:off x="1779066" y="2821063"/>
            <a:ext cx="445680" cy="406684"/>
            <a:chOff x="1631150" y="4455641"/>
            <a:chExt cx="720000" cy="657002"/>
          </a:xfrm>
        </p:grpSpPr>
        <p:sp>
          <p:nvSpPr>
            <p:cNvPr id="587" name="Google Shape;587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2420095" y="2820479"/>
            <a:ext cx="445680" cy="407853"/>
            <a:chOff x="2704878" y="4454697"/>
            <a:chExt cx="720000" cy="658889"/>
          </a:xfrm>
        </p:grpSpPr>
        <p:sp>
          <p:nvSpPr>
            <p:cNvPr id="593" name="Google Shape;593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702366" y="2822437"/>
            <a:ext cx="445549" cy="403935"/>
            <a:chOff x="4852681" y="4457861"/>
            <a:chExt cx="719788" cy="652561"/>
          </a:xfrm>
        </p:grpSpPr>
        <p:sp>
          <p:nvSpPr>
            <p:cNvPr id="600" name="Google Shape;600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4984527" y="2812874"/>
            <a:ext cx="445818" cy="423063"/>
            <a:chOff x="7000306" y="4442411"/>
            <a:chExt cx="720224" cy="683463"/>
          </a:xfrm>
        </p:grpSpPr>
        <p:sp>
          <p:nvSpPr>
            <p:cNvPr id="604" name="Google Shape;604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38"/>
          <p:cNvGrpSpPr/>
          <p:nvPr/>
        </p:nvGrpSpPr>
        <p:grpSpPr>
          <a:xfrm>
            <a:off x="5625735" y="2810671"/>
            <a:ext cx="445779" cy="427468"/>
            <a:chOff x="8074325" y="4438852"/>
            <a:chExt cx="720160" cy="690579"/>
          </a:xfrm>
        </p:grpSpPr>
        <p:sp>
          <p:nvSpPr>
            <p:cNvPr id="610" name="Google Shape;610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6908080" y="2824620"/>
            <a:ext cx="445629" cy="399565"/>
            <a:chOff x="9878975" y="4425243"/>
            <a:chExt cx="719918" cy="645502"/>
          </a:xfrm>
        </p:grpSpPr>
        <p:sp>
          <p:nvSpPr>
            <p:cNvPr id="617" name="Google Shape;617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38"/>
          <p:cNvGrpSpPr/>
          <p:nvPr/>
        </p:nvGrpSpPr>
        <p:grpSpPr>
          <a:xfrm>
            <a:off x="7549097" y="2813421"/>
            <a:ext cx="445785" cy="421964"/>
            <a:chOff x="10914544" y="4407150"/>
            <a:chExt cx="720170" cy="681687"/>
          </a:xfrm>
        </p:grpSpPr>
        <p:sp>
          <p:nvSpPr>
            <p:cNvPr id="621" name="Google Shape;621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6266887" y="2821535"/>
            <a:ext cx="445805" cy="405735"/>
            <a:chOff x="8843122" y="4420259"/>
            <a:chExt cx="720202" cy="655469"/>
          </a:xfrm>
        </p:grpSpPr>
        <p:sp>
          <p:nvSpPr>
            <p:cNvPr id="626" name="Google Shape;626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3069757" y="2120097"/>
            <a:ext cx="445812" cy="394518"/>
            <a:chOff x="1510757" y="3225422"/>
            <a:chExt cx="720214" cy="637347"/>
          </a:xfrm>
        </p:grpSpPr>
        <p:sp>
          <p:nvSpPr>
            <p:cNvPr id="633" name="Google Shape;633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3761148" y="2137617"/>
            <a:ext cx="445767" cy="359478"/>
            <a:chOff x="2595501" y="3253725"/>
            <a:chExt cx="720141" cy="580739"/>
          </a:xfrm>
        </p:grpSpPr>
        <p:sp>
          <p:nvSpPr>
            <p:cNvPr id="641" name="Google Shape;641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5143819" y="2094585"/>
            <a:ext cx="443879" cy="445541"/>
            <a:chOff x="4764809" y="3184208"/>
            <a:chExt cx="717090" cy="719775"/>
          </a:xfrm>
        </p:grpSpPr>
        <p:sp>
          <p:nvSpPr>
            <p:cNvPr id="646" name="Google Shape;646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4452495" y="2123550"/>
            <a:ext cx="445746" cy="387612"/>
            <a:chOff x="3680173" y="3231000"/>
            <a:chExt cx="720106" cy="626190"/>
          </a:xfrm>
        </p:grpSpPr>
        <p:sp>
          <p:nvSpPr>
            <p:cNvPr id="650" name="Google Shape;650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6524582" y="2094546"/>
            <a:ext cx="443283" cy="445620"/>
            <a:chOff x="6931035" y="3184144"/>
            <a:chExt cx="716128" cy="719903"/>
          </a:xfrm>
        </p:grpSpPr>
        <p:sp>
          <p:nvSpPr>
            <p:cNvPr id="654" name="Google Shape;654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5833276" y="2094498"/>
            <a:ext cx="445727" cy="445714"/>
            <a:chOff x="5846429" y="3184067"/>
            <a:chExt cx="720076" cy="720055"/>
          </a:xfrm>
        </p:grpSpPr>
        <p:sp>
          <p:nvSpPr>
            <p:cNvPr id="659" name="Google Shape;659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2520481" y="2094443"/>
            <a:ext cx="303698" cy="445825"/>
            <a:chOff x="655600" y="3183978"/>
            <a:chExt cx="490627" cy="720234"/>
          </a:xfrm>
        </p:grpSpPr>
        <p:sp>
          <p:nvSpPr>
            <p:cNvPr id="664" name="Google Shape;664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38"/>
          <p:cNvGrpSpPr/>
          <p:nvPr/>
        </p:nvGrpSpPr>
        <p:grpSpPr>
          <a:xfrm>
            <a:off x="7213443" y="2094559"/>
            <a:ext cx="189785" cy="445592"/>
            <a:chOff x="8011692" y="3184166"/>
            <a:chExt cx="306600" cy="719859"/>
          </a:xfrm>
        </p:grpSpPr>
        <p:sp>
          <p:nvSpPr>
            <p:cNvPr id="670" name="Google Shape;670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7648230" y="2094309"/>
            <a:ext cx="246199" cy="445516"/>
            <a:chOff x="4556125" y="630237"/>
            <a:chExt cx="3081338" cy="5568950"/>
          </a:xfrm>
        </p:grpSpPr>
        <p:sp>
          <p:nvSpPr>
            <p:cNvPr id="677" name="Google Shape;677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38"/>
          <p:cNvGrpSpPr/>
          <p:nvPr/>
        </p:nvGrpSpPr>
        <p:grpSpPr>
          <a:xfrm>
            <a:off x="1829253" y="2094509"/>
            <a:ext cx="445768" cy="445697"/>
            <a:chOff x="1674084" y="3214987"/>
            <a:chExt cx="720142" cy="720027"/>
          </a:xfrm>
        </p:grpSpPr>
        <p:sp>
          <p:nvSpPr>
            <p:cNvPr id="685" name="Google Shape;685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7" name="Google Shape;697;p38"/>
          <p:cNvGrpSpPr/>
          <p:nvPr/>
        </p:nvGrpSpPr>
        <p:grpSpPr>
          <a:xfrm>
            <a:off x="1138094" y="2094471"/>
            <a:ext cx="445578" cy="445773"/>
            <a:chOff x="557511" y="3214925"/>
            <a:chExt cx="719836" cy="720150"/>
          </a:xfrm>
        </p:grpSpPr>
        <p:sp>
          <p:nvSpPr>
            <p:cNvPr id="698" name="Google Shape;698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38"/>
          <p:cNvGrpSpPr/>
          <p:nvPr/>
        </p:nvGrpSpPr>
        <p:grpSpPr>
          <a:xfrm>
            <a:off x="1081977" y="3530806"/>
            <a:ext cx="445905" cy="400522"/>
            <a:chOff x="1147762" y="1131887"/>
            <a:chExt cx="5137150" cy="4619626"/>
          </a:xfrm>
        </p:grpSpPr>
        <p:sp>
          <p:nvSpPr>
            <p:cNvPr id="703" name="Google Shape;703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38"/>
          <p:cNvGrpSpPr/>
          <p:nvPr/>
        </p:nvGrpSpPr>
        <p:grpSpPr>
          <a:xfrm>
            <a:off x="1879306" y="3524460"/>
            <a:ext cx="445901" cy="413282"/>
            <a:chOff x="1570037" y="1341437"/>
            <a:chExt cx="4943475" cy="4576762"/>
          </a:xfrm>
        </p:grpSpPr>
        <p:sp>
          <p:nvSpPr>
            <p:cNvPr id="707" name="Google Shape;707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8"/>
          <p:cNvGrpSpPr/>
          <p:nvPr/>
        </p:nvGrpSpPr>
        <p:grpSpPr>
          <a:xfrm>
            <a:off x="4364629" y="3508561"/>
            <a:ext cx="441332" cy="445721"/>
            <a:chOff x="5770007" y="5489899"/>
            <a:chExt cx="712976" cy="720067"/>
          </a:xfrm>
        </p:grpSpPr>
        <p:sp>
          <p:nvSpPr>
            <p:cNvPr id="714" name="Google Shape;714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5157420" y="3531031"/>
            <a:ext cx="445651" cy="400824"/>
            <a:chOff x="7050768" y="5526199"/>
            <a:chExt cx="719953" cy="647534"/>
          </a:xfrm>
        </p:grpSpPr>
        <p:sp>
          <p:nvSpPr>
            <p:cNvPr id="723" name="Google Shape;723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6751936" y="3531101"/>
            <a:ext cx="445681" cy="400651"/>
            <a:chOff x="9626723" y="5526313"/>
            <a:chExt cx="720002" cy="647256"/>
          </a:xfrm>
        </p:grpSpPr>
        <p:sp>
          <p:nvSpPr>
            <p:cNvPr id="736" name="Google Shape;736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38"/>
          <p:cNvGrpSpPr/>
          <p:nvPr/>
        </p:nvGrpSpPr>
        <p:grpSpPr>
          <a:xfrm>
            <a:off x="7549176" y="3508538"/>
            <a:ext cx="445582" cy="445743"/>
            <a:chOff x="10914672" y="5489861"/>
            <a:chExt cx="719842" cy="720102"/>
          </a:xfrm>
        </p:grpSpPr>
        <p:sp>
          <p:nvSpPr>
            <p:cNvPr id="749" name="Google Shape;749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5954636" y="3518802"/>
            <a:ext cx="445821" cy="425246"/>
            <a:chOff x="8338678" y="5506443"/>
            <a:chExt cx="720227" cy="686988"/>
          </a:xfrm>
        </p:grpSpPr>
        <p:sp>
          <p:nvSpPr>
            <p:cNvPr id="762" name="Google Shape;762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38"/>
          <p:cNvGrpSpPr/>
          <p:nvPr/>
        </p:nvGrpSpPr>
        <p:grpSpPr>
          <a:xfrm>
            <a:off x="2676293" y="3573392"/>
            <a:ext cx="1336824" cy="316035"/>
            <a:chOff x="3042485" y="5594633"/>
            <a:chExt cx="2159652" cy="510557"/>
          </a:xfrm>
        </p:grpSpPr>
        <p:sp>
          <p:nvSpPr>
            <p:cNvPr id="769" name="Google Shape;769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1879183" y="4216928"/>
            <a:ext cx="445738" cy="442950"/>
            <a:chOff x="1442627" y="5710929"/>
            <a:chExt cx="594318" cy="590600"/>
          </a:xfrm>
        </p:grpSpPr>
        <p:sp>
          <p:nvSpPr>
            <p:cNvPr id="785" name="Google Shape;785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6788033" y="4215508"/>
            <a:ext cx="373053" cy="445791"/>
            <a:chOff x="8095060" y="5664590"/>
            <a:chExt cx="497404" cy="594389"/>
          </a:xfrm>
        </p:grpSpPr>
        <p:grpSp>
          <p:nvGrpSpPr>
            <p:cNvPr id="790" name="Google Shape;79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791" name="Google Shape;79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4" name="Google Shape;79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795" name="Google Shape;79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799" name="Google Shape;79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803" name="Google Shape;80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6" name="Google Shape;806;p38"/>
          <p:cNvGrpSpPr/>
          <p:nvPr/>
        </p:nvGrpSpPr>
        <p:grpSpPr>
          <a:xfrm>
            <a:off x="2870825" y="4215536"/>
            <a:ext cx="557162" cy="445734"/>
            <a:chOff x="4607809" y="5664627"/>
            <a:chExt cx="742883" cy="594312"/>
          </a:xfrm>
        </p:grpSpPr>
        <p:sp>
          <p:nvSpPr>
            <p:cNvPr id="807" name="Google Shape;807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8"/>
          <p:cNvGrpSpPr/>
          <p:nvPr/>
        </p:nvGrpSpPr>
        <p:grpSpPr>
          <a:xfrm>
            <a:off x="3973890" y="4215593"/>
            <a:ext cx="1079865" cy="445620"/>
            <a:chOff x="2571250" y="5664711"/>
            <a:chExt cx="1439820" cy="594160"/>
          </a:xfrm>
        </p:grpSpPr>
        <p:sp>
          <p:nvSpPr>
            <p:cNvPr id="816" name="Google Shape;816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5599659" y="4215385"/>
            <a:ext cx="642470" cy="446036"/>
            <a:chOff x="6332670" y="5663946"/>
            <a:chExt cx="856627" cy="594715"/>
          </a:xfrm>
        </p:grpSpPr>
        <p:grpSp>
          <p:nvGrpSpPr>
            <p:cNvPr id="841" name="Google Shape;841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842" name="Google Shape;84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4" name="Google Shape;844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845" name="Google Shape;84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848" name="Google Shape;84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50" name="Google Shape;850;p38"/>
          <p:cNvSpPr txBox="1"/>
          <p:nvPr>
            <p:ph idx="4294967295" type="title"/>
          </p:nvPr>
        </p:nvSpPr>
        <p:spPr>
          <a:xfrm>
            <a:off x="855300" y="0"/>
            <a:ext cx="7433400" cy="5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851" name="Google Shape;851;p3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9CB8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"/>
          <p:cNvSpPr txBox="1"/>
          <p:nvPr/>
        </p:nvSpPr>
        <p:spPr>
          <a:xfrm>
            <a:off x="2087650" y="10857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7319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572775" y="12709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BEE823"/>
                </a:solidFill>
              </a:rPr>
              <a:t>😉</a:t>
            </a:r>
            <a:endParaRPr sz="9600">
              <a:solidFill>
                <a:srgbClr val="BEE823"/>
              </a:solidFill>
            </a:endParaRPr>
          </a:p>
        </p:txBody>
      </p:sp>
      <p:sp>
        <p:nvSpPr>
          <p:cNvPr id="859" name="Google Shape;859;p3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32094" l="28502" r="36148" t="14883"/>
          <a:stretch/>
        </p:blipFill>
        <p:spPr>
          <a:xfrm>
            <a:off x="1088925" y="709800"/>
            <a:ext cx="1608000" cy="1608000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78" name="Google Shape;78;p13"/>
          <p:cNvSpPr txBox="1"/>
          <p:nvPr>
            <p:ph idx="4294967295" type="ctrTitle"/>
          </p:nvPr>
        </p:nvSpPr>
        <p:spPr>
          <a:xfrm>
            <a:off x="3031774" y="983869"/>
            <a:ext cx="49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</a:rPr>
              <a:t>Hello!</a:t>
            </a:r>
            <a:endParaRPr sz="9600">
              <a:solidFill>
                <a:schemeClr val="accent3"/>
              </a:solidFill>
            </a:endParaRPr>
          </a:p>
        </p:txBody>
      </p:sp>
      <p:sp>
        <p:nvSpPr>
          <p:cNvPr id="79" name="Google Shape;79;p13"/>
          <p:cNvSpPr txBox="1"/>
          <p:nvPr>
            <p:ph idx="4294967295" type="subTitle"/>
          </p:nvPr>
        </p:nvSpPr>
        <p:spPr>
          <a:xfrm>
            <a:off x="3031774" y="1661813"/>
            <a:ext cx="4871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Shadows Into Light"/>
                <a:ea typeface="Shadows Into Light"/>
                <a:cs typeface="Shadows Into Light"/>
                <a:sym typeface="Shadows Into Light"/>
              </a:rPr>
              <a:t>I am Jayden Smith </a:t>
            </a:r>
            <a:endParaRPr sz="48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0" name="Google Shape;80;p13"/>
          <p:cNvSpPr txBox="1"/>
          <p:nvPr>
            <p:ph idx="4294967295" type="body"/>
          </p:nvPr>
        </p:nvSpPr>
        <p:spPr>
          <a:xfrm>
            <a:off x="3031839" y="2662538"/>
            <a:ext cx="4961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@username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6" name="Google Shape;866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67" name="Google Shape;867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68" name="Google Shape;868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0" name="Google Shape;870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71" name="Google Shape;871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3" name="Google Shape;873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74" name="Google Shape;874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76" name="Google Shape;876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77" name="Google Shape;877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1.</a:t>
            </a:r>
            <a:endParaRPr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</a:rPr>
              <a:t>BIG CONCEPT</a:t>
            </a:r>
            <a:endParaRPr b="1" sz="6000">
              <a:solidFill>
                <a:schemeClr val="accent6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subTitle"/>
          </p:nvPr>
        </p:nvSpPr>
        <p:spPr>
          <a:xfrm>
            <a:off x="1414500" y="3411563"/>
            <a:ext cx="631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991875" y="966275"/>
            <a:ext cx="1306200" cy="12768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309457" y="1266047"/>
            <a:ext cx="670996" cy="677346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White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Black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