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Fira Sans"/>
      <p:regular r:id="rId39"/>
      <p:bold r:id="rId40"/>
      <p:italic r:id="rId41"/>
      <p:boldItalic r:id="rId42"/>
    </p:embeddedFont>
    <p:embeddedFont>
      <p:font typeface="Fira Sans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4F8013-6A5F-464C-9F24-7DF951F2A1E9}">
  <a:tblStyle styleId="{E74F8013-6A5F-464C-9F24-7DF951F2A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bold.fntdata"/><Relationship Id="rId20" Type="http://schemas.openxmlformats.org/officeDocument/2006/relationships/slide" Target="slides/slide15.xml"/><Relationship Id="rId42" Type="http://schemas.openxmlformats.org/officeDocument/2006/relationships/font" Target="fonts/FiraSans-boldItalic.fntdata"/><Relationship Id="rId41" Type="http://schemas.openxmlformats.org/officeDocument/2006/relationships/font" Target="fonts/FiraSans-italic.fntdata"/><Relationship Id="rId22" Type="http://schemas.openxmlformats.org/officeDocument/2006/relationships/slide" Target="slides/slide17.xml"/><Relationship Id="rId44" Type="http://schemas.openxmlformats.org/officeDocument/2006/relationships/font" Target="fonts/FiraSansLight-bold.fntdata"/><Relationship Id="rId21" Type="http://schemas.openxmlformats.org/officeDocument/2006/relationships/slide" Target="slides/slide16.xml"/><Relationship Id="rId43" Type="http://schemas.openxmlformats.org/officeDocument/2006/relationships/font" Target="fonts/FiraSansLight-regular.fntdata"/><Relationship Id="rId24" Type="http://schemas.openxmlformats.org/officeDocument/2006/relationships/slide" Target="slides/slide19.xml"/><Relationship Id="rId46" Type="http://schemas.openxmlformats.org/officeDocument/2006/relationships/font" Target="fonts/FiraSans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Fira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FiraSans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7d22cd3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77d22cd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73d03f84f7_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73d03f84f7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fira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75" name="Google Shape;375;p27"/>
          <p:cNvSpPr txBox="1"/>
          <p:nvPr>
            <p:ph idx="4294967295" type="body"/>
          </p:nvPr>
        </p:nvSpPr>
        <p:spPr>
          <a:xfrm>
            <a:off x="1171363" y="1410450"/>
            <a:ext cx="33471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138" y="1410499"/>
            <a:ext cx="3109500" cy="31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idx="4294967295" type="title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 rot="-2081249">
            <a:off x="3931505" y="2309450"/>
            <a:ext cx="1276226" cy="1273645"/>
          </a:xfrm>
          <a:prstGeom prst="ellipse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91" name="Google Shape;391;p29"/>
          <p:cNvGrpSpPr/>
          <p:nvPr/>
        </p:nvGrpSpPr>
        <p:grpSpPr>
          <a:xfrm>
            <a:off x="2065918" y="1631403"/>
            <a:ext cx="2320971" cy="2111996"/>
            <a:chOff x="1978637" y="1202068"/>
            <a:chExt cx="2407147" cy="2190413"/>
          </a:xfrm>
        </p:grpSpPr>
        <p:sp>
          <p:nvSpPr>
            <p:cNvPr id="392" name="Google Shape;392;p2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5" name="Google Shape;395;p29"/>
          <p:cNvGrpSpPr/>
          <p:nvPr/>
        </p:nvGrpSpPr>
        <p:grpSpPr>
          <a:xfrm>
            <a:off x="2922586" y="2979218"/>
            <a:ext cx="2032539" cy="2349913"/>
            <a:chOff x="2867112" y="2599927"/>
            <a:chExt cx="2108006" cy="2437164"/>
          </a:xfrm>
        </p:grpSpPr>
        <p:sp>
          <p:nvSpPr>
            <p:cNvPr id="396" name="Google Shape;396;p29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4340349" y="2848557"/>
            <a:ext cx="2337709" cy="2022450"/>
            <a:chOff x="4337515" y="2464414"/>
            <a:chExt cx="2424506" cy="2097542"/>
          </a:xfrm>
        </p:grpSpPr>
        <p:sp>
          <p:nvSpPr>
            <p:cNvPr id="400" name="Google Shape;400;p29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2" name="Google Shape;402;p2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3" name="Google Shape;403;p29"/>
          <p:cNvGrpSpPr/>
          <p:nvPr/>
        </p:nvGrpSpPr>
        <p:grpSpPr>
          <a:xfrm>
            <a:off x="3304394" y="541148"/>
            <a:ext cx="2260185" cy="2285799"/>
            <a:chOff x="3263096" y="71333"/>
            <a:chExt cx="2344104" cy="2370669"/>
          </a:xfrm>
        </p:grpSpPr>
        <p:sp>
          <p:nvSpPr>
            <p:cNvPr id="404" name="Google Shape;404;p29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7" name="Google Shape;407;p29"/>
          <p:cNvGrpSpPr/>
          <p:nvPr/>
        </p:nvGrpSpPr>
        <p:grpSpPr>
          <a:xfrm>
            <a:off x="4586983" y="1247948"/>
            <a:ext cx="2187520" cy="2356504"/>
            <a:chOff x="4593307" y="804376"/>
            <a:chExt cx="2268741" cy="2444000"/>
          </a:xfrm>
        </p:grpSpPr>
        <p:sp>
          <p:nvSpPr>
            <p:cNvPr id="408" name="Google Shape;408;p29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B5394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0B5394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16" name="Google Shape;416;p30"/>
          <p:cNvGraphicFramePr/>
          <p:nvPr/>
        </p:nvGraphicFramePr>
        <p:xfrm>
          <a:off x="1218550" y="13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{E74F8013-6A5F-464C-9F24-7DF951F2A1E9}</a:tableStyleId>
              </a:tblPr>
              <a:tblGrid>
                <a:gridCol w="1676725"/>
                <a:gridCol w="1676725"/>
                <a:gridCol w="1676725"/>
                <a:gridCol w="1676725"/>
              </a:tblGrid>
              <a:tr h="5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/>
          <p:nvPr/>
        </p:nvSpPr>
        <p:spPr>
          <a:xfrm>
            <a:off x="760380" y="1059600"/>
            <a:ext cx="7680246" cy="36587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2138250" y="1906700"/>
            <a:ext cx="748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our office</a:t>
            </a:r>
            <a:endParaRPr sz="10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341975" y="22582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887050" y="37711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3905000" y="20077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602550" y="247920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4507950" y="40247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7222025" y="410307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37" name="Google Shape;437;p3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E8C"/>
                </a:solidFill>
              </a:rPr>
              <a:t>Whoa! That’s a big number, aren’t you proud?</a:t>
            </a:r>
            <a:endParaRPr>
              <a:solidFill>
                <a:srgbClr val="002E8C"/>
              </a:solidFill>
            </a:endParaRPr>
          </a:p>
        </p:txBody>
      </p:sp>
      <p:sp>
        <p:nvSpPr>
          <p:cNvPr id="438" name="Google Shape;438;p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idx="4294967295" type="ctrTitle"/>
          </p:nvPr>
        </p:nvSpPr>
        <p:spPr>
          <a:xfrm>
            <a:off x="907000" y="800400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44" name="Google Shape;444;p33"/>
          <p:cNvSpPr txBox="1"/>
          <p:nvPr>
            <p:ph idx="4294967295" type="subTitle"/>
          </p:nvPr>
        </p:nvSpPr>
        <p:spPr>
          <a:xfrm>
            <a:off x="907000" y="1335108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45" name="Google Shape;445;p33"/>
          <p:cNvSpPr txBox="1"/>
          <p:nvPr>
            <p:ph idx="4294967295" type="ctrTitle"/>
          </p:nvPr>
        </p:nvSpPr>
        <p:spPr>
          <a:xfrm>
            <a:off x="907000" y="3429293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46" name="Google Shape;446;p33"/>
          <p:cNvSpPr txBox="1"/>
          <p:nvPr>
            <p:ph idx="4294967295" type="subTitle"/>
          </p:nvPr>
        </p:nvSpPr>
        <p:spPr>
          <a:xfrm>
            <a:off x="907000" y="3964001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47" name="Google Shape;447;p33"/>
          <p:cNvSpPr txBox="1"/>
          <p:nvPr>
            <p:ph idx="4294967295" type="ctrTitle"/>
          </p:nvPr>
        </p:nvSpPr>
        <p:spPr>
          <a:xfrm>
            <a:off x="907000" y="2114847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48" name="Google Shape;448;p33"/>
          <p:cNvSpPr txBox="1"/>
          <p:nvPr>
            <p:ph idx="4294967295" type="subTitle"/>
          </p:nvPr>
        </p:nvSpPr>
        <p:spPr>
          <a:xfrm>
            <a:off x="907000" y="2649555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49" name="Google Shape;449;p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6" name="Google Shape;456;p34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57" name="Google Shape;457;p3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58" name="Google Shape;458;p3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59" name="Google Shape;459;p34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60" name="Google Shape;460;p34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1" name="Google Shape;461;p3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2" name="Google Shape;462;p34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63" name="Google Shape;463;p34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4" name="Google Shape;464;p3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5" name="Google Shape;465;p3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466" name="Google Shape;466;p3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70" name="Google Shape;470;p3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3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73" name="Google Shape;473;p3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3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76" name="Google Shape;476;p3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3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9" name="Google Shape;479;p3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01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0" name="Google Shape;480;p3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86" name="Google Shape;486;p35"/>
          <p:cNvSpPr txBox="1"/>
          <p:nvPr>
            <p:ph idx="4294967295" type="body"/>
          </p:nvPr>
        </p:nvSpPr>
        <p:spPr>
          <a:xfrm>
            <a:off x="816925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87" name="Google Shape;487;p35"/>
          <p:cNvSpPr txBox="1"/>
          <p:nvPr>
            <p:ph idx="4294967295" type="body"/>
          </p:nvPr>
        </p:nvSpPr>
        <p:spPr>
          <a:xfrm>
            <a:off x="3339913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88" name="Google Shape;488;p35"/>
          <p:cNvSpPr txBox="1"/>
          <p:nvPr>
            <p:ph idx="4294967295" type="body"/>
          </p:nvPr>
        </p:nvSpPr>
        <p:spPr>
          <a:xfrm>
            <a:off x="5862901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" name="Google Shape;489;p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5"/>
          <p:cNvSpPr txBox="1"/>
          <p:nvPr>
            <p:ph idx="4294967295" type="body"/>
          </p:nvPr>
        </p:nvSpPr>
        <p:spPr>
          <a:xfrm>
            <a:off x="816925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91" name="Google Shape;491;p35"/>
          <p:cNvSpPr txBox="1"/>
          <p:nvPr>
            <p:ph idx="4294967295" type="body"/>
          </p:nvPr>
        </p:nvSpPr>
        <p:spPr>
          <a:xfrm>
            <a:off x="3339913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92" name="Google Shape;492;p35"/>
          <p:cNvSpPr txBox="1"/>
          <p:nvPr>
            <p:ph idx="4294967295" type="body"/>
          </p:nvPr>
        </p:nvSpPr>
        <p:spPr>
          <a:xfrm>
            <a:off x="5862901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00" y="-144425"/>
            <a:ext cx="5190599" cy="4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02" name="Google Shape;302;p19"/>
          <p:cNvSpPr txBox="1"/>
          <p:nvPr>
            <p:ph idx="4294967295" type="body"/>
          </p:nvPr>
        </p:nvSpPr>
        <p:spPr>
          <a:xfrm>
            <a:off x="4680827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51C75"/>
                </a:solidFill>
              </a:rPr>
              <a:t>EDIT IN POWERPOINT®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"Download as PowerPoint template"</a:t>
            </a:r>
            <a:r>
              <a:rPr lang="en" sz="1300">
                <a:solidFill>
                  <a:srgbClr val="351C75"/>
                </a:solidFill>
              </a:rPr>
              <a:t>. You will get a .pptx file that you can edit in PowerPoint. 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300" u="sng">
                <a:solidFill>
                  <a:srgbClr val="351C7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300">
                <a:solidFill>
                  <a:srgbClr val="351C75"/>
                </a:solidFill>
              </a:rPr>
              <a:t>)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51C75"/>
              </a:solidFill>
            </a:endParaRPr>
          </a:p>
        </p:txBody>
      </p:sp>
      <p:sp>
        <p:nvSpPr>
          <p:cNvPr id="303" name="Google Shape;303;p19"/>
          <p:cNvSpPr txBox="1"/>
          <p:nvPr>
            <p:ph idx="4294967295" type="body"/>
          </p:nvPr>
        </p:nvSpPr>
        <p:spPr>
          <a:xfrm>
            <a:off x="849050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EDIT IN GOOGLE SLIDES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"Use as Google Slides Theme"</a:t>
            </a:r>
            <a:r>
              <a:rPr lang="en" sz="1300">
                <a:solidFill>
                  <a:srgbClr val="351C75"/>
                </a:solidFill>
              </a:rPr>
              <a:t>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You will get a copy of this document on your Google Drive and will be able to edit, add or delete slides.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You have to be signed in to your Google account.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304" name="Google Shape;304;p19"/>
          <p:cNvSpPr txBox="1"/>
          <p:nvPr>
            <p:ph idx="4294967295" type="body"/>
          </p:nvPr>
        </p:nvSpPr>
        <p:spPr>
          <a:xfrm>
            <a:off x="849050" y="3467975"/>
            <a:ext cx="74460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4D79"/>
                </a:solidFill>
              </a:rPr>
              <a:t>More info on how to use this template at </a:t>
            </a:r>
            <a:r>
              <a:rPr b="1" lang="en" sz="1100" u="sng">
                <a:solidFill>
                  <a:srgbClr val="A64D7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4D79"/>
                </a:solidFill>
              </a:rPr>
              <a:t>This template is free to use under </a:t>
            </a:r>
            <a:r>
              <a:rPr lang="en" sz="1100" u="sng">
                <a:solidFill>
                  <a:srgbClr val="A64D7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Mobile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05" name="Google Shape;505;p37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06" name="Google Shape;506;p3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DDA2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17" name="Google Shape;517;p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38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19" name="Google Shape;519;p38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8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Tablet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/>
          <p:nvPr/>
        </p:nvSpPr>
        <p:spPr>
          <a:xfrm>
            <a:off x="3713450" y="692874"/>
            <a:ext cx="4826913" cy="375780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2E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30" name="Google Shape;530;p3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39"/>
          <p:cNvSpPr txBox="1"/>
          <p:nvPr>
            <p:ph idx="4294967295" type="body"/>
          </p:nvPr>
        </p:nvSpPr>
        <p:spPr>
          <a:xfrm>
            <a:off x="457200" y="393600"/>
            <a:ext cx="25785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Desktop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4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538" name="Google Shape;538;p4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45" name="Google Shape;545;p4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D3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D3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D3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FFD300"/>
              </a:solidFill>
            </a:endParaRPr>
          </a:p>
        </p:txBody>
      </p:sp>
      <p:sp>
        <p:nvSpPr>
          <p:cNvPr id="546" name="Google Shape;546;p4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52" name="Google Shape;552;p42"/>
          <p:cNvSpPr txBox="1"/>
          <p:nvPr>
            <p:ph idx="4294967295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Fira Sans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Fira Sans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D3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https://www.fontsquirrel.com/fonts/fira-sans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316275" y="36382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54" name="Google Shape;554;p4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4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60" name="Google Shape;560;p4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6" name="Google Shape;566;p4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67" name="Google Shape;567;p4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Google Shape;569;p4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70" name="Google Shape;570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43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4" name="Google Shape;574;p4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75" name="Google Shape;575;p4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8" name="Google Shape;578;p4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79" name="Google Shape;579;p4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3" name="Google Shape;583;p43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84" name="Google Shape;584;p4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85" name="Google Shape;585;p4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5" name="Google Shape;605;p4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06" name="Google Shape;606;p4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09" name="Google Shape;609;p4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2" name="Google Shape;612;p4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13" name="Google Shape;613;p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6" name="Google Shape;616;p4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17" name="Google Shape;617;p4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5" name="Google Shape;625;p4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26" name="Google Shape;626;p4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29" name="Google Shape;62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32" name="Google Shape;632;p4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35" name="Google Shape;635;p4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Google Shape;637;p4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38" name="Google Shape;638;p4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2" name="Google Shape;642;p4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43" name="Google Shape;643;p4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Google Shape;645;p4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46" name="Google Shape;646;p4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49" name="Google Shape;649;p43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0" name="Google Shape;650;p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51" name="Google Shape;651;p4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4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54" name="Google Shape;654;p4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9" name="Google Shape;659;p4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60" name="Google Shape;660;p4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2" name="Google Shape;662;p4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63" name="Google Shape;663;p4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8" name="Google Shape;668;p4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69" name="Google Shape;669;p4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4" name="Google Shape;674;p4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75" name="Google Shape;675;p4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79" name="Google Shape;679;p43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2" name="Google Shape;682;p4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83" name="Google Shape;683;p4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4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86" name="Google Shape;686;p4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Google Shape;688;p4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89" name="Google Shape;689;p4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1" name="Google Shape;691;p43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2" name="Google Shape;692;p4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93" name="Google Shape;693;p4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4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96" name="Google Shape;696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1" name="Google Shape;701;p4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02" name="Google Shape;702;p4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4" name="Google Shape;704;p43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6" name="Google Shape;706;p4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07" name="Google Shape;707;p4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10" name="Google Shape;710;p4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12" name="Google Shape;712;p43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13" name="Google Shape;713;p4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14" name="Google Shape;714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17" name="Google Shape;717;p4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0" name="Google Shape;720;p43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43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23" name="Google Shape;723;p4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26" name="Google Shape;726;p4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0" name="Google Shape;730;p4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31" name="Google Shape;731;p4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4" name="Google Shape;734;p4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35" name="Google Shape;735;p4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7" name="Google Shape;737;p4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38" name="Google Shape;738;p4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1" name="Google Shape;741;p4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42" name="Google Shape;742;p4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7" name="Google Shape;747;p4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48" name="Google Shape;748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51" name="Google Shape;751;p4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56" name="Google Shape;756;p43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7" name="Google Shape;757;p4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58" name="Google Shape;758;p4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0" name="Google Shape;760;p4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61" name="Google Shape;761;p4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5" name="Google Shape;765;p43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6" name="Google Shape;766;p4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67" name="Google Shape;767;p4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71" name="Google Shape;771;p4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4" name="Google Shape;774;p43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7" name="Google Shape;777;p4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78" name="Google Shape;778;p4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1" name="Google Shape;781;p43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2" name="Google Shape;782;p4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83" name="Google Shape;783;p4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6" name="Google Shape;786;p43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7" name="Google Shape;787;p4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88" name="Google Shape;788;p4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Google Shape;793;p4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94" name="Google Shape;794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7" name="Google Shape;797;p4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98" name="Google Shape;798;p4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Google Shape;801;p4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02" name="Google Shape;802;p4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08" name="Google Shape;808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14" name="Google Shape;814;p4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4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17" name="Google Shape;817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3" name="Google Shape;823;p43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24" name="Google Shape;824;p4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25" name="Google Shape;825;p4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31" name="Google Shape;831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3" name="Google Shape;833;p43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B1E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4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35" name="Google Shape;835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43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B1E1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39" name="Google Shape;83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3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means that you can: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fill color and opacity.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Isn’t that nice? :)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Examples: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43" name="Google Shape;843;p4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44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49" name="Google Shape;849;p44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6" name="Google Shape;856;p44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44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1" name="Google Shape;861;p44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44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5" name="Google Shape;865;p44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4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1" name="Google Shape;871;p44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4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5" name="Google Shape;875;p44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4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0" name="Google Shape;880;p44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4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6" name="Google Shape;886;p44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4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3" name="Google Shape;893;p44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4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6" name="Google Shape;896;p44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4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0" name="Google Shape;900;p44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4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7" name="Google Shape;907;p44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3" name="Google Shape;913;p44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4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4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44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7" name="Google Shape;917;p44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18" name="Google Shape;918;p44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8" name="Google Shape;928;p44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4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5" name="Google Shape;935;p44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4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0" name="Google Shape;940;p44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4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6" name="Google Shape;946;p44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2" name="Google Shape;952;p44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3" name="Google Shape;953;p44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4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58" name="Google Shape;958;p44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4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3" name="Google Shape;963;p44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8" name="Google Shape;968;p44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69" name="Google Shape;969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44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0" name="Google Shape;980;p44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3" name="Google Shape;983;p44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4" name="Google Shape;984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4" name="Google Shape;994;p44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5" name="Google Shape;995;p4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0" name="Google Shape;1010;p44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1" name="Google Shape;1011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19" name="Google Shape;1019;p44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4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4" name="Google Shape;1024;p44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4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29" name="Google Shape;1029;p44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5" name="Google Shape;1035;p44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4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2" name="Google Shape;1042;p44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4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6" name="Google Shape;1046;p44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44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2" name="Google Shape;1052;p44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44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59" name="Google Shape;1059;p44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4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3" name="Google Shape;1063;p44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44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68" name="Google Shape;1068;p44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4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5" name="Google Shape;1075;p44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44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3" name="Google Shape;1083;p44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4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88" name="Google Shape;1088;p44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4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2" name="Google Shape;1092;p44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6" name="Google Shape;1096;p44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4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1" name="Google Shape;1101;p44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4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6" name="Google Shape;1106;p44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4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2" name="Google Shape;1112;p44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4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4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4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4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4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19" name="Google Shape;1119;p44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4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7" name="Google Shape;1127;p44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4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0" name="Google Shape;1140;p44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44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5" name="Google Shape;1145;p44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4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49" name="Google Shape;1149;p44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44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6" name="Google Shape;1156;p44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4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5" name="Google Shape;1165;p44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4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78" name="Google Shape;1178;p4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4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1" name="Google Shape;1191;p4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4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4" name="Google Shape;1204;p44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4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1" name="Google Shape;1211;p44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4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7" name="Google Shape;1227;p44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4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3" name="Google Shape;1233;p4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4" name="Google Shape;1234;p4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4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38" name="Google Shape;1238;p4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1" name="Google Shape;1241;p4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2" name="Google Shape;1242;p4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4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6" name="Google Shape;1246;p4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4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0" name="Google Shape;1250;p44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4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59" name="Google Shape;1259;p44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4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4" name="Google Shape;1284;p4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5" name="Google Shape;1285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7" name="Google Shape;1287;p4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88" name="Google Shape;1288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0" name="Google Shape;1290;p4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1" name="Google Shape;1291;p4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3" name="Google Shape;1293;p44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4" name="Google Shape;1294;p4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 you can use any emoji as an icon!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300" name="Google Shape;1300;p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1E1F5"/>
                </a:highlight>
                <a:latin typeface="Fira Sans Light"/>
                <a:ea typeface="Fira Sans Light"/>
                <a:cs typeface="Fira Sans Light"/>
                <a:sym typeface="Fira Sa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1E1F5"/>
              </a:highlight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301" name="Google Shape;1301;p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D3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😉</a:t>
            </a:r>
            <a:endParaRPr sz="9600">
              <a:solidFill>
                <a:srgbClr val="FFD3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302" name="Google Shape;1302;p4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4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46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09" name="Google Shape;1309;p46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0" name="Google Shape;1310;p46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1" name="Google Shape;1311;p46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3" name="Google Shape;1313;p46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4" name="Google Shape;1314;p46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6" name="Google Shape;1316;p46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7" name="Google Shape;1317;p46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9" name="Google Shape;1319;p46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0" name="Google Shape;1320;p46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1" name="Google Shape;1321;p46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22" name="Google Shape;1322;p4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11" name="Google Shape;311;p2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I am Jayden Smith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19" name="Google Shape;319;p2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4294967295" type="ctrTitle"/>
          </p:nvPr>
        </p:nvSpPr>
        <p:spPr>
          <a:xfrm>
            <a:off x="1534850" y="2726350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38" name="Google Shape;338;p24"/>
          <p:cNvSpPr txBox="1"/>
          <p:nvPr>
            <p:ph idx="4294967295" type="subTitle"/>
          </p:nvPr>
        </p:nvSpPr>
        <p:spPr>
          <a:xfrm>
            <a:off x="1534850" y="3792555"/>
            <a:ext cx="607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4890385" y="2502562"/>
            <a:ext cx="268730" cy="25659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3532597" y="1284781"/>
            <a:ext cx="373377" cy="3565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4078673" y="1509092"/>
            <a:ext cx="268723" cy="2565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2926106">
            <a:off x="5707906" y="1712356"/>
            <a:ext cx="201218" cy="192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White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59" name="Google Shape;359;p25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Black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Yellow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Blue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68" name="Google Shape;368;p26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87277"/>
      </a:dk2>
      <a:lt2>
        <a:srgbClr val="E4E9EB"/>
      </a:lt2>
      <a:accent1>
        <a:srgbClr val="2C7ADB"/>
      </a:accent1>
      <a:accent2>
        <a:srgbClr val="B1E1F5"/>
      </a:accent2>
      <a:accent3>
        <a:srgbClr val="FFA41C"/>
      </a:accent3>
      <a:accent4>
        <a:srgbClr val="FFD300"/>
      </a:accent4>
      <a:accent5>
        <a:srgbClr val="DDA2EC"/>
      </a:accent5>
      <a:accent6>
        <a:srgbClr val="F5E3F9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