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handoutMasterIdLst>
    <p:handoutMasterId r:id="rId7"/>
  </p:handoutMasterIdLst>
  <p:sldIdLst>
    <p:sldId id="256" r:id="rId3"/>
    <p:sldId id="263" r:id="rId4"/>
    <p:sldId id="264" r:id="rId5"/>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08" userDrawn="1">
          <p15:clr>
            <a:srgbClr val="A4A3A4"/>
          </p15:clr>
        </p15:guide>
        <p15:guide id="2" pos="3840" userDrawn="1">
          <p15:clr>
            <a:srgbClr val="A4A3A4"/>
          </p15:clr>
        </p15:guide>
        <p15:guide id="3" orient="horz" pos="576" userDrawn="1">
          <p15:clr>
            <a:srgbClr val="A4A3A4"/>
          </p15:clr>
        </p15:guide>
        <p15:guide id="4" orient="horz" pos="2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2" autoAdjust="0"/>
    <p:restoredTop sz="94660"/>
  </p:normalViewPr>
  <p:slideViewPr>
    <p:cSldViewPr snapToGrid="0" showGuides="1">
      <p:cViewPr>
        <p:scale>
          <a:sx n="70" d="100"/>
          <a:sy n="70" d="100"/>
        </p:scale>
        <p:origin x="1320" y="114"/>
      </p:cViewPr>
      <p:guideLst>
        <p:guide orient="horz" pos="4008"/>
        <p:guide orient="horz" pos="576"/>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9CFADF-EA14-463E-94E7-23EC1AE83957}" type="datetimeFigureOut">
              <a:rPr lang="en-IN" smtClean="0"/>
              <a:t>23-01-2020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Mail : info@icreativetechnologies.com</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CB1232-2E5A-43DC-8626-37A94E8D78D2}" type="slidenum">
              <a:rPr lang="en-IN" smtClean="0"/>
              <a:t>‹#›</a:t>
            </a:fld>
            <a:endParaRPr lang="en-IN"/>
          </a:p>
        </p:txBody>
      </p:sp>
    </p:spTree>
    <p:extLst>
      <p:ext uri="{BB962C8B-B14F-4D97-AF65-F5344CB8AC3E}">
        <p14:creationId xmlns:p14="http://schemas.microsoft.com/office/powerpoint/2010/main" val="35213327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F6C0F-6C1A-4846-A78B-2019EC7A5A0A}"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Mail : info@icreativetechnologies.com</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0A86D-5024-4350-A9C6-9389693B08CB}" type="slidenum">
              <a:rPr lang="en-US" smtClean="0"/>
              <a:t>‹#›</a:t>
            </a:fld>
            <a:endParaRPr lang="en-US"/>
          </a:p>
        </p:txBody>
      </p:sp>
    </p:spTree>
    <p:extLst>
      <p:ext uri="{BB962C8B-B14F-4D97-AF65-F5344CB8AC3E}">
        <p14:creationId xmlns:p14="http://schemas.microsoft.com/office/powerpoint/2010/main" val="8904560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8850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044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3224B-FA27-4BCB-A26A-ADE45C59C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7DBA7C3-DC9D-406C-B076-C0EF547FD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CFF5F6D-871C-4205-8D1F-4A75D2E3C6A1}"/>
              </a:ext>
            </a:extLst>
          </p:cNvPr>
          <p:cNvSpPr>
            <a:spLocks noGrp="1"/>
          </p:cNvSpPr>
          <p:nvPr>
            <p:ph type="dt" sz="half" idx="10"/>
          </p:nvPr>
        </p:nvSpPr>
        <p:spPr/>
        <p:txBody>
          <a:bodyPr/>
          <a:lstStyle/>
          <a:p>
            <a:fld id="{B90B07D1-04C0-4613-86FD-40E3340D15F7}" type="datetime1">
              <a:rPr lang="en-US" smtClean="0"/>
              <a:t>1/23/2020</a:t>
            </a:fld>
            <a:endParaRPr lang="en-US"/>
          </a:p>
        </p:txBody>
      </p:sp>
      <p:sp>
        <p:nvSpPr>
          <p:cNvPr id="5" name="Footer Placeholder 4">
            <a:extLst>
              <a:ext uri="{FF2B5EF4-FFF2-40B4-BE49-F238E27FC236}">
                <a16:creationId xmlns="" xmlns:a16="http://schemas.microsoft.com/office/drawing/2014/main" id="{7C2F35F7-EF06-45F2-B57F-6F048A3C79D4}"/>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 xmlns:a16="http://schemas.microsoft.com/office/drawing/2014/main" id="{64CB1CA4-B90D-4E32-901D-48FA8E2D7730}"/>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5696128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EAE9B3-7C95-489C-8A32-221322090B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B18C582-CFBA-44E8-9DEF-3BDBC6D300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FB17DE-6261-4E66-A4A9-D0E7D9D9378E}"/>
              </a:ext>
            </a:extLst>
          </p:cNvPr>
          <p:cNvSpPr>
            <a:spLocks noGrp="1"/>
          </p:cNvSpPr>
          <p:nvPr>
            <p:ph type="dt" sz="half" idx="10"/>
          </p:nvPr>
        </p:nvSpPr>
        <p:spPr/>
        <p:txBody>
          <a:bodyPr/>
          <a:lstStyle/>
          <a:p>
            <a:fld id="{9EDF724C-4AD0-4015-BD8E-12868BD5B0BA}" type="datetime1">
              <a:rPr lang="en-US" smtClean="0"/>
              <a:t>1/23/2020</a:t>
            </a:fld>
            <a:endParaRPr lang="en-US"/>
          </a:p>
        </p:txBody>
      </p:sp>
      <p:sp>
        <p:nvSpPr>
          <p:cNvPr id="5" name="Footer Placeholder 4">
            <a:extLst>
              <a:ext uri="{FF2B5EF4-FFF2-40B4-BE49-F238E27FC236}">
                <a16:creationId xmlns="" xmlns:a16="http://schemas.microsoft.com/office/drawing/2014/main" id="{F7EC2ACC-BCE2-4B89-8021-528A0E04B6A0}"/>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 xmlns:a16="http://schemas.microsoft.com/office/drawing/2014/main" id="{E160424C-3425-45D1-A35B-4196E56F1758}"/>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40389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D84659-4BF3-4C22-A102-68D558736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5D7050F-96F2-4453-A76B-BDA3FE8300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9BE29D8-7726-4466-ABEB-1288F7FE44F4}"/>
              </a:ext>
            </a:extLst>
          </p:cNvPr>
          <p:cNvSpPr>
            <a:spLocks noGrp="1"/>
          </p:cNvSpPr>
          <p:nvPr>
            <p:ph type="dt" sz="half" idx="10"/>
          </p:nvPr>
        </p:nvSpPr>
        <p:spPr/>
        <p:txBody>
          <a:bodyPr/>
          <a:lstStyle/>
          <a:p>
            <a:fld id="{CA6205C1-6B28-486D-8C7E-E292B99A4B1E}" type="datetime1">
              <a:rPr lang="en-US" smtClean="0"/>
              <a:t>1/23/2020</a:t>
            </a:fld>
            <a:endParaRPr lang="en-US"/>
          </a:p>
        </p:txBody>
      </p:sp>
      <p:sp>
        <p:nvSpPr>
          <p:cNvPr id="5" name="Footer Placeholder 4">
            <a:extLst>
              <a:ext uri="{FF2B5EF4-FFF2-40B4-BE49-F238E27FC236}">
                <a16:creationId xmlns="" xmlns:a16="http://schemas.microsoft.com/office/drawing/2014/main" id="{DD361D5F-5CAC-4BC5-B5B2-E67EE06CA28B}"/>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 xmlns:a16="http://schemas.microsoft.com/office/drawing/2014/main" id="{01C49DB4-AB6D-490B-97D2-DCC788148D54}"/>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027422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B90B07D1-04C0-4613-86FD-40E3340D15F7}" type="datetime1">
              <a:rPr lang="en-US" smtClean="0"/>
              <a:t>1/23/2020</a:t>
            </a:fld>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59524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D130C4A3-B615-48F0-BDCC-A657D60F9395}" type="datetime1">
              <a:rPr lang="en-US" smtClean="0"/>
              <a:t>1/23/2020</a:t>
            </a:fld>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07570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C9C7A03F-DB13-4897-9D92-4CA63569FA7E}" type="datetime1">
              <a:rPr lang="en-US" smtClean="0"/>
              <a:t>1/23/2020</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0245091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A88E172E-8FBF-4320-8B05-4B94F34C7B61}" type="datetime1">
              <a:rPr lang="en-US" smtClean="0"/>
              <a:t>1/23/2020</a:t>
            </a:fld>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r>
              <a:rPr lang="en-US" smtClean="0"/>
              <a:t>Mail : info@icreativetechnologies.com</a:t>
            </a:r>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79011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8506095C-7482-48EB-9F26-416B5D7AFCFB}" type="datetime1">
              <a:rPr lang="en-US" smtClean="0"/>
              <a:t>1/23/2020</a:t>
            </a:fld>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r>
              <a:rPr lang="en-US" smtClean="0"/>
              <a:t>Mail : info@icreativetechnologies.com</a:t>
            </a:r>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37696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B63ACC62-5EEE-406C-BE55-A12CAFF1F4CA}" type="datetime1">
              <a:rPr lang="en-US" smtClean="0"/>
              <a:t>1/23/2020</a:t>
            </a:fld>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r>
              <a:rPr lang="en-US" smtClean="0"/>
              <a:t>Mail : info@icreativetechnologies.com</a:t>
            </a:r>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762936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CED49388-437B-4417-A80D-0C14AEAE0B3C}" type="datetime1">
              <a:rPr lang="en-US" smtClean="0"/>
              <a:t>1/23/2020</a:t>
            </a:fld>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r>
              <a:rPr lang="en-US" smtClean="0"/>
              <a:t>Mail : info@icreativetechnologies.com</a:t>
            </a:r>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670736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2EC755C0-701A-4DCB-9BB2-A2F4431E3E2A}" type="datetime1">
              <a:rPr lang="en-US" smtClean="0"/>
              <a:t>1/23/2020</a:t>
            </a:fld>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r>
              <a:rPr lang="en-US" smtClean="0"/>
              <a:t>Mail : info@icreativetechnologies.com</a:t>
            </a:r>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61020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C41EE9-276F-4ECC-914F-3840024B4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5E04F50-AF49-4C03-830B-419E956A62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DB5F91-1B6D-440D-B9E1-29FB3BD1D267}"/>
              </a:ext>
            </a:extLst>
          </p:cNvPr>
          <p:cNvSpPr>
            <a:spLocks noGrp="1"/>
          </p:cNvSpPr>
          <p:nvPr>
            <p:ph type="dt" sz="half" idx="10"/>
          </p:nvPr>
        </p:nvSpPr>
        <p:spPr/>
        <p:txBody>
          <a:bodyPr/>
          <a:lstStyle/>
          <a:p>
            <a:fld id="{D130C4A3-B615-48F0-BDCC-A657D60F9395}" type="datetime1">
              <a:rPr lang="en-US" smtClean="0"/>
              <a:t>1/23/2020</a:t>
            </a:fld>
            <a:endParaRPr lang="en-US"/>
          </a:p>
        </p:txBody>
      </p:sp>
      <p:sp>
        <p:nvSpPr>
          <p:cNvPr id="5" name="Footer Placeholder 4">
            <a:extLst>
              <a:ext uri="{FF2B5EF4-FFF2-40B4-BE49-F238E27FC236}">
                <a16:creationId xmlns="" xmlns:a16="http://schemas.microsoft.com/office/drawing/2014/main" id="{6FC2A01E-DFDC-45CD-8C59-1ACC09CF8DF9}"/>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 xmlns:a16="http://schemas.microsoft.com/office/drawing/2014/main" id="{053775F8-5AC9-4483-BDAA-960FCE9DDBA4}"/>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48084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95DCB53A-5ADB-4997-A8FA-3EA7C76D57B4}" type="datetime1">
              <a:rPr lang="en-US" smtClean="0"/>
              <a:t>1/23/2020</a:t>
            </a:fld>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r>
              <a:rPr lang="en-US" smtClean="0"/>
              <a:t>Mail : info@icreativetechnologies.com</a:t>
            </a:r>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251888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9EDF724C-4AD0-4015-BD8E-12868BD5B0BA}" type="datetime1">
              <a:rPr lang="en-US" smtClean="0"/>
              <a:t>1/23/2020</a:t>
            </a:fld>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578626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CA6205C1-6B28-486D-8C7E-E292B99A4B1E}" type="datetime1">
              <a:rPr lang="en-US" smtClean="0"/>
              <a:t>1/23/2020</a:t>
            </a:fld>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70099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A3CE1-F66E-4EFB-A061-3D89731B7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A9AA2FD-0BB0-48E3-961D-415CA7A19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6B03049-6C69-4CEC-82C8-8B99C16659B8}"/>
              </a:ext>
            </a:extLst>
          </p:cNvPr>
          <p:cNvSpPr>
            <a:spLocks noGrp="1"/>
          </p:cNvSpPr>
          <p:nvPr>
            <p:ph type="dt" sz="half" idx="10"/>
          </p:nvPr>
        </p:nvSpPr>
        <p:spPr/>
        <p:txBody>
          <a:bodyPr/>
          <a:lstStyle/>
          <a:p>
            <a:fld id="{C9C7A03F-DB13-4897-9D92-4CA63569FA7E}" type="datetime1">
              <a:rPr lang="en-US" smtClean="0"/>
              <a:t>1/23/2020</a:t>
            </a:fld>
            <a:endParaRPr lang="en-US"/>
          </a:p>
        </p:txBody>
      </p:sp>
      <p:sp>
        <p:nvSpPr>
          <p:cNvPr id="5" name="Footer Placeholder 4">
            <a:extLst>
              <a:ext uri="{FF2B5EF4-FFF2-40B4-BE49-F238E27FC236}">
                <a16:creationId xmlns="" xmlns:a16="http://schemas.microsoft.com/office/drawing/2014/main" id="{CC80A7B9-7A8C-4781-8527-07CB306F6110}"/>
              </a:ext>
            </a:extLst>
          </p:cNvPr>
          <p:cNvSpPr>
            <a:spLocks noGrp="1"/>
          </p:cNvSpPr>
          <p:nvPr>
            <p:ph type="ftr" sz="quarter" idx="11"/>
          </p:nvPr>
        </p:nvSpPr>
        <p:spPr/>
        <p:txBody>
          <a:bodyPr/>
          <a:lstStyle/>
          <a:p>
            <a:r>
              <a:rPr lang="en-US" smtClean="0"/>
              <a:t>Mail : info@icreativetechnologies.com</a:t>
            </a:r>
            <a:endParaRPr lang="en-US"/>
          </a:p>
        </p:txBody>
      </p:sp>
      <p:sp>
        <p:nvSpPr>
          <p:cNvPr id="6" name="Slide Number Placeholder 5">
            <a:extLst>
              <a:ext uri="{FF2B5EF4-FFF2-40B4-BE49-F238E27FC236}">
                <a16:creationId xmlns="" xmlns:a16="http://schemas.microsoft.com/office/drawing/2014/main" id="{3027E066-AC32-4EBF-8C62-9F9C88D14B99}"/>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6385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E6EC4-6F49-4C22-9574-222E2B6DC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663788F-73D7-4BA8-A517-673D68DE4C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3F83F72-07E8-4522-BCD6-190E86E83B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B6B5A81-3252-41EF-8E89-7F2F734C12DA}"/>
              </a:ext>
            </a:extLst>
          </p:cNvPr>
          <p:cNvSpPr>
            <a:spLocks noGrp="1"/>
          </p:cNvSpPr>
          <p:nvPr>
            <p:ph type="dt" sz="half" idx="10"/>
          </p:nvPr>
        </p:nvSpPr>
        <p:spPr/>
        <p:txBody>
          <a:bodyPr/>
          <a:lstStyle/>
          <a:p>
            <a:fld id="{A88E172E-8FBF-4320-8B05-4B94F34C7B61}" type="datetime1">
              <a:rPr lang="en-US" smtClean="0"/>
              <a:t>1/23/2020</a:t>
            </a:fld>
            <a:endParaRPr lang="en-US"/>
          </a:p>
        </p:txBody>
      </p:sp>
      <p:sp>
        <p:nvSpPr>
          <p:cNvPr id="6" name="Footer Placeholder 5">
            <a:extLst>
              <a:ext uri="{FF2B5EF4-FFF2-40B4-BE49-F238E27FC236}">
                <a16:creationId xmlns="" xmlns:a16="http://schemas.microsoft.com/office/drawing/2014/main" id="{0004087F-4B5D-4BCC-A8B7-6AD823B20EBE}"/>
              </a:ext>
            </a:extLst>
          </p:cNvPr>
          <p:cNvSpPr>
            <a:spLocks noGrp="1"/>
          </p:cNvSpPr>
          <p:nvPr>
            <p:ph type="ftr" sz="quarter" idx="11"/>
          </p:nvPr>
        </p:nvSpPr>
        <p:spPr/>
        <p:txBody>
          <a:bodyPr/>
          <a:lstStyle/>
          <a:p>
            <a:r>
              <a:rPr lang="en-US" smtClean="0"/>
              <a:t>Mail : info@icreativetechnologies.com</a:t>
            </a:r>
            <a:endParaRPr lang="en-US"/>
          </a:p>
        </p:txBody>
      </p:sp>
      <p:sp>
        <p:nvSpPr>
          <p:cNvPr id="7" name="Slide Number Placeholder 6">
            <a:extLst>
              <a:ext uri="{FF2B5EF4-FFF2-40B4-BE49-F238E27FC236}">
                <a16:creationId xmlns="" xmlns:a16="http://schemas.microsoft.com/office/drawing/2014/main" id="{86E8DD92-971F-4EBE-82A7-ABE3B785D3C7}"/>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10588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4EDE5-DAA6-4AB4-ADAE-D4B0864AB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3DDC08B-144E-41B1-B2E2-DD0D97F62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A881F46-A6AB-4DE4-830D-D42782E07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F572667-A2FE-4E9B-B0C0-1AB4FD8C0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70A267E-14B3-415C-9BD0-93A2400865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E7AB91A-F6A2-4D2C-803D-2B96DE11F80D}"/>
              </a:ext>
            </a:extLst>
          </p:cNvPr>
          <p:cNvSpPr>
            <a:spLocks noGrp="1"/>
          </p:cNvSpPr>
          <p:nvPr>
            <p:ph type="dt" sz="half" idx="10"/>
          </p:nvPr>
        </p:nvSpPr>
        <p:spPr/>
        <p:txBody>
          <a:bodyPr/>
          <a:lstStyle/>
          <a:p>
            <a:fld id="{8506095C-7482-48EB-9F26-416B5D7AFCFB}" type="datetime1">
              <a:rPr lang="en-US" smtClean="0"/>
              <a:t>1/23/2020</a:t>
            </a:fld>
            <a:endParaRPr lang="en-US"/>
          </a:p>
        </p:txBody>
      </p:sp>
      <p:sp>
        <p:nvSpPr>
          <p:cNvPr id="8" name="Footer Placeholder 7">
            <a:extLst>
              <a:ext uri="{FF2B5EF4-FFF2-40B4-BE49-F238E27FC236}">
                <a16:creationId xmlns="" xmlns:a16="http://schemas.microsoft.com/office/drawing/2014/main" id="{34F20F70-97D6-4A4B-83E9-F2DE6EA48368}"/>
              </a:ext>
            </a:extLst>
          </p:cNvPr>
          <p:cNvSpPr>
            <a:spLocks noGrp="1"/>
          </p:cNvSpPr>
          <p:nvPr>
            <p:ph type="ftr" sz="quarter" idx="11"/>
          </p:nvPr>
        </p:nvSpPr>
        <p:spPr/>
        <p:txBody>
          <a:bodyPr/>
          <a:lstStyle/>
          <a:p>
            <a:r>
              <a:rPr lang="en-US" smtClean="0"/>
              <a:t>Mail : info@icreativetechnologies.com</a:t>
            </a:r>
            <a:endParaRPr lang="en-US"/>
          </a:p>
        </p:txBody>
      </p:sp>
      <p:sp>
        <p:nvSpPr>
          <p:cNvPr id="9" name="Slide Number Placeholder 8">
            <a:extLst>
              <a:ext uri="{FF2B5EF4-FFF2-40B4-BE49-F238E27FC236}">
                <a16:creationId xmlns="" xmlns:a16="http://schemas.microsoft.com/office/drawing/2014/main" id="{123A4884-361A-4BDD-A109-580661DCFF1E}"/>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6734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E1796A-C94D-40D6-A532-B5030D215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619960D-4FE0-44C2-8E79-EA02757B0EA4}"/>
              </a:ext>
            </a:extLst>
          </p:cNvPr>
          <p:cNvSpPr>
            <a:spLocks noGrp="1"/>
          </p:cNvSpPr>
          <p:nvPr>
            <p:ph type="dt" sz="half" idx="10"/>
          </p:nvPr>
        </p:nvSpPr>
        <p:spPr/>
        <p:txBody>
          <a:bodyPr/>
          <a:lstStyle/>
          <a:p>
            <a:fld id="{B63ACC62-5EEE-406C-BE55-A12CAFF1F4CA}" type="datetime1">
              <a:rPr lang="en-US" smtClean="0"/>
              <a:t>1/23/2020</a:t>
            </a:fld>
            <a:endParaRPr lang="en-US"/>
          </a:p>
        </p:txBody>
      </p:sp>
      <p:sp>
        <p:nvSpPr>
          <p:cNvPr id="4" name="Footer Placeholder 3">
            <a:extLst>
              <a:ext uri="{FF2B5EF4-FFF2-40B4-BE49-F238E27FC236}">
                <a16:creationId xmlns="" xmlns:a16="http://schemas.microsoft.com/office/drawing/2014/main" id="{0BBC9FF4-BA2A-4F83-91EC-84FCCC9BB6F8}"/>
              </a:ext>
            </a:extLst>
          </p:cNvPr>
          <p:cNvSpPr>
            <a:spLocks noGrp="1"/>
          </p:cNvSpPr>
          <p:nvPr>
            <p:ph type="ftr" sz="quarter" idx="11"/>
          </p:nvPr>
        </p:nvSpPr>
        <p:spPr/>
        <p:txBody>
          <a:bodyPr/>
          <a:lstStyle/>
          <a:p>
            <a:r>
              <a:rPr lang="en-US" smtClean="0"/>
              <a:t>Mail : info@icreativetechnologies.com</a:t>
            </a:r>
            <a:endParaRPr lang="en-US"/>
          </a:p>
        </p:txBody>
      </p:sp>
      <p:sp>
        <p:nvSpPr>
          <p:cNvPr id="5" name="Slide Number Placeholder 4">
            <a:extLst>
              <a:ext uri="{FF2B5EF4-FFF2-40B4-BE49-F238E27FC236}">
                <a16:creationId xmlns="" xmlns:a16="http://schemas.microsoft.com/office/drawing/2014/main" id="{CF2A5C75-66DE-4C60-955C-C799276F26EF}"/>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25626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FF05E97-12E7-4C3D-9AA5-EBFC65702759}"/>
              </a:ext>
            </a:extLst>
          </p:cNvPr>
          <p:cNvSpPr>
            <a:spLocks noGrp="1"/>
          </p:cNvSpPr>
          <p:nvPr>
            <p:ph type="dt" sz="half" idx="10"/>
          </p:nvPr>
        </p:nvSpPr>
        <p:spPr/>
        <p:txBody>
          <a:bodyPr/>
          <a:lstStyle/>
          <a:p>
            <a:fld id="{CED49388-437B-4417-A80D-0C14AEAE0B3C}" type="datetime1">
              <a:rPr lang="en-US" smtClean="0"/>
              <a:t>1/23/2020</a:t>
            </a:fld>
            <a:endParaRPr lang="en-US"/>
          </a:p>
        </p:txBody>
      </p:sp>
      <p:sp>
        <p:nvSpPr>
          <p:cNvPr id="3" name="Footer Placeholder 2">
            <a:extLst>
              <a:ext uri="{FF2B5EF4-FFF2-40B4-BE49-F238E27FC236}">
                <a16:creationId xmlns="" xmlns:a16="http://schemas.microsoft.com/office/drawing/2014/main" id="{9525EBE5-1AF8-4A20-85BC-AF6314939B6C}"/>
              </a:ext>
            </a:extLst>
          </p:cNvPr>
          <p:cNvSpPr>
            <a:spLocks noGrp="1"/>
          </p:cNvSpPr>
          <p:nvPr>
            <p:ph type="ftr" sz="quarter" idx="11"/>
          </p:nvPr>
        </p:nvSpPr>
        <p:spPr/>
        <p:txBody>
          <a:bodyPr/>
          <a:lstStyle/>
          <a:p>
            <a:r>
              <a:rPr lang="en-US" smtClean="0"/>
              <a:t>Mail : info@icreativetechnologies.com</a:t>
            </a:r>
            <a:endParaRPr lang="en-US"/>
          </a:p>
        </p:txBody>
      </p:sp>
      <p:sp>
        <p:nvSpPr>
          <p:cNvPr id="4" name="Slide Number Placeholder 3">
            <a:extLst>
              <a:ext uri="{FF2B5EF4-FFF2-40B4-BE49-F238E27FC236}">
                <a16:creationId xmlns="" xmlns:a16="http://schemas.microsoft.com/office/drawing/2014/main" id="{F8EC7D4C-E75D-4022-B23A-8EED484F99ED}"/>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1877178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8053C1-7859-4B7B-83ED-CBE533392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2F25BBE-A5F4-4139-A1E2-128DFC9C3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5A9AD82-97A1-4C12-A331-06D9FEEB1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DF93360-E200-4472-A28E-20B749438AF8}"/>
              </a:ext>
            </a:extLst>
          </p:cNvPr>
          <p:cNvSpPr>
            <a:spLocks noGrp="1"/>
          </p:cNvSpPr>
          <p:nvPr>
            <p:ph type="dt" sz="half" idx="10"/>
          </p:nvPr>
        </p:nvSpPr>
        <p:spPr/>
        <p:txBody>
          <a:bodyPr/>
          <a:lstStyle/>
          <a:p>
            <a:fld id="{2EC755C0-701A-4DCB-9BB2-A2F4431E3E2A}" type="datetime1">
              <a:rPr lang="en-US" smtClean="0"/>
              <a:t>1/23/2020</a:t>
            </a:fld>
            <a:endParaRPr lang="en-US"/>
          </a:p>
        </p:txBody>
      </p:sp>
      <p:sp>
        <p:nvSpPr>
          <p:cNvPr id="6" name="Footer Placeholder 5">
            <a:extLst>
              <a:ext uri="{FF2B5EF4-FFF2-40B4-BE49-F238E27FC236}">
                <a16:creationId xmlns="" xmlns:a16="http://schemas.microsoft.com/office/drawing/2014/main" id="{E34B9387-B863-4CDD-922B-D6EC8215C9BB}"/>
              </a:ext>
            </a:extLst>
          </p:cNvPr>
          <p:cNvSpPr>
            <a:spLocks noGrp="1"/>
          </p:cNvSpPr>
          <p:nvPr>
            <p:ph type="ftr" sz="quarter" idx="11"/>
          </p:nvPr>
        </p:nvSpPr>
        <p:spPr/>
        <p:txBody>
          <a:bodyPr/>
          <a:lstStyle/>
          <a:p>
            <a:r>
              <a:rPr lang="en-US" smtClean="0"/>
              <a:t>Mail : info@icreativetechnologies.com</a:t>
            </a:r>
            <a:endParaRPr lang="en-US"/>
          </a:p>
        </p:txBody>
      </p:sp>
      <p:sp>
        <p:nvSpPr>
          <p:cNvPr id="7" name="Slide Number Placeholder 6">
            <a:extLst>
              <a:ext uri="{FF2B5EF4-FFF2-40B4-BE49-F238E27FC236}">
                <a16:creationId xmlns="" xmlns:a16="http://schemas.microsoft.com/office/drawing/2014/main" id="{E331533D-ACE7-4A22-9109-6B53A4D1C03C}"/>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351637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AA90AC-FB79-4573-A675-21B5F35C8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33B17C0-8AEC-4F51-9EB0-3F1F9FA2C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F8F1576-9819-4AE5-8F60-6A3A3901E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BBA9B03-8235-4947-B1E9-22457F9BCA39}"/>
              </a:ext>
            </a:extLst>
          </p:cNvPr>
          <p:cNvSpPr>
            <a:spLocks noGrp="1"/>
          </p:cNvSpPr>
          <p:nvPr>
            <p:ph type="dt" sz="half" idx="10"/>
          </p:nvPr>
        </p:nvSpPr>
        <p:spPr/>
        <p:txBody>
          <a:bodyPr/>
          <a:lstStyle/>
          <a:p>
            <a:fld id="{95DCB53A-5ADB-4997-A8FA-3EA7C76D57B4}" type="datetime1">
              <a:rPr lang="en-US" smtClean="0"/>
              <a:t>1/23/2020</a:t>
            </a:fld>
            <a:endParaRPr lang="en-US"/>
          </a:p>
        </p:txBody>
      </p:sp>
      <p:sp>
        <p:nvSpPr>
          <p:cNvPr id="6" name="Footer Placeholder 5">
            <a:extLst>
              <a:ext uri="{FF2B5EF4-FFF2-40B4-BE49-F238E27FC236}">
                <a16:creationId xmlns="" xmlns:a16="http://schemas.microsoft.com/office/drawing/2014/main" id="{CE303FB9-4F6E-42F4-9E0B-6A259DC6A9E1}"/>
              </a:ext>
            </a:extLst>
          </p:cNvPr>
          <p:cNvSpPr>
            <a:spLocks noGrp="1"/>
          </p:cNvSpPr>
          <p:nvPr>
            <p:ph type="ftr" sz="quarter" idx="11"/>
          </p:nvPr>
        </p:nvSpPr>
        <p:spPr/>
        <p:txBody>
          <a:bodyPr/>
          <a:lstStyle/>
          <a:p>
            <a:r>
              <a:rPr lang="en-US" smtClean="0"/>
              <a:t>Mail : info@icreativetechnologies.com</a:t>
            </a:r>
            <a:endParaRPr lang="en-US"/>
          </a:p>
        </p:txBody>
      </p:sp>
      <p:sp>
        <p:nvSpPr>
          <p:cNvPr id="7" name="Slide Number Placeholder 6">
            <a:extLst>
              <a:ext uri="{FF2B5EF4-FFF2-40B4-BE49-F238E27FC236}">
                <a16:creationId xmlns="" xmlns:a16="http://schemas.microsoft.com/office/drawing/2014/main" id="{0B5571CE-F3BA-4B47-8232-C128D36D75B3}"/>
              </a:ext>
            </a:extLst>
          </p:cNvPr>
          <p:cNvSpPr>
            <a:spLocks noGrp="1"/>
          </p:cNvSpPr>
          <p:nvPr>
            <p:ph type="sldNum" sz="quarter" idx="12"/>
          </p:nvPr>
        </p:nvSpPr>
        <p:spPr/>
        <p:txBody>
          <a:bodyPr/>
          <a:lstStyle/>
          <a:p>
            <a:fld id="{8104C915-17D6-486A-86EC-048CBE10C825}" type="slidenum">
              <a:rPr lang="en-US" smtClean="0"/>
              <a:t>‹#›</a:t>
            </a:fld>
            <a:endParaRPr lang="en-US"/>
          </a:p>
        </p:txBody>
      </p:sp>
    </p:spTree>
    <p:extLst>
      <p:ext uri="{BB962C8B-B14F-4D97-AF65-F5344CB8AC3E}">
        <p14:creationId xmlns:p14="http://schemas.microsoft.com/office/powerpoint/2010/main" val="294432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9673116-EE46-49BA-AF9B-CA43FFA14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8DCCFC0-B77B-44C8-A097-50FD5B1E6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C6219E-49F0-4E39-A5A1-E39D165F6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42AFC-5944-4567-8E15-5EF00ECBD10D}" type="datetime1">
              <a:rPr lang="en-US" smtClean="0"/>
              <a:t>1/23/2020</a:t>
            </a:fld>
            <a:endParaRPr lang="en-US"/>
          </a:p>
        </p:txBody>
      </p:sp>
      <p:sp>
        <p:nvSpPr>
          <p:cNvPr id="5" name="Footer Placeholder 4">
            <a:extLst>
              <a:ext uri="{FF2B5EF4-FFF2-40B4-BE49-F238E27FC236}">
                <a16:creationId xmlns="" xmlns:a16="http://schemas.microsoft.com/office/drawing/2014/main" id="{3E64ACBE-0631-4B94-AC44-AFCA522D6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Mail : info@icreativetechnologies.com</a:t>
            </a:r>
            <a:endParaRPr lang="en-US"/>
          </a:p>
        </p:txBody>
      </p:sp>
      <p:sp>
        <p:nvSpPr>
          <p:cNvPr id="6" name="Slide Number Placeholder 5">
            <a:extLst>
              <a:ext uri="{FF2B5EF4-FFF2-40B4-BE49-F238E27FC236}">
                <a16:creationId xmlns="" xmlns:a16="http://schemas.microsoft.com/office/drawing/2014/main" id="{523D36C1-B418-4475-AD06-D82B86987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4C915-17D6-486A-86EC-048CBE10C825}" type="slidenum">
              <a:rPr lang="en-US" smtClean="0"/>
              <a:t>‹#›</a:t>
            </a:fld>
            <a:endParaRPr lang="en-US"/>
          </a:p>
        </p:txBody>
      </p:sp>
    </p:spTree>
    <p:extLst>
      <p:ext uri="{BB962C8B-B14F-4D97-AF65-F5344CB8AC3E}">
        <p14:creationId xmlns:p14="http://schemas.microsoft.com/office/powerpoint/2010/main" val="18560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42AFC-5944-4567-8E15-5EF00ECBD10D}" type="datetime1">
              <a:rPr lang="en-US" smtClean="0"/>
              <a:t>1/23/2020</a:t>
            </a:fld>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Mail : info@icreativetechnologies.com</a:t>
            </a:r>
            <a:endParaRPr lang="en-US"/>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4C915-17D6-486A-86EC-048CBE10C825}" type="slidenum">
              <a:rPr lang="en-US" smtClean="0"/>
              <a:t>‹#›</a:t>
            </a:fld>
            <a:endParaRPr lang="en-US"/>
          </a:p>
        </p:txBody>
      </p:sp>
    </p:spTree>
    <p:extLst>
      <p:ext uri="{BB962C8B-B14F-4D97-AF65-F5344CB8AC3E}">
        <p14:creationId xmlns:p14="http://schemas.microsoft.com/office/powerpoint/2010/main" val="3243466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www.powershow.com/relay.php?pid=9389678&amp;url=https%3A%2F%2Fwww.icreativetechnologies.com%2Freact-native-development-services%2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hyperlink" Target="https://www.powershow.com/view0/8f466e-NjRkY/Why_you_should_choose_React_Native_for_Mobile_App_Development/?p=ppt-t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Right Triangle 16">
            <a:extLst>
              <a:ext uri="{FF2B5EF4-FFF2-40B4-BE49-F238E27FC236}">
                <a16:creationId xmlns="" xmlns:a16="http://schemas.microsoft.com/office/drawing/2014/main" id="{4FAA3927-C37E-494D-8BDF-527955E5174E}"/>
              </a:ext>
            </a:extLst>
          </p:cNvPr>
          <p:cNvSpPr/>
          <p:nvPr/>
        </p:nvSpPr>
        <p:spPr>
          <a:xfrm rot="5400000" flipH="1">
            <a:off x="0" y="5372100"/>
            <a:ext cx="1485900" cy="148590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B8B34CAC-2B52-47E8-9B57-E3B791389FE1}"/>
              </a:ext>
            </a:extLst>
          </p:cNvPr>
          <p:cNvSpPr/>
          <p:nvPr/>
        </p:nvSpPr>
        <p:spPr>
          <a:xfrm>
            <a:off x="0" y="312860"/>
            <a:ext cx="2133600" cy="6286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ight Triangle 22">
            <a:extLst>
              <a:ext uri="{FF2B5EF4-FFF2-40B4-BE49-F238E27FC236}">
                <a16:creationId xmlns="" xmlns:a16="http://schemas.microsoft.com/office/drawing/2014/main" id="{7141D334-8434-4AF3-8014-473FA6D366EC}"/>
              </a:ext>
            </a:extLst>
          </p:cNvPr>
          <p:cNvSpPr/>
          <p:nvPr/>
        </p:nvSpPr>
        <p:spPr>
          <a:xfrm rot="16200000" flipH="1">
            <a:off x="5338917" y="4917"/>
            <a:ext cx="6853083" cy="68530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592" y="-1397943"/>
            <a:ext cx="9122817" cy="96489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652" y="1106156"/>
            <a:ext cx="6217496" cy="4140852"/>
          </a:xfrm>
          <a:prstGeom prst="rect">
            <a:avLst/>
          </a:prstGeom>
          <a:ln>
            <a:noFill/>
          </a:ln>
          <a:effectLst>
            <a:softEdge rad="11250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223" y="413633"/>
            <a:ext cx="1639153" cy="427103"/>
          </a:xfrm>
          <a:prstGeom prst="rect">
            <a:avLst/>
          </a:prstGeom>
        </p:spPr>
      </p:pic>
      <p:sp>
        <p:nvSpPr>
          <p:cNvPr id="25" name="Footer Placeholder 11"/>
          <p:cNvSpPr txBox="1">
            <a:spLocks/>
          </p:cNvSpPr>
          <p:nvPr/>
        </p:nvSpPr>
        <p:spPr>
          <a:xfrm>
            <a:off x="8016593" y="633796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chemeClr val="tx1">
                    <a:lumMod val="85000"/>
                    <a:lumOff val="15000"/>
                  </a:schemeClr>
                </a:solidFill>
              </a:rPr>
              <a:t>www.icreativetechnologies.com</a:t>
            </a:r>
            <a:endParaRPr lang="en-US" sz="2000" b="1" dirty="0">
              <a:solidFill>
                <a:schemeClr val="tx1">
                  <a:lumMod val="85000"/>
                  <a:lumOff val="15000"/>
                </a:schemeClr>
              </a:solidFill>
            </a:endParaRPr>
          </a:p>
        </p:txBody>
      </p:sp>
      <p:pic>
        <p:nvPicPr>
          <p:cNvPr id="1028" name="Picture 4" descr="C:\Users\Mehull\AppData\Local\Microsoft\Windows\INetCache\IE\0KQQAHIJ\EmailIcon[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4592" y="6110132"/>
            <a:ext cx="7429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ehull\AppData\Local\Microsoft\Windows\INetCache\IE\Q0I5ZZQE\globe-36478_64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03926" y="6261232"/>
            <a:ext cx="539395" cy="539395"/>
          </a:xfrm>
          <a:prstGeom prst="rect">
            <a:avLst/>
          </a:prstGeom>
          <a:noFill/>
          <a:extLst>
            <a:ext uri="{909E8E84-426E-40DD-AFC4-6F175D3DCCD1}">
              <a14:hiddenFill xmlns:a14="http://schemas.microsoft.com/office/drawing/2010/main">
                <a:solidFill>
                  <a:srgbClr val="FFFFFF"/>
                </a:solidFill>
              </a14:hiddenFill>
            </a:ext>
          </a:extLst>
        </p:spPr>
      </p:pic>
      <p:sp>
        <p:nvSpPr>
          <p:cNvPr id="30" name="Footer Placeholder 11"/>
          <p:cNvSpPr txBox="1">
            <a:spLocks/>
          </p:cNvSpPr>
          <p:nvPr/>
        </p:nvSpPr>
        <p:spPr>
          <a:xfrm>
            <a:off x="2277542" y="629904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chemeClr val="tx1">
                    <a:lumMod val="85000"/>
                    <a:lumOff val="15000"/>
                  </a:schemeClr>
                </a:solidFill>
              </a:rPr>
              <a:t>info@icreativetechnologies.com</a:t>
            </a:r>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4177333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 xmlns:a16="http://schemas.microsoft.com/office/drawing/2014/main" id="{5412B7D6-9400-4B66-8814-DCF81BEB0C5A}"/>
              </a:ext>
            </a:extLst>
          </p:cNvPr>
          <p:cNvSpPr/>
          <p:nvPr/>
        </p:nvSpPr>
        <p:spPr>
          <a:xfrm rot="5400000" flipH="1">
            <a:off x="0" y="5372100"/>
            <a:ext cx="1485900" cy="14859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64ABBA9B-1329-47B1-9E6B-E01B6F3823E7}"/>
              </a:ext>
            </a:extLst>
          </p:cNvPr>
          <p:cNvSpPr/>
          <p:nvPr/>
        </p:nvSpPr>
        <p:spPr>
          <a:xfrm>
            <a:off x="10058400" y="97712"/>
            <a:ext cx="2133600" cy="177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90562" y="391552"/>
            <a:ext cx="10637079" cy="5632311"/>
          </a:xfrm>
          <a:prstGeom prst="rect">
            <a:avLst/>
          </a:prstGeom>
          <a:noFill/>
        </p:spPr>
        <p:txBody>
          <a:bodyPr wrap="square" rtlCol="0">
            <a:spAutoFit/>
          </a:bodyPr>
          <a:lstStyle/>
          <a:p>
            <a:pPr algn="just">
              <a:lnSpc>
                <a:spcPct val="150000"/>
              </a:lnSpc>
            </a:pPr>
            <a:r>
              <a:rPr lang="en-IN" sz="2000" dirty="0">
                <a:latin typeface="Tw Cen MT" panose="020B0602020104020603" pitchFamily="34" charset="0"/>
              </a:rPr>
              <a:t>Today’s modern customers want quick information, and mobile is the most preferred choice. If you own a business, then moving towards mobile app development trend can deliver fruitful results. Undoubtedly, mobile application development has become a common trend in the competitive market. It gives a new dimension to businesses and enables them to stay in touch with their customers in every aspect. However, the mobile market is quite complicated.</a:t>
            </a:r>
          </a:p>
          <a:p>
            <a:pPr algn="just">
              <a:lnSpc>
                <a:spcPct val="150000"/>
              </a:lnSpc>
            </a:pPr>
            <a:r>
              <a:rPr lang="en-IN" sz="2000" dirty="0">
                <a:latin typeface="Tw Cen MT" panose="020B0602020104020603" pitchFamily="34" charset="0"/>
              </a:rPr>
              <a:t>Firstly, you need to evaluate your target audience before opting for mobile app development because there are two operating systems, Android and iOS. And each platform has its own coding way and development process. This is where </a:t>
            </a:r>
            <a:r>
              <a:rPr lang="en-IN" sz="2000" dirty="0">
                <a:latin typeface="Tw Cen MT" panose="020B0602020104020603" pitchFamily="34" charset="0"/>
                <a:hlinkClick r:id="rId3"/>
              </a:rPr>
              <a:t>React Native App Development</a:t>
            </a:r>
            <a:r>
              <a:rPr lang="en-IN" sz="2000" dirty="0">
                <a:latin typeface="Tw Cen MT" panose="020B0602020104020603" pitchFamily="34" charset="0"/>
              </a:rPr>
              <a:t> comes into play!</a:t>
            </a:r>
          </a:p>
          <a:p>
            <a:pPr algn="just">
              <a:lnSpc>
                <a:spcPct val="150000"/>
              </a:lnSpc>
            </a:pPr>
            <a:r>
              <a:rPr lang="en-IN" sz="2000" b="1" dirty="0">
                <a:latin typeface="Tw Cen MT" panose="020B0602020104020603" pitchFamily="34" charset="0"/>
              </a:rPr>
              <a:t>What is React Native?</a:t>
            </a:r>
          </a:p>
          <a:p>
            <a:pPr algn="just">
              <a:lnSpc>
                <a:spcPct val="150000"/>
              </a:lnSpc>
            </a:pPr>
            <a:r>
              <a:rPr lang="en-IN" sz="2000" dirty="0">
                <a:latin typeface="Tw Cen MT" panose="020B0602020104020603" pitchFamily="34" charset="0"/>
              </a:rPr>
              <a:t>React Native is an open-source framework for mobile app development, enabling businesses to develop cross-platform applications quickly. Facebook introduced it, and so it is the most preferred choice among enterprises. </a:t>
            </a:r>
          </a:p>
        </p:txBody>
      </p:sp>
      <p:sp>
        <p:nvSpPr>
          <p:cNvPr id="39" name="Footer Placeholder 11"/>
          <p:cNvSpPr txBox="1">
            <a:spLocks/>
          </p:cNvSpPr>
          <p:nvPr/>
        </p:nvSpPr>
        <p:spPr>
          <a:xfrm>
            <a:off x="8016593" y="633796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chemeClr val="tx1">
                    <a:lumMod val="85000"/>
                    <a:lumOff val="15000"/>
                  </a:schemeClr>
                </a:solidFill>
              </a:rPr>
              <a:t>www.icreativetechnologies.com</a:t>
            </a:r>
            <a:endParaRPr lang="en-US" sz="2000" b="1" dirty="0">
              <a:solidFill>
                <a:schemeClr val="tx1">
                  <a:lumMod val="85000"/>
                  <a:lumOff val="15000"/>
                </a:schemeClr>
              </a:solidFill>
            </a:endParaRPr>
          </a:p>
        </p:txBody>
      </p:sp>
      <p:pic>
        <p:nvPicPr>
          <p:cNvPr id="42" name="Picture 4" descr="C:\Users\Mehull\AppData\Local\Microsoft\Windows\INetCache\IE\0KQQAHIJ\EmailIc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4592" y="6110132"/>
            <a:ext cx="7429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5" descr="C:\Users\Mehull\AppData\Local\Microsoft\Windows\INetCache\IE\Q0I5ZZQE\globe-36478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3926" y="6261232"/>
            <a:ext cx="539395" cy="539395"/>
          </a:xfrm>
          <a:prstGeom prst="rect">
            <a:avLst/>
          </a:prstGeom>
          <a:noFill/>
          <a:extLst>
            <a:ext uri="{909E8E84-426E-40DD-AFC4-6F175D3DCCD1}">
              <a14:hiddenFill xmlns:a14="http://schemas.microsoft.com/office/drawing/2010/main">
                <a:solidFill>
                  <a:srgbClr val="FFFFFF"/>
                </a:solidFill>
              </a14:hiddenFill>
            </a:ext>
          </a:extLst>
        </p:spPr>
      </p:pic>
      <p:sp>
        <p:nvSpPr>
          <p:cNvPr id="45" name="Footer Placeholder 11"/>
          <p:cNvSpPr txBox="1">
            <a:spLocks/>
          </p:cNvSpPr>
          <p:nvPr/>
        </p:nvSpPr>
        <p:spPr>
          <a:xfrm>
            <a:off x="2277542" y="629904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chemeClr val="tx1">
                    <a:lumMod val="85000"/>
                    <a:lumOff val="15000"/>
                  </a:schemeClr>
                </a:solidFill>
              </a:rPr>
              <a:t>info@icreativetechnologies.com</a:t>
            </a:r>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1056443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831850" y="2110154"/>
            <a:ext cx="10515600" cy="1500187"/>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xmlns="" id="{E6421781-E17A-42C3-A6A2-40EB54C22B11}"/>
              </a:ext>
            </a:extLst>
          </p:cNvPr>
          <p:cNvSpPr>
            <a:spLocks noGrp="1"/>
          </p:cNvSpPr>
          <p:nvPr>
            <p:ph type="body" idx="1"/>
          </p:nvPr>
        </p:nvSpPr>
        <p:spPr>
          <a:xfrm>
            <a:off x="753626" y="3839369"/>
            <a:ext cx="10593823" cy="1500187"/>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val="2474074225"/>
      </p:ext>
    </p:extLst>
  </p:cSld>
  <p:clrMapOvr>
    <a:masterClrMapping/>
  </p:clrMapOvr>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98966D4-304D-45DC-9AF4-73471AEDAEE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389678"/>
  <p:tag name="ISPRING_RESOURCE_PATHS_HASH_PRESENTER" val="ab3ed8ee29fa4623c9ea3987ed96317bdef966b"/>
</p:tagLst>
</file>

<file path=ppt/theme/theme1.xml><?xml version="1.0" encoding="utf-8"?>
<a:theme xmlns:a="http://schemas.openxmlformats.org/drawingml/2006/main" name="Office Theme">
  <a:themeElements>
    <a:clrScheme name="Custom 86">
      <a:dk1>
        <a:srgbClr val="000000"/>
      </a:dk1>
      <a:lt1>
        <a:srgbClr val="FFFFFF"/>
      </a:lt1>
      <a:dk2>
        <a:srgbClr val="000000"/>
      </a:dk2>
      <a:lt2>
        <a:srgbClr val="808080"/>
      </a:lt2>
      <a:accent1>
        <a:srgbClr val="BBE0E3"/>
      </a:accent1>
      <a:accent2>
        <a:srgbClr val="333399"/>
      </a:accent2>
      <a:accent3>
        <a:srgbClr val="B01B2E"/>
      </a:accent3>
      <a:accent4>
        <a:srgbClr val="000000"/>
      </a:accent4>
      <a:accent5>
        <a:srgbClr val="DAEDEF"/>
      </a:accent5>
      <a:accent6>
        <a:srgbClr val="2D2D8A"/>
      </a:accent6>
      <a:hlink>
        <a:srgbClr val="009999"/>
      </a:hlink>
      <a:folHlink>
        <a:srgbClr val="99CC00"/>
      </a:folHlink>
    </a:clrScheme>
    <a:fontScheme name="Modern 03">
      <a:majorFont>
        <a:latin typeface="Segoe U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183</Words>
  <Application>Microsoft Office PowerPoint</Application>
  <PresentationFormat>Custom</PresentationFormat>
  <Paragraphs>10</Paragraphs>
  <Slides>3</Slides>
  <Notes>2</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TruncatedFinalSlide</vt:lpstr>
      <vt:lpstr>PowerPoint Presentation</vt:lpstr>
      <vt:lpstr>PowerPoint Presentation</vt:lpstr>
      <vt:lpstr>Interesting, right?</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9389678</dc:title>
  <dc:creator>Mehul Bhochiya</dc:creator>
  <cp:lastModifiedBy>CrystalGraphics, Inc.</cp:lastModifiedBy>
  <cp:revision>126</cp:revision>
  <dcterms:created xsi:type="dcterms:W3CDTF">2018-05-07T03:42:01Z</dcterms:created>
  <dcterms:modified xsi:type="dcterms:W3CDTF">2020-01-23T18:32:02Z</dcterms:modified>
</cp:coreProperties>
</file>