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Montserrat"/>
      <p:regular r:id="rId36"/>
      <p:bold r:id="rId37"/>
      <p:italic r:id="rId38"/>
      <p:boldItalic r:id="rId39"/>
    </p:embeddedFont>
    <p:embeddedFont>
      <p:font typeface="Roboto Condensed"/>
      <p:regular r:id="rId40"/>
      <p:bold r:id="rId41"/>
      <p:italic r:id="rId42"/>
      <p:boldItalic r:id="rId43"/>
    </p:embeddedFont>
    <p:embeddedFont>
      <p:font typeface="Oswald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29C200-330D-4151-B793-6D662A121C7B}">
  <a:tblStyle styleId="{2229C200-330D-4151-B793-6D662A121C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Condensed-regular.fntdata"/><Relationship Id="rId20" Type="http://schemas.openxmlformats.org/officeDocument/2006/relationships/slide" Target="slides/slide15.xml"/><Relationship Id="rId42" Type="http://schemas.openxmlformats.org/officeDocument/2006/relationships/font" Target="fonts/RobotoCondensed-italic.fntdata"/><Relationship Id="rId41" Type="http://schemas.openxmlformats.org/officeDocument/2006/relationships/font" Target="fonts/RobotoCondensed-bold.fntdata"/><Relationship Id="rId22" Type="http://schemas.openxmlformats.org/officeDocument/2006/relationships/slide" Target="slides/slide17.xml"/><Relationship Id="rId44" Type="http://schemas.openxmlformats.org/officeDocument/2006/relationships/font" Target="fonts/Oswald-regular.fntdata"/><Relationship Id="rId21" Type="http://schemas.openxmlformats.org/officeDocument/2006/relationships/slide" Target="slides/slide16.xml"/><Relationship Id="rId43" Type="http://schemas.openxmlformats.org/officeDocument/2006/relationships/font" Target="fonts/RobotoCondensed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bold.fntdata"/><Relationship Id="rId14" Type="http://schemas.openxmlformats.org/officeDocument/2006/relationships/slide" Target="slides/slide9.xml"/><Relationship Id="rId36" Type="http://schemas.openxmlformats.org/officeDocument/2006/relationships/font" Target="fonts/Montserrat-regular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ed75ccf_0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ed75ccf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5694cd56_0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5694cd56_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77c9ba1909_19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77c9ba1909_1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134fb1cf8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134fb1cf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65a98d20e4_1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65a98d20e4_1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4BB5D9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11" name="Google Shape;11;p2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16" name="Google Shape;16;p2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17" name="Google Shape;17;p2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None/>
              <a:defRPr sz="5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parent Shapes">
  <p:cSld name="BLANK_1">
    <p:bg>
      <p:bgPr>
        <a:solidFill>
          <a:srgbClr val="3796BF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1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51" name="Google Shape;151;p11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1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grpSp>
        <p:nvGrpSpPr>
          <p:cNvPr id="156" name="Google Shape;156;p11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57" name="Google Shape;157;p11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1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FFFFFF">
                <a:alpha val="33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1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>
                <a:alpha val="33460"/>
              </a:srgbClr>
            </a:solidFill>
            <a:ln>
              <a:noFill/>
            </a:ln>
          </p:spPr>
        </p:sp>
      </p:grpSp>
      <p:sp>
        <p:nvSpPr>
          <p:cNvPr id="162" name="Google Shape;162;p11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FF9900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25" name="Google Shape;25;p3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</p:grpSp>
      <p:grpSp>
        <p:nvGrpSpPr>
          <p:cNvPr id="30" name="Google Shape;30;p3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31" name="Google Shape;31;p3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36" name="Google Shape;36;p3"/>
          <p:cNvSpPr txBox="1"/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idx="1" type="subTitle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idx="1" type="body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»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⋄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●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○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2400"/>
              <a:buFont typeface="Oswald"/>
              <a:buChar char="■"/>
              <a:defRPr sz="24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grpSp>
        <p:nvGrpSpPr>
          <p:cNvPr id="41" name="Google Shape;41;p4"/>
          <p:cNvGrpSpPr/>
          <p:nvPr/>
        </p:nvGrpSpPr>
        <p:grpSpPr>
          <a:xfrm>
            <a:off x="5609666" y="2185857"/>
            <a:ext cx="3534604" cy="3432788"/>
            <a:chOff x="6172200" y="2656118"/>
            <a:chExt cx="2971754" cy="2886151"/>
          </a:xfrm>
        </p:grpSpPr>
        <p:sp>
          <p:nvSpPr>
            <p:cNvPr id="42" name="Google Shape;42;p4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grpSp>
        <p:nvGrpSpPr>
          <p:cNvPr id="47" name="Google Shape;47;p4"/>
          <p:cNvGrpSpPr/>
          <p:nvPr/>
        </p:nvGrpSpPr>
        <p:grpSpPr>
          <a:xfrm>
            <a:off x="-22" y="-324543"/>
            <a:ext cx="3068579" cy="1910876"/>
            <a:chOff x="-32" y="-215963"/>
            <a:chExt cx="2163561" cy="1347300"/>
          </a:xfrm>
        </p:grpSpPr>
        <p:sp>
          <p:nvSpPr>
            <p:cNvPr id="48" name="Google Shape;48;p4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81D1EC"/>
            </a:solidFill>
            <a:ln>
              <a:noFill/>
            </a:ln>
          </p:spPr>
        </p:sp>
      </p:grpSp>
      <p:sp>
        <p:nvSpPr>
          <p:cNvPr id="53" name="Google Shape;53;p4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5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56" name="Google Shape;56;p5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61" name="Google Shape;61;p5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62" name="Google Shape;62;p5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67" name="Google Shape;67;p5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⋄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72" name="Google Shape;72;p6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77" name="Google Shape;77;p6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78" name="Google Shape;78;p6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83" name="Google Shape;83;p6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5" name="Google Shape;85;p6"/>
          <p:cNvSpPr txBox="1"/>
          <p:nvPr>
            <p:ph idx="2" type="body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»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⋄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86" name="Google Shape;86;p6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7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89" name="Google Shape;89;p7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94" name="Google Shape;94;p7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95" name="Google Shape;95;p7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7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7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00" name="Google Shape;100;p7"/>
          <p:cNvSpPr txBox="1"/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" name="Google Shape;101;p7"/>
          <p:cNvSpPr txBox="1"/>
          <p:nvPr>
            <p:ph idx="1" type="body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2" name="Google Shape;102;p7"/>
          <p:cNvSpPr txBox="1"/>
          <p:nvPr>
            <p:ph idx="2" type="body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3" name="Google Shape;103;p7"/>
          <p:cNvSpPr txBox="1"/>
          <p:nvPr>
            <p:ph idx="3" type="body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⋄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4" name="Google Shape;104;p7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8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07" name="Google Shape;107;p8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12" name="Google Shape;112;p8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13" name="Google Shape;113;p8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8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18" name="Google Shape;118;p8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9" name="Google Shape;119;p8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9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22" name="Google Shape;122;p9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27" name="Google Shape;127;p9"/>
          <p:cNvSpPr txBox="1"/>
          <p:nvPr>
            <p:ph idx="1" type="body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128" name="Google Shape;128;p9"/>
          <p:cNvGrpSpPr/>
          <p:nvPr/>
        </p:nvGrpSpPr>
        <p:grpSpPr>
          <a:xfrm>
            <a:off x="6791633" y="3181575"/>
            <a:ext cx="2352143" cy="2284388"/>
            <a:chOff x="6172200" y="2656118"/>
            <a:chExt cx="2971754" cy="2886151"/>
          </a:xfrm>
        </p:grpSpPr>
        <p:sp>
          <p:nvSpPr>
            <p:cNvPr id="129" name="Google Shape;129;p9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6172200" y="2656118"/>
            <a:ext cx="2971754" cy="2886151"/>
            <a:chOff x="6172200" y="2656118"/>
            <a:chExt cx="2971754" cy="2886151"/>
          </a:xfrm>
        </p:grpSpPr>
        <p:sp>
          <p:nvSpPr>
            <p:cNvPr id="137" name="Google Shape;137;p10"/>
            <p:cNvSpPr/>
            <p:nvPr/>
          </p:nvSpPr>
          <p:spPr>
            <a:xfrm flipH="1" rot="9208626">
              <a:off x="6704904" y="4110434"/>
              <a:ext cx="484232" cy="1204006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flipH="1" rot="9208633">
              <a:off x="7804300" y="3279013"/>
              <a:ext cx="877624" cy="2182136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 flipH="1" rot="9208606">
              <a:off x="7481789" y="4276913"/>
              <a:ext cx="408796" cy="1016449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 flipH="1" rot="9208678">
              <a:off x="6287617" y="4657701"/>
              <a:ext cx="229660" cy="571018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8289303" y="2656118"/>
              <a:ext cx="854651" cy="1929080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</p:sp>
      </p:grpSp>
      <p:grpSp>
        <p:nvGrpSpPr>
          <p:cNvPr id="142" name="Google Shape;142;p10"/>
          <p:cNvGrpSpPr/>
          <p:nvPr/>
        </p:nvGrpSpPr>
        <p:grpSpPr>
          <a:xfrm>
            <a:off x="-32" y="-228027"/>
            <a:ext cx="2163561" cy="1347300"/>
            <a:chOff x="-32" y="-215963"/>
            <a:chExt cx="2163561" cy="1347300"/>
          </a:xfrm>
        </p:grpSpPr>
        <p:sp>
          <p:nvSpPr>
            <p:cNvPr id="143" name="Google Shape;143;p10"/>
            <p:cNvSpPr/>
            <p:nvPr/>
          </p:nvSpPr>
          <p:spPr>
            <a:xfrm flipH="1" rot="-1591408">
              <a:off x="1362169" y="-63166"/>
              <a:ext cx="205103" cy="509980"/>
            </a:xfrm>
            <a:prstGeom prst="flowChartManualInput">
              <a:avLst/>
            </a:pr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0"/>
            <p:cNvSpPr/>
            <p:nvPr/>
          </p:nvSpPr>
          <p:spPr>
            <a:xfrm flipH="1" rot="-1591371">
              <a:off x="239463" y="-151890"/>
              <a:ext cx="434754" cy="1080980"/>
            </a:xfrm>
            <a:prstGeom prst="flowChartManualInpu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0"/>
            <p:cNvSpPr/>
            <p:nvPr/>
          </p:nvSpPr>
          <p:spPr>
            <a:xfrm flipH="1" rot="-1591339">
              <a:off x="892401" y="-169347"/>
              <a:ext cx="504374" cy="1254067"/>
            </a:xfrm>
            <a:prstGeom prst="flowChartManualInput">
              <a:avLst/>
            </a:prstGeom>
            <a:solidFill>
              <a:srgbClr val="81D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0"/>
            <p:cNvSpPr/>
            <p:nvPr/>
          </p:nvSpPr>
          <p:spPr>
            <a:xfrm flipH="1" rot="-1591322">
              <a:off x="1818452" y="-76292"/>
              <a:ext cx="229660" cy="571018"/>
            </a:xfrm>
            <a:prstGeom prst="flowChartManualInput">
              <a:avLst/>
            </a:pr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0"/>
            <p:cNvSpPr/>
            <p:nvPr/>
          </p:nvSpPr>
          <p:spPr>
            <a:xfrm rot="10800000">
              <a:off x="-32" y="70725"/>
              <a:ext cx="380284" cy="858147"/>
            </a:xfrm>
            <a:custGeom>
              <a:rect b="b" l="l" r="r" t="t"/>
              <a:pathLst>
                <a:path extrusionOk="0" h="84860" w="37596">
                  <a:moveTo>
                    <a:pt x="19066" y="0"/>
                  </a:moveTo>
                  <a:lnTo>
                    <a:pt x="0" y="9130"/>
                  </a:lnTo>
                  <a:lnTo>
                    <a:pt x="37596" y="84860"/>
                  </a:lnTo>
                  <a:lnTo>
                    <a:pt x="37596" y="37328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</p:sp>
      </p:grpSp>
      <p:sp>
        <p:nvSpPr>
          <p:cNvPr id="148" name="Google Shape;148;p10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3000"/>
              <a:buFont typeface="Oswald"/>
              <a:buNone/>
              <a:defRPr b="1" sz="3000">
                <a:solidFill>
                  <a:srgbClr val="3796B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»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4BB5D9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⋄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●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○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2000"/>
              <a:buFont typeface="Roboto Condensed"/>
              <a:buChar char="■"/>
              <a:defRPr sz="2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300">
                <a:solidFill>
                  <a:srgbClr val="4BB5D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6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www.slidescarnival.com/copyright-and-legal-information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fontsquirrel.com/fonts/oswald" TargetMode="External"/><Relationship Id="rId4" Type="http://schemas.openxmlformats.org/officeDocument/2006/relationships/hyperlink" Target="https://www.fontsquirrel.com/fonts/roboto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googledocs/status/73008724015664332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type="ctrTitle"/>
          </p:nvPr>
        </p:nvSpPr>
        <p:spPr>
          <a:xfrm>
            <a:off x="685800" y="2753825"/>
            <a:ext cx="567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/>
          <p:nvPr>
            <p:ph type="title"/>
          </p:nvPr>
        </p:nvSpPr>
        <p:spPr>
          <a:xfrm>
            <a:off x="1031425" y="1835525"/>
            <a:ext cx="34182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247" name="Google Shape;247;p21"/>
          <p:cNvSpPr txBox="1"/>
          <p:nvPr>
            <p:ph idx="1" type="body"/>
          </p:nvPr>
        </p:nvSpPr>
        <p:spPr>
          <a:xfrm>
            <a:off x="1031425" y="2462925"/>
            <a:ext cx="34182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248" name="Google Shape;248;p21"/>
          <p:cNvPicPr preferRelativeResize="0"/>
          <p:nvPr/>
        </p:nvPicPr>
        <p:blipFill rotWithShape="1">
          <a:blip r:embed="rId3">
            <a:alphaModFix/>
          </a:blip>
          <a:srcRect b="0" l="5549" r="17698" t="0"/>
          <a:stretch/>
        </p:blipFill>
        <p:spPr>
          <a:xfrm flipH="1">
            <a:off x="5195975" y="0"/>
            <a:ext cx="39480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1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/>
          <p:nvPr>
            <p:ph idx="4294967295" type="title"/>
          </p:nvPr>
        </p:nvSpPr>
        <p:spPr>
          <a:xfrm>
            <a:off x="575575" y="3255525"/>
            <a:ext cx="4754100" cy="13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FFFFFF"/>
                </a:solidFill>
              </a:rPr>
              <a:t>Want big impact?</a:t>
            </a:r>
            <a:endParaRPr b="0"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USE BIG IMAGE</a:t>
            </a:r>
            <a:r>
              <a:rPr lang="en" sz="2400">
                <a:solidFill>
                  <a:srgbClr val="FFFFFF"/>
                </a:solidFill>
              </a:rPr>
              <a:t>.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55" name="Google Shape;255;p22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"/>
          <p:cNvSpPr txBox="1"/>
          <p:nvPr>
            <p:ph type="title"/>
          </p:nvPr>
        </p:nvSpPr>
        <p:spPr>
          <a:xfrm>
            <a:off x="1031425" y="16069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261" name="Google Shape;261;p23"/>
          <p:cNvSpPr/>
          <p:nvPr/>
        </p:nvSpPr>
        <p:spPr>
          <a:xfrm>
            <a:off x="1142150" y="2475275"/>
            <a:ext cx="1804800" cy="1804800"/>
          </a:xfrm>
          <a:prstGeom prst="ellipse">
            <a:avLst/>
          </a:prstGeom>
          <a:noFill/>
          <a:ln cap="flat" cmpd="sng" w="38100">
            <a:solidFill>
              <a:srgbClr val="81D1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White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2" name="Google Shape;262;p23"/>
          <p:cNvSpPr/>
          <p:nvPr/>
        </p:nvSpPr>
        <p:spPr>
          <a:xfrm>
            <a:off x="4225562" y="2475275"/>
            <a:ext cx="1804800" cy="1804800"/>
          </a:xfrm>
          <a:prstGeom prst="ellipse">
            <a:avLst/>
          </a:prstGeom>
          <a:noFill/>
          <a:ln cap="flat" cmpd="sng" w="38100">
            <a:solidFill>
              <a:srgbClr val="81D1E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Black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3" name="Google Shape;263;p23"/>
          <p:cNvSpPr/>
          <p:nvPr/>
        </p:nvSpPr>
        <p:spPr>
          <a:xfrm>
            <a:off x="2683856" y="2475275"/>
            <a:ext cx="1804800" cy="1804800"/>
          </a:xfrm>
          <a:prstGeom prst="ellipse">
            <a:avLst/>
          </a:prstGeom>
          <a:noFill/>
          <a:ln cap="flat" cmpd="sng" w="1524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Gray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4" name="Google Shape;264;p23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70" name="Google Shape;270;p24"/>
          <p:cNvGraphicFramePr/>
          <p:nvPr/>
        </p:nvGraphicFramePr>
        <p:xfrm>
          <a:off x="1127500" y="1945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{2229C200-330D-4151-B793-6D662A121C7B}</a:tableStyleId>
              </a:tblPr>
              <a:tblGrid>
                <a:gridCol w="1168975"/>
                <a:gridCol w="1168975"/>
                <a:gridCol w="1168975"/>
                <a:gridCol w="1168975"/>
              </a:tblGrid>
              <a:tr h="61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5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Yellow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b="1" sz="18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20</a:t>
                      </a:r>
                      <a:endParaRPr b="1" sz="18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</a:t>
                      </a:r>
                      <a:endParaRPr b="1" sz="18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5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Blue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30</a:t>
                      </a:r>
                      <a:endParaRPr b="1" sz="18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15</a:t>
                      </a:r>
                      <a:endParaRPr b="1" sz="18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b="1" sz="18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54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Orange</a:t>
                      </a:r>
                      <a:endParaRPr sz="11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</a:t>
                      </a:r>
                      <a:endParaRPr b="1" sz="18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24</a:t>
                      </a:r>
                      <a:endParaRPr b="1" sz="18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607896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16</a:t>
                      </a:r>
                      <a:endParaRPr b="1" sz="1800">
                        <a:solidFill>
                          <a:srgbClr val="607896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68575" marB="68575" marR="91425" marL="91425" anchor="ctr">
                    <a:lnL cap="flat" cmpd="sng" w="38100">
                      <a:solidFill>
                        <a:srgbClr val="C0E7F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C0E7F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1" name="Google Shape;271;p24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96BF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/>
          <p:nvPr/>
        </p:nvSpPr>
        <p:spPr>
          <a:xfrm>
            <a:off x="449150" y="740625"/>
            <a:ext cx="8446770" cy="4023855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5"/>
          <p:cNvSpPr txBox="1"/>
          <p:nvPr>
            <p:ph idx="4294967295" type="title"/>
          </p:nvPr>
        </p:nvSpPr>
        <p:spPr>
          <a:xfrm>
            <a:off x="1031425" y="257475"/>
            <a:ext cx="67830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8" name="Google Shape;278;p25"/>
          <p:cNvSpPr/>
          <p:nvPr/>
        </p:nvSpPr>
        <p:spPr>
          <a:xfrm>
            <a:off x="2037575" y="1452200"/>
            <a:ext cx="796200" cy="202500"/>
          </a:xfrm>
          <a:prstGeom prst="wedgeRectCallout">
            <a:avLst>
              <a:gd fmla="val -21725" name="adj1"/>
              <a:gd fmla="val 145765" name="adj2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</a:t>
            </a: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ur Office</a:t>
            </a:r>
            <a:endParaRPr sz="10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9" name="Google Shape;279;p25"/>
          <p:cNvSpPr/>
          <p:nvPr/>
        </p:nvSpPr>
        <p:spPr>
          <a:xfrm>
            <a:off x="1137175" y="2093550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5"/>
          <p:cNvSpPr/>
          <p:nvPr/>
        </p:nvSpPr>
        <p:spPr>
          <a:xfrm>
            <a:off x="2833775" y="3703850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5"/>
          <p:cNvSpPr/>
          <p:nvPr/>
        </p:nvSpPr>
        <p:spPr>
          <a:xfrm>
            <a:off x="3914575" y="1791850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>
            <a:off x="6872025" y="2323325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5"/>
          <p:cNvSpPr/>
          <p:nvPr/>
        </p:nvSpPr>
        <p:spPr>
          <a:xfrm>
            <a:off x="4668425" y="4003625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5"/>
          <p:cNvSpPr/>
          <p:nvPr/>
        </p:nvSpPr>
        <p:spPr>
          <a:xfrm>
            <a:off x="7520875" y="4062700"/>
            <a:ext cx="202500" cy="202500"/>
          </a:xfrm>
          <a:prstGeom prst="mathMultiply">
            <a:avLst>
              <a:gd fmla="val 23520" name="adj1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5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idx="4294967295" type="ctrTitle"/>
          </p:nvPr>
        </p:nvSpPr>
        <p:spPr>
          <a:xfrm>
            <a:off x="685800" y="2345350"/>
            <a:ext cx="607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9900"/>
                </a:solidFill>
              </a:rPr>
              <a:t>89,526,124</a:t>
            </a:r>
            <a:endParaRPr sz="9600">
              <a:solidFill>
                <a:srgbClr val="FF9900"/>
              </a:solidFill>
            </a:endParaRPr>
          </a:p>
        </p:txBody>
      </p:sp>
      <p:sp>
        <p:nvSpPr>
          <p:cNvPr id="291" name="Google Shape;291;p26"/>
          <p:cNvSpPr txBox="1"/>
          <p:nvPr>
            <p:ph idx="4294967295" type="subTitle"/>
          </p:nvPr>
        </p:nvSpPr>
        <p:spPr>
          <a:xfrm>
            <a:off x="685800" y="3297254"/>
            <a:ext cx="607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92" name="Google Shape;292;p26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"/>
          <p:cNvSpPr txBox="1"/>
          <p:nvPr>
            <p:ph idx="4294967295" type="ctrTitle"/>
          </p:nvPr>
        </p:nvSpPr>
        <p:spPr>
          <a:xfrm>
            <a:off x="685800" y="952800"/>
            <a:ext cx="30231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81D1EC"/>
                </a:solidFill>
              </a:rPr>
              <a:t>89,526,124$</a:t>
            </a:r>
            <a:endParaRPr sz="3600">
              <a:solidFill>
                <a:srgbClr val="81D1EC"/>
              </a:solidFill>
            </a:endParaRPr>
          </a:p>
        </p:txBody>
      </p:sp>
      <p:sp>
        <p:nvSpPr>
          <p:cNvPr id="298" name="Google Shape;298;p27"/>
          <p:cNvSpPr txBox="1"/>
          <p:nvPr>
            <p:ph idx="4294967295" type="subTitle"/>
          </p:nvPr>
        </p:nvSpPr>
        <p:spPr>
          <a:xfrm>
            <a:off x="685800" y="1563708"/>
            <a:ext cx="3023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81D1EC"/>
                </a:solidFill>
              </a:rPr>
              <a:t>That’s a lot of money</a:t>
            </a:r>
            <a:endParaRPr sz="2400">
              <a:solidFill>
                <a:srgbClr val="81D1EC"/>
              </a:solidFill>
            </a:endParaRPr>
          </a:p>
        </p:txBody>
      </p:sp>
      <p:sp>
        <p:nvSpPr>
          <p:cNvPr id="299" name="Google Shape;299;p27"/>
          <p:cNvSpPr txBox="1"/>
          <p:nvPr>
            <p:ph idx="4294967295" type="ctrTitle"/>
          </p:nvPr>
        </p:nvSpPr>
        <p:spPr>
          <a:xfrm>
            <a:off x="3352800" y="3581693"/>
            <a:ext cx="30231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100%</a:t>
            </a:r>
            <a:endParaRPr sz="3600"/>
          </a:p>
        </p:txBody>
      </p:sp>
      <p:sp>
        <p:nvSpPr>
          <p:cNvPr id="300" name="Google Shape;300;p27"/>
          <p:cNvSpPr txBox="1"/>
          <p:nvPr>
            <p:ph idx="4294967295" type="subTitle"/>
          </p:nvPr>
        </p:nvSpPr>
        <p:spPr>
          <a:xfrm>
            <a:off x="3352800" y="4192600"/>
            <a:ext cx="3023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796BF"/>
                </a:solidFill>
              </a:rPr>
              <a:t>Total success!</a:t>
            </a:r>
            <a:endParaRPr sz="2400">
              <a:solidFill>
                <a:srgbClr val="3796BF"/>
              </a:solidFill>
            </a:endParaRPr>
          </a:p>
        </p:txBody>
      </p:sp>
      <p:sp>
        <p:nvSpPr>
          <p:cNvPr id="301" name="Google Shape;301;p27"/>
          <p:cNvSpPr txBox="1"/>
          <p:nvPr>
            <p:ph idx="4294967295" type="ctrTitle"/>
          </p:nvPr>
        </p:nvSpPr>
        <p:spPr>
          <a:xfrm>
            <a:off x="2057400" y="2267246"/>
            <a:ext cx="3023100" cy="8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BB5D9"/>
                </a:solidFill>
              </a:rPr>
              <a:t>185,244 USERS</a:t>
            </a:r>
            <a:endParaRPr sz="3600">
              <a:solidFill>
                <a:srgbClr val="4BB5D9"/>
              </a:solidFill>
            </a:endParaRPr>
          </a:p>
        </p:txBody>
      </p:sp>
      <p:sp>
        <p:nvSpPr>
          <p:cNvPr id="302" name="Google Shape;302;p27"/>
          <p:cNvSpPr txBox="1"/>
          <p:nvPr>
            <p:ph idx="4294967295" type="subTitle"/>
          </p:nvPr>
        </p:nvSpPr>
        <p:spPr>
          <a:xfrm>
            <a:off x="2057400" y="2878154"/>
            <a:ext cx="30231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BB5D9"/>
                </a:solidFill>
              </a:rPr>
              <a:t>And a lot of users</a:t>
            </a:r>
            <a:endParaRPr sz="2400">
              <a:solidFill>
                <a:srgbClr val="4BB5D9"/>
              </a:solidFill>
            </a:endParaRPr>
          </a:p>
        </p:txBody>
      </p:sp>
      <p:sp>
        <p:nvSpPr>
          <p:cNvPr id="303" name="Google Shape;303;p27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309" name="Google Shape;309;p28"/>
          <p:cNvSpPr/>
          <p:nvPr/>
        </p:nvSpPr>
        <p:spPr>
          <a:xfrm>
            <a:off x="1154667" y="1909250"/>
            <a:ext cx="2191500" cy="1852200"/>
          </a:xfrm>
          <a:prstGeom prst="homePlate">
            <a:avLst>
              <a:gd fmla="val 30129" name="adj"/>
            </a:avLst>
          </a:prstGeom>
          <a:solidFill>
            <a:srgbClr val="81D1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first</a:t>
            </a:r>
            <a:endParaRPr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0" name="Google Shape;310;p28"/>
          <p:cNvSpPr/>
          <p:nvPr/>
        </p:nvSpPr>
        <p:spPr>
          <a:xfrm>
            <a:off x="2902904" y="1909250"/>
            <a:ext cx="2233800" cy="1852200"/>
          </a:xfrm>
          <a:prstGeom prst="chevron">
            <a:avLst>
              <a:gd fmla="val 29853" name="adj"/>
            </a:avLst>
          </a:prstGeom>
          <a:solidFill>
            <a:srgbClr val="4BB5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second</a:t>
            </a:r>
            <a:endParaRPr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1" name="Google Shape;311;p28"/>
          <p:cNvSpPr/>
          <p:nvPr/>
        </p:nvSpPr>
        <p:spPr>
          <a:xfrm>
            <a:off x="4693288" y="1909250"/>
            <a:ext cx="2233800" cy="1852200"/>
          </a:xfrm>
          <a:prstGeom prst="chevron">
            <a:avLst>
              <a:gd fmla="val 29853" name="adj"/>
            </a:avLst>
          </a:prstGeom>
          <a:solidFill>
            <a:srgbClr val="3796B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last</a:t>
            </a:r>
            <a:endParaRPr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2" name="Google Shape;312;p28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"/>
          <p:cNvSpPr txBox="1"/>
          <p:nvPr>
            <p:ph idx="4294967295"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318" name="Google Shape;318;p29"/>
          <p:cNvSpPr txBox="1"/>
          <p:nvPr>
            <p:ph idx="4294967295" type="body"/>
          </p:nvPr>
        </p:nvSpPr>
        <p:spPr>
          <a:xfrm>
            <a:off x="1031425" y="1830425"/>
            <a:ext cx="2037600" cy="1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Yellow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color of gold, butter and ripe lemons. In the spectrum of visible light, yellow is found between green and orange.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19" name="Google Shape;319;p29"/>
          <p:cNvSpPr txBox="1"/>
          <p:nvPr>
            <p:ph idx="4294967295" type="body"/>
          </p:nvPr>
        </p:nvSpPr>
        <p:spPr>
          <a:xfrm>
            <a:off x="3173275" y="1830425"/>
            <a:ext cx="2037600" cy="1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Blue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colour of the clear sky and the deep sea. It is located between violet and green on the optical spectrum.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20" name="Google Shape;320;p29"/>
          <p:cNvSpPr txBox="1"/>
          <p:nvPr>
            <p:ph idx="4294967295" type="body"/>
          </p:nvPr>
        </p:nvSpPr>
        <p:spPr>
          <a:xfrm>
            <a:off x="5315125" y="1830425"/>
            <a:ext cx="2037600" cy="1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Red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color of blood, and because of this it has historically been associated with sacrifice, danger and courage. 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21" name="Google Shape;321;p29"/>
          <p:cNvSpPr txBox="1"/>
          <p:nvPr>
            <p:ph idx="4294967295" type="body"/>
          </p:nvPr>
        </p:nvSpPr>
        <p:spPr>
          <a:xfrm>
            <a:off x="1031425" y="3202025"/>
            <a:ext cx="2037600" cy="1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Yellow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color of gold, butter and ripe lemons. In the spectrum of visible light, yellow is found between green and orange.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22" name="Google Shape;322;p29"/>
          <p:cNvSpPr txBox="1"/>
          <p:nvPr>
            <p:ph idx="4294967295" type="body"/>
          </p:nvPr>
        </p:nvSpPr>
        <p:spPr>
          <a:xfrm>
            <a:off x="3173275" y="3202025"/>
            <a:ext cx="2037600" cy="1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Blue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colour of the clear sky and the deep sea. It is located between violet and green on the optical spectrum.</a:t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23" name="Google Shape;323;p29"/>
          <p:cNvSpPr txBox="1"/>
          <p:nvPr>
            <p:ph idx="4294967295" type="body"/>
          </p:nvPr>
        </p:nvSpPr>
        <p:spPr>
          <a:xfrm>
            <a:off x="5315125" y="3202025"/>
            <a:ext cx="2037600" cy="1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Red</a:t>
            </a:r>
            <a:endParaRPr b="1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Is the color of blood, and because of this it has historically been associated with sacrifice, danger and courage. 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324" name="Google Shape;324;p29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0"/>
          <p:cNvSpPr txBox="1"/>
          <p:nvPr>
            <p:ph idx="1" type="body"/>
          </p:nvPr>
        </p:nvSpPr>
        <p:spPr>
          <a:xfrm>
            <a:off x="1097775" y="4025300"/>
            <a:ext cx="6948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pic>
        <p:nvPicPr>
          <p:cNvPr id="330" name="Google Shape;330;p30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1275" y="1336887"/>
            <a:ext cx="5743376" cy="246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0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173" name="Google Shape;173;p13"/>
          <p:cNvSpPr txBox="1"/>
          <p:nvPr>
            <p:ph idx="2" type="body"/>
          </p:nvPr>
        </p:nvSpPr>
        <p:spPr>
          <a:xfrm>
            <a:off x="3995774" y="1937075"/>
            <a:ext cx="2796000" cy="20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796BF"/>
                </a:solidFill>
              </a:rPr>
              <a:t>EDIT IN POWERPOINT®</a:t>
            </a:r>
            <a:endParaRPr sz="1200">
              <a:solidFill>
                <a:srgbClr val="3796B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"Download as PowerPoint template". You will get a .pptx file that you can edit in PowerPoint.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Remember to download and install the fonts used in this presentation (you’ll find the links to the font files needed in the </a:t>
            </a:r>
            <a:r>
              <a:rPr lang="en" sz="1200" u="sng">
                <a:hlinkClick action="ppaction://hlinksldjump" r:id="rId3"/>
              </a:rPr>
              <a:t>Presentation design slide</a:t>
            </a:r>
            <a:r>
              <a:rPr lang="en" sz="1200"/>
              <a:t>)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174" name="Google Shape;174;p13"/>
          <p:cNvSpPr txBox="1"/>
          <p:nvPr>
            <p:ph idx="2" type="body"/>
          </p:nvPr>
        </p:nvSpPr>
        <p:spPr>
          <a:xfrm>
            <a:off x="1031425" y="4286925"/>
            <a:ext cx="5202600" cy="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796BF"/>
                </a:solidFill>
              </a:rPr>
              <a:t>More info on how to use this template at </a:t>
            </a:r>
            <a:r>
              <a:rPr b="1" lang="en" sz="1000" u="sng">
                <a:solidFill>
                  <a:srgbClr val="3796B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sz="1000">
              <a:solidFill>
                <a:srgbClr val="3796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796BF"/>
                </a:solidFill>
              </a:rPr>
              <a:t>This template is free to use under </a:t>
            </a:r>
            <a:r>
              <a:rPr lang="en" sz="1000" u="sng">
                <a:solidFill>
                  <a:srgbClr val="3796B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000">
                <a:solidFill>
                  <a:srgbClr val="3796BF"/>
                </a:solidFill>
              </a:rPr>
              <a:t>. You can keep the Credits slide or mention SlidesCarnival and other resources used in a slide footer.</a:t>
            </a:r>
            <a:endParaRPr sz="1000">
              <a:solidFill>
                <a:srgbClr val="3796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796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796BF"/>
              </a:solidFill>
            </a:endParaRPr>
          </a:p>
        </p:txBody>
      </p:sp>
      <p:sp>
        <p:nvSpPr>
          <p:cNvPr id="175" name="Google Shape;175;p13"/>
          <p:cNvSpPr txBox="1"/>
          <p:nvPr>
            <p:ph idx="1" type="body"/>
          </p:nvPr>
        </p:nvSpPr>
        <p:spPr>
          <a:xfrm>
            <a:off x="1031425" y="1937075"/>
            <a:ext cx="2796000" cy="20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796BF"/>
                </a:solidFill>
              </a:rPr>
              <a:t>EDIT IN GOOGLE SLIDES</a:t>
            </a:r>
            <a:endParaRPr sz="1200">
              <a:solidFill>
                <a:srgbClr val="3796B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Click on the button under the presentation preview that says "Use as Google Slides Theme".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will get a copy of this document on your Google Drive and will be able to edit, add or delete slides.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You have to be signed in to your Google account.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96BF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"/>
          <p:cNvSpPr/>
          <p:nvPr/>
        </p:nvSpPr>
        <p:spPr>
          <a:xfrm>
            <a:off x="5375410" y="489800"/>
            <a:ext cx="2075120" cy="4163909"/>
          </a:xfrm>
          <a:custGeom>
            <a:rect b="b" l="l" r="r" t="t"/>
            <a:pathLst>
              <a:path extrusionOk="0" h="61841" w="30819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81D1E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1"/>
          <p:cNvSpPr txBox="1"/>
          <p:nvPr>
            <p:ph idx="4294967295" type="body"/>
          </p:nvPr>
        </p:nvSpPr>
        <p:spPr>
          <a:xfrm>
            <a:off x="1417075" y="0"/>
            <a:ext cx="31419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ANDROID</a:t>
            </a: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PROJECT</a:t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38" name="Google Shape;338;p31"/>
          <p:cNvSpPr/>
          <p:nvPr/>
        </p:nvSpPr>
        <p:spPr>
          <a:xfrm>
            <a:off x="54687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9" name="Google Shape;339;p31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96BF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2"/>
          <p:cNvSpPr/>
          <p:nvPr/>
        </p:nvSpPr>
        <p:spPr>
          <a:xfrm>
            <a:off x="5534021" y="623036"/>
            <a:ext cx="1863608" cy="3921828"/>
          </a:xfrm>
          <a:custGeom>
            <a:rect b="b" l="l" r="r" t="t"/>
            <a:pathLst>
              <a:path extrusionOk="0" h="54713" w="25999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81D1E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45" name="Google Shape;345;p32"/>
          <p:cNvSpPr/>
          <p:nvPr/>
        </p:nvSpPr>
        <p:spPr>
          <a:xfrm>
            <a:off x="56657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46" name="Google Shape;346;p32"/>
          <p:cNvSpPr txBox="1"/>
          <p:nvPr>
            <p:ph idx="4294967295" type="body"/>
          </p:nvPr>
        </p:nvSpPr>
        <p:spPr>
          <a:xfrm>
            <a:off x="1417075" y="0"/>
            <a:ext cx="31419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iPHONE</a:t>
            </a: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PROJECT</a:t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47" name="Google Shape;347;p32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96BF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"/>
          <p:cNvSpPr/>
          <p:nvPr/>
        </p:nvSpPr>
        <p:spPr>
          <a:xfrm>
            <a:off x="4787702" y="535613"/>
            <a:ext cx="2879504" cy="4072345"/>
          </a:xfrm>
          <a:custGeom>
            <a:rect b="b" l="l" r="r" t="t"/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81D1E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3"/>
          <p:cNvSpPr/>
          <p:nvPr/>
        </p:nvSpPr>
        <p:spPr>
          <a:xfrm>
            <a:off x="49864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4" name="Google Shape;354;p33"/>
          <p:cNvSpPr txBox="1"/>
          <p:nvPr>
            <p:ph idx="4294967295" type="body"/>
          </p:nvPr>
        </p:nvSpPr>
        <p:spPr>
          <a:xfrm>
            <a:off x="1417075" y="0"/>
            <a:ext cx="31419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TABLET</a:t>
            </a: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PROJECT</a:t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55" name="Google Shape;355;p33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96BF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4"/>
          <p:cNvSpPr/>
          <p:nvPr/>
        </p:nvSpPr>
        <p:spPr>
          <a:xfrm>
            <a:off x="3968600" y="849476"/>
            <a:ext cx="4546141" cy="3539222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81D1EC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4"/>
          <p:cNvSpPr/>
          <p:nvPr/>
        </p:nvSpPr>
        <p:spPr>
          <a:xfrm>
            <a:off x="4158834" y="1037417"/>
            <a:ext cx="4165500" cy="26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62" name="Google Shape;362;p34"/>
          <p:cNvSpPr txBox="1"/>
          <p:nvPr>
            <p:ph idx="4294967295" type="body"/>
          </p:nvPr>
        </p:nvSpPr>
        <p:spPr>
          <a:xfrm>
            <a:off x="420650" y="0"/>
            <a:ext cx="31419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rPr>
              <a:t>DESKTOP</a:t>
            </a:r>
            <a:r>
              <a:rPr lang="en" sz="4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PROJECT</a:t>
            </a:r>
            <a:endParaRPr sz="4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</a:rPr>
              <a:t>Show and explain your web, app or software projects using these gadget templates.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63" name="Google Shape;363;p34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 txBox="1"/>
          <p:nvPr>
            <p:ph idx="4294967295" type="ctrTitle"/>
          </p:nvPr>
        </p:nvSpPr>
        <p:spPr>
          <a:xfrm>
            <a:off x="685800" y="2093550"/>
            <a:ext cx="4924200" cy="7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900"/>
                </a:solidFill>
              </a:rPr>
              <a:t>THANKS</a:t>
            </a:r>
            <a:r>
              <a:rPr lang="en" sz="6000">
                <a:solidFill>
                  <a:srgbClr val="FF9900"/>
                </a:solidFill>
              </a:rPr>
              <a:t>!</a:t>
            </a:r>
            <a:endParaRPr sz="6000">
              <a:solidFill>
                <a:srgbClr val="FF9900"/>
              </a:solidFill>
            </a:endParaRPr>
          </a:p>
        </p:txBody>
      </p:sp>
      <p:sp>
        <p:nvSpPr>
          <p:cNvPr id="369" name="Google Shape;369;p35"/>
          <p:cNvSpPr txBox="1"/>
          <p:nvPr>
            <p:ph idx="4294967295" type="subTitle"/>
          </p:nvPr>
        </p:nvSpPr>
        <p:spPr>
          <a:xfrm>
            <a:off x="685800" y="2608685"/>
            <a:ext cx="4924200" cy="19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796BF"/>
                </a:solidFill>
              </a:rPr>
              <a:t>Any questions?</a:t>
            </a:r>
            <a:endParaRPr b="1" sz="3600">
              <a:solidFill>
                <a:srgbClr val="3796B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@username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user@mail.me</a:t>
            </a:r>
            <a:endParaRPr/>
          </a:p>
        </p:txBody>
      </p:sp>
      <p:sp>
        <p:nvSpPr>
          <p:cNvPr id="370" name="Google Shape;370;p35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76" name="Google Shape;376;p36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81D1EC"/>
              </a:buClr>
              <a:buSzPts val="2400"/>
              <a:buChar char="»"/>
            </a:pPr>
            <a:r>
              <a:rPr lang="en" sz="2400"/>
              <a:t>Presentation template by </a:t>
            </a:r>
            <a:r>
              <a:rPr lang="en" sz="2400" u="sng">
                <a:hlinkClick r:id="rId3"/>
              </a:rPr>
              <a:t>SlidesCarnival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1D1EC"/>
              </a:buClr>
              <a:buSzPts val="2400"/>
              <a:buChar char="»"/>
            </a:pPr>
            <a:r>
              <a:rPr lang="en" sz="2400"/>
              <a:t>Photographs by </a:t>
            </a:r>
            <a:r>
              <a:rPr lang="en" sz="2400" u="sng">
                <a:hlinkClick r:id="rId4"/>
              </a:rPr>
              <a:t>Unsplash</a:t>
            </a:r>
            <a:endParaRPr sz="2400"/>
          </a:p>
        </p:txBody>
      </p:sp>
      <p:sp>
        <p:nvSpPr>
          <p:cNvPr id="377" name="Google Shape;377;p36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7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83" name="Google Shape;383;p37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presentation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400"/>
              <a:buChar char="»"/>
            </a:pPr>
            <a:r>
              <a:rPr lang="en" sz="1400"/>
              <a:t>Titles: </a:t>
            </a:r>
            <a:r>
              <a:rPr b="1" lang="en" sz="1400"/>
              <a:t>Oswald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07896"/>
              </a:buClr>
              <a:buSzPts val="1400"/>
              <a:buChar char="»"/>
            </a:pPr>
            <a:r>
              <a:rPr lang="en" sz="1400"/>
              <a:t>Body copy: </a:t>
            </a:r>
            <a:r>
              <a:rPr b="1" lang="en" sz="1400"/>
              <a:t>Roboto Condensed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 can download the fonts on these pages: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hlinkClick r:id="rId3"/>
              </a:rPr>
              <a:t>https://www.fontsquirrel.com/fonts/oswald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hlinkClick r:id="rId4"/>
              </a:rPr>
              <a:t>https://www.fontsquirrel.com/fonts/roboto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Dark aqua </a:t>
            </a:r>
            <a:r>
              <a:rPr b="1" lang="en" sz="1400">
                <a:solidFill>
                  <a:srgbClr val="3796BF"/>
                </a:solidFill>
              </a:rPr>
              <a:t>#3796bf</a:t>
            </a:r>
            <a:r>
              <a:rPr lang="en" sz="1400"/>
              <a:t> / Aqua </a:t>
            </a:r>
            <a:r>
              <a:rPr b="1" lang="en" sz="1400">
                <a:solidFill>
                  <a:srgbClr val="4BB5D9"/>
                </a:solidFill>
              </a:rPr>
              <a:t>#4bb5d9</a:t>
            </a:r>
            <a:r>
              <a:rPr lang="en" sz="1400"/>
              <a:t> / Light aqua </a:t>
            </a:r>
            <a:r>
              <a:rPr b="1" lang="en" sz="1400">
                <a:solidFill>
                  <a:srgbClr val="81D1EC"/>
                </a:solidFill>
              </a:rPr>
              <a:t>#81d1ec</a:t>
            </a:r>
            <a:endParaRPr b="1" sz="1400">
              <a:solidFill>
                <a:srgbClr val="81D1E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Yolk yellow </a:t>
            </a:r>
            <a:r>
              <a:rPr b="1" lang="en" sz="1400">
                <a:solidFill>
                  <a:srgbClr val="FF9900"/>
                </a:solidFill>
              </a:rPr>
              <a:t>#ff9900</a:t>
            </a:r>
            <a:endParaRPr b="1" sz="1400">
              <a:solidFill>
                <a:srgbClr val="FF9900"/>
              </a:solidFill>
            </a:endParaRPr>
          </a:p>
        </p:txBody>
      </p:sp>
      <p:sp>
        <p:nvSpPr>
          <p:cNvPr id="384" name="Google Shape;384;p37"/>
          <p:cNvSpPr txBox="1"/>
          <p:nvPr/>
        </p:nvSpPr>
        <p:spPr>
          <a:xfrm>
            <a:off x="1031425" y="4324050"/>
            <a:ext cx="51210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5" name="Google Shape;385;p37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96BF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38"/>
          <p:cNvGrpSpPr/>
          <p:nvPr/>
        </p:nvGrpSpPr>
        <p:grpSpPr>
          <a:xfrm>
            <a:off x="927304" y="803929"/>
            <a:ext cx="273949" cy="346461"/>
            <a:chOff x="584925" y="238125"/>
            <a:chExt cx="415200" cy="525100"/>
          </a:xfrm>
        </p:grpSpPr>
        <p:sp>
          <p:nvSpPr>
            <p:cNvPr id="391" name="Google Shape;391;p38"/>
            <p:cNvSpPr/>
            <p:nvPr/>
          </p:nvSpPr>
          <p:spPr>
            <a:xfrm>
              <a:off x="621550" y="2991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8"/>
            <p:cNvSpPr/>
            <p:nvPr/>
          </p:nvSpPr>
          <p:spPr>
            <a:xfrm>
              <a:off x="633750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716800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799825" y="2381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882875" y="2381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584925" y="26132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38"/>
          <p:cNvGrpSpPr/>
          <p:nvPr/>
        </p:nvGrpSpPr>
        <p:grpSpPr>
          <a:xfrm>
            <a:off x="1362376" y="854272"/>
            <a:ext cx="293298" cy="244159"/>
            <a:chOff x="1244325" y="314425"/>
            <a:chExt cx="444525" cy="370050"/>
          </a:xfrm>
        </p:grpSpPr>
        <p:sp>
          <p:nvSpPr>
            <p:cNvPr id="398" name="Google Shape;398;p38"/>
            <p:cNvSpPr/>
            <p:nvPr/>
          </p:nvSpPr>
          <p:spPr>
            <a:xfrm>
              <a:off x="1388425" y="463425"/>
              <a:ext cx="143525" cy="143500"/>
            </a:xfrm>
            <a:custGeom>
              <a:rect b="b" l="l" r="r" t="t"/>
              <a:pathLst>
                <a:path extrusionOk="0" h="5740" w="5741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8"/>
            <p:cNvSpPr/>
            <p:nvPr/>
          </p:nvSpPr>
          <p:spPr>
            <a:xfrm>
              <a:off x="1244325" y="314425"/>
              <a:ext cx="444525" cy="370050"/>
            </a:xfrm>
            <a:custGeom>
              <a:rect b="b" l="l" r="r" t="t"/>
              <a:pathLst>
                <a:path extrusionOk="0" h="14802" w="17781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0" name="Google Shape;400;p38"/>
          <p:cNvGrpSpPr/>
          <p:nvPr/>
        </p:nvGrpSpPr>
        <p:grpSpPr>
          <a:xfrm>
            <a:off x="1813580" y="853068"/>
            <a:ext cx="280415" cy="246567"/>
            <a:chOff x="1928175" y="312600"/>
            <a:chExt cx="425000" cy="373700"/>
          </a:xfrm>
        </p:grpSpPr>
        <p:sp>
          <p:nvSpPr>
            <p:cNvPr id="401" name="Google Shape;401;p38"/>
            <p:cNvSpPr/>
            <p:nvPr/>
          </p:nvSpPr>
          <p:spPr>
            <a:xfrm>
              <a:off x="1928175" y="312600"/>
              <a:ext cx="425000" cy="373700"/>
            </a:xfrm>
            <a:custGeom>
              <a:rect b="b" l="l" r="r" t="t"/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1964825" y="349250"/>
              <a:ext cx="351700" cy="300425"/>
            </a:xfrm>
            <a:custGeom>
              <a:rect b="b" l="l" r="r" t="t"/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3" name="Google Shape;403;p38"/>
          <p:cNvSpPr/>
          <p:nvPr/>
        </p:nvSpPr>
        <p:spPr>
          <a:xfrm>
            <a:off x="2283731" y="844212"/>
            <a:ext cx="229643" cy="264283"/>
          </a:xfrm>
          <a:custGeom>
            <a:rect b="b" l="l" r="r" t="t"/>
            <a:pathLst>
              <a:path extrusionOk="0" h="16022" w="13922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8"/>
          <p:cNvSpPr/>
          <p:nvPr/>
        </p:nvSpPr>
        <p:spPr>
          <a:xfrm>
            <a:off x="2744192" y="845020"/>
            <a:ext cx="198237" cy="262666"/>
          </a:xfrm>
          <a:custGeom>
            <a:rect b="b" l="l" r="r" t="t"/>
            <a:pathLst>
              <a:path extrusionOk="0" h="15924" w="12018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5" name="Google Shape;405;p38"/>
          <p:cNvGrpSpPr/>
          <p:nvPr/>
        </p:nvGrpSpPr>
        <p:grpSpPr>
          <a:xfrm>
            <a:off x="3126896" y="840185"/>
            <a:ext cx="322312" cy="272349"/>
            <a:chOff x="3918650" y="293075"/>
            <a:chExt cx="488500" cy="412775"/>
          </a:xfrm>
        </p:grpSpPr>
        <p:sp>
          <p:nvSpPr>
            <p:cNvPr id="406" name="Google Shape;406;p38"/>
            <p:cNvSpPr/>
            <p:nvPr/>
          </p:nvSpPr>
          <p:spPr>
            <a:xfrm>
              <a:off x="4085350" y="293675"/>
              <a:ext cx="154500" cy="412175"/>
            </a:xfrm>
            <a:custGeom>
              <a:rect b="b" l="l" r="r" t="t"/>
              <a:pathLst>
                <a:path extrusionOk="0" h="16487" w="618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3918650" y="293075"/>
              <a:ext cx="153900" cy="407275"/>
            </a:xfrm>
            <a:custGeom>
              <a:rect b="b" l="l" r="r" t="t"/>
              <a:pathLst>
                <a:path extrusionOk="0" h="16291" w="6156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4253250" y="298550"/>
              <a:ext cx="153900" cy="406675"/>
            </a:xfrm>
            <a:custGeom>
              <a:rect b="b" l="l" r="r" t="t"/>
              <a:pathLst>
                <a:path extrusionOk="0" h="16267" w="6156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38"/>
          <p:cNvGrpSpPr/>
          <p:nvPr/>
        </p:nvGrpSpPr>
        <p:grpSpPr>
          <a:xfrm>
            <a:off x="3600253" y="819632"/>
            <a:ext cx="265108" cy="313438"/>
            <a:chOff x="4636075" y="261925"/>
            <a:chExt cx="401800" cy="475050"/>
          </a:xfrm>
        </p:grpSpPr>
        <p:sp>
          <p:nvSpPr>
            <p:cNvPr id="410" name="Google Shape;410;p38"/>
            <p:cNvSpPr/>
            <p:nvPr/>
          </p:nvSpPr>
          <p:spPr>
            <a:xfrm>
              <a:off x="4665400" y="326650"/>
              <a:ext cx="372475" cy="97100"/>
            </a:xfrm>
            <a:custGeom>
              <a:rect b="b" l="l" r="r" t="t"/>
              <a:pathLst>
                <a:path extrusionOk="0" h="3884" w="14899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4636075" y="438375"/>
              <a:ext cx="372475" cy="97125"/>
            </a:xfrm>
            <a:custGeom>
              <a:rect b="b" l="l" r="r" t="t"/>
              <a:pathLst>
                <a:path extrusionOk="0" h="3885" w="14899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4814975" y="261925"/>
              <a:ext cx="44000" cy="50100"/>
            </a:xfrm>
            <a:custGeom>
              <a:rect b="b" l="l" r="r" t="t"/>
              <a:pathLst>
                <a:path extrusionOk="0" h="2004" w="176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4814975" y="550125"/>
              <a:ext cx="44000" cy="186850"/>
            </a:xfrm>
            <a:custGeom>
              <a:rect b="b" l="l" r="r" t="t"/>
              <a:pathLst>
                <a:path extrusionOk="0" h="7474" w="176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38"/>
          <p:cNvSpPr/>
          <p:nvPr/>
        </p:nvSpPr>
        <p:spPr>
          <a:xfrm>
            <a:off x="4025697" y="843799"/>
            <a:ext cx="303772" cy="265108"/>
          </a:xfrm>
          <a:custGeom>
            <a:rect b="b" l="l" r="r" t="t"/>
            <a:pathLst>
              <a:path extrusionOk="0" h="16072" w="18416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5" name="Google Shape;415;p38"/>
          <p:cNvGrpSpPr/>
          <p:nvPr/>
        </p:nvGrpSpPr>
        <p:grpSpPr>
          <a:xfrm>
            <a:off x="4489366" y="845827"/>
            <a:ext cx="265899" cy="260654"/>
            <a:chOff x="5983625" y="301625"/>
            <a:chExt cx="403000" cy="395050"/>
          </a:xfrm>
        </p:grpSpPr>
        <p:sp>
          <p:nvSpPr>
            <p:cNvPr id="416" name="Google Shape;416;p38"/>
            <p:cNvSpPr/>
            <p:nvPr/>
          </p:nvSpPr>
          <p:spPr>
            <a:xfrm>
              <a:off x="5983625" y="319925"/>
              <a:ext cx="403000" cy="67200"/>
            </a:xfrm>
            <a:custGeom>
              <a:rect b="b" l="l" r="r" t="t"/>
              <a:pathLst>
                <a:path extrusionOk="0" h="2688" w="1612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5983625" y="664900"/>
              <a:ext cx="403000" cy="31775"/>
            </a:xfrm>
            <a:custGeom>
              <a:rect b="b" l="l" r="r" t="t"/>
              <a:pathLst>
                <a:path extrusionOk="0" h="1271" w="1612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6041025" y="301625"/>
              <a:ext cx="29325" cy="63500"/>
            </a:xfrm>
            <a:custGeom>
              <a:rect b="b" l="l" r="r" t="t"/>
              <a:pathLst>
                <a:path extrusionOk="0" h="2540" w="1173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6297450" y="301625"/>
              <a:ext cx="29350" cy="63500"/>
            </a:xfrm>
            <a:custGeom>
              <a:rect b="b" l="l" r="r" t="t"/>
              <a:pathLst>
                <a:path extrusionOk="0" h="2540" w="1174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>
              <a:off x="60972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8"/>
            <p:cNvSpPr/>
            <p:nvPr/>
          </p:nvSpPr>
          <p:spPr>
            <a:xfrm>
              <a:off x="60972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60972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6160075" y="575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603430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603430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8"/>
            <p:cNvSpPr/>
            <p:nvPr/>
          </p:nvSpPr>
          <p:spPr>
            <a:xfrm>
              <a:off x="603430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8"/>
            <p:cNvSpPr/>
            <p:nvPr/>
          </p:nvSpPr>
          <p:spPr>
            <a:xfrm>
              <a:off x="6160075" y="509200"/>
              <a:ext cx="50100" cy="53775"/>
            </a:xfrm>
            <a:custGeom>
              <a:rect b="b" l="l" r="r" t="t"/>
              <a:pathLst>
                <a:path extrusionOk="0" h="2151" w="2004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5983625" y="399300"/>
              <a:ext cx="403000" cy="272950"/>
            </a:xfrm>
            <a:custGeom>
              <a:rect b="b" l="l" r="r" t="t"/>
              <a:pathLst>
                <a:path extrusionOk="0" h="10918" w="1612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8"/>
            <p:cNvSpPr/>
            <p:nvPr/>
          </p:nvSpPr>
          <p:spPr>
            <a:xfrm>
              <a:off x="62852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62852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62852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6222350" y="575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6160075" y="448150"/>
              <a:ext cx="50100" cy="48875"/>
            </a:xfrm>
            <a:custGeom>
              <a:rect b="b" l="l" r="r" t="t"/>
              <a:pathLst>
                <a:path extrusionOk="0" h="1955" w="2004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6222350" y="509200"/>
              <a:ext cx="50700" cy="53775"/>
            </a:xfrm>
            <a:custGeom>
              <a:rect b="b" l="l" r="r" t="t"/>
              <a:pathLst>
                <a:path extrusionOk="0" h="2151" w="2028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8"/>
            <p:cNvSpPr/>
            <p:nvPr/>
          </p:nvSpPr>
          <p:spPr>
            <a:xfrm>
              <a:off x="6222350" y="448150"/>
              <a:ext cx="50700" cy="48875"/>
            </a:xfrm>
            <a:custGeom>
              <a:rect b="b" l="l" r="r" t="t"/>
              <a:pathLst>
                <a:path extrusionOk="0" h="1955" w="2028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38"/>
          <p:cNvGrpSpPr/>
          <p:nvPr/>
        </p:nvGrpSpPr>
        <p:grpSpPr>
          <a:xfrm>
            <a:off x="4936133" y="843798"/>
            <a:ext cx="261875" cy="261479"/>
            <a:chOff x="6660750" y="298550"/>
            <a:chExt cx="396900" cy="396300"/>
          </a:xfrm>
        </p:grpSpPr>
        <p:sp>
          <p:nvSpPr>
            <p:cNvPr id="437" name="Google Shape;437;p38"/>
            <p:cNvSpPr/>
            <p:nvPr/>
          </p:nvSpPr>
          <p:spPr>
            <a:xfrm>
              <a:off x="6660750" y="298550"/>
              <a:ext cx="396900" cy="396300"/>
            </a:xfrm>
            <a:custGeom>
              <a:rect b="b" l="l" r="r" t="t"/>
              <a:pathLst>
                <a:path extrusionOk="0" h="15852" w="15876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6697400" y="335200"/>
              <a:ext cx="323625" cy="323025"/>
            </a:xfrm>
            <a:custGeom>
              <a:rect b="b" l="l" r="r" t="t"/>
              <a:pathLst>
                <a:path extrusionOk="0" h="12921" w="12945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38"/>
          <p:cNvGrpSpPr/>
          <p:nvPr/>
        </p:nvGrpSpPr>
        <p:grpSpPr>
          <a:xfrm>
            <a:off x="927304" y="1255529"/>
            <a:ext cx="273949" cy="331566"/>
            <a:chOff x="584925" y="922575"/>
            <a:chExt cx="415200" cy="502525"/>
          </a:xfrm>
        </p:grpSpPr>
        <p:sp>
          <p:nvSpPr>
            <p:cNvPr id="440" name="Google Shape;440;p38"/>
            <p:cNvSpPr/>
            <p:nvPr/>
          </p:nvSpPr>
          <p:spPr>
            <a:xfrm>
              <a:off x="584925" y="961025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621550" y="922575"/>
              <a:ext cx="378575" cy="464050"/>
            </a:xfrm>
            <a:custGeom>
              <a:rect b="b" l="l" r="r" t="t"/>
              <a:pathLst>
                <a:path extrusionOk="0" h="18562" w="15143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915850" y="922575"/>
              <a:ext cx="84275" cy="84275"/>
            </a:xfrm>
            <a:custGeom>
              <a:rect b="b" l="l" r="r" t="t"/>
              <a:pathLst>
                <a:path extrusionOk="0" h="3371" w="3371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p38"/>
          <p:cNvGrpSpPr/>
          <p:nvPr/>
        </p:nvGrpSpPr>
        <p:grpSpPr>
          <a:xfrm>
            <a:off x="1363993" y="1247876"/>
            <a:ext cx="290081" cy="345669"/>
            <a:chOff x="1246775" y="910975"/>
            <a:chExt cx="439650" cy="523900"/>
          </a:xfrm>
        </p:grpSpPr>
        <p:sp>
          <p:nvSpPr>
            <p:cNvPr id="444" name="Google Shape;444;p38"/>
            <p:cNvSpPr/>
            <p:nvPr/>
          </p:nvSpPr>
          <p:spPr>
            <a:xfrm>
              <a:off x="1246775" y="970800"/>
              <a:ext cx="378575" cy="464075"/>
            </a:xfrm>
            <a:custGeom>
              <a:rect b="b" l="l" r="r" t="t"/>
              <a:pathLst>
                <a:path extrusionOk="0" h="18563" w="15143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1307825" y="910975"/>
              <a:ext cx="378600" cy="464050"/>
            </a:xfrm>
            <a:custGeom>
              <a:rect b="b" l="l" r="r" t="t"/>
              <a:pathLst>
                <a:path extrusionOk="0" h="18562" w="15144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1602125" y="910975"/>
              <a:ext cx="84300" cy="84275"/>
            </a:xfrm>
            <a:custGeom>
              <a:rect b="b" l="l" r="r" t="t"/>
              <a:pathLst>
                <a:path extrusionOk="0" h="3371" w="3372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38"/>
          <p:cNvGrpSpPr/>
          <p:nvPr/>
        </p:nvGrpSpPr>
        <p:grpSpPr>
          <a:xfrm>
            <a:off x="1812376" y="1303464"/>
            <a:ext cx="282823" cy="235285"/>
            <a:chOff x="1926350" y="995225"/>
            <a:chExt cx="428650" cy="356600"/>
          </a:xfrm>
        </p:grpSpPr>
        <p:sp>
          <p:nvSpPr>
            <p:cNvPr id="448" name="Google Shape;448;p38"/>
            <p:cNvSpPr/>
            <p:nvPr/>
          </p:nvSpPr>
          <p:spPr>
            <a:xfrm>
              <a:off x="1926350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2146775" y="1298075"/>
              <a:ext cx="208225" cy="53750"/>
            </a:xfrm>
            <a:custGeom>
              <a:rect b="b" l="l" r="r" t="t"/>
              <a:pathLst>
                <a:path extrusionOk="0" h="2150" w="8329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1926350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2146775" y="995225"/>
              <a:ext cx="208225" cy="332175"/>
            </a:xfrm>
            <a:custGeom>
              <a:rect b="b" l="l" r="r" t="t"/>
              <a:pathLst>
                <a:path extrusionOk="0" h="13287" w="8329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p38"/>
          <p:cNvSpPr/>
          <p:nvPr/>
        </p:nvSpPr>
        <p:spPr>
          <a:xfrm>
            <a:off x="2260358" y="1283725"/>
            <a:ext cx="276390" cy="274774"/>
          </a:xfrm>
          <a:custGeom>
            <a:rect b="b" l="l" r="r" t="t"/>
            <a:pathLst>
              <a:path extrusionOk="0" h="16658" w="16756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8"/>
          <p:cNvSpPr/>
          <p:nvPr/>
        </p:nvSpPr>
        <p:spPr>
          <a:xfrm>
            <a:off x="2705528" y="1297433"/>
            <a:ext cx="275565" cy="247376"/>
          </a:xfrm>
          <a:custGeom>
            <a:rect b="b" l="l" r="r" t="t"/>
            <a:pathLst>
              <a:path extrusionOk="0" h="14997" w="16706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8"/>
          <p:cNvSpPr/>
          <p:nvPr/>
        </p:nvSpPr>
        <p:spPr>
          <a:xfrm>
            <a:off x="3154310" y="1299445"/>
            <a:ext cx="267516" cy="243334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8"/>
          <p:cNvSpPr/>
          <p:nvPr/>
        </p:nvSpPr>
        <p:spPr>
          <a:xfrm>
            <a:off x="3607925" y="1301853"/>
            <a:ext cx="249800" cy="238518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6" name="Google Shape;456;p38"/>
          <p:cNvGrpSpPr/>
          <p:nvPr/>
        </p:nvGrpSpPr>
        <p:grpSpPr>
          <a:xfrm>
            <a:off x="4039779" y="1285748"/>
            <a:ext cx="275565" cy="275961"/>
            <a:chOff x="5302225" y="968375"/>
            <a:chExt cx="417650" cy="418250"/>
          </a:xfrm>
        </p:grpSpPr>
        <p:sp>
          <p:nvSpPr>
            <p:cNvPr id="457" name="Google Shape;457;p38"/>
            <p:cNvSpPr/>
            <p:nvPr/>
          </p:nvSpPr>
          <p:spPr>
            <a:xfrm>
              <a:off x="5333350" y="991575"/>
              <a:ext cx="152075" cy="155100"/>
            </a:xfrm>
            <a:custGeom>
              <a:rect b="b" l="l" r="r" t="t"/>
              <a:pathLst>
                <a:path extrusionOk="0" h="6204" w="6083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8"/>
            <p:cNvSpPr/>
            <p:nvPr/>
          </p:nvSpPr>
          <p:spPr>
            <a:xfrm>
              <a:off x="5302225" y="968375"/>
              <a:ext cx="417650" cy="418250"/>
            </a:xfrm>
            <a:custGeom>
              <a:rect b="b" l="l" r="r" t="t"/>
              <a:pathLst>
                <a:path extrusionOk="0" h="16730" w="16706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" name="Google Shape;459;p38"/>
          <p:cNvGrpSpPr/>
          <p:nvPr/>
        </p:nvGrpSpPr>
        <p:grpSpPr>
          <a:xfrm>
            <a:off x="4451494" y="1254721"/>
            <a:ext cx="341644" cy="332770"/>
            <a:chOff x="5926225" y="921350"/>
            <a:chExt cx="517800" cy="504350"/>
          </a:xfrm>
        </p:grpSpPr>
        <p:sp>
          <p:nvSpPr>
            <p:cNvPr id="460" name="Google Shape;460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38"/>
          <p:cNvGrpSpPr/>
          <p:nvPr/>
        </p:nvGrpSpPr>
        <p:grpSpPr>
          <a:xfrm>
            <a:off x="4907531" y="1261171"/>
            <a:ext cx="319079" cy="319888"/>
            <a:chOff x="6617400" y="931125"/>
            <a:chExt cx="483600" cy="484825"/>
          </a:xfrm>
        </p:grpSpPr>
        <p:sp>
          <p:nvSpPr>
            <p:cNvPr id="463" name="Google Shape;463;p38"/>
            <p:cNvSpPr/>
            <p:nvPr/>
          </p:nvSpPr>
          <p:spPr>
            <a:xfrm>
              <a:off x="6843925" y="1183900"/>
              <a:ext cx="121525" cy="232050"/>
            </a:xfrm>
            <a:custGeom>
              <a:rect b="b" l="l" r="r" t="t"/>
              <a:pathLst>
                <a:path extrusionOk="0" h="9282" w="4861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8"/>
            <p:cNvSpPr/>
            <p:nvPr/>
          </p:nvSpPr>
          <p:spPr>
            <a:xfrm>
              <a:off x="6617400" y="931125"/>
              <a:ext cx="483600" cy="259500"/>
            </a:xfrm>
            <a:custGeom>
              <a:rect b="b" l="l" r="r" t="t"/>
              <a:pathLst>
                <a:path extrusionOk="0" h="10380" w="19344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38"/>
          <p:cNvGrpSpPr/>
          <p:nvPr/>
        </p:nvGrpSpPr>
        <p:grpSpPr>
          <a:xfrm>
            <a:off x="910380" y="1757885"/>
            <a:ext cx="307797" cy="215953"/>
            <a:chOff x="559275" y="1683950"/>
            <a:chExt cx="466500" cy="327300"/>
          </a:xfrm>
        </p:grpSpPr>
        <p:sp>
          <p:nvSpPr>
            <p:cNvPr id="466" name="Google Shape;466;p38"/>
            <p:cNvSpPr/>
            <p:nvPr/>
          </p:nvSpPr>
          <p:spPr>
            <a:xfrm>
              <a:off x="559275" y="1683950"/>
              <a:ext cx="466500" cy="197850"/>
            </a:xfrm>
            <a:custGeom>
              <a:rect b="b" l="l" r="r" t="t"/>
              <a:pathLst>
                <a:path extrusionOk="0" h="7914" w="1866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8"/>
            <p:cNvSpPr/>
            <p:nvPr/>
          </p:nvSpPr>
          <p:spPr>
            <a:xfrm>
              <a:off x="559275" y="1727925"/>
              <a:ext cx="466500" cy="283325"/>
            </a:xfrm>
            <a:custGeom>
              <a:rect b="b" l="l" r="r" t="t"/>
              <a:pathLst>
                <a:path extrusionOk="0" h="11333" w="1866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38"/>
          <p:cNvGrpSpPr/>
          <p:nvPr/>
        </p:nvGrpSpPr>
        <p:grpSpPr>
          <a:xfrm>
            <a:off x="1355135" y="1715195"/>
            <a:ext cx="307797" cy="301347"/>
            <a:chOff x="1233350" y="1619250"/>
            <a:chExt cx="466500" cy="456725"/>
          </a:xfrm>
        </p:grpSpPr>
        <p:sp>
          <p:nvSpPr>
            <p:cNvPr id="469" name="Google Shape;469;p38"/>
            <p:cNvSpPr/>
            <p:nvPr/>
          </p:nvSpPr>
          <p:spPr>
            <a:xfrm>
              <a:off x="1233350" y="1619250"/>
              <a:ext cx="466500" cy="456725"/>
            </a:xfrm>
            <a:custGeom>
              <a:rect b="b" l="l" r="r" t="t"/>
              <a:pathLst>
                <a:path extrusionOk="0" h="18269" w="1866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1382325" y="1792025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1382325" y="1825000"/>
              <a:ext cx="168550" cy="12250"/>
            </a:xfrm>
            <a:custGeom>
              <a:rect b="b" l="l" r="r" t="t"/>
              <a:pathLst>
                <a:path extrusionOk="0" h="490" w="6742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8"/>
            <p:cNvSpPr/>
            <p:nvPr/>
          </p:nvSpPr>
          <p:spPr>
            <a:xfrm>
              <a:off x="1382325" y="1858575"/>
              <a:ext cx="70850" cy="12250"/>
            </a:xfrm>
            <a:custGeom>
              <a:rect b="b" l="l" r="r" t="t"/>
              <a:pathLst>
                <a:path extrusionOk="0" h="490" w="2834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38"/>
          <p:cNvGrpSpPr/>
          <p:nvPr/>
        </p:nvGrpSpPr>
        <p:grpSpPr>
          <a:xfrm>
            <a:off x="1809556" y="1721629"/>
            <a:ext cx="288465" cy="288465"/>
            <a:chOff x="1922075" y="1629000"/>
            <a:chExt cx="437200" cy="437200"/>
          </a:xfrm>
        </p:grpSpPr>
        <p:sp>
          <p:nvSpPr>
            <p:cNvPr id="474" name="Google Shape;474;p38"/>
            <p:cNvSpPr/>
            <p:nvPr/>
          </p:nvSpPr>
          <p:spPr>
            <a:xfrm>
              <a:off x="2208425" y="1629000"/>
              <a:ext cx="150850" cy="150850"/>
            </a:xfrm>
            <a:custGeom>
              <a:rect b="b" l="l" r="r" t="t"/>
              <a:pathLst>
                <a:path extrusionOk="0" h="6034" w="6034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1922075" y="1686400"/>
              <a:ext cx="379800" cy="379800"/>
            </a:xfrm>
            <a:custGeom>
              <a:rect b="b" l="l" r="r" t="t"/>
              <a:pathLst>
                <a:path extrusionOk="0" h="15192" w="15192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" name="Google Shape;476;p38"/>
          <p:cNvGrpSpPr/>
          <p:nvPr/>
        </p:nvGrpSpPr>
        <p:grpSpPr>
          <a:xfrm>
            <a:off x="2253106" y="1720424"/>
            <a:ext cx="290873" cy="290873"/>
            <a:chOff x="2594325" y="1627175"/>
            <a:chExt cx="440850" cy="440850"/>
          </a:xfrm>
        </p:grpSpPr>
        <p:sp>
          <p:nvSpPr>
            <p:cNvPr id="477" name="Google Shape;477;p38"/>
            <p:cNvSpPr/>
            <p:nvPr/>
          </p:nvSpPr>
          <p:spPr>
            <a:xfrm>
              <a:off x="2594325" y="1890950"/>
              <a:ext cx="177075" cy="177075"/>
            </a:xfrm>
            <a:custGeom>
              <a:rect b="b" l="l" r="r" t="t"/>
              <a:pathLst>
                <a:path extrusionOk="0" h="7083" w="7083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2858700" y="1627175"/>
              <a:ext cx="176475" cy="176475"/>
            </a:xfrm>
            <a:custGeom>
              <a:rect b="b" l="l" r="r" t="t"/>
              <a:pathLst>
                <a:path extrusionOk="0" h="7059" w="7059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2663325" y="1702275"/>
              <a:ext cx="296750" cy="296775"/>
            </a:xfrm>
            <a:custGeom>
              <a:rect b="b" l="l" r="r" t="t"/>
              <a:pathLst>
                <a:path extrusionOk="0" h="11871" w="1187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0" name="Google Shape;480;p38"/>
          <p:cNvSpPr/>
          <p:nvPr/>
        </p:nvSpPr>
        <p:spPr>
          <a:xfrm>
            <a:off x="2710757" y="1733334"/>
            <a:ext cx="265108" cy="265091"/>
          </a:xfrm>
          <a:custGeom>
            <a:rect b="b" l="l" r="r" t="t"/>
            <a:pathLst>
              <a:path extrusionOk="0" h="16071" w="16072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1" name="Google Shape;481;p38"/>
          <p:cNvGrpSpPr/>
          <p:nvPr/>
        </p:nvGrpSpPr>
        <p:grpSpPr>
          <a:xfrm>
            <a:off x="3170014" y="1698668"/>
            <a:ext cx="236076" cy="334387"/>
            <a:chOff x="3984000" y="1594200"/>
            <a:chExt cx="357800" cy="506800"/>
          </a:xfrm>
        </p:grpSpPr>
        <p:sp>
          <p:nvSpPr>
            <p:cNvPr id="482" name="Google Shape;482;p38"/>
            <p:cNvSpPr/>
            <p:nvPr/>
          </p:nvSpPr>
          <p:spPr>
            <a:xfrm>
              <a:off x="3984000" y="1597875"/>
              <a:ext cx="44575" cy="503125"/>
            </a:xfrm>
            <a:custGeom>
              <a:rect b="b" l="l" r="r" t="t"/>
              <a:pathLst>
                <a:path extrusionOk="0" h="20125" w="1783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4041375" y="1594200"/>
              <a:ext cx="300425" cy="229600"/>
            </a:xfrm>
            <a:custGeom>
              <a:rect b="b" l="l" r="r" t="t"/>
              <a:pathLst>
                <a:path extrusionOk="0" h="9184" w="12017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Google Shape;484;p38"/>
          <p:cNvGrpSpPr/>
          <p:nvPr/>
        </p:nvGrpSpPr>
        <p:grpSpPr>
          <a:xfrm>
            <a:off x="3577292" y="1770371"/>
            <a:ext cx="311030" cy="190979"/>
            <a:chOff x="4601275" y="1702875"/>
            <a:chExt cx="471400" cy="289450"/>
          </a:xfrm>
        </p:grpSpPr>
        <p:sp>
          <p:nvSpPr>
            <p:cNvPr id="485" name="Google Shape;485;p38"/>
            <p:cNvSpPr/>
            <p:nvPr/>
          </p:nvSpPr>
          <p:spPr>
            <a:xfrm>
              <a:off x="4816200" y="170287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8"/>
            <p:cNvSpPr/>
            <p:nvPr/>
          </p:nvSpPr>
          <p:spPr>
            <a:xfrm>
              <a:off x="503112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8"/>
            <p:cNvSpPr/>
            <p:nvPr/>
          </p:nvSpPr>
          <p:spPr>
            <a:xfrm>
              <a:off x="4634875" y="1756000"/>
              <a:ext cx="404225" cy="178325"/>
            </a:xfrm>
            <a:custGeom>
              <a:rect b="b" l="l" r="r" t="t"/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8"/>
            <p:cNvSpPr/>
            <p:nvPr/>
          </p:nvSpPr>
          <p:spPr>
            <a:xfrm>
              <a:off x="4601275" y="1757225"/>
              <a:ext cx="41550" cy="41550"/>
            </a:xfrm>
            <a:custGeom>
              <a:rect b="b" l="l" r="r" t="t"/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8"/>
            <p:cNvSpPr/>
            <p:nvPr/>
          </p:nvSpPr>
          <p:spPr>
            <a:xfrm>
              <a:off x="4673325" y="1947725"/>
              <a:ext cx="327300" cy="44600"/>
            </a:xfrm>
            <a:custGeom>
              <a:rect b="b" l="l" r="r" t="t"/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38"/>
          <p:cNvGrpSpPr/>
          <p:nvPr/>
        </p:nvGrpSpPr>
        <p:grpSpPr>
          <a:xfrm>
            <a:off x="4036958" y="1723641"/>
            <a:ext cx="281207" cy="284440"/>
            <a:chOff x="5297950" y="1632050"/>
            <a:chExt cx="426200" cy="431100"/>
          </a:xfrm>
        </p:grpSpPr>
        <p:sp>
          <p:nvSpPr>
            <p:cNvPr id="491" name="Google Shape;491;p38"/>
            <p:cNvSpPr/>
            <p:nvPr/>
          </p:nvSpPr>
          <p:spPr>
            <a:xfrm>
              <a:off x="5404800" y="1936125"/>
              <a:ext cx="212500" cy="127025"/>
            </a:xfrm>
            <a:custGeom>
              <a:rect b="b" l="l" r="r" t="t"/>
              <a:pathLst>
                <a:path extrusionOk="0" h="5081" w="850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8"/>
            <p:cNvSpPr/>
            <p:nvPr/>
          </p:nvSpPr>
          <p:spPr>
            <a:xfrm>
              <a:off x="5297950" y="1632050"/>
              <a:ext cx="426200" cy="294950"/>
            </a:xfrm>
            <a:custGeom>
              <a:rect b="b" l="l" r="r" t="t"/>
              <a:pathLst>
                <a:path extrusionOk="0" h="11798" w="17048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38"/>
          <p:cNvGrpSpPr/>
          <p:nvPr/>
        </p:nvGrpSpPr>
        <p:grpSpPr>
          <a:xfrm>
            <a:off x="4480904" y="1715195"/>
            <a:ext cx="282823" cy="301347"/>
            <a:chOff x="5970800" y="1619250"/>
            <a:chExt cx="428650" cy="456725"/>
          </a:xfrm>
        </p:grpSpPr>
        <p:sp>
          <p:nvSpPr>
            <p:cNvPr id="494" name="Google Shape;494;p38"/>
            <p:cNvSpPr/>
            <p:nvPr/>
          </p:nvSpPr>
          <p:spPr>
            <a:xfrm>
              <a:off x="5970800" y="1674200"/>
              <a:ext cx="377975" cy="377950"/>
            </a:xfrm>
            <a:custGeom>
              <a:rect b="b" l="l" r="r" t="t"/>
              <a:pathLst>
                <a:path extrusionOk="0" h="15118" w="15119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8"/>
            <p:cNvSpPr/>
            <p:nvPr/>
          </p:nvSpPr>
          <p:spPr>
            <a:xfrm>
              <a:off x="6068500" y="1771875"/>
              <a:ext cx="182575" cy="182600"/>
            </a:xfrm>
            <a:custGeom>
              <a:rect b="b" l="l" r="r" t="t"/>
              <a:pathLst>
                <a:path extrusionOk="0" h="7304" w="7303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8"/>
            <p:cNvSpPr/>
            <p:nvPr/>
          </p:nvSpPr>
          <p:spPr>
            <a:xfrm>
              <a:off x="5981175" y="2005125"/>
              <a:ext cx="75125" cy="70850"/>
            </a:xfrm>
            <a:custGeom>
              <a:rect b="b" l="l" r="r" t="t"/>
              <a:pathLst>
                <a:path extrusionOk="0" h="2834" w="3005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8"/>
            <p:cNvSpPr/>
            <p:nvPr/>
          </p:nvSpPr>
          <p:spPr>
            <a:xfrm>
              <a:off x="6263875" y="2005125"/>
              <a:ext cx="74525" cy="70850"/>
            </a:xfrm>
            <a:custGeom>
              <a:rect b="b" l="l" r="r" t="t"/>
              <a:pathLst>
                <a:path extrusionOk="0" h="2834" w="2981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8"/>
            <p:cNvSpPr/>
            <p:nvPr/>
          </p:nvSpPr>
          <p:spPr>
            <a:xfrm>
              <a:off x="6147875" y="1619250"/>
              <a:ext cx="251575" cy="255850"/>
            </a:xfrm>
            <a:custGeom>
              <a:rect b="b" l="l" r="r" t="t"/>
              <a:pathLst>
                <a:path extrusionOk="0" h="10234" w="10063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38"/>
          <p:cNvGrpSpPr/>
          <p:nvPr/>
        </p:nvGrpSpPr>
        <p:grpSpPr>
          <a:xfrm>
            <a:off x="4912777" y="1711567"/>
            <a:ext cx="317050" cy="289256"/>
            <a:chOff x="6625350" y="1613750"/>
            <a:chExt cx="480525" cy="438400"/>
          </a:xfrm>
        </p:grpSpPr>
        <p:sp>
          <p:nvSpPr>
            <p:cNvPr id="500" name="Google Shape;500;p38"/>
            <p:cNvSpPr/>
            <p:nvPr/>
          </p:nvSpPr>
          <p:spPr>
            <a:xfrm>
              <a:off x="6670525" y="1887275"/>
              <a:ext cx="117875" cy="164875"/>
            </a:xfrm>
            <a:custGeom>
              <a:rect b="b" l="l" r="r" t="t"/>
              <a:pathLst>
                <a:path extrusionOk="0" h="6595" w="4715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8"/>
            <p:cNvSpPr/>
            <p:nvPr/>
          </p:nvSpPr>
          <p:spPr>
            <a:xfrm>
              <a:off x="7075950" y="1754175"/>
              <a:ext cx="29925" cy="99550"/>
            </a:xfrm>
            <a:custGeom>
              <a:rect b="b" l="l" r="r" t="t"/>
              <a:pathLst>
                <a:path extrusionOk="0" h="3982" w="1197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8"/>
            <p:cNvSpPr/>
            <p:nvPr/>
          </p:nvSpPr>
          <p:spPr>
            <a:xfrm>
              <a:off x="6625350" y="1729750"/>
              <a:ext cx="97700" cy="147175"/>
            </a:xfrm>
            <a:custGeom>
              <a:rect b="b" l="l" r="r" t="t"/>
              <a:pathLst>
                <a:path extrusionOk="0" h="5887" w="3908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8"/>
            <p:cNvSpPr/>
            <p:nvPr/>
          </p:nvSpPr>
          <p:spPr>
            <a:xfrm>
              <a:off x="6736475" y="1638175"/>
              <a:ext cx="279650" cy="330325"/>
            </a:xfrm>
            <a:custGeom>
              <a:rect b="b" l="l" r="r" t="t"/>
              <a:pathLst>
                <a:path extrusionOk="0" h="13213" w="11186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8"/>
            <p:cNvSpPr/>
            <p:nvPr/>
          </p:nvSpPr>
          <p:spPr>
            <a:xfrm>
              <a:off x="7029550" y="1613750"/>
              <a:ext cx="34200" cy="379800"/>
            </a:xfrm>
            <a:custGeom>
              <a:rect b="b" l="l" r="r" t="t"/>
              <a:pathLst>
                <a:path extrusionOk="0" h="15192" w="1368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" name="Google Shape;505;p38"/>
          <p:cNvGrpSpPr/>
          <p:nvPr/>
        </p:nvGrpSpPr>
        <p:grpSpPr>
          <a:xfrm>
            <a:off x="944624" y="2182103"/>
            <a:ext cx="239309" cy="257042"/>
            <a:chOff x="611175" y="2326900"/>
            <a:chExt cx="362700" cy="389575"/>
          </a:xfrm>
        </p:grpSpPr>
        <p:sp>
          <p:nvSpPr>
            <p:cNvPr id="506" name="Google Shape;506;p38"/>
            <p:cNvSpPr/>
            <p:nvPr/>
          </p:nvSpPr>
          <p:spPr>
            <a:xfrm>
              <a:off x="611175" y="2326900"/>
              <a:ext cx="362700" cy="389575"/>
            </a:xfrm>
            <a:custGeom>
              <a:rect b="b" l="l" r="r" t="t"/>
              <a:pathLst>
                <a:path extrusionOk="0" h="15583" w="14508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8"/>
            <p:cNvSpPr/>
            <p:nvPr/>
          </p:nvSpPr>
          <p:spPr>
            <a:xfrm>
              <a:off x="794950" y="2500900"/>
              <a:ext cx="24450" cy="23850"/>
            </a:xfrm>
            <a:custGeom>
              <a:rect b="b" l="l" r="r" t="t"/>
              <a:pathLst>
                <a:path extrusionOk="0" h="954" w="978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8"/>
            <p:cNvSpPr/>
            <p:nvPr/>
          </p:nvSpPr>
          <p:spPr>
            <a:xfrm>
              <a:off x="754650" y="2381250"/>
              <a:ext cx="75750" cy="14050"/>
            </a:xfrm>
            <a:custGeom>
              <a:rect b="b" l="l" r="r" t="t"/>
              <a:pathLst>
                <a:path extrusionOk="0" h="562" w="303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8"/>
            <p:cNvSpPr/>
            <p:nvPr/>
          </p:nvSpPr>
          <p:spPr>
            <a:xfrm>
              <a:off x="765025" y="2453900"/>
              <a:ext cx="31175" cy="31150"/>
            </a:xfrm>
            <a:custGeom>
              <a:rect b="b" l="l" r="r" t="t"/>
              <a:pathLst>
                <a:path extrusionOk="0" h="1246" w="1247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0" name="Google Shape;510;p38"/>
          <p:cNvSpPr/>
          <p:nvPr/>
        </p:nvSpPr>
        <p:spPr>
          <a:xfrm>
            <a:off x="1382934" y="2184525"/>
            <a:ext cx="252209" cy="252209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8"/>
          <p:cNvSpPr/>
          <p:nvPr/>
        </p:nvSpPr>
        <p:spPr>
          <a:xfrm>
            <a:off x="1827691" y="2184525"/>
            <a:ext cx="252209" cy="252209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8"/>
          <p:cNvSpPr/>
          <p:nvPr/>
        </p:nvSpPr>
        <p:spPr>
          <a:xfrm>
            <a:off x="2272449" y="2184525"/>
            <a:ext cx="252209" cy="252209"/>
          </a:xfrm>
          <a:custGeom>
            <a:rect b="b" l="l" r="r" t="t"/>
            <a:pathLst>
              <a:path extrusionOk="0" h="15290" w="1529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3" name="Google Shape;513;p38"/>
          <p:cNvGrpSpPr/>
          <p:nvPr/>
        </p:nvGrpSpPr>
        <p:grpSpPr>
          <a:xfrm>
            <a:off x="2776014" y="2141014"/>
            <a:ext cx="134566" cy="336003"/>
            <a:chOff x="3386850" y="2264625"/>
            <a:chExt cx="203950" cy="509250"/>
          </a:xfrm>
        </p:grpSpPr>
        <p:sp>
          <p:nvSpPr>
            <p:cNvPr id="514" name="Google Shape;514;p38"/>
            <p:cNvSpPr/>
            <p:nvPr/>
          </p:nvSpPr>
          <p:spPr>
            <a:xfrm>
              <a:off x="3386850" y="2370850"/>
              <a:ext cx="203950" cy="403025"/>
            </a:xfrm>
            <a:custGeom>
              <a:rect b="b" l="l" r="r" t="t"/>
              <a:pathLst>
                <a:path extrusionOk="0" h="16121" w="8158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8"/>
            <p:cNvSpPr/>
            <p:nvPr/>
          </p:nvSpPr>
          <p:spPr>
            <a:xfrm>
              <a:off x="3446075" y="2264625"/>
              <a:ext cx="85500" cy="94050"/>
            </a:xfrm>
            <a:custGeom>
              <a:rect b="b" l="l" r="r" t="t"/>
              <a:pathLst>
                <a:path extrusionOk="0" h="3762" w="342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6" name="Google Shape;516;p38"/>
          <p:cNvGrpSpPr/>
          <p:nvPr/>
        </p:nvGrpSpPr>
        <p:grpSpPr>
          <a:xfrm>
            <a:off x="3677614" y="2183719"/>
            <a:ext cx="110385" cy="250592"/>
            <a:chOff x="4753325" y="2329350"/>
            <a:chExt cx="167300" cy="379800"/>
          </a:xfrm>
        </p:grpSpPr>
        <p:sp>
          <p:nvSpPr>
            <p:cNvPr id="517" name="Google Shape;517;p38"/>
            <p:cNvSpPr/>
            <p:nvPr/>
          </p:nvSpPr>
          <p:spPr>
            <a:xfrm>
              <a:off x="4753325" y="2424600"/>
              <a:ext cx="167300" cy="284550"/>
            </a:xfrm>
            <a:custGeom>
              <a:rect b="b" l="l" r="r" t="t"/>
              <a:pathLst>
                <a:path extrusionOk="0" h="11382" w="6692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8"/>
            <p:cNvSpPr/>
            <p:nvPr/>
          </p:nvSpPr>
          <p:spPr>
            <a:xfrm>
              <a:off x="4798500" y="2329350"/>
              <a:ext cx="76950" cy="84275"/>
            </a:xfrm>
            <a:custGeom>
              <a:rect b="b" l="l" r="r" t="t"/>
              <a:pathLst>
                <a:path extrusionOk="0" h="3371" w="3078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Google Shape;519;p38"/>
          <p:cNvGrpSpPr/>
          <p:nvPr/>
        </p:nvGrpSpPr>
        <p:grpSpPr>
          <a:xfrm>
            <a:off x="3230831" y="2142614"/>
            <a:ext cx="114442" cy="332787"/>
            <a:chOff x="4076175" y="2267050"/>
            <a:chExt cx="173450" cy="504375"/>
          </a:xfrm>
        </p:grpSpPr>
        <p:sp>
          <p:nvSpPr>
            <p:cNvPr id="520" name="Google Shape;520;p38"/>
            <p:cNvSpPr/>
            <p:nvPr/>
          </p:nvSpPr>
          <p:spPr>
            <a:xfrm>
              <a:off x="4122600" y="2267050"/>
              <a:ext cx="80600" cy="91625"/>
            </a:xfrm>
            <a:custGeom>
              <a:rect b="b" l="l" r="r" t="t"/>
              <a:pathLst>
                <a:path extrusionOk="0" h="3665" w="3224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8"/>
            <p:cNvSpPr/>
            <p:nvPr/>
          </p:nvSpPr>
          <p:spPr>
            <a:xfrm>
              <a:off x="4076175" y="2370250"/>
              <a:ext cx="173450" cy="401175"/>
            </a:xfrm>
            <a:custGeom>
              <a:rect b="b" l="l" r="r" t="t"/>
              <a:pathLst>
                <a:path extrusionOk="0" h="16047" w="6938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2" name="Google Shape;522;p38"/>
          <p:cNvSpPr/>
          <p:nvPr/>
        </p:nvSpPr>
        <p:spPr>
          <a:xfrm>
            <a:off x="4051478" y="2177680"/>
            <a:ext cx="252209" cy="265899"/>
          </a:xfrm>
          <a:custGeom>
            <a:rect b="b" l="l" r="r" t="t"/>
            <a:pathLst>
              <a:path extrusionOk="0" h="16120" w="1529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3" name="Google Shape;523;p38"/>
          <p:cNvGrpSpPr/>
          <p:nvPr/>
        </p:nvGrpSpPr>
        <p:grpSpPr>
          <a:xfrm>
            <a:off x="4483725" y="2182499"/>
            <a:ext cx="277182" cy="256233"/>
            <a:chOff x="5975075" y="2327500"/>
            <a:chExt cx="420100" cy="388350"/>
          </a:xfrm>
        </p:grpSpPr>
        <p:sp>
          <p:nvSpPr>
            <p:cNvPr id="524" name="Google Shape;524;p38"/>
            <p:cNvSpPr/>
            <p:nvPr/>
          </p:nvSpPr>
          <p:spPr>
            <a:xfrm>
              <a:off x="5975075" y="2474650"/>
              <a:ext cx="98325" cy="220450"/>
            </a:xfrm>
            <a:custGeom>
              <a:rect b="b" l="l" r="r" t="t"/>
              <a:pathLst>
                <a:path extrusionOk="0" h="8818" w="3933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8"/>
            <p:cNvSpPr/>
            <p:nvPr/>
          </p:nvSpPr>
          <p:spPr>
            <a:xfrm>
              <a:off x="6088025" y="2327500"/>
              <a:ext cx="307150" cy="388350"/>
            </a:xfrm>
            <a:custGeom>
              <a:rect b="b" l="l" r="r" t="t"/>
              <a:pathLst>
                <a:path extrusionOk="0" h="15534" w="12286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38"/>
          <p:cNvGrpSpPr/>
          <p:nvPr/>
        </p:nvGrpSpPr>
        <p:grpSpPr>
          <a:xfrm>
            <a:off x="4982056" y="2174845"/>
            <a:ext cx="170030" cy="277182"/>
            <a:chOff x="6730350" y="2315900"/>
            <a:chExt cx="257700" cy="420100"/>
          </a:xfrm>
        </p:grpSpPr>
        <p:sp>
          <p:nvSpPr>
            <p:cNvPr id="527" name="Google Shape;527;p38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8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8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8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8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38"/>
          <p:cNvGrpSpPr/>
          <p:nvPr/>
        </p:nvGrpSpPr>
        <p:grpSpPr>
          <a:xfrm>
            <a:off x="1021161" y="2598255"/>
            <a:ext cx="86236" cy="314246"/>
            <a:chOff x="727175" y="2957625"/>
            <a:chExt cx="130700" cy="476275"/>
          </a:xfrm>
        </p:grpSpPr>
        <p:sp>
          <p:nvSpPr>
            <p:cNvPr id="533" name="Google Shape;533;p38"/>
            <p:cNvSpPr/>
            <p:nvPr/>
          </p:nvSpPr>
          <p:spPr>
            <a:xfrm>
              <a:off x="727175" y="2957625"/>
              <a:ext cx="130700" cy="476275"/>
            </a:xfrm>
            <a:custGeom>
              <a:rect b="b" l="l" r="r" t="t"/>
              <a:pathLst>
                <a:path extrusionOk="0" h="19051" w="5228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8"/>
            <p:cNvSpPr/>
            <p:nvPr/>
          </p:nvSpPr>
          <p:spPr>
            <a:xfrm>
              <a:off x="751600" y="3090125"/>
              <a:ext cx="81850" cy="319350"/>
            </a:xfrm>
            <a:custGeom>
              <a:rect b="b" l="l" r="r" t="t"/>
              <a:pathLst>
                <a:path extrusionOk="0" h="12774" w="3274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5" name="Google Shape;535;p38"/>
          <p:cNvSpPr/>
          <p:nvPr/>
        </p:nvSpPr>
        <p:spPr>
          <a:xfrm>
            <a:off x="1821654" y="2585787"/>
            <a:ext cx="264283" cy="339220"/>
          </a:xfrm>
          <a:custGeom>
            <a:rect b="b" l="l" r="r" t="t"/>
            <a:pathLst>
              <a:path extrusionOk="0" h="20565" w="16022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8"/>
          <p:cNvSpPr/>
          <p:nvPr/>
        </p:nvSpPr>
        <p:spPr>
          <a:xfrm>
            <a:off x="1411141" y="2585787"/>
            <a:ext cx="195796" cy="339220"/>
          </a:xfrm>
          <a:custGeom>
            <a:rect b="b" l="l" r="r" t="t"/>
            <a:pathLst>
              <a:path extrusionOk="0" h="20565" w="1187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7" name="Google Shape;537;p38"/>
          <p:cNvGrpSpPr/>
          <p:nvPr/>
        </p:nvGrpSpPr>
        <p:grpSpPr>
          <a:xfrm>
            <a:off x="2245848" y="2608317"/>
            <a:ext cx="305388" cy="294106"/>
            <a:chOff x="2583325" y="2972875"/>
            <a:chExt cx="462850" cy="445750"/>
          </a:xfrm>
        </p:grpSpPr>
        <p:sp>
          <p:nvSpPr>
            <p:cNvPr id="538" name="Google Shape;538;p38"/>
            <p:cNvSpPr/>
            <p:nvPr/>
          </p:nvSpPr>
          <p:spPr>
            <a:xfrm>
              <a:off x="2701775" y="3323350"/>
              <a:ext cx="225950" cy="95275"/>
            </a:xfrm>
            <a:custGeom>
              <a:rect b="b" l="l" r="r" t="t"/>
              <a:pathLst>
                <a:path extrusionOk="0" h="3811" w="9038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8"/>
            <p:cNvSpPr/>
            <p:nvPr/>
          </p:nvSpPr>
          <p:spPr>
            <a:xfrm>
              <a:off x="2583325" y="2972875"/>
              <a:ext cx="462850" cy="337075"/>
            </a:xfrm>
            <a:custGeom>
              <a:rect b="b" l="l" r="r" t="t"/>
              <a:pathLst>
                <a:path extrusionOk="0" h="13483" w="18514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38"/>
          <p:cNvGrpSpPr/>
          <p:nvPr/>
        </p:nvGrpSpPr>
        <p:grpSpPr>
          <a:xfrm>
            <a:off x="2680129" y="2652243"/>
            <a:ext cx="326337" cy="206270"/>
            <a:chOff x="3241525" y="3039450"/>
            <a:chExt cx="494600" cy="312625"/>
          </a:xfrm>
        </p:grpSpPr>
        <p:sp>
          <p:nvSpPr>
            <p:cNvPr id="541" name="Google Shape;541;p38"/>
            <p:cNvSpPr/>
            <p:nvPr/>
          </p:nvSpPr>
          <p:spPr>
            <a:xfrm>
              <a:off x="3241525" y="3039450"/>
              <a:ext cx="494600" cy="312625"/>
            </a:xfrm>
            <a:custGeom>
              <a:rect b="b" l="l" r="r" t="t"/>
              <a:pathLst>
                <a:path extrusionOk="0" h="12505" w="19784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8"/>
            <p:cNvSpPr/>
            <p:nvPr/>
          </p:nvSpPr>
          <p:spPr>
            <a:xfrm>
              <a:off x="3384400" y="3091350"/>
              <a:ext cx="208850" cy="208825"/>
            </a:xfrm>
            <a:custGeom>
              <a:rect b="b" l="l" r="r" t="t"/>
              <a:pathLst>
                <a:path extrusionOk="0" h="8353" w="8354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3" name="Google Shape;543;p38"/>
          <p:cNvSpPr/>
          <p:nvPr/>
        </p:nvSpPr>
        <p:spPr>
          <a:xfrm>
            <a:off x="3592618" y="2615197"/>
            <a:ext cx="280415" cy="280399"/>
          </a:xfrm>
          <a:custGeom>
            <a:rect b="b" l="l" r="r" t="t"/>
            <a:pathLst>
              <a:path extrusionOk="0" h="16999" w="1700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4" name="Google Shape;544;p38"/>
          <p:cNvGrpSpPr/>
          <p:nvPr/>
        </p:nvGrpSpPr>
        <p:grpSpPr>
          <a:xfrm>
            <a:off x="4008752" y="2630487"/>
            <a:ext cx="337620" cy="249784"/>
            <a:chOff x="5255200" y="3006475"/>
            <a:chExt cx="511700" cy="378575"/>
          </a:xfrm>
        </p:grpSpPr>
        <p:sp>
          <p:nvSpPr>
            <p:cNvPr id="545" name="Google Shape;545;p38"/>
            <p:cNvSpPr/>
            <p:nvPr/>
          </p:nvSpPr>
          <p:spPr>
            <a:xfrm>
              <a:off x="5255200" y="3006475"/>
              <a:ext cx="349900" cy="349875"/>
            </a:xfrm>
            <a:custGeom>
              <a:rect b="b" l="l" r="r" t="t"/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5567825" y="3185975"/>
              <a:ext cx="199075" cy="199075"/>
            </a:xfrm>
            <a:custGeom>
              <a:rect b="b" l="l" r="r" t="t"/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" name="Google Shape;547;p38"/>
          <p:cNvGrpSpPr/>
          <p:nvPr/>
        </p:nvGrpSpPr>
        <p:grpSpPr>
          <a:xfrm>
            <a:off x="3151473" y="2615987"/>
            <a:ext cx="273157" cy="278782"/>
            <a:chOff x="3955900" y="2984500"/>
            <a:chExt cx="414000" cy="422525"/>
          </a:xfrm>
        </p:grpSpPr>
        <p:sp>
          <p:nvSpPr>
            <p:cNvPr id="548" name="Google Shape;548;p38"/>
            <p:cNvSpPr/>
            <p:nvPr/>
          </p:nvSpPr>
          <p:spPr>
            <a:xfrm>
              <a:off x="3955900" y="2984500"/>
              <a:ext cx="315700" cy="315675"/>
            </a:xfrm>
            <a:custGeom>
              <a:rect b="b" l="l" r="r" t="t"/>
              <a:pathLst>
                <a:path extrusionOk="0" h="12627" w="12628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3992525" y="3021125"/>
              <a:ext cx="242425" cy="242425"/>
            </a:xfrm>
            <a:custGeom>
              <a:rect b="b" l="l" r="r" t="t"/>
              <a:pathLst>
                <a:path extrusionOk="0" h="9697" w="9697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4215400" y="3253150"/>
              <a:ext cx="154500" cy="153875"/>
            </a:xfrm>
            <a:custGeom>
              <a:rect b="b" l="l" r="r" t="t"/>
              <a:pathLst>
                <a:path extrusionOk="0" h="6155" w="618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1" name="Google Shape;551;p38"/>
          <p:cNvSpPr/>
          <p:nvPr/>
        </p:nvSpPr>
        <p:spPr>
          <a:xfrm>
            <a:off x="913203" y="3080097"/>
            <a:ext cx="305372" cy="240118"/>
          </a:xfrm>
          <a:custGeom>
            <a:rect b="b" l="l" r="r" t="t"/>
            <a:pathLst>
              <a:path extrusionOk="0" h="14557" w="18513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8"/>
          <p:cNvSpPr/>
          <p:nvPr/>
        </p:nvSpPr>
        <p:spPr>
          <a:xfrm>
            <a:off x="4515980" y="2602298"/>
            <a:ext cx="212720" cy="306197"/>
          </a:xfrm>
          <a:custGeom>
            <a:rect b="b" l="l" r="r" t="t"/>
            <a:pathLst>
              <a:path extrusionOk="0" h="18563" w="12896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3" name="Google Shape;553;p38"/>
          <p:cNvGrpSpPr/>
          <p:nvPr/>
        </p:nvGrpSpPr>
        <p:grpSpPr>
          <a:xfrm>
            <a:off x="4962723" y="2611946"/>
            <a:ext cx="208695" cy="296531"/>
            <a:chOff x="6701050" y="2978375"/>
            <a:chExt cx="316300" cy="449425"/>
          </a:xfrm>
        </p:grpSpPr>
        <p:sp>
          <p:nvSpPr>
            <p:cNvPr id="554" name="Google Shape;554;p38"/>
            <p:cNvSpPr/>
            <p:nvPr/>
          </p:nvSpPr>
          <p:spPr>
            <a:xfrm>
              <a:off x="6701050" y="2978375"/>
              <a:ext cx="316300" cy="78175"/>
            </a:xfrm>
            <a:custGeom>
              <a:rect b="b" l="l" r="r" t="t"/>
              <a:pathLst>
                <a:path extrusionOk="0" h="3127" w="12652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6713875" y="3068750"/>
              <a:ext cx="290650" cy="359050"/>
            </a:xfrm>
            <a:custGeom>
              <a:rect b="b" l="l" r="r" t="t"/>
              <a:pathLst>
                <a:path extrusionOk="0" h="14362" w="11626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6" name="Google Shape;556;p38"/>
          <p:cNvGrpSpPr/>
          <p:nvPr/>
        </p:nvGrpSpPr>
        <p:grpSpPr>
          <a:xfrm>
            <a:off x="1360364" y="3100215"/>
            <a:ext cx="297339" cy="199837"/>
            <a:chOff x="1241275" y="3718400"/>
            <a:chExt cx="450650" cy="302875"/>
          </a:xfrm>
        </p:grpSpPr>
        <p:sp>
          <p:nvSpPr>
            <p:cNvPr id="557" name="Google Shape;557;p38"/>
            <p:cNvSpPr/>
            <p:nvPr/>
          </p:nvSpPr>
          <p:spPr>
            <a:xfrm>
              <a:off x="1241275" y="3718400"/>
              <a:ext cx="450650" cy="302875"/>
            </a:xfrm>
            <a:custGeom>
              <a:rect b="b" l="l" r="r" t="t"/>
              <a:pathLst>
                <a:path extrusionOk="0" h="12115" w="18026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8"/>
            <p:cNvSpPr/>
            <p:nvPr/>
          </p:nvSpPr>
          <p:spPr>
            <a:xfrm>
              <a:off x="1293175" y="3895475"/>
              <a:ext cx="174050" cy="12225"/>
            </a:xfrm>
            <a:custGeom>
              <a:rect b="b" l="l" r="r" t="t"/>
              <a:pathLst>
                <a:path extrusionOk="0" h="489" w="6962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8"/>
            <p:cNvSpPr/>
            <p:nvPr/>
          </p:nvSpPr>
          <p:spPr>
            <a:xfrm>
              <a:off x="1293175" y="3935775"/>
              <a:ext cx="122750" cy="12225"/>
            </a:xfrm>
            <a:custGeom>
              <a:rect b="b" l="l" r="r" t="t"/>
              <a:pathLst>
                <a:path extrusionOk="0" h="489" w="491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8"/>
            <p:cNvSpPr/>
            <p:nvPr/>
          </p:nvSpPr>
          <p:spPr>
            <a:xfrm>
              <a:off x="1570375" y="3901575"/>
              <a:ext cx="62300" cy="40325"/>
            </a:xfrm>
            <a:custGeom>
              <a:rect b="b" l="l" r="r" t="t"/>
              <a:pathLst>
                <a:path extrusionOk="0" h="1613" w="2492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38"/>
          <p:cNvGrpSpPr/>
          <p:nvPr/>
        </p:nvGrpSpPr>
        <p:grpSpPr>
          <a:xfrm>
            <a:off x="1809160" y="3084907"/>
            <a:ext cx="289256" cy="230848"/>
            <a:chOff x="1921475" y="3695200"/>
            <a:chExt cx="438400" cy="349875"/>
          </a:xfrm>
        </p:grpSpPr>
        <p:sp>
          <p:nvSpPr>
            <p:cNvPr id="562" name="Google Shape;562;p38"/>
            <p:cNvSpPr/>
            <p:nvPr/>
          </p:nvSpPr>
          <p:spPr>
            <a:xfrm>
              <a:off x="2246900" y="3992550"/>
              <a:ext cx="52525" cy="52525"/>
            </a:xfrm>
            <a:custGeom>
              <a:rect b="b" l="l" r="r" t="t"/>
              <a:pathLst>
                <a:path extrusionOk="0" h="2101" w="2101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2033800" y="3992550"/>
              <a:ext cx="52550" cy="52525"/>
            </a:xfrm>
            <a:custGeom>
              <a:rect b="b" l="l" r="r" t="t"/>
              <a:pathLst>
                <a:path extrusionOk="0" h="2101" w="2102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8"/>
            <p:cNvSpPr/>
            <p:nvPr/>
          </p:nvSpPr>
          <p:spPr>
            <a:xfrm>
              <a:off x="1921475" y="3695200"/>
              <a:ext cx="438400" cy="297975"/>
            </a:xfrm>
            <a:custGeom>
              <a:rect b="b" l="l" r="r" t="t"/>
              <a:pathLst>
                <a:path extrusionOk="0" h="11919" w="17536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38"/>
          <p:cNvGrpSpPr/>
          <p:nvPr/>
        </p:nvGrpSpPr>
        <p:grpSpPr>
          <a:xfrm>
            <a:off x="2256735" y="3081278"/>
            <a:ext cx="283615" cy="237709"/>
            <a:chOff x="2599825" y="3689700"/>
            <a:chExt cx="429850" cy="360275"/>
          </a:xfrm>
        </p:grpSpPr>
        <p:sp>
          <p:nvSpPr>
            <p:cNvPr id="566" name="Google Shape;566;p38"/>
            <p:cNvSpPr/>
            <p:nvPr/>
          </p:nvSpPr>
          <p:spPr>
            <a:xfrm>
              <a:off x="2599825" y="3689700"/>
              <a:ext cx="429850" cy="169150"/>
            </a:xfrm>
            <a:custGeom>
              <a:rect b="b" l="l" r="r" t="t"/>
              <a:pathLst>
                <a:path extrusionOk="0" h="6766" w="17194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8"/>
            <p:cNvSpPr/>
            <p:nvPr/>
          </p:nvSpPr>
          <p:spPr>
            <a:xfrm>
              <a:off x="2599825" y="3861275"/>
              <a:ext cx="429850" cy="188700"/>
            </a:xfrm>
            <a:custGeom>
              <a:rect b="b" l="l" r="r" t="t"/>
              <a:pathLst>
                <a:path extrusionOk="0" h="7548" w="17194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38"/>
          <p:cNvGrpSpPr/>
          <p:nvPr/>
        </p:nvGrpSpPr>
        <p:grpSpPr>
          <a:xfrm>
            <a:off x="2715181" y="3056701"/>
            <a:ext cx="256233" cy="267516"/>
            <a:chOff x="3294650" y="3652450"/>
            <a:chExt cx="388350" cy="405450"/>
          </a:xfrm>
        </p:grpSpPr>
        <p:sp>
          <p:nvSpPr>
            <p:cNvPr id="569" name="Google Shape;569;p38"/>
            <p:cNvSpPr/>
            <p:nvPr/>
          </p:nvSpPr>
          <p:spPr>
            <a:xfrm>
              <a:off x="3294650" y="3681775"/>
              <a:ext cx="376150" cy="376125"/>
            </a:xfrm>
            <a:custGeom>
              <a:rect b="b" l="l" r="r" t="t"/>
              <a:pathLst>
                <a:path extrusionOk="0" h="15045" w="15046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8"/>
            <p:cNvSpPr/>
            <p:nvPr/>
          </p:nvSpPr>
          <p:spPr>
            <a:xfrm>
              <a:off x="3494925" y="3760525"/>
              <a:ext cx="188075" cy="97100"/>
            </a:xfrm>
            <a:custGeom>
              <a:rect b="b" l="l" r="r" t="t"/>
              <a:pathLst>
                <a:path extrusionOk="0" h="3884" w="7523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8"/>
            <p:cNvSpPr/>
            <p:nvPr/>
          </p:nvSpPr>
          <p:spPr>
            <a:xfrm>
              <a:off x="3494925" y="3652450"/>
              <a:ext cx="161200" cy="188100"/>
            </a:xfrm>
            <a:custGeom>
              <a:rect b="b" l="l" r="r" t="t"/>
              <a:pathLst>
                <a:path extrusionOk="0" h="7524" w="6448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38"/>
          <p:cNvGrpSpPr/>
          <p:nvPr/>
        </p:nvGrpSpPr>
        <p:grpSpPr>
          <a:xfrm>
            <a:off x="3138591" y="3090549"/>
            <a:ext cx="298922" cy="219169"/>
            <a:chOff x="3936375" y="3703750"/>
            <a:chExt cx="453050" cy="332175"/>
          </a:xfrm>
        </p:grpSpPr>
        <p:sp>
          <p:nvSpPr>
            <p:cNvPr id="573" name="Google Shape;573;p38"/>
            <p:cNvSpPr/>
            <p:nvPr/>
          </p:nvSpPr>
          <p:spPr>
            <a:xfrm>
              <a:off x="3936375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8"/>
            <p:cNvSpPr/>
            <p:nvPr/>
          </p:nvSpPr>
          <p:spPr>
            <a:xfrm>
              <a:off x="3988875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8"/>
            <p:cNvSpPr/>
            <p:nvPr/>
          </p:nvSpPr>
          <p:spPr>
            <a:xfrm>
              <a:off x="4259350" y="3864325"/>
              <a:ext cx="77575" cy="133125"/>
            </a:xfrm>
            <a:custGeom>
              <a:rect b="b" l="l" r="r" t="t"/>
              <a:pathLst>
                <a:path extrusionOk="0" h="5325" w="3103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8"/>
            <p:cNvSpPr/>
            <p:nvPr/>
          </p:nvSpPr>
          <p:spPr>
            <a:xfrm>
              <a:off x="4078625" y="3717800"/>
              <a:ext cx="77575" cy="279650"/>
            </a:xfrm>
            <a:custGeom>
              <a:rect b="b" l="l" r="r" t="t"/>
              <a:pathLst>
                <a:path extrusionOk="0" h="11186" w="3103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8"/>
            <p:cNvSpPr/>
            <p:nvPr/>
          </p:nvSpPr>
          <p:spPr>
            <a:xfrm>
              <a:off x="4168375" y="3788625"/>
              <a:ext cx="78175" cy="208825"/>
            </a:xfrm>
            <a:custGeom>
              <a:rect b="b" l="l" r="r" t="t"/>
              <a:pathLst>
                <a:path extrusionOk="0" h="8353" w="3127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38"/>
          <p:cNvGrpSpPr/>
          <p:nvPr/>
        </p:nvGrpSpPr>
        <p:grpSpPr>
          <a:xfrm>
            <a:off x="3583346" y="3090549"/>
            <a:ext cx="298922" cy="219169"/>
            <a:chOff x="4610450" y="3703750"/>
            <a:chExt cx="453050" cy="332175"/>
          </a:xfrm>
        </p:grpSpPr>
        <p:sp>
          <p:nvSpPr>
            <p:cNvPr id="579" name="Google Shape;579;p38"/>
            <p:cNvSpPr/>
            <p:nvPr/>
          </p:nvSpPr>
          <p:spPr>
            <a:xfrm>
              <a:off x="4610450" y="3703750"/>
              <a:ext cx="453050" cy="332175"/>
            </a:xfrm>
            <a:custGeom>
              <a:rect b="b" l="l" r="r" t="t"/>
              <a:pathLst>
                <a:path extrusionOk="0" h="13287" w="18122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8"/>
            <p:cNvSpPr/>
            <p:nvPr/>
          </p:nvSpPr>
          <p:spPr>
            <a:xfrm>
              <a:off x="4642200" y="3730000"/>
              <a:ext cx="389550" cy="249150"/>
            </a:xfrm>
            <a:custGeom>
              <a:rect b="b" l="l" r="r" t="t"/>
              <a:pathLst>
                <a:path extrusionOk="0" h="9966" w="15582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38"/>
          <p:cNvGrpSpPr/>
          <p:nvPr/>
        </p:nvGrpSpPr>
        <p:grpSpPr>
          <a:xfrm>
            <a:off x="4038575" y="3068396"/>
            <a:ext cx="277974" cy="263475"/>
            <a:chOff x="5300400" y="3670175"/>
            <a:chExt cx="421300" cy="399325"/>
          </a:xfrm>
        </p:grpSpPr>
        <p:sp>
          <p:nvSpPr>
            <p:cNvPr id="582" name="Google Shape;582;p38"/>
            <p:cNvSpPr/>
            <p:nvPr/>
          </p:nvSpPr>
          <p:spPr>
            <a:xfrm>
              <a:off x="5300400" y="3708025"/>
              <a:ext cx="421300" cy="267450"/>
            </a:xfrm>
            <a:custGeom>
              <a:rect b="b" l="l" r="r" t="t"/>
              <a:pathLst>
                <a:path extrusionOk="0" h="10698" w="16852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5498825" y="3670175"/>
              <a:ext cx="24450" cy="25650"/>
            </a:xfrm>
            <a:custGeom>
              <a:rect b="b" l="l" r="r" t="t"/>
              <a:pathLst>
                <a:path extrusionOk="0" h="1026" w="978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8"/>
            <p:cNvSpPr/>
            <p:nvPr/>
          </p:nvSpPr>
          <p:spPr>
            <a:xfrm>
              <a:off x="5366325" y="3987675"/>
              <a:ext cx="61100" cy="81825"/>
            </a:xfrm>
            <a:custGeom>
              <a:rect b="b" l="l" r="r" t="t"/>
              <a:pathLst>
                <a:path extrusionOk="0" h="3273" w="2444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8"/>
            <p:cNvSpPr/>
            <p:nvPr/>
          </p:nvSpPr>
          <p:spPr>
            <a:xfrm>
              <a:off x="5594700" y="3987675"/>
              <a:ext cx="61075" cy="81825"/>
            </a:xfrm>
            <a:custGeom>
              <a:rect b="b" l="l" r="r" t="t"/>
              <a:pathLst>
                <a:path extrusionOk="0" h="3273" w="2443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8"/>
            <p:cNvSpPr/>
            <p:nvPr/>
          </p:nvSpPr>
          <p:spPr>
            <a:xfrm>
              <a:off x="5324825" y="3732450"/>
              <a:ext cx="372475" cy="218600"/>
            </a:xfrm>
            <a:custGeom>
              <a:rect b="b" l="l" r="r" t="t"/>
              <a:pathLst>
                <a:path extrusionOk="0" h="8744" w="14899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7" name="Google Shape;587;p38"/>
          <p:cNvSpPr/>
          <p:nvPr/>
        </p:nvSpPr>
        <p:spPr>
          <a:xfrm>
            <a:off x="4467633" y="3045457"/>
            <a:ext cx="309413" cy="309397"/>
          </a:xfrm>
          <a:custGeom>
            <a:rect b="b" l="l" r="r" t="t"/>
            <a:pathLst>
              <a:path extrusionOk="0" h="18757" w="18758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8" name="Google Shape;588;p38"/>
          <p:cNvGrpSpPr/>
          <p:nvPr/>
        </p:nvGrpSpPr>
        <p:grpSpPr>
          <a:xfrm>
            <a:off x="4932109" y="3065163"/>
            <a:ext cx="269924" cy="269941"/>
            <a:chOff x="6654650" y="3665275"/>
            <a:chExt cx="409100" cy="409125"/>
          </a:xfrm>
        </p:grpSpPr>
        <p:sp>
          <p:nvSpPr>
            <p:cNvPr id="589" name="Google Shape;589;p3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" name="Google Shape;591;p38"/>
          <p:cNvGrpSpPr/>
          <p:nvPr/>
        </p:nvGrpSpPr>
        <p:grpSpPr>
          <a:xfrm>
            <a:off x="918034" y="3498635"/>
            <a:ext cx="292489" cy="292506"/>
            <a:chOff x="570875" y="4322250"/>
            <a:chExt cx="443300" cy="443325"/>
          </a:xfrm>
        </p:grpSpPr>
        <p:sp>
          <p:nvSpPr>
            <p:cNvPr id="592" name="Google Shape;592;p3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6" name="Google Shape;596;p38"/>
          <p:cNvSpPr/>
          <p:nvPr/>
        </p:nvSpPr>
        <p:spPr>
          <a:xfrm>
            <a:off x="1350703" y="3555471"/>
            <a:ext cx="316671" cy="17888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7" name="Google Shape;597;p38"/>
          <p:cNvGrpSpPr/>
          <p:nvPr/>
        </p:nvGrpSpPr>
        <p:grpSpPr>
          <a:xfrm>
            <a:off x="1847428" y="3476894"/>
            <a:ext cx="212720" cy="335987"/>
            <a:chOff x="1979475" y="4289300"/>
            <a:chExt cx="322400" cy="509225"/>
          </a:xfrm>
        </p:grpSpPr>
        <p:sp>
          <p:nvSpPr>
            <p:cNvPr id="598" name="Google Shape;598;p38"/>
            <p:cNvSpPr/>
            <p:nvPr/>
          </p:nvSpPr>
          <p:spPr>
            <a:xfrm>
              <a:off x="2187075" y="4509100"/>
              <a:ext cx="114800" cy="114800"/>
            </a:xfrm>
            <a:custGeom>
              <a:rect b="b" l="l" r="r" t="t"/>
              <a:pathLst>
                <a:path extrusionOk="0" h="4592" w="4592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8"/>
            <p:cNvSpPr/>
            <p:nvPr/>
          </p:nvSpPr>
          <p:spPr>
            <a:xfrm>
              <a:off x="1979475" y="4542675"/>
              <a:ext cx="156925" cy="156950"/>
            </a:xfrm>
            <a:custGeom>
              <a:rect b="b" l="l" r="r" t="t"/>
              <a:pathLst>
                <a:path extrusionOk="0" h="6278" w="6277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8"/>
            <p:cNvSpPr/>
            <p:nvPr/>
          </p:nvSpPr>
          <p:spPr>
            <a:xfrm>
              <a:off x="2041125" y="4289300"/>
              <a:ext cx="240000" cy="509225"/>
            </a:xfrm>
            <a:custGeom>
              <a:rect b="b" l="l" r="r" t="t"/>
              <a:pathLst>
                <a:path extrusionOk="0" h="20369" w="960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" name="Google Shape;601;p38"/>
          <p:cNvGrpSpPr/>
          <p:nvPr/>
        </p:nvGrpSpPr>
        <p:grpSpPr>
          <a:xfrm>
            <a:off x="2273247" y="3481315"/>
            <a:ext cx="250988" cy="327145"/>
            <a:chOff x="2624850" y="4296000"/>
            <a:chExt cx="380400" cy="495825"/>
          </a:xfrm>
        </p:grpSpPr>
        <p:sp>
          <p:nvSpPr>
            <p:cNvPr id="602" name="Google Shape;602;p38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8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8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5" name="Google Shape;605;p38"/>
          <p:cNvSpPr/>
          <p:nvPr/>
        </p:nvSpPr>
        <p:spPr>
          <a:xfrm>
            <a:off x="3153914" y="3510752"/>
            <a:ext cx="268308" cy="268324"/>
          </a:xfrm>
          <a:custGeom>
            <a:rect b="b" l="l" r="r" t="t"/>
            <a:pathLst>
              <a:path extrusionOk="0" h="16267" w="16266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8"/>
          <p:cNvSpPr/>
          <p:nvPr/>
        </p:nvSpPr>
        <p:spPr>
          <a:xfrm>
            <a:off x="2709157" y="3527676"/>
            <a:ext cx="268308" cy="234476"/>
          </a:xfrm>
          <a:custGeom>
            <a:rect b="b" l="l" r="r" t="t"/>
            <a:pathLst>
              <a:path extrusionOk="0" h="14215" w="16266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8"/>
          <p:cNvSpPr/>
          <p:nvPr/>
        </p:nvSpPr>
        <p:spPr>
          <a:xfrm>
            <a:off x="3597451" y="3509548"/>
            <a:ext cx="270749" cy="270732"/>
          </a:xfrm>
          <a:custGeom>
            <a:rect b="b" l="l" r="r" t="t"/>
            <a:pathLst>
              <a:path extrusionOk="0" h="16413" w="16414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8" name="Google Shape;608;p38"/>
          <p:cNvGrpSpPr/>
          <p:nvPr/>
        </p:nvGrpSpPr>
        <p:grpSpPr>
          <a:xfrm>
            <a:off x="4022459" y="3513546"/>
            <a:ext cx="310205" cy="262683"/>
            <a:chOff x="5275975" y="4344850"/>
            <a:chExt cx="470150" cy="398125"/>
          </a:xfrm>
        </p:grpSpPr>
        <p:sp>
          <p:nvSpPr>
            <p:cNvPr id="609" name="Google Shape;609;p38"/>
            <p:cNvSpPr/>
            <p:nvPr/>
          </p:nvSpPr>
          <p:spPr>
            <a:xfrm>
              <a:off x="566125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8"/>
            <p:cNvSpPr/>
            <p:nvPr/>
          </p:nvSpPr>
          <p:spPr>
            <a:xfrm>
              <a:off x="5294900" y="4690450"/>
              <a:ext cx="65950" cy="52525"/>
            </a:xfrm>
            <a:custGeom>
              <a:rect b="b" l="l" r="r" t="t"/>
              <a:pathLst>
                <a:path extrusionOk="0" h="2101" w="2638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5275975" y="4344850"/>
              <a:ext cx="470150" cy="334025"/>
            </a:xfrm>
            <a:custGeom>
              <a:rect b="b" l="l" r="r" t="t"/>
              <a:pathLst>
                <a:path extrusionOk="0" h="13361" w="18806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2" name="Google Shape;612;p38"/>
          <p:cNvSpPr/>
          <p:nvPr/>
        </p:nvSpPr>
        <p:spPr>
          <a:xfrm>
            <a:off x="4482941" y="3505523"/>
            <a:ext cx="278798" cy="278782"/>
          </a:xfrm>
          <a:custGeom>
            <a:rect b="b" l="l" r="r" t="t"/>
            <a:pathLst>
              <a:path extrusionOk="0" h="16901" w="16902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3" name="Google Shape;613;p38"/>
          <p:cNvGrpSpPr/>
          <p:nvPr/>
        </p:nvGrpSpPr>
        <p:grpSpPr>
          <a:xfrm>
            <a:off x="4924043" y="3492202"/>
            <a:ext cx="286056" cy="305372"/>
            <a:chOff x="6642425" y="4312500"/>
            <a:chExt cx="433550" cy="462825"/>
          </a:xfrm>
        </p:grpSpPr>
        <p:sp>
          <p:nvSpPr>
            <p:cNvPr id="614" name="Google Shape;614;p38"/>
            <p:cNvSpPr/>
            <p:nvPr/>
          </p:nvSpPr>
          <p:spPr>
            <a:xfrm>
              <a:off x="6642425" y="4687375"/>
              <a:ext cx="433550" cy="39125"/>
            </a:xfrm>
            <a:custGeom>
              <a:rect b="b" l="l" r="r" t="t"/>
              <a:pathLst>
                <a:path extrusionOk="0" h="1565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6642425" y="4736225"/>
              <a:ext cx="433550" cy="39100"/>
            </a:xfrm>
            <a:custGeom>
              <a:rect b="b" l="l" r="r" t="t"/>
              <a:pathLst>
                <a:path extrusionOk="0" h="1564" w="17342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6684575" y="4312500"/>
              <a:ext cx="349875" cy="377350"/>
            </a:xfrm>
            <a:custGeom>
              <a:rect b="b" l="l" r="r" t="t"/>
              <a:pathLst>
                <a:path extrusionOk="0" h="15094" w="13995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7" name="Google Shape;617;p38"/>
          <p:cNvSpPr/>
          <p:nvPr/>
        </p:nvSpPr>
        <p:spPr>
          <a:xfrm>
            <a:off x="880576" y="3981293"/>
            <a:ext cx="367410" cy="216761"/>
          </a:xfrm>
          <a:custGeom>
            <a:rect b="b" l="l" r="r" t="t"/>
            <a:pathLst>
              <a:path extrusionOk="0" h="13141" w="22274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8" name="Google Shape;618;p38"/>
          <p:cNvGrpSpPr/>
          <p:nvPr/>
        </p:nvGrpSpPr>
        <p:grpSpPr>
          <a:xfrm>
            <a:off x="1362376" y="3945418"/>
            <a:ext cx="293298" cy="288465"/>
            <a:chOff x="1244325" y="4999400"/>
            <a:chExt cx="444525" cy="437200"/>
          </a:xfrm>
        </p:grpSpPr>
        <p:sp>
          <p:nvSpPr>
            <p:cNvPr id="619" name="Google Shape;619;p38"/>
            <p:cNvSpPr/>
            <p:nvPr/>
          </p:nvSpPr>
          <p:spPr>
            <a:xfrm>
              <a:off x="1244325" y="5161200"/>
              <a:ext cx="374925" cy="222275"/>
            </a:xfrm>
            <a:custGeom>
              <a:rect b="b" l="l" r="r" t="t"/>
              <a:pathLst>
                <a:path extrusionOk="0" h="8891" w="14997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8"/>
            <p:cNvSpPr/>
            <p:nvPr/>
          </p:nvSpPr>
          <p:spPr>
            <a:xfrm>
              <a:off x="1244325" y="5397500"/>
              <a:ext cx="444525" cy="39100"/>
            </a:xfrm>
            <a:custGeom>
              <a:rect b="b" l="l" r="r" t="t"/>
              <a:pathLst>
                <a:path extrusionOk="0" h="1564" w="17781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1451925" y="4999400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1407975" y="4999400"/>
              <a:ext cx="31150" cy="129450"/>
            </a:xfrm>
            <a:custGeom>
              <a:rect b="b" l="l" r="r" t="t"/>
              <a:pathLst>
                <a:path extrusionOk="0" h="5178" w="1246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1495900" y="4999400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4" name="Google Shape;624;p38"/>
          <p:cNvGrpSpPr/>
          <p:nvPr/>
        </p:nvGrpSpPr>
        <p:grpSpPr>
          <a:xfrm>
            <a:off x="1833325" y="3936148"/>
            <a:ext cx="240926" cy="306988"/>
            <a:chOff x="1958100" y="4985350"/>
            <a:chExt cx="365150" cy="465275"/>
          </a:xfrm>
        </p:grpSpPr>
        <p:sp>
          <p:nvSpPr>
            <p:cNvPr id="625" name="Google Shape;625;p38"/>
            <p:cNvSpPr/>
            <p:nvPr/>
          </p:nvSpPr>
          <p:spPr>
            <a:xfrm>
              <a:off x="1958100" y="4985350"/>
              <a:ext cx="365150" cy="465275"/>
            </a:xfrm>
            <a:custGeom>
              <a:rect b="b" l="l" r="r" t="t"/>
              <a:pathLst>
                <a:path extrusionOk="0" h="18611" w="14606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1977625" y="5237525"/>
              <a:ext cx="113600" cy="213100"/>
            </a:xfrm>
            <a:custGeom>
              <a:rect b="b" l="l" r="r" t="t"/>
              <a:pathLst>
                <a:path extrusionOk="0" h="8524" w="4544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2190125" y="5237525"/>
              <a:ext cx="113575" cy="213100"/>
            </a:xfrm>
            <a:custGeom>
              <a:rect b="b" l="l" r="r" t="t"/>
              <a:pathLst>
                <a:path extrusionOk="0" h="8524" w="4543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38"/>
          <p:cNvGrpSpPr/>
          <p:nvPr/>
        </p:nvGrpSpPr>
        <p:grpSpPr>
          <a:xfrm>
            <a:off x="2260348" y="3947827"/>
            <a:ext cx="276390" cy="284027"/>
            <a:chOff x="2605300" y="5003050"/>
            <a:chExt cx="418900" cy="430475"/>
          </a:xfrm>
        </p:grpSpPr>
        <p:sp>
          <p:nvSpPr>
            <p:cNvPr id="629" name="Google Shape;629;p38"/>
            <p:cNvSpPr/>
            <p:nvPr/>
          </p:nvSpPr>
          <p:spPr>
            <a:xfrm>
              <a:off x="2820225" y="5222250"/>
              <a:ext cx="202750" cy="211275"/>
            </a:xfrm>
            <a:custGeom>
              <a:rect b="b" l="l" r="r" t="t"/>
              <a:pathLst>
                <a:path extrusionOk="0" h="8451" w="811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2606525" y="5003050"/>
              <a:ext cx="203975" cy="208225"/>
            </a:xfrm>
            <a:custGeom>
              <a:rect b="b" l="l" r="r" t="t"/>
              <a:pathLst>
                <a:path extrusionOk="0" h="8329" w="8159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2605300" y="5008550"/>
              <a:ext cx="418900" cy="418875"/>
            </a:xfrm>
            <a:custGeom>
              <a:rect b="b" l="l" r="r" t="t"/>
              <a:pathLst>
                <a:path extrusionOk="0" h="16755" w="16756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2" name="Google Shape;632;p38"/>
          <p:cNvGrpSpPr/>
          <p:nvPr/>
        </p:nvGrpSpPr>
        <p:grpSpPr>
          <a:xfrm>
            <a:off x="2678116" y="3953880"/>
            <a:ext cx="330362" cy="271541"/>
            <a:chOff x="3238475" y="5012225"/>
            <a:chExt cx="500700" cy="411550"/>
          </a:xfrm>
        </p:grpSpPr>
        <p:sp>
          <p:nvSpPr>
            <p:cNvPr id="633" name="Google Shape;633;p38"/>
            <p:cNvSpPr/>
            <p:nvPr/>
          </p:nvSpPr>
          <p:spPr>
            <a:xfrm>
              <a:off x="3238475" y="5315050"/>
              <a:ext cx="500700" cy="108725"/>
            </a:xfrm>
            <a:custGeom>
              <a:rect b="b" l="l" r="r" t="t"/>
              <a:pathLst>
                <a:path extrusionOk="0" h="4349" w="20028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3282450" y="5160575"/>
              <a:ext cx="412750" cy="140475"/>
            </a:xfrm>
            <a:custGeom>
              <a:rect b="b" l="l" r="r" t="t"/>
              <a:pathLst>
                <a:path extrusionOk="0" h="5619" w="1651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3473550" y="5012225"/>
              <a:ext cx="30550" cy="129450"/>
            </a:xfrm>
            <a:custGeom>
              <a:rect b="b" l="l" r="r" t="t"/>
              <a:pathLst>
                <a:path extrusionOk="0" h="5178" w="1222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8"/>
            <p:cNvSpPr/>
            <p:nvPr/>
          </p:nvSpPr>
          <p:spPr>
            <a:xfrm>
              <a:off x="3429575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8"/>
            <p:cNvSpPr/>
            <p:nvPr/>
          </p:nvSpPr>
          <p:spPr>
            <a:xfrm>
              <a:off x="3516900" y="5012225"/>
              <a:ext cx="31175" cy="129450"/>
            </a:xfrm>
            <a:custGeom>
              <a:rect b="b" l="l" r="r" t="t"/>
              <a:pathLst>
                <a:path extrusionOk="0" h="5178" w="1247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8" name="Google Shape;638;p38"/>
          <p:cNvGrpSpPr/>
          <p:nvPr/>
        </p:nvGrpSpPr>
        <p:grpSpPr>
          <a:xfrm>
            <a:off x="3551510" y="3924866"/>
            <a:ext cx="362593" cy="329554"/>
            <a:chOff x="4562200" y="4968250"/>
            <a:chExt cx="549550" cy="499475"/>
          </a:xfrm>
        </p:grpSpPr>
        <p:sp>
          <p:nvSpPr>
            <p:cNvPr id="639" name="Google Shape;639;p38"/>
            <p:cNvSpPr/>
            <p:nvPr/>
          </p:nvSpPr>
          <p:spPr>
            <a:xfrm>
              <a:off x="4842450" y="5242400"/>
              <a:ext cx="213125" cy="225325"/>
            </a:xfrm>
            <a:custGeom>
              <a:rect b="b" l="l" r="r" t="t"/>
              <a:pathLst>
                <a:path extrusionOk="0" h="9013" w="8525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8"/>
            <p:cNvSpPr/>
            <p:nvPr/>
          </p:nvSpPr>
          <p:spPr>
            <a:xfrm>
              <a:off x="4617775" y="5241800"/>
              <a:ext cx="212500" cy="225925"/>
            </a:xfrm>
            <a:custGeom>
              <a:rect b="b" l="l" r="r" t="t"/>
              <a:pathLst>
                <a:path extrusionOk="0" h="9037" w="850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8"/>
            <p:cNvSpPr/>
            <p:nvPr/>
          </p:nvSpPr>
          <p:spPr>
            <a:xfrm>
              <a:off x="4631200" y="4968250"/>
              <a:ext cx="411550" cy="236325"/>
            </a:xfrm>
            <a:custGeom>
              <a:rect b="b" l="l" r="r" t="t"/>
              <a:pathLst>
                <a:path extrusionOk="0" h="9453" w="16462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8"/>
            <p:cNvSpPr/>
            <p:nvPr/>
          </p:nvSpPr>
          <p:spPr>
            <a:xfrm>
              <a:off x="4562200" y="5094025"/>
              <a:ext cx="274800" cy="226550"/>
            </a:xfrm>
            <a:custGeom>
              <a:rect b="b" l="l" r="r" t="t"/>
              <a:pathLst>
                <a:path extrusionOk="0" h="9062" w="10992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8"/>
            <p:cNvSpPr/>
            <p:nvPr/>
          </p:nvSpPr>
          <p:spPr>
            <a:xfrm>
              <a:off x="4836975" y="5094025"/>
              <a:ext cx="274775" cy="226550"/>
            </a:xfrm>
            <a:custGeom>
              <a:rect b="b" l="l" r="r" t="t"/>
              <a:pathLst>
                <a:path extrusionOk="0" h="9062" w="10991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" name="Google Shape;644;p38"/>
          <p:cNvGrpSpPr/>
          <p:nvPr/>
        </p:nvGrpSpPr>
        <p:grpSpPr>
          <a:xfrm>
            <a:off x="3162360" y="3943406"/>
            <a:ext cx="251384" cy="292077"/>
            <a:chOff x="3972400" y="4996350"/>
            <a:chExt cx="381000" cy="442675"/>
          </a:xfrm>
        </p:grpSpPr>
        <p:sp>
          <p:nvSpPr>
            <p:cNvPr id="645" name="Google Shape;645;p38"/>
            <p:cNvSpPr/>
            <p:nvPr/>
          </p:nvSpPr>
          <p:spPr>
            <a:xfrm>
              <a:off x="4157400" y="4996350"/>
              <a:ext cx="86725" cy="103200"/>
            </a:xfrm>
            <a:custGeom>
              <a:rect b="b" l="l" r="r" t="t"/>
              <a:pathLst>
                <a:path extrusionOk="0" h="4128" w="3469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8"/>
            <p:cNvSpPr/>
            <p:nvPr/>
          </p:nvSpPr>
          <p:spPr>
            <a:xfrm>
              <a:off x="3972400" y="5048250"/>
              <a:ext cx="381000" cy="390775"/>
            </a:xfrm>
            <a:custGeom>
              <a:rect b="b" l="l" r="r" t="t"/>
              <a:pathLst>
                <a:path extrusionOk="0" h="15631" w="1524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7" name="Google Shape;647;p38"/>
          <p:cNvGrpSpPr/>
          <p:nvPr/>
        </p:nvGrpSpPr>
        <p:grpSpPr>
          <a:xfrm>
            <a:off x="3999498" y="3918829"/>
            <a:ext cx="356144" cy="341628"/>
            <a:chOff x="5241175" y="4959100"/>
            <a:chExt cx="539775" cy="517775"/>
          </a:xfrm>
        </p:grpSpPr>
        <p:sp>
          <p:nvSpPr>
            <p:cNvPr id="648" name="Google Shape;648;p38"/>
            <p:cNvSpPr/>
            <p:nvPr/>
          </p:nvSpPr>
          <p:spPr>
            <a:xfrm>
              <a:off x="5575150" y="4959100"/>
              <a:ext cx="161225" cy="178300"/>
            </a:xfrm>
            <a:custGeom>
              <a:rect b="b" l="l" r="r" t="t"/>
              <a:pathLst>
                <a:path extrusionOk="0" h="7132" w="6449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8"/>
            <p:cNvSpPr/>
            <p:nvPr/>
          </p:nvSpPr>
          <p:spPr>
            <a:xfrm>
              <a:off x="5330925" y="4985350"/>
              <a:ext cx="128250" cy="148400"/>
            </a:xfrm>
            <a:custGeom>
              <a:rect b="b" l="l" r="r" t="t"/>
              <a:pathLst>
                <a:path extrusionOk="0" h="5936" w="513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8"/>
            <p:cNvSpPr/>
            <p:nvPr/>
          </p:nvSpPr>
          <p:spPr>
            <a:xfrm>
              <a:off x="5241175" y="5241175"/>
              <a:ext cx="180125" cy="109325"/>
            </a:xfrm>
            <a:custGeom>
              <a:rect b="b" l="l" r="r" t="t"/>
              <a:pathLst>
                <a:path extrusionOk="0" h="4373" w="7205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8"/>
            <p:cNvSpPr/>
            <p:nvPr/>
          </p:nvSpPr>
          <p:spPr>
            <a:xfrm>
              <a:off x="5461575" y="5316900"/>
              <a:ext cx="89175" cy="159975"/>
            </a:xfrm>
            <a:custGeom>
              <a:rect b="b" l="l" r="r" t="t"/>
              <a:pathLst>
                <a:path extrusionOk="0" h="6399" w="3567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8"/>
            <p:cNvSpPr/>
            <p:nvPr/>
          </p:nvSpPr>
          <p:spPr>
            <a:xfrm>
              <a:off x="5619100" y="5194175"/>
              <a:ext cx="161850" cy="89775"/>
            </a:xfrm>
            <a:custGeom>
              <a:rect b="b" l="l" r="r" t="t"/>
              <a:pathLst>
                <a:path extrusionOk="0" h="3591" w="6474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8"/>
            <p:cNvSpPr/>
            <p:nvPr/>
          </p:nvSpPr>
          <p:spPr>
            <a:xfrm>
              <a:off x="5420075" y="5116000"/>
              <a:ext cx="189300" cy="189925"/>
            </a:xfrm>
            <a:custGeom>
              <a:rect b="b" l="l" r="r" t="t"/>
              <a:pathLst>
                <a:path extrusionOk="0" h="7597" w="7572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4" name="Google Shape;654;p38"/>
          <p:cNvSpPr/>
          <p:nvPr/>
        </p:nvSpPr>
        <p:spPr>
          <a:xfrm>
            <a:off x="4465621" y="4003050"/>
            <a:ext cx="313438" cy="173247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5" name="Google Shape;655;p38"/>
          <p:cNvGrpSpPr/>
          <p:nvPr/>
        </p:nvGrpSpPr>
        <p:grpSpPr>
          <a:xfrm>
            <a:off x="4952249" y="3969584"/>
            <a:ext cx="228439" cy="262683"/>
            <a:chOff x="6685175" y="5036025"/>
            <a:chExt cx="346225" cy="398125"/>
          </a:xfrm>
        </p:grpSpPr>
        <p:sp>
          <p:nvSpPr>
            <p:cNvPr id="656" name="Google Shape;656;p38"/>
            <p:cNvSpPr/>
            <p:nvPr/>
          </p:nvSpPr>
          <p:spPr>
            <a:xfrm>
              <a:off x="6743800" y="5036025"/>
              <a:ext cx="105650" cy="147775"/>
            </a:xfrm>
            <a:custGeom>
              <a:rect b="b" l="l" r="r" t="t"/>
              <a:pathLst>
                <a:path extrusionOk="0" h="5911" w="4226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8"/>
            <p:cNvSpPr/>
            <p:nvPr/>
          </p:nvSpPr>
          <p:spPr>
            <a:xfrm>
              <a:off x="6685175" y="5152025"/>
              <a:ext cx="84275" cy="117275"/>
            </a:xfrm>
            <a:custGeom>
              <a:rect b="b" l="l" r="r" t="t"/>
              <a:pathLst>
                <a:path extrusionOk="0" h="4691" w="3371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8"/>
            <p:cNvSpPr/>
            <p:nvPr/>
          </p:nvSpPr>
          <p:spPr>
            <a:xfrm>
              <a:off x="6871400" y="5038475"/>
              <a:ext cx="105650" cy="145325"/>
            </a:xfrm>
            <a:custGeom>
              <a:rect b="b" l="l" r="r" t="t"/>
              <a:pathLst>
                <a:path extrusionOk="0" h="5813" w="4226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8"/>
            <p:cNvSpPr/>
            <p:nvPr/>
          </p:nvSpPr>
          <p:spPr>
            <a:xfrm>
              <a:off x="6944050" y="5155700"/>
              <a:ext cx="87350" cy="116025"/>
            </a:xfrm>
            <a:custGeom>
              <a:rect b="b" l="l" r="r" t="t"/>
              <a:pathLst>
                <a:path extrusionOk="0" h="4641" w="3494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8"/>
            <p:cNvSpPr/>
            <p:nvPr/>
          </p:nvSpPr>
          <p:spPr>
            <a:xfrm>
              <a:off x="6727300" y="5185625"/>
              <a:ext cx="263800" cy="248525"/>
            </a:xfrm>
            <a:custGeom>
              <a:rect b="b" l="l" r="r" t="t"/>
              <a:pathLst>
                <a:path extrusionOk="0" h="9941" w="10552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1" name="Google Shape;661;p38"/>
          <p:cNvGrpSpPr/>
          <p:nvPr/>
        </p:nvGrpSpPr>
        <p:grpSpPr>
          <a:xfrm>
            <a:off x="5567668" y="2369449"/>
            <a:ext cx="432570" cy="421334"/>
            <a:chOff x="5926225" y="921350"/>
            <a:chExt cx="517800" cy="504350"/>
          </a:xfrm>
        </p:grpSpPr>
        <p:sp>
          <p:nvSpPr>
            <p:cNvPr id="662" name="Google Shape;662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63" name="Google Shape;663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64" name="Google Shape;664;p38"/>
          <p:cNvSpPr/>
          <p:nvPr/>
        </p:nvSpPr>
        <p:spPr>
          <a:xfrm>
            <a:off x="5761588" y="260550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5" name="Google Shape;665;p38"/>
          <p:cNvGrpSpPr/>
          <p:nvPr/>
        </p:nvGrpSpPr>
        <p:grpSpPr>
          <a:xfrm>
            <a:off x="6452655" y="2348829"/>
            <a:ext cx="432570" cy="421334"/>
            <a:chOff x="5926225" y="921350"/>
            <a:chExt cx="517800" cy="504350"/>
          </a:xfrm>
        </p:grpSpPr>
        <p:sp>
          <p:nvSpPr>
            <p:cNvPr id="666" name="Google Shape;666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9900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8" name="Google Shape;668;p38"/>
          <p:cNvSpPr/>
          <p:nvPr/>
        </p:nvSpPr>
        <p:spPr>
          <a:xfrm>
            <a:off x="6646576" y="2584886"/>
            <a:ext cx="400950" cy="22649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9" name="Google Shape;669;p38"/>
          <p:cNvGrpSpPr/>
          <p:nvPr/>
        </p:nvGrpSpPr>
        <p:grpSpPr>
          <a:xfrm>
            <a:off x="5567935" y="3097871"/>
            <a:ext cx="1075937" cy="1047989"/>
            <a:chOff x="5926225" y="921350"/>
            <a:chExt cx="517800" cy="504350"/>
          </a:xfrm>
        </p:grpSpPr>
        <p:sp>
          <p:nvSpPr>
            <p:cNvPr id="670" name="Google Shape;670;p38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9900"/>
            </a:solidFill>
            <a:ln cap="flat" cmpd="sng" w="28575">
              <a:solidFill>
                <a:srgbClr val="FFE599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8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9900"/>
            </a:solidFill>
            <a:ln cap="flat" cmpd="sng" w="28575">
              <a:solidFill>
                <a:srgbClr val="FFE599"/>
              </a:solidFill>
              <a:prstDash val="solid"/>
              <a:bevel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2" name="Google Shape;672;p38"/>
          <p:cNvSpPr/>
          <p:nvPr/>
        </p:nvSpPr>
        <p:spPr>
          <a:xfrm>
            <a:off x="6050248" y="3684968"/>
            <a:ext cx="997288" cy="563371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cap="flat" cmpd="sng" w="9525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8"/>
          <p:cNvSpPr txBox="1"/>
          <p:nvPr/>
        </p:nvSpPr>
        <p:spPr>
          <a:xfrm>
            <a:off x="5456625" y="80392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SlidesCarnival icons are editable shapes</a:t>
            </a: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means that you can: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Resize them without losing quality.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fill color and opacity.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line color, width and style.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Isn’t that nice? :)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Examples:</a:t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4" name="Google Shape;674;p38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39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680" name="Google Shape;680;p39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9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39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39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9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39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6" name="Google Shape;686;p39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687" name="Google Shape;687;p39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39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39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39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1" name="Google Shape;691;p39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692" name="Google Shape;692;p39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39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39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5" name="Google Shape;695;p39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696" name="Google Shape;696;p39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39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39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39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39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1" name="Google Shape;701;p39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702" name="Google Shape;702;p39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39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39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5" name="Google Shape;705;p39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706" name="Google Shape;706;p39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39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39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39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0" name="Google Shape;710;p39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711" name="Google Shape;711;p39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9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9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39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39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6" name="Google Shape;716;p39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717" name="Google Shape;717;p39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39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39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39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39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39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3" name="Google Shape;723;p39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724" name="Google Shape;724;p39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39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6" name="Google Shape;726;p39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727" name="Google Shape;727;p39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39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39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0" name="Google Shape;730;p39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731" name="Google Shape;731;p39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39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39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39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39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39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7" name="Google Shape;737;p39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738" name="Google Shape;738;p39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39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39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39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39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3" name="Google Shape;743;p39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744" name="Google Shape;744;p39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9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9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7" name="Google Shape;747;p39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748" name="Google Shape;748;p39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749" name="Google Shape;749;p39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39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39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39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39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39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39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39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39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39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59" name="Google Shape;759;p39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39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39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39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5" name="Google Shape;765;p39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766" name="Google Shape;766;p39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39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39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39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0" name="Google Shape;770;p39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771" name="Google Shape;771;p39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39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39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39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39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6" name="Google Shape;776;p39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777" name="Google Shape;777;p39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39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39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39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39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39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3" name="Google Shape;783;p39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784" name="Google Shape;784;p39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39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39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39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8" name="Google Shape;788;p39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789" name="Google Shape;789;p39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39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39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39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3" name="Google Shape;793;p39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794" name="Google Shape;794;p39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39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39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39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9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99" name="Google Shape;799;p39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800" name="Google Shape;800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10" name="Google Shape;810;p39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811" name="Google Shape;811;p39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39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4" name="Google Shape;814;p39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815" name="Google Shape;815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25" name="Google Shape;825;p39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826" name="Google Shape;826;p39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0" name="Google Shape;830;p39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831" name="Google Shape;831;p39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39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39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39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39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39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39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39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39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39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41" name="Google Shape;841;p39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842" name="Google Shape;842;p39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39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9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39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39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9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39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9" name="Google Shape;849;p39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850" name="Google Shape;850;p39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9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9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9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4" name="Google Shape;854;p39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855" name="Google Shape;855;p39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9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9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9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9" name="Google Shape;859;p39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860" name="Google Shape;860;p39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9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9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39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5" name="Google Shape;865;p39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866" name="Google Shape;866;p39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2" name="Google Shape;872;p39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873" name="Google Shape;873;p39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6" name="Google Shape;876;p39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877" name="Google Shape;877;p39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2" name="Google Shape;882;p39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883" name="Google Shape;883;p39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9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9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39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39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9" name="Google Shape;889;p39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890" name="Google Shape;890;p39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9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3" name="Google Shape;893;p39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894" name="Google Shape;894;p39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39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39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8" name="Google Shape;898;p39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899" name="Google Shape;899;p39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39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39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39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39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39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5" name="Google Shape;905;p39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906" name="Google Shape;906;p39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39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39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39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39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9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9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3" name="Google Shape;913;p39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914" name="Google Shape;914;p39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39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9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9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8" name="Google Shape;918;p39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919" name="Google Shape;919;p39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39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39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2" name="Google Shape;922;p39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923" name="Google Shape;923;p39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39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39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6" name="Google Shape;926;p39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927" name="Google Shape;927;p39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39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39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39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1" name="Google Shape;931;p39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932" name="Google Shape;932;p39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39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39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39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6" name="Google Shape;936;p39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937" name="Google Shape;937;p39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39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39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39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39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2" name="Google Shape;942;p39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943" name="Google Shape;943;p39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9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9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9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39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39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9" name="Google Shape;949;p39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950" name="Google Shape;950;p39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9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9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39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39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39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9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7" name="Google Shape;957;p39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958" name="Google Shape;958;p39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39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39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9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9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39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5" name="Google Shape;965;p39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9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9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9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9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0" name="Google Shape;970;p39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971" name="Google Shape;971;p39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39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9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39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5" name="Google Shape;975;p39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976" name="Google Shape;976;p39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39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39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9" name="Google Shape;979;p39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980" name="Google Shape;980;p39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39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39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9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9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39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6" name="Google Shape;986;p39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987" name="Google Shape;987;p39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39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39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9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39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39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39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39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5" name="Google Shape;995;p39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996" name="Google Shape;996;p39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39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39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9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9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39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39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39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39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39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39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39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8" name="Google Shape;1008;p39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009" name="Google Shape;1009;p39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39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39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39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39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9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9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39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39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39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9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39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1" name="Google Shape;1021;p39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022" name="Google Shape;1022;p39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9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9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39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39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9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9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9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39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39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9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9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4" name="Google Shape;1034;p39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035" name="Google Shape;1035;p39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39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39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9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9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9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1" name="Google Shape;1041;p39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042" name="Google Shape;1042;p39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39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9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9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9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39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39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39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39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9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39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39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39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7" name="Google Shape;1057;p39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058" name="Google Shape;1058;p39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39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39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3" name="Google Shape;1063;p39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064" name="Google Shape;1064;p39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065" name="Google Shape;1065;p39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39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39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8" name="Google Shape;1068;p39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69" name="Google Shape;1069;p39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39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39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2" name="Google Shape;1072;p39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73" name="Google Shape;1073;p39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39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39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6" name="Google Shape;1076;p39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077" name="Google Shape;1077;p39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39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39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80" name="Google Shape;1080;p39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081" name="Google Shape;1081;p39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39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39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39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9" name="Google Shape;1089;p39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090" name="Google Shape;1090;p39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39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39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39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39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4" name="Google Shape;1114;p39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115" name="Google Shape;1115;p39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116" name="Google Shape;1116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117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8" name="Google Shape;1118;p39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119" name="Google Shape;1119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0" name="Google Shape;1120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1" name="Google Shape;1121;p39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122" name="Google Shape;1122;p39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3" name="Google Shape;1123;p39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24" name="Google Shape;1124;p39"/>
          <p:cNvSpPr txBox="1"/>
          <p:nvPr>
            <p:ph type="title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125" name="Google Shape;1125;p39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40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Now you can use any emoji as an icon!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of course it resizes without losing quality and you can change the color.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How? Follow Google instructions </a:t>
            </a:r>
            <a:r>
              <a:rPr lang="en" u="sng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0789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31" name="Google Shape;1131;p40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0789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607896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607896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32" name="Google Shape;1132;p40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9900"/>
                </a:solidFill>
              </a:rPr>
              <a:t>😉</a:t>
            </a:r>
            <a:endParaRPr sz="9600">
              <a:solidFill>
                <a:srgbClr val="FF9900"/>
              </a:solidFill>
            </a:endParaRPr>
          </a:p>
        </p:txBody>
      </p:sp>
      <p:sp>
        <p:nvSpPr>
          <p:cNvPr id="1133" name="Google Shape;1133;p40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/>
          <p:nvPr>
            <p:ph idx="4294967295" type="ctrTitle"/>
          </p:nvPr>
        </p:nvSpPr>
        <p:spPr>
          <a:xfrm>
            <a:off x="685800" y="2093550"/>
            <a:ext cx="4924200" cy="71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900"/>
                </a:solidFill>
              </a:rPr>
              <a:t>HELLO!</a:t>
            </a:r>
            <a:endParaRPr sz="6000">
              <a:solidFill>
                <a:srgbClr val="FF9900"/>
              </a:solidFill>
            </a:endParaRPr>
          </a:p>
        </p:txBody>
      </p:sp>
      <p:sp>
        <p:nvSpPr>
          <p:cNvPr id="182" name="Google Shape;182;p14"/>
          <p:cNvSpPr txBox="1"/>
          <p:nvPr>
            <p:ph idx="4294967295" type="subTitle"/>
          </p:nvPr>
        </p:nvSpPr>
        <p:spPr>
          <a:xfrm>
            <a:off x="685800" y="2608685"/>
            <a:ext cx="4924200" cy="19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796BF"/>
                </a:solidFill>
              </a:rPr>
              <a:t>I am Jayden Smith</a:t>
            </a:r>
            <a:endParaRPr b="1" sz="3600">
              <a:solidFill>
                <a:srgbClr val="3796B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am here because I love to give presentations.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find me at @username</a:t>
            </a:r>
            <a:endParaRPr b="1" sz="3600"/>
          </a:p>
        </p:txBody>
      </p:sp>
      <p:pic>
        <p:nvPicPr>
          <p:cNvPr descr="photo-1434030216411-0b793f4b4173.jpg" id="183" name="Google Shape;183;p14"/>
          <p:cNvPicPr preferRelativeResize="0"/>
          <p:nvPr/>
        </p:nvPicPr>
        <p:blipFill rotWithShape="1">
          <a:blip r:embed="rId3">
            <a:alphaModFix/>
          </a:blip>
          <a:srcRect b="0" l="18591" r="15761" t="0"/>
          <a:stretch/>
        </p:blipFill>
        <p:spPr>
          <a:xfrm>
            <a:off x="5767475" y="0"/>
            <a:ext cx="33765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4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8" name="Google Shape;1138;p4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9" name="Google Shape;1139;p41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40" name="Google Shape;1140;p41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141" name="Google Shape;1141;p41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142" name="Google Shape;1142;p41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43" name="Google Shape;1143;p41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44" name="Google Shape;1144;p41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145" name="Google Shape;1145;p41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46" name="Google Shape;1146;p41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47" name="Google Shape;1147;p41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148" name="Google Shape;1148;p41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49" name="Google Shape;1149;p41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150" name="Google Shape;1150;p41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151" name="Google Shape;1151;p41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152" name="Google Shape;1152;p41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153" name="Google Shape;1153;p41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/>
          <p:nvPr>
            <p:ph type="ctrTitle"/>
          </p:nvPr>
        </p:nvSpPr>
        <p:spPr>
          <a:xfrm>
            <a:off x="685800" y="2421550"/>
            <a:ext cx="5074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7200">
                <a:solidFill>
                  <a:srgbClr val="3796BF"/>
                </a:solidFill>
              </a:rPr>
              <a:t>1.</a:t>
            </a:r>
            <a:endParaRPr b="0" sz="7200">
              <a:solidFill>
                <a:srgbClr val="3796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190" name="Google Shape;190;p15"/>
          <p:cNvSpPr txBox="1"/>
          <p:nvPr>
            <p:ph idx="1" type="subTitle"/>
          </p:nvPr>
        </p:nvSpPr>
        <p:spPr>
          <a:xfrm>
            <a:off x="685800" y="3449654"/>
            <a:ext cx="5074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191" name="Google Shape;191;p15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/>
          <p:nvPr>
            <p:ph idx="1" type="body"/>
          </p:nvPr>
        </p:nvSpPr>
        <p:spPr>
          <a:xfrm>
            <a:off x="2822775" y="2161800"/>
            <a:ext cx="34983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“Quotations are commonly printed as a means of inspiration and to invoke philosophical thoughts from the reader”</a:t>
            </a:r>
            <a:endParaRPr/>
          </a:p>
        </p:txBody>
      </p:sp>
      <p:sp>
        <p:nvSpPr>
          <p:cNvPr id="197" name="Google Shape;197;p16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03" name="Google Shape;203;p17"/>
          <p:cNvSpPr txBox="1"/>
          <p:nvPr>
            <p:ph idx="1" type="body"/>
          </p:nvPr>
        </p:nvSpPr>
        <p:spPr>
          <a:xfrm>
            <a:off x="1031425" y="1777125"/>
            <a:ext cx="57603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Here you have a list of items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And some text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»"/>
            </a:pPr>
            <a:r>
              <a:rPr lang="en"/>
              <a:t>But remember not to overload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204" name="Google Shape;204;p17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/>
          <p:nvPr>
            <p:ph idx="4294967295" type="ctrTitle"/>
          </p:nvPr>
        </p:nvSpPr>
        <p:spPr>
          <a:xfrm>
            <a:off x="685800" y="2726350"/>
            <a:ext cx="52917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81D1EC"/>
                </a:solidFill>
              </a:rPr>
              <a:t>BIG</a:t>
            </a:r>
            <a:endParaRPr sz="8000">
              <a:solidFill>
                <a:srgbClr val="81D1E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81D1EC"/>
                </a:solidFill>
              </a:rPr>
              <a:t>CONCEPT</a:t>
            </a:r>
            <a:endParaRPr sz="8000">
              <a:solidFill>
                <a:srgbClr val="81D1EC"/>
              </a:solidFill>
            </a:endParaRPr>
          </a:p>
        </p:txBody>
      </p:sp>
      <p:sp>
        <p:nvSpPr>
          <p:cNvPr id="210" name="Google Shape;210;p18"/>
          <p:cNvSpPr txBox="1"/>
          <p:nvPr>
            <p:ph idx="4294967295" type="subTitle"/>
          </p:nvPr>
        </p:nvSpPr>
        <p:spPr>
          <a:xfrm>
            <a:off x="685800" y="3640152"/>
            <a:ext cx="5291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sp>
        <p:nvSpPr>
          <p:cNvPr id="211" name="Google Shape;211;p18"/>
          <p:cNvSpPr/>
          <p:nvPr/>
        </p:nvSpPr>
        <p:spPr>
          <a:xfrm>
            <a:off x="5858742" y="2615556"/>
            <a:ext cx="282133" cy="26939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" name="Google Shape;212;p18"/>
          <p:cNvGrpSpPr/>
          <p:nvPr/>
        </p:nvGrpSpPr>
        <p:grpSpPr>
          <a:xfrm>
            <a:off x="5508636" y="1102938"/>
            <a:ext cx="1208686" cy="1209005"/>
            <a:chOff x="6654650" y="3665275"/>
            <a:chExt cx="409100" cy="409125"/>
          </a:xfrm>
        </p:grpSpPr>
        <p:sp>
          <p:nvSpPr>
            <p:cNvPr id="213" name="Google Shape;213;p18"/>
            <p:cNvSpPr/>
            <p:nvPr/>
          </p:nvSpPr>
          <p:spPr>
            <a:xfrm>
              <a:off x="6808525" y="3819150"/>
              <a:ext cx="211875" cy="211900"/>
            </a:xfrm>
            <a:custGeom>
              <a:rect b="b" l="l" r="r" t="t"/>
              <a:pathLst>
                <a:path extrusionOk="0" h="8476" w="8475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6654650" y="3665275"/>
              <a:ext cx="409100" cy="409125"/>
            </a:xfrm>
            <a:custGeom>
              <a:rect b="b" l="l" r="r" t="t"/>
              <a:pathLst>
                <a:path extrusionOk="0" h="16365" w="16364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rgbClr val="4BB5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" name="Google Shape;215;p18"/>
          <p:cNvGrpSpPr/>
          <p:nvPr/>
        </p:nvGrpSpPr>
        <p:grpSpPr>
          <a:xfrm rot="1057032">
            <a:off x="4343723" y="2053161"/>
            <a:ext cx="798554" cy="798615"/>
            <a:chOff x="570875" y="4322250"/>
            <a:chExt cx="443300" cy="443325"/>
          </a:xfrm>
        </p:grpSpPr>
        <p:sp>
          <p:nvSpPr>
            <p:cNvPr id="216" name="Google Shape;216;p18"/>
            <p:cNvSpPr/>
            <p:nvPr/>
          </p:nvSpPr>
          <p:spPr>
            <a:xfrm>
              <a:off x="570875" y="4322250"/>
              <a:ext cx="443300" cy="443325"/>
            </a:xfrm>
            <a:custGeom>
              <a:rect b="b" l="l" r="r" t="t"/>
              <a:pathLst>
                <a:path extrusionOk="0" h="17733" w="17732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597725" y="4665400"/>
              <a:ext cx="73300" cy="73300"/>
            </a:xfrm>
            <a:custGeom>
              <a:rect b="b" l="l" r="r" t="t"/>
              <a:pathLst>
                <a:path extrusionOk="0" h="2932" w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654525" y="4708150"/>
              <a:ext cx="47025" cy="47025"/>
            </a:xfrm>
            <a:custGeom>
              <a:rect b="b" l="l" r="r" t="t"/>
              <a:pathLst>
                <a:path extrusionOk="0" h="1881" w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581250" y="4634875"/>
              <a:ext cx="47050" cy="47050"/>
            </a:xfrm>
            <a:custGeom>
              <a:rect b="b" l="l" r="r" t="t"/>
              <a:pathLst>
                <a:path extrusionOk="0" h="1882" w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rgbClr val="3796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" name="Google Shape;220;p18"/>
          <p:cNvSpPr/>
          <p:nvPr/>
        </p:nvSpPr>
        <p:spPr>
          <a:xfrm rot="2466689">
            <a:off x="4433324" y="1337125"/>
            <a:ext cx="392001" cy="37429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8"/>
          <p:cNvSpPr/>
          <p:nvPr/>
        </p:nvSpPr>
        <p:spPr>
          <a:xfrm rot="-1609379">
            <a:off x="5006590" y="1572618"/>
            <a:ext cx="282082" cy="269341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8"/>
          <p:cNvSpPr/>
          <p:nvPr/>
        </p:nvSpPr>
        <p:spPr>
          <a:xfrm rot="2925831">
            <a:off x="6716993" y="1785995"/>
            <a:ext cx="211251" cy="201710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8"/>
          <p:cNvSpPr/>
          <p:nvPr/>
        </p:nvSpPr>
        <p:spPr>
          <a:xfrm rot="-1609195">
            <a:off x="5837876" y="434724"/>
            <a:ext cx="190312" cy="181716"/>
          </a:xfrm>
          <a:custGeom>
            <a:rect b="b" l="l" r="r" t="t"/>
            <a:pathLst>
              <a:path extrusionOk="0" h="14460" w="15144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/>
          <p:nvPr>
            <p:ph idx="1" type="body"/>
          </p:nvPr>
        </p:nvSpPr>
        <p:spPr>
          <a:xfrm>
            <a:off x="1031425" y="1860875"/>
            <a:ext cx="27960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White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30" name="Google Shape;230;p19"/>
          <p:cNvSpPr txBox="1"/>
          <p:nvPr>
            <p:ph type="title"/>
          </p:nvPr>
        </p:nvSpPr>
        <p:spPr>
          <a:xfrm>
            <a:off x="1031425" y="1149725"/>
            <a:ext cx="57603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31" name="Google Shape;231;p19"/>
          <p:cNvSpPr txBox="1"/>
          <p:nvPr>
            <p:ph idx="2" type="body"/>
          </p:nvPr>
        </p:nvSpPr>
        <p:spPr>
          <a:xfrm>
            <a:off x="3995772" y="1860875"/>
            <a:ext cx="2796000" cy="30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Black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232" name="Google Shape;232;p19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/>
          <p:nvPr>
            <p:ph type="title"/>
          </p:nvPr>
        </p:nvSpPr>
        <p:spPr>
          <a:xfrm>
            <a:off x="1031425" y="1149725"/>
            <a:ext cx="63210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38" name="Google Shape;238;p20"/>
          <p:cNvSpPr txBox="1"/>
          <p:nvPr>
            <p:ph idx="1" type="body"/>
          </p:nvPr>
        </p:nvSpPr>
        <p:spPr>
          <a:xfrm>
            <a:off x="103142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Yellow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39" name="Google Shape;239;p20"/>
          <p:cNvSpPr txBox="1"/>
          <p:nvPr>
            <p:ph idx="2" type="body"/>
          </p:nvPr>
        </p:nvSpPr>
        <p:spPr>
          <a:xfrm>
            <a:off x="317327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40" name="Google Shape;240;p20"/>
          <p:cNvSpPr txBox="1"/>
          <p:nvPr>
            <p:ph idx="3" type="body"/>
          </p:nvPr>
        </p:nvSpPr>
        <p:spPr>
          <a:xfrm>
            <a:off x="5315125" y="1830425"/>
            <a:ext cx="2037600" cy="30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0"/>
          <p:cNvSpPr txBox="1"/>
          <p:nvPr>
            <p:ph idx="12" type="sldNum"/>
          </p:nvPr>
        </p:nvSpPr>
        <p:spPr>
          <a:xfrm>
            <a:off x="8556784" y="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lsey template">
  <a:themeElements>
    <a:clrScheme name="Custom 347">
      <a:dk1>
        <a:srgbClr val="252729"/>
      </a:dk1>
      <a:lt1>
        <a:srgbClr val="FFFFFF"/>
      </a:lt1>
      <a:dk2>
        <a:srgbClr val="607896"/>
      </a:dk2>
      <a:lt2>
        <a:srgbClr val="DFE4E9"/>
      </a:lt2>
      <a:accent1>
        <a:srgbClr val="3796BF"/>
      </a:accent1>
      <a:accent2>
        <a:srgbClr val="4BB5D9"/>
      </a:accent2>
      <a:accent3>
        <a:srgbClr val="81D1EC"/>
      </a:accent3>
      <a:accent4>
        <a:srgbClr val="FF9900"/>
      </a:accent4>
      <a:accent5>
        <a:srgbClr val="FFCB50"/>
      </a:accent5>
      <a:accent6>
        <a:srgbClr val="A9C747"/>
      </a:accent6>
      <a:hlink>
        <a:srgbClr val="60789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