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94567"/>
  </p:normalViewPr>
  <p:slideViewPr>
    <p:cSldViewPr snapToGrid="0" snapToObjects="1">
      <p:cViewPr varScale="1">
        <p:scale>
          <a:sx n="84" d="100"/>
          <a:sy n="84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F470-10F5-C948-81FA-ADD7C4B57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EB5D-F0D4-3E4E-A2EA-CFBD3C898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8E32-2933-E242-B04E-BA665528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C8D5-6B77-B74E-9658-5A1B6DB5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59AC-88ED-1746-B8F4-9F8BCC24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6DC2-F3DB-9B45-9BC1-CDE0C333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B8A4F-2C67-FC4D-83ED-6510F5EE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A703-656C-9E40-830B-387F2ABD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5687-90A8-A744-9ED3-2E07F744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37BB-3A7F-1645-8D11-CDE197E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4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2788E-0552-4A41-A5C1-E88EE20E9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03352-2F84-A746-A2D4-E489836C0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C22B-7FC0-4345-B255-48D7706F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72D1-24F6-F045-9F9B-F89666E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A2FE-0954-344C-90E4-C211EF5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045B-B614-ED4F-A452-3B9E1504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8D81-40F1-F44C-8FDF-1271E4BF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461D-9156-094A-8BF7-06CE38C0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7640-166A-B84E-B66B-32175DE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B1FD-AC39-394C-AEE9-C0D15585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F8DD-028F-554F-91A8-E3F37CD6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B593A-46BF-F942-9422-69170CBC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81A4-3099-084D-BAB8-1E70643B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03AB-433F-CA4E-9BC5-0E042B4B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7BD0-0C19-7749-A639-3A058FE1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B58F-5E51-2549-B225-580E90E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95C3-80C0-134C-9690-8405407F1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201CA-4AFB-9B40-90FE-B7085A46B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5870-F38D-A648-A2ED-BAA4986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73ADE-C753-9140-82DF-A097BA2E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BC66D-943B-E944-AD70-6C6C53F5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59F0-3143-564E-8E4D-5B4E0F3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70B43-3244-704D-AEE9-53CE2B92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F9D9C-2520-FD4A-A69A-09A10B8A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51A9B-19F5-3F48-A13D-B771E043D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9D8C5-9D0D-BB43-A99F-28C97550A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1E32C-60DE-8A4E-900E-ED00B694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C30B2-70CE-6149-BEF4-DA48324B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1399A-1BBC-8D4C-A1A9-796FEA1E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EEF2-DD0F-124D-9E3E-26978CFE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E24F8-CB8A-CC44-9DAA-E32F2B98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30680-FEDE-BB43-A9F4-0956A26E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396C-6314-1E45-9FA4-B4D59D5B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5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56F17-360F-EE4D-A2C5-806017C8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7A896-ED04-DE47-A40B-A7112AC6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E2D76-98B7-8347-B522-67A08FE9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E099-AA9A-D94E-935A-EF24175D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FE72-F81E-7B41-B1E6-DE533B14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E4DBD-36FB-2D47-890D-EE432A6BA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B8A2-2F4D-DD4A-A79F-90EBDA98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1175E-281B-5E40-B1F5-D065BEB2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7AC8-FD5A-0A41-8B1C-BA0E0CEE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E855-458C-894B-B5E7-C36588ED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AABCF-7671-9644-A98E-8EA6C2068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EE5EA-1734-1B4C-B1A4-90401242E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7D03-70B4-0F49-9C1F-67B80938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8838-E421-9B48-97F1-10C39F91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4FC1-7FD6-DE46-85BE-2140E6BD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2931C-3D67-5F43-AC48-31A0D9A4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460B-D080-FE46-8D08-6A117C67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788A-B316-8C4D-B5D0-53F36D758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9CF2-E7FB-5244-BEB6-DA26166E2094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A87B2-168D-9940-905C-FFBE5AC4A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6AD7-FC37-3A47-AEDB-9600A1F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8676-B600-1E42-9774-C49DC1345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83DE466-95B9-EB49-AB1B-7E12C038BE5D}"/>
              </a:ext>
            </a:extLst>
          </p:cNvPr>
          <p:cNvGrpSpPr/>
          <p:nvPr/>
        </p:nvGrpSpPr>
        <p:grpSpPr>
          <a:xfrm>
            <a:off x="316523" y="1045027"/>
            <a:ext cx="11558954" cy="2142811"/>
            <a:chOff x="316523" y="1045027"/>
            <a:chExt cx="11558954" cy="21428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370BC13-C7D8-B345-BBF8-A1767A3E8EFF}"/>
                </a:ext>
              </a:extLst>
            </p:cNvPr>
            <p:cNvSpPr/>
            <p:nvPr/>
          </p:nvSpPr>
          <p:spPr>
            <a:xfrm>
              <a:off x="1776884" y="1045027"/>
              <a:ext cx="2574053" cy="66319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  <a:latin typeface="Myriad Pro" panose="020B0503030403020204" pitchFamily="34" charset="0"/>
                </a:rPr>
                <a:t>24 play football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  <a:latin typeface="Myriad Pro" panose="020B0503030403020204" pitchFamily="34" charset="0"/>
                </a:rPr>
                <a:t>17 don’t play football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09F8FA-2D06-934F-B762-56094B9C4897}"/>
                </a:ext>
              </a:extLst>
            </p:cNvPr>
            <p:cNvGrpSpPr/>
            <p:nvPr/>
          </p:nvGrpSpPr>
          <p:grpSpPr>
            <a:xfrm>
              <a:off x="316523" y="2524647"/>
              <a:ext cx="5494775" cy="663191"/>
              <a:chOff x="316523" y="2233245"/>
              <a:chExt cx="5494775" cy="663191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F2E4FAB-1E0B-E842-B20B-7C34ABF44F7E}"/>
                  </a:ext>
                </a:extLst>
              </p:cNvPr>
              <p:cNvSpPr/>
              <p:nvPr/>
            </p:nvSpPr>
            <p:spPr>
              <a:xfrm>
                <a:off x="316523" y="2233245"/>
                <a:ext cx="2574053" cy="66319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  <a:latin typeface="Myriad Pro" panose="020B0503030403020204" pitchFamily="34" charset="0"/>
                  </a:rPr>
                  <a:t>21 play football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  <a:latin typeface="Myriad Pro" panose="020B0503030403020204" pitchFamily="34" charset="0"/>
                  </a:rPr>
                  <a:t>3 don’t play football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05B26E1-D45D-DA4D-91F6-3D8E6D05CA2F}"/>
                  </a:ext>
                </a:extLst>
              </p:cNvPr>
              <p:cNvSpPr/>
              <p:nvPr/>
            </p:nvSpPr>
            <p:spPr>
              <a:xfrm>
                <a:off x="3237245" y="2233245"/>
                <a:ext cx="2574053" cy="66319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  <a:latin typeface="Myriad Pro" panose="020B0503030403020204" pitchFamily="34" charset="0"/>
                  </a:rPr>
                  <a:t>3 play football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  <a:latin typeface="Myriad Pro" panose="020B0503030403020204" pitchFamily="34" charset="0"/>
                  </a:rPr>
                  <a:t>14 don’t play football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B0F3591-75E5-2547-A194-DE09DB2A942F}"/>
                </a:ext>
              </a:extLst>
            </p:cNvPr>
            <p:cNvSpPr/>
            <p:nvPr/>
          </p:nvSpPr>
          <p:spPr>
            <a:xfrm>
              <a:off x="7841063" y="1045027"/>
              <a:ext cx="2574053" cy="66319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  <a:latin typeface="Myriad Pro" panose="020B0503030403020204" pitchFamily="34" charset="0"/>
                </a:rPr>
                <a:t>24 play football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  <a:latin typeface="Myriad Pro" panose="020B0503030403020204" pitchFamily="34" charset="0"/>
                </a:rPr>
                <a:t>17 don’t play football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4501DD0-E764-9942-9A46-3AB32FF38AE3}"/>
                </a:ext>
              </a:extLst>
            </p:cNvPr>
            <p:cNvGrpSpPr/>
            <p:nvPr/>
          </p:nvGrpSpPr>
          <p:grpSpPr>
            <a:xfrm>
              <a:off x="6380702" y="2524646"/>
              <a:ext cx="5494775" cy="663191"/>
              <a:chOff x="6380702" y="2233245"/>
              <a:chExt cx="5494775" cy="663191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7E9F910-5E55-1E48-ABFE-0F8EA4405C9F}"/>
                  </a:ext>
                </a:extLst>
              </p:cNvPr>
              <p:cNvSpPr/>
              <p:nvPr/>
            </p:nvSpPr>
            <p:spPr>
              <a:xfrm>
                <a:off x="6380702" y="2233245"/>
                <a:ext cx="2574053" cy="66319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  <a:latin typeface="Myriad Pro" panose="020B0503030403020204" pitchFamily="34" charset="0"/>
                  </a:rPr>
                  <a:t>13 play football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  <a:latin typeface="Myriad Pro" panose="020B0503030403020204" pitchFamily="34" charset="0"/>
                  </a:rPr>
                  <a:t>9 don’t play football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9CC4EC4-782D-5F49-B73F-05D0929E1BC3}"/>
                  </a:ext>
                </a:extLst>
              </p:cNvPr>
              <p:cNvSpPr/>
              <p:nvPr/>
            </p:nvSpPr>
            <p:spPr>
              <a:xfrm>
                <a:off x="9301424" y="2233245"/>
                <a:ext cx="2574053" cy="66319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  <a:latin typeface="Myriad Pro" panose="020B0503030403020204" pitchFamily="34" charset="0"/>
                  </a:rPr>
                  <a:t>11 play football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  <a:latin typeface="Myriad Pro" panose="020B0503030403020204" pitchFamily="34" charset="0"/>
                  </a:rPr>
                  <a:t>8 don’t play football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62C8E5-E031-4644-B6B4-7BC9B6C4195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1603550" y="1708218"/>
              <a:ext cx="1460361" cy="81642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855BE7-F4FA-564B-8ACA-DF047D08EFB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063911" y="1708218"/>
              <a:ext cx="1460361" cy="81642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75936A-4003-8E42-90CB-5A2F49C682A4}"/>
                </a:ext>
              </a:extLst>
            </p:cNvPr>
            <p:cNvSpPr txBox="1"/>
            <p:nvPr/>
          </p:nvSpPr>
          <p:spPr>
            <a:xfrm>
              <a:off x="316523" y="2155314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Men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AC4226-4F29-7C46-B6D9-124B7F3A83AA}"/>
                </a:ext>
              </a:extLst>
            </p:cNvPr>
            <p:cNvSpPr txBox="1"/>
            <p:nvPr/>
          </p:nvSpPr>
          <p:spPr>
            <a:xfrm>
              <a:off x="4871762" y="215531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Women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54E292-66EA-BE40-B444-31DEBCCBD353}"/>
                </a:ext>
              </a:extLst>
            </p:cNvPr>
            <p:cNvSpPr txBox="1"/>
            <p:nvPr/>
          </p:nvSpPr>
          <p:spPr>
            <a:xfrm>
              <a:off x="6377351" y="2155314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yriad Pro" panose="020B0503030403020204" pitchFamily="34" charset="0"/>
                </a:rPr>
                <a:t>Own a car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9A7203-73D5-3A47-BACA-E601EE02865E}"/>
                </a:ext>
              </a:extLst>
            </p:cNvPr>
            <p:cNvSpPr txBox="1"/>
            <p:nvPr/>
          </p:nvSpPr>
          <p:spPr>
            <a:xfrm>
              <a:off x="10765878" y="1878315"/>
              <a:ext cx="1109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Myriad Pro" panose="020B0503030403020204" pitchFamily="34" charset="0"/>
                </a:rPr>
                <a:t>Do not </a:t>
              </a:r>
            </a:p>
            <a:p>
              <a:pPr algn="r"/>
              <a:r>
                <a:rPr lang="en-US" dirty="0">
                  <a:latin typeface="Myriad Pro" panose="020B0503030403020204" pitchFamily="34" charset="0"/>
                </a:rPr>
                <a:t>own a car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D0BD9C-C283-A14E-897E-6EB907E87A2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667729" y="1708218"/>
              <a:ext cx="1460361" cy="81642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BB1DC4-3778-9049-91D4-4CF3715C5987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9128090" y="1708218"/>
              <a:ext cx="1460361" cy="81642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9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68CFA1518443BE16D0FD628441E3" ma:contentTypeVersion="18" ma:contentTypeDescription="Create a new document." ma:contentTypeScope="" ma:versionID="82646093d014a56d91bfc23903028819">
  <xsd:schema xmlns:xsd="http://www.w3.org/2001/XMLSchema" xmlns:xs="http://www.w3.org/2001/XMLSchema" xmlns:p="http://schemas.microsoft.com/office/2006/metadata/properties" xmlns:ns1="http://schemas.microsoft.com/sharepoint/v3" xmlns:ns2="b9aa1da2-e6ea-40ce-b435-c038772223b2" xmlns:ns3="016a01f8-8005-4a43-8983-039792797ec5" targetNamespace="http://schemas.microsoft.com/office/2006/metadata/properties" ma:root="true" ma:fieldsID="dde2827c4c3b8300a736f0556a8e408a" ns1:_="" ns2:_="" ns3:_="">
    <xsd:import namespace="http://schemas.microsoft.com/sharepoint/v3"/>
    <xsd:import namespace="b9aa1da2-e6ea-40ce-b435-c038772223b2"/>
    <xsd:import namespace="016a01f8-8005-4a43-8983-039792797e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a1da2-e6ea-40ce-b435-c038772223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1787c4d-16fa-4d45-ab7a-24e24eaad0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a01f8-8005-4a43-8983-039792797ec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f316bcef-d385-46e3-9313-dd4e542e1bd4}" ma:internalName="TaxCatchAll" ma:showField="CatchAllData" ma:web="016a01f8-8005-4a43-8983-039792797e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b9aa1da2-e6ea-40ce-b435-c038772223b2">
      <Terms xmlns="http://schemas.microsoft.com/office/infopath/2007/PartnerControls"/>
    </lcf76f155ced4ddcb4097134ff3c332f>
    <TaxCatchAll xmlns="016a01f8-8005-4a43-8983-039792797ec5" xsi:nil="true"/>
  </documentManagement>
</p:properties>
</file>

<file path=customXml/itemProps1.xml><?xml version="1.0" encoding="utf-8"?>
<ds:datastoreItem xmlns:ds="http://schemas.openxmlformats.org/officeDocument/2006/customXml" ds:itemID="{78593E28-EA3B-4C23-8A16-B0D0436E3FB3}"/>
</file>

<file path=customXml/itemProps2.xml><?xml version="1.0" encoding="utf-8"?>
<ds:datastoreItem xmlns:ds="http://schemas.openxmlformats.org/officeDocument/2006/customXml" ds:itemID="{38CD048C-29BF-4BC7-92B2-4C5C30D13465}"/>
</file>

<file path=customXml/itemProps3.xml><?xml version="1.0" encoding="utf-8"?>
<ds:datastoreItem xmlns:ds="http://schemas.openxmlformats.org/officeDocument/2006/customXml" ds:itemID="{B511A946-3E4A-4612-B00A-89625A356AD6}"/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Paul Sauer</dc:creator>
  <cp:lastModifiedBy>Jan Paul Sauer</cp:lastModifiedBy>
  <cp:revision>3</cp:revision>
  <dcterms:created xsi:type="dcterms:W3CDTF">2019-02-27T04:45:19Z</dcterms:created>
  <dcterms:modified xsi:type="dcterms:W3CDTF">2019-02-27T04:56:20Z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0x010100CD4068CFA1518443BE16D0FD628441E3</vt:lpwstr>
  </property>
</Properties>
</file>