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71" r:id="rId13"/>
    <p:sldId id="265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1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480328" y="2523510"/>
            <a:ext cx="9035272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</a:t>
            </a:r>
            <a:r>
              <a:rPr lang="en-US" sz="2400" b="1" dirty="0" smtClean="0"/>
              <a:t>NAME                              </a:t>
            </a:r>
            <a:r>
              <a:rPr lang="en-US" sz="2400" dirty="0" smtClean="0"/>
              <a:t>:  </a:t>
            </a:r>
            <a:r>
              <a:rPr lang="en-US" sz="2400" dirty="0" err="1" smtClean="0"/>
              <a:t>Aravindhan</a:t>
            </a:r>
            <a:r>
              <a:rPr lang="en-US" sz="2400" dirty="0" smtClean="0"/>
              <a:t> E</a:t>
            </a:r>
            <a:endParaRPr lang="en-US" sz="2400" dirty="0"/>
          </a:p>
          <a:p>
            <a:r>
              <a:rPr lang="en-US" sz="2400" b="1" dirty="0"/>
              <a:t>REGISTER NO AND </a:t>
            </a:r>
            <a:r>
              <a:rPr lang="en-US" sz="2400" b="1" dirty="0" smtClean="0"/>
              <a:t>NMID               </a:t>
            </a:r>
            <a:r>
              <a:rPr lang="en-US" sz="2400" dirty="0" smtClean="0"/>
              <a:t>: </a:t>
            </a:r>
            <a:r>
              <a:rPr lang="en-US" sz="2400" dirty="0" smtClean="0"/>
              <a:t>222402512/asnum161222402512</a:t>
            </a:r>
            <a:endParaRPr lang="en-US" sz="2400" dirty="0">
              <a:cs typeface="Calibri"/>
            </a:endParaRPr>
          </a:p>
          <a:p>
            <a:r>
              <a:rPr lang="en-US" sz="2400" b="1" dirty="0" smtClean="0"/>
              <a:t>DEPARTMENT                                 </a:t>
            </a:r>
            <a:r>
              <a:rPr lang="en-US" sz="2400" dirty="0" smtClean="0"/>
              <a:t>  : </a:t>
            </a:r>
            <a:r>
              <a:rPr lang="en-US" sz="2400" dirty="0" err="1" smtClean="0"/>
              <a:t>BSc.Computer</a:t>
            </a:r>
            <a:r>
              <a:rPr lang="en-US" sz="2400" dirty="0" smtClean="0"/>
              <a:t> science</a:t>
            </a:r>
            <a:endParaRPr lang="en-US" sz="2400" dirty="0"/>
          </a:p>
          <a:p>
            <a:r>
              <a:rPr lang="en-US" sz="2400" b="1" dirty="0"/>
              <a:t>COLLEGE: COLLEGE/ </a:t>
            </a:r>
            <a:r>
              <a:rPr lang="en-US" sz="2400" b="1" dirty="0" smtClean="0"/>
              <a:t>UNIVERSITY </a:t>
            </a:r>
            <a:r>
              <a:rPr lang="en-US" sz="2400" dirty="0" smtClean="0"/>
              <a:t>: Prince Shri </a:t>
            </a:r>
            <a:r>
              <a:rPr lang="en-US" sz="2400" dirty="0" err="1" smtClean="0"/>
              <a:t>Venkateswara</a:t>
            </a:r>
            <a:r>
              <a:rPr lang="en-US" sz="2400" dirty="0" smtClean="0"/>
              <a:t> Arts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	         And Science College/Madras 					        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13043" b="23188"/>
          <a:stretch/>
        </p:blipFill>
        <p:spPr>
          <a:xfrm>
            <a:off x="2020252" y="1632410"/>
            <a:ext cx="9665970" cy="41151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2222"/>
          <a:stretch/>
        </p:blipFill>
        <p:spPr>
          <a:xfrm>
            <a:off x="536732" y="914400"/>
            <a:ext cx="11118533" cy="510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53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4445"/>
          <a:stretch/>
        </p:blipFill>
        <p:spPr>
          <a:xfrm>
            <a:off x="1066800" y="990600"/>
            <a:ext cx="10210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80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5800" y="1267171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7400" y="2286000"/>
            <a:ext cx="71404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digital portfolio is more than just a resume — it’s a creative way to showcase </a:t>
            </a:r>
            <a:r>
              <a:rPr lang="en-US" sz="2800" dirty="0" smtClean="0"/>
              <a:t>our </a:t>
            </a:r>
            <a:r>
              <a:rPr lang="en-US" sz="2800" dirty="0" err="1" smtClean="0"/>
              <a:t>skills..</a:t>
            </a:r>
            <a:r>
              <a:rPr lang="en-US" sz="2800" dirty="0" err="1" smtClean="0"/>
              <a:t>It</a:t>
            </a:r>
            <a:r>
              <a:rPr lang="en-US" sz="2800" dirty="0" smtClean="0"/>
              <a:t> </a:t>
            </a:r>
            <a:r>
              <a:rPr lang="en-US" sz="2800" dirty="0"/>
              <a:t>helps me stand out, connect with opportunities, and grow in today’s digital world.</a:t>
            </a:r>
          </a:p>
          <a:p>
            <a:endParaRPr lang="en-IN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19337" y="264795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</a:t>
            </a:r>
            <a:endParaRPr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68743" y="1179195"/>
            <a:ext cx="4255657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 smtClean="0"/>
              <a:t>TITLE</a:t>
            </a:r>
            <a:r>
              <a:rPr lang="en-US" sz="4250" spc="25" dirty="0" smtClean="0"/>
              <a:t> : 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858000" y="109131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91414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731795" y="1823329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Resumes alone can’t fully showcase skills and creativity, so a digital portfolio is needed to present achievements in an engaging way.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114425" y="2060781"/>
            <a:ext cx="75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digital portfolio showcases my skills, projects, and achievements in a simple and engaging way. It serves as a one-stop platform for employers and collaborators to explore my work and capabilities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04825" y="2023311"/>
            <a:ext cx="123825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 Employers/Recruiters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evaluate skills, projects, and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Clients/Collaborators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explore work samples before partnerships.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Peers/Community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networking, learning, and inspiration.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53200" y="98361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Rectangle 9"/>
          <p:cNvSpPr/>
          <p:nvPr/>
        </p:nvSpPr>
        <p:spPr>
          <a:xfrm>
            <a:off x="2695574" y="1578978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/>
              <a:t>Vs code -  </a:t>
            </a:r>
            <a:r>
              <a:rPr lang="en-US" sz="2000" dirty="0"/>
              <a:t>C</a:t>
            </a:r>
            <a:r>
              <a:rPr lang="en-US" sz="2000" dirty="0" smtClean="0"/>
              <a:t>ode </a:t>
            </a:r>
            <a:r>
              <a:rPr lang="en-US" sz="2000" dirty="0"/>
              <a:t>E</a:t>
            </a:r>
            <a:r>
              <a:rPr lang="en-US" sz="2000" dirty="0" smtClean="0"/>
              <a:t>ditor</a:t>
            </a:r>
            <a:endParaRPr lang="en-US" sz="2000" b="1" dirty="0" smtClean="0"/>
          </a:p>
          <a:p>
            <a:r>
              <a:rPr lang="en-US" sz="2000" b="1" dirty="0" smtClean="0"/>
              <a:t>HTML – </a:t>
            </a:r>
            <a:r>
              <a:rPr lang="en-US" sz="2000" dirty="0" smtClean="0"/>
              <a:t>Structure purpose</a:t>
            </a:r>
          </a:p>
          <a:p>
            <a:r>
              <a:rPr lang="en-US" sz="2000" b="1" dirty="0" smtClean="0"/>
              <a:t>CSS – </a:t>
            </a:r>
            <a:r>
              <a:rPr lang="en-US" sz="2000" dirty="0" smtClean="0"/>
              <a:t>Styling purpose</a:t>
            </a:r>
          </a:p>
          <a:p>
            <a:r>
              <a:rPr lang="en-US" sz="2000" b="1" dirty="0" err="1" smtClean="0"/>
              <a:t>Javascript</a:t>
            </a:r>
            <a:r>
              <a:rPr lang="en-US" sz="2000" b="1" dirty="0" smtClean="0"/>
              <a:t> – </a:t>
            </a:r>
            <a:r>
              <a:rPr lang="en-US" sz="2000" dirty="0" smtClean="0"/>
              <a:t>Interactive purpose</a:t>
            </a:r>
          </a:p>
          <a:p>
            <a:r>
              <a:rPr lang="en-US" sz="2000" b="1" dirty="0" err="1" smtClean="0"/>
              <a:t>Github</a:t>
            </a:r>
            <a:r>
              <a:rPr lang="en-US" sz="2000" b="1" dirty="0" smtClean="0"/>
              <a:t> – </a:t>
            </a:r>
            <a:r>
              <a:rPr lang="en-US" sz="2000" dirty="0" smtClean="0"/>
              <a:t>Hosting Platform</a:t>
            </a:r>
          </a:p>
          <a:p>
            <a:endParaRPr lang="en-US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800" y="728509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295400" y="1524000"/>
            <a:ext cx="7315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Layouts Included: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Home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About </a:t>
            </a:r>
            <a:r>
              <a:rPr lang="en-US" sz="2800" b="1" dirty="0" smtClean="0"/>
              <a:t>Me</a:t>
            </a:r>
            <a:endParaRPr lang="en-US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 smtClean="0"/>
              <a:t>Skiils</a:t>
            </a:r>
            <a:endParaRPr lang="en-US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Contact </a:t>
            </a:r>
            <a:r>
              <a:rPr lang="en-US" sz="2800" b="1" dirty="0" smtClean="0"/>
              <a:t>me part</a:t>
            </a:r>
            <a:endParaRPr lang="en-US" sz="2800" b="1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81" y="838200"/>
            <a:ext cx="10681335" cy="758190"/>
          </a:xfrm>
        </p:spPr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19600" y="3505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514600" y="1905000"/>
            <a:ext cx="62402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sz="2400" dirty="0" smtClean="0"/>
              <a:t>Contains Navigation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Has Smooth Scrolling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Pop up animations for containers and buttons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Glowing effect for </a:t>
            </a:r>
            <a:r>
              <a:rPr lang="en-US" sz="2400" dirty="0" err="1" smtClean="0"/>
              <a:t>conatiners</a:t>
            </a:r>
            <a:r>
              <a:rPr lang="en-US" sz="2400" dirty="0" smtClean="0"/>
              <a:t> and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Has a Form validation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Has Day and Night Theme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1452</TotalTime>
  <Words>287</Words>
  <Application>Microsoft Office PowerPoint</Application>
  <PresentationFormat>Widescreen</PresentationFormat>
  <Paragraphs>65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 :  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 </vt:lpstr>
      <vt:lpstr>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DELL</cp:lastModifiedBy>
  <cp:revision>37</cp:revision>
  <dcterms:created xsi:type="dcterms:W3CDTF">2024-03-29T15:07:22Z</dcterms:created>
  <dcterms:modified xsi:type="dcterms:W3CDTF">2025-08-29T15:22:57Z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