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0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BF519-DE4F-42E3-981A-3530560BF1D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ADB85-99AB-4B87-AA48-94C84DD2C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82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ADB85-99AB-4B87-AA48-94C84DD2CA5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75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ADB85-99AB-4B87-AA48-94C84DD2CA5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06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13ED-059F-4F6F-80E7-D2C58D45AFE2}" type="datetime1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654B-55F7-4C03-8177-B850444E8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32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7168-9A2E-4C71-901E-6E10C49948DF}" type="datetime1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654B-55F7-4C03-8177-B850444E8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16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5DF3-16CE-4C58-A1AA-88E222E955C8}" type="datetime1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654B-55F7-4C03-8177-B850444E8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66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6CF0-F3A6-47AD-B9F8-DEA211AC342A}" type="datetime1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654B-55F7-4C03-8177-B850444E8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13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0AC4-61EF-4D31-8808-C4443A12E45C}" type="datetime1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654B-55F7-4C03-8177-B850444E8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84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333F-9074-46C9-AFD3-D3AB1DE48577}" type="datetime1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654B-55F7-4C03-8177-B850444E8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05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11F5-284A-47BE-9860-78A10A008606}" type="datetime1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654B-55F7-4C03-8177-B850444E8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72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1EFE-A333-4362-B118-CB9BEFC8356C}" type="datetime1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654B-55F7-4C03-8177-B850444E8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60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C496-85A0-403C-B997-CBDE866AE781}" type="datetime1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654B-55F7-4C03-8177-B850444E8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51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9DBE-66CA-4DAC-87D5-FDB6E3986976}" type="datetime1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654B-55F7-4C03-8177-B850444E8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68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D384-506D-4D2D-91BA-6F708C24372C}" type="datetime1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654B-55F7-4C03-8177-B850444E8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45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6A913-CAEE-4641-8122-06C7FA9BF6B2}" type="datetime1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A654B-55F7-4C03-8177-B850444E8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96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3806" y="530503"/>
            <a:ext cx="7772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Annotation of how to estimate the shape of the continuum manipulator</a:t>
            </a:r>
            <a:endParaRPr lang="ko-KR" altLang="en-US" sz="2000" b="1" dirty="0"/>
          </a:p>
        </p:txBody>
      </p:sp>
      <p:sp>
        <p:nvSpPr>
          <p:cNvPr id="162" name="자유형 161"/>
          <p:cNvSpPr/>
          <p:nvPr/>
        </p:nvSpPr>
        <p:spPr>
          <a:xfrm rot="16200000">
            <a:off x="2150186" y="414026"/>
            <a:ext cx="136671" cy="2162687"/>
          </a:xfrm>
          <a:custGeom>
            <a:avLst/>
            <a:gdLst>
              <a:gd name="connsiteX0" fmla="*/ 95555 w 136671"/>
              <a:gd name="connsiteY0" fmla="*/ 1712304 h 2162687"/>
              <a:gd name="connsiteX1" fmla="*/ 38301 w 136671"/>
              <a:gd name="connsiteY1" fmla="*/ 1712304 h 2162687"/>
              <a:gd name="connsiteX2" fmla="*/ 38301 w 136671"/>
              <a:gd name="connsiteY2" fmla="*/ 1758023 h 2162687"/>
              <a:gd name="connsiteX3" fmla="*/ 95555 w 136671"/>
              <a:gd name="connsiteY3" fmla="*/ 1758023 h 2162687"/>
              <a:gd name="connsiteX4" fmla="*/ 95555 w 136671"/>
              <a:gd name="connsiteY4" fmla="*/ 1631609 h 2162687"/>
              <a:gd name="connsiteX5" fmla="*/ 38301 w 136671"/>
              <a:gd name="connsiteY5" fmla="*/ 1631609 h 2162687"/>
              <a:gd name="connsiteX6" fmla="*/ 38301 w 136671"/>
              <a:gd name="connsiteY6" fmla="*/ 1677328 h 2162687"/>
              <a:gd name="connsiteX7" fmla="*/ 95555 w 136671"/>
              <a:gd name="connsiteY7" fmla="*/ 1677328 h 2162687"/>
              <a:gd name="connsiteX8" fmla="*/ 95555 w 136671"/>
              <a:gd name="connsiteY8" fmla="*/ 1548834 h 2162687"/>
              <a:gd name="connsiteX9" fmla="*/ 38301 w 136671"/>
              <a:gd name="connsiteY9" fmla="*/ 1548834 h 2162687"/>
              <a:gd name="connsiteX10" fmla="*/ 38301 w 136671"/>
              <a:gd name="connsiteY10" fmla="*/ 1594553 h 2162687"/>
              <a:gd name="connsiteX11" fmla="*/ 95555 w 136671"/>
              <a:gd name="connsiteY11" fmla="*/ 1594553 h 2162687"/>
              <a:gd name="connsiteX12" fmla="*/ 95555 w 136671"/>
              <a:gd name="connsiteY12" fmla="*/ 1470003 h 2162687"/>
              <a:gd name="connsiteX13" fmla="*/ 38301 w 136671"/>
              <a:gd name="connsiteY13" fmla="*/ 1470003 h 2162687"/>
              <a:gd name="connsiteX14" fmla="*/ 38301 w 136671"/>
              <a:gd name="connsiteY14" fmla="*/ 1515722 h 2162687"/>
              <a:gd name="connsiteX15" fmla="*/ 95555 w 136671"/>
              <a:gd name="connsiteY15" fmla="*/ 1515722 h 2162687"/>
              <a:gd name="connsiteX16" fmla="*/ 95555 w 136671"/>
              <a:gd name="connsiteY16" fmla="*/ 1389308 h 2162687"/>
              <a:gd name="connsiteX17" fmla="*/ 38301 w 136671"/>
              <a:gd name="connsiteY17" fmla="*/ 1389308 h 2162687"/>
              <a:gd name="connsiteX18" fmla="*/ 38301 w 136671"/>
              <a:gd name="connsiteY18" fmla="*/ 1435027 h 2162687"/>
              <a:gd name="connsiteX19" fmla="*/ 95555 w 136671"/>
              <a:gd name="connsiteY19" fmla="*/ 1435027 h 2162687"/>
              <a:gd name="connsiteX20" fmla="*/ 95555 w 136671"/>
              <a:gd name="connsiteY20" fmla="*/ 1306533 h 2162687"/>
              <a:gd name="connsiteX21" fmla="*/ 38301 w 136671"/>
              <a:gd name="connsiteY21" fmla="*/ 1306533 h 2162687"/>
              <a:gd name="connsiteX22" fmla="*/ 38301 w 136671"/>
              <a:gd name="connsiteY22" fmla="*/ 1352252 h 2162687"/>
              <a:gd name="connsiteX23" fmla="*/ 95555 w 136671"/>
              <a:gd name="connsiteY23" fmla="*/ 1352252 h 2162687"/>
              <a:gd name="connsiteX24" fmla="*/ 95555 w 136671"/>
              <a:gd name="connsiteY24" fmla="*/ 1228331 h 2162687"/>
              <a:gd name="connsiteX25" fmla="*/ 38301 w 136671"/>
              <a:gd name="connsiteY25" fmla="*/ 1228331 h 2162687"/>
              <a:gd name="connsiteX26" fmla="*/ 38301 w 136671"/>
              <a:gd name="connsiteY26" fmla="*/ 1274050 h 2162687"/>
              <a:gd name="connsiteX27" fmla="*/ 95555 w 136671"/>
              <a:gd name="connsiteY27" fmla="*/ 1274050 h 2162687"/>
              <a:gd name="connsiteX28" fmla="*/ 95555 w 136671"/>
              <a:gd name="connsiteY28" fmla="*/ 1147636 h 2162687"/>
              <a:gd name="connsiteX29" fmla="*/ 38301 w 136671"/>
              <a:gd name="connsiteY29" fmla="*/ 1147636 h 2162687"/>
              <a:gd name="connsiteX30" fmla="*/ 38301 w 136671"/>
              <a:gd name="connsiteY30" fmla="*/ 1193355 h 2162687"/>
              <a:gd name="connsiteX31" fmla="*/ 95555 w 136671"/>
              <a:gd name="connsiteY31" fmla="*/ 1193355 h 2162687"/>
              <a:gd name="connsiteX32" fmla="*/ 95555 w 136671"/>
              <a:gd name="connsiteY32" fmla="*/ 1064861 h 2162687"/>
              <a:gd name="connsiteX33" fmla="*/ 38301 w 136671"/>
              <a:gd name="connsiteY33" fmla="*/ 1064861 h 2162687"/>
              <a:gd name="connsiteX34" fmla="*/ 38301 w 136671"/>
              <a:gd name="connsiteY34" fmla="*/ 1110580 h 2162687"/>
              <a:gd name="connsiteX35" fmla="*/ 95555 w 136671"/>
              <a:gd name="connsiteY35" fmla="*/ 1110580 h 2162687"/>
              <a:gd name="connsiteX36" fmla="*/ 95555 w 136671"/>
              <a:gd name="connsiteY36" fmla="*/ 965394 h 2162687"/>
              <a:gd name="connsiteX37" fmla="*/ 38301 w 136671"/>
              <a:gd name="connsiteY37" fmla="*/ 965394 h 2162687"/>
              <a:gd name="connsiteX38" fmla="*/ 38301 w 136671"/>
              <a:gd name="connsiteY38" fmla="*/ 1011113 h 2162687"/>
              <a:gd name="connsiteX39" fmla="*/ 95555 w 136671"/>
              <a:gd name="connsiteY39" fmla="*/ 1011113 h 2162687"/>
              <a:gd name="connsiteX40" fmla="*/ 95555 w 136671"/>
              <a:gd name="connsiteY40" fmla="*/ 884699 h 2162687"/>
              <a:gd name="connsiteX41" fmla="*/ 38301 w 136671"/>
              <a:gd name="connsiteY41" fmla="*/ 884699 h 2162687"/>
              <a:gd name="connsiteX42" fmla="*/ 38301 w 136671"/>
              <a:gd name="connsiteY42" fmla="*/ 930418 h 2162687"/>
              <a:gd name="connsiteX43" fmla="*/ 95555 w 136671"/>
              <a:gd name="connsiteY43" fmla="*/ 930418 h 2162687"/>
              <a:gd name="connsiteX44" fmla="*/ 95555 w 136671"/>
              <a:gd name="connsiteY44" fmla="*/ 801924 h 2162687"/>
              <a:gd name="connsiteX45" fmla="*/ 38301 w 136671"/>
              <a:gd name="connsiteY45" fmla="*/ 801924 h 2162687"/>
              <a:gd name="connsiteX46" fmla="*/ 38301 w 136671"/>
              <a:gd name="connsiteY46" fmla="*/ 847643 h 2162687"/>
              <a:gd name="connsiteX47" fmla="*/ 95555 w 136671"/>
              <a:gd name="connsiteY47" fmla="*/ 847643 h 2162687"/>
              <a:gd name="connsiteX48" fmla="*/ 95555 w 136671"/>
              <a:gd name="connsiteY48" fmla="*/ 723722 h 2162687"/>
              <a:gd name="connsiteX49" fmla="*/ 38301 w 136671"/>
              <a:gd name="connsiteY49" fmla="*/ 723722 h 2162687"/>
              <a:gd name="connsiteX50" fmla="*/ 38301 w 136671"/>
              <a:gd name="connsiteY50" fmla="*/ 769441 h 2162687"/>
              <a:gd name="connsiteX51" fmla="*/ 95555 w 136671"/>
              <a:gd name="connsiteY51" fmla="*/ 769441 h 2162687"/>
              <a:gd name="connsiteX52" fmla="*/ 95555 w 136671"/>
              <a:gd name="connsiteY52" fmla="*/ 643027 h 2162687"/>
              <a:gd name="connsiteX53" fmla="*/ 38301 w 136671"/>
              <a:gd name="connsiteY53" fmla="*/ 643027 h 2162687"/>
              <a:gd name="connsiteX54" fmla="*/ 38301 w 136671"/>
              <a:gd name="connsiteY54" fmla="*/ 688746 h 2162687"/>
              <a:gd name="connsiteX55" fmla="*/ 95555 w 136671"/>
              <a:gd name="connsiteY55" fmla="*/ 688746 h 2162687"/>
              <a:gd name="connsiteX56" fmla="*/ 95555 w 136671"/>
              <a:gd name="connsiteY56" fmla="*/ 560252 h 2162687"/>
              <a:gd name="connsiteX57" fmla="*/ 38301 w 136671"/>
              <a:gd name="connsiteY57" fmla="*/ 560252 h 2162687"/>
              <a:gd name="connsiteX58" fmla="*/ 38301 w 136671"/>
              <a:gd name="connsiteY58" fmla="*/ 605971 h 2162687"/>
              <a:gd name="connsiteX59" fmla="*/ 95555 w 136671"/>
              <a:gd name="connsiteY59" fmla="*/ 605971 h 2162687"/>
              <a:gd name="connsiteX60" fmla="*/ 95555 w 136671"/>
              <a:gd name="connsiteY60" fmla="*/ 478539 h 2162687"/>
              <a:gd name="connsiteX61" fmla="*/ 38301 w 136671"/>
              <a:gd name="connsiteY61" fmla="*/ 478539 h 2162687"/>
              <a:gd name="connsiteX62" fmla="*/ 38301 w 136671"/>
              <a:gd name="connsiteY62" fmla="*/ 524258 h 2162687"/>
              <a:gd name="connsiteX63" fmla="*/ 95555 w 136671"/>
              <a:gd name="connsiteY63" fmla="*/ 524258 h 2162687"/>
              <a:gd name="connsiteX64" fmla="*/ 95555 w 136671"/>
              <a:gd name="connsiteY64" fmla="*/ 397844 h 2162687"/>
              <a:gd name="connsiteX65" fmla="*/ 38301 w 136671"/>
              <a:gd name="connsiteY65" fmla="*/ 397844 h 2162687"/>
              <a:gd name="connsiteX66" fmla="*/ 38301 w 136671"/>
              <a:gd name="connsiteY66" fmla="*/ 443563 h 2162687"/>
              <a:gd name="connsiteX67" fmla="*/ 95555 w 136671"/>
              <a:gd name="connsiteY67" fmla="*/ 443563 h 2162687"/>
              <a:gd name="connsiteX68" fmla="*/ 95555 w 136671"/>
              <a:gd name="connsiteY68" fmla="*/ 315069 h 2162687"/>
              <a:gd name="connsiteX69" fmla="*/ 38301 w 136671"/>
              <a:gd name="connsiteY69" fmla="*/ 315069 h 2162687"/>
              <a:gd name="connsiteX70" fmla="*/ 38301 w 136671"/>
              <a:gd name="connsiteY70" fmla="*/ 360788 h 2162687"/>
              <a:gd name="connsiteX71" fmla="*/ 95555 w 136671"/>
              <a:gd name="connsiteY71" fmla="*/ 360788 h 2162687"/>
              <a:gd name="connsiteX72" fmla="*/ 95555 w 136671"/>
              <a:gd name="connsiteY72" fmla="*/ 236867 h 2162687"/>
              <a:gd name="connsiteX73" fmla="*/ 38301 w 136671"/>
              <a:gd name="connsiteY73" fmla="*/ 236867 h 2162687"/>
              <a:gd name="connsiteX74" fmla="*/ 38301 w 136671"/>
              <a:gd name="connsiteY74" fmla="*/ 282586 h 2162687"/>
              <a:gd name="connsiteX75" fmla="*/ 95555 w 136671"/>
              <a:gd name="connsiteY75" fmla="*/ 282586 h 2162687"/>
              <a:gd name="connsiteX76" fmla="*/ 95555 w 136671"/>
              <a:gd name="connsiteY76" fmla="*/ 156172 h 2162687"/>
              <a:gd name="connsiteX77" fmla="*/ 38301 w 136671"/>
              <a:gd name="connsiteY77" fmla="*/ 156172 h 2162687"/>
              <a:gd name="connsiteX78" fmla="*/ 38301 w 136671"/>
              <a:gd name="connsiteY78" fmla="*/ 201891 h 2162687"/>
              <a:gd name="connsiteX79" fmla="*/ 95555 w 136671"/>
              <a:gd name="connsiteY79" fmla="*/ 201891 h 2162687"/>
              <a:gd name="connsiteX80" fmla="*/ 95555 w 136671"/>
              <a:gd name="connsiteY80" fmla="*/ 73397 h 2162687"/>
              <a:gd name="connsiteX81" fmla="*/ 38301 w 136671"/>
              <a:gd name="connsiteY81" fmla="*/ 73397 h 2162687"/>
              <a:gd name="connsiteX82" fmla="*/ 38301 w 136671"/>
              <a:gd name="connsiteY82" fmla="*/ 119116 h 2162687"/>
              <a:gd name="connsiteX83" fmla="*/ 95555 w 136671"/>
              <a:gd name="connsiteY83" fmla="*/ 119116 h 2162687"/>
              <a:gd name="connsiteX84" fmla="*/ 95556 w 136671"/>
              <a:gd name="connsiteY84" fmla="*/ 2042085 h 2162687"/>
              <a:gd name="connsiteX85" fmla="*/ 38300 w 136671"/>
              <a:gd name="connsiteY85" fmla="*/ 2042085 h 2162687"/>
              <a:gd name="connsiteX86" fmla="*/ 38300 w 136671"/>
              <a:gd name="connsiteY86" fmla="*/ 2087805 h 2162687"/>
              <a:gd name="connsiteX87" fmla="*/ 95556 w 136671"/>
              <a:gd name="connsiteY87" fmla="*/ 2087805 h 2162687"/>
              <a:gd name="connsiteX88" fmla="*/ 95556 w 136671"/>
              <a:gd name="connsiteY88" fmla="*/ 1953976 h 2162687"/>
              <a:gd name="connsiteX89" fmla="*/ 38300 w 136671"/>
              <a:gd name="connsiteY89" fmla="*/ 1953976 h 2162687"/>
              <a:gd name="connsiteX90" fmla="*/ 38300 w 136671"/>
              <a:gd name="connsiteY90" fmla="*/ 1999696 h 2162687"/>
              <a:gd name="connsiteX91" fmla="*/ 95556 w 136671"/>
              <a:gd name="connsiteY91" fmla="*/ 1999696 h 2162687"/>
              <a:gd name="connsiteX92" fmla="*/ 95556 w 136671"/>
              <a:gd name="connsiteY92" fmla="*/ 1873281 h 2162687"/>
              <a:gd name="connsiteX93" fmla="*/ 38300 w 136671"/>
              <a:gd name="connsiteY93" fmla="*/ 1873281 h 2162687"/>
              <a:gd name="connsiteX94" fmla="*/ 38300 w 136671"/>
              <a:gd name="connsiteY94" fmla="*/ 1919001 h 2162687"/>
              <a:gd name="connsiteX95" fmla="*/ 95556 w 136671"/>
              <a:gd name="connsiteY95" fmla="*/ 1919001 h 2162687"/>
              <a:gd name="connsiteX96" fmla="*/ 95556 w 136671"/>
              <a:gd name="connsiteY96" fmla="*/ 1790506 h 2162687"/>
              <a:gd name="connsiteX97" fmla="*/ 38300 w 136671"/>
              <a:gd name="connsiteY97" fmla="*/ 1790506 h 2162687"/>
              <a:gd name="connsiteX98" fmla="*/ 38300 w 136671"/>
              <a:gd name="connsiteY98" fmla="*/ 1836226 h 2162687"/>
              <a:gd name="connsiteX99" fmla="*/ 95556 w 136671"/>
              <a:gd name="connsiteY99" fmla="*/ 1836226 h 2162687"/>
              <a:gd name="connsiteX100" fmla="*/ 136671 w 136671"/>
              <a:gd name="connsiteY100" fmla="*/ 0 h 2162687"/>
              <a:gd name="connsiteX101" fmla="*/ 136671 w 136671"/>
              <a:gd name="connsiteY101" fmla="*/ 2162687 h 2162687"/>
              <a:gd name="connsiteX102" fmla="*/ 0 w 136671"/>
              <a:gd name="connsiteY102" fmla="*/ 2162687 h 2162687"/>
              <a:gd name="connsiteX103" fmla="*/ 0 w 136671"/>
              <a:gd name="connsiteY103" fmla="*/ 0 h 2162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36671" h="2162687">
                <a:moveTo>
                  <a:pt x="95555" y="1712304"/>
                </a:moveTo>
                <a:lnTo>
                  <a:pt x="38301" y="1712304"/>
                </a:lnTo>
                <a:lnTo>
                  <a:pt x="38301" y="1758023"/>
                </a:lnTo>
                <a:lnTo>
                  <a:pt x="95555" y="1758023"/>
                </a:lnTo>
                <a:close/>
                <a:moveTo>
                  <a:pt x="95555" y="1631609"/>
                </a:moveTo>
                <a:lnTo>
                  <a:pt x="38301" y="1631609"/>
                </a:lnTo>
                <a:lnTo>
                  <a:pt x="38301" y="1677328"/>
                </a:lnTo>
                <a:lnTo>
                  <a:pt x="95555" y="1677328"/>
                </a:lnTo>
                <a:close/>
                <a:moveTo>
                  <a:pt x="95555" y="1548834"/>
                </a:moveTo>
                <a:lnTo>
                  <a:pt x="38301" y="1548834"/>
                </a:lnTo>
                <a:lnTo>
                  <a:pt x="38301" y="1594553"/>
                </a:lnTo>
                <a:lnTo>
                  <a:pt x="95555" y="1594553"/>
                </a:lnTo>
                <a:close/>
                <a:moveTo>
                  <a:pt x="95555" y="1470003"/>
                </a:moveTo>
                <a:lnTo>
                  <a:pt x="38301" y="1470003"/>
                </a:lnTo>
                <a:lnTo>
                  <a:pt x="38301" y="1515722"/>
                </a:lnTo>
                <a:lnTo>
                  <a:pt x="95555" y="1515722"/>
                </a:lnTo>
                <a:close/>
                <a:moveTo>
                  <a:pt x="95555" y="1389308"/>
                </a:moveTo>
                <a:lnTo>
                  <a:pt x="38301" y="1389308"/>
                </a:lnTo>
                <a:lnTo>
                  <a:pt x="38301" y="1435027"/>
                </a:lnTo>
                <a:lnTo>
                  <a:pt x="95555" y="1435027"/>
                </a:lnTo>
                <a:close/>
                <a:moveTo>
                  <a:pt x="95555" y="1306533"/>
                </a:moveTo>
                <a:lnTo>
                  <a:pt x="38301" y="1306533"/>
                </a:lnTo>
                <a:lnTo>
                  <a:pt x="38301" y="1352252"/>
                </a:lnTo>
                <a:lnTo>
                  <a:pt x="95555" y="1352252"/>
                </a:lnTo>
                <a:close/>
                <a:moveTo>
                  <a:pt x="95555" y="1228331"/>
                </a:moveTo>
                <a:lnTo>
                  <a:pt x="38301" y="1228331"/>
                </a:lnTo>
                <a:lnTo>
                  <a:pt x="38301" y="1274050"/>
                </a:lnTo>
                <a:lnTo>
                  <a:pt x="95555" y="1274050"/>
                </a:lnTo>
                <a:close/>
                <a:moveTo>
                  <a:pt x="95555" y="1147636"/>
                </a:moveTo>
                <a:lnTo>
                  <a:pt x="38301" y="1147636"/>
                </a:lnTo>
                <a:lnTo>
                  <a:pt x="38301" y="1193355"/>
                </a:lnTo>
                <a:lnTo>
                  <a:pt x="95555" y="1193355"/>
                </a:lnTo>
                <a:close/>
                <a:moveTo>
                  <a:pt x="95555" y="1064861"/>
                </a:moveTo>
                <a:lnTo>
                  <a:pt x="38301" y="1064861"/>
                </a:lnTo>
                <a:lnTo>
                  <a:pt x="38301" y="1110580"/>
                </a:lnTo>
                <a:lnTo>
                  <a:pt x="95555" y="1110580"/>
                </a:lnTo>
                <a:close/>
                <a:moveTo>
                  <a:pt x="95555" y="965394"/>
                </a:moveTo>
                <a:lnTo>
                  <a:pt x="38301" y="965394"/>
                </a:lnTo>
                <a:lnTo>
                  <a:pt x="38301" y="1011113"/>
                </a:lnTo>
                <a:lnTo>
                  <a:pt x="95555" y="1011113"/>
                </a:lnTo>
                <a:close/>
                <a:moveTo>
                  <a:pt x="95555" y="884699"/>
                </a:moveTo>
                <a:lnTo>
                  <a:pt x="38301" y="884699"/>
                </a:lnTo>
                <a:lnTo>
                  <a:pt x="38301" y="930418"/>
                </a:lnTo>
                <a:lnTo>
                  <a:pt x="95555" y="930418"/>
                </a:lnTo>
                <a:close/>
                <a:moveTo>
                  <a:pt x="95555" y="801924"/>
                </a:moveTo>
                <a:lnTo>
                  <a:pt x="38301" y="801924"/>
                </a:lnTo>
                <a:lnTo>
                  <a:pt x="38301" y="847643"/>
                </a:lnTo>
                <a:lnTo>
                  <a:pt x="95555" y="847643"/>
                </a:lnTo>
                <a:close/>
                <a:moveTo>
                  <a:pt x="95555" y="723722"/>
                </a:moveTo>
                <a:lnTo>
                  <a:pt x="38301" y="723722"/>
                </a:lnTo>
                <a:lnTo>
                  <a:pt x="38301" y="769441"/>
                </a:lnTo>
                <a:lnTo>
                  <a:pt x="95555" y="769441"/>
                </a:lnTo>
                <a:close/>
                <a:moveTo>
                  <a:pt x="95555" y="643027"/>
                </a:moveTo>
                <a:lnTo>
                  <a:pt x="38301" y="643027"/>
                </a:lnTo>
                <a:lnTo>
                  <a:pt x="38301" y="688746"/>
                </a:lnTo>
                <a:lnTo>
                  <a:pt x="95555" y="688746"/>
                </a:lnTo>
                <a:close/>
                <a:moveTo>
                  <a:pt x="95555" y="560252"/>
                </a:moveTo>
                <a:lnTo>
                  <a:pt x="38301" y="560252"/>
                </a:lnTo>
                <a:lnTo>
                  <a:pt x="38301" y="605971"/>
                </a:lnTo>
                <a:lnTo>
                  <a:pt x="95555" y="605971"/>
                </a:lnTo>
                <a:close/>
                <a:moveTo>
                  <a:pt x="95555" y="478539"/>
                </a:moveTo>
                <a:lnTo>
                  <a:pt x="38301" y="478539"/>
                </a:lnTo>
                <a:lnTo>
                  <a:pt x="38301" y="524258"/>
                </a:lnTo>
                <a:lnTo>
                  <a:pt x="95555" y="524258"/>
                </a:lnTo>
                <a:close/>
                <a:moveTo>
                  <a:pt x="95555" y="397844"/>
                </a:moveTo>
                <a:lnTo>
                  <a:pt x="38301" y="397844"/>
                </a:lnTo>
                <a:lnTo>
                  <a:pt x="38301" y="443563"/>
                </a:lnTo>
                <a:lnTo>
                  <a:pt x="95555" y="443563"/>
                </a:lnTo>
                <a:close/>
                <a:moveTo>
                  <a:pt x="95555" y="315069"/>
                </a:moveTo>
                <a:lnTo>
                  <a:pt x="38301" y="315069"/>
                </a:lnTo>
                <a:lnTo>
                  <a:pt x="38301" y="360788"/>
                </a:lnTo>
                <a:lnTo>
                  <a:pt x="95555" y="360788"/>
                </a:lnTo>
                <a:close/>
                <a:moveTo>
                  <a:pt x="95555" y="236867"/>
                </a:moveTo>
                <a:lnTo>
                  <a:pt x="38301" y="236867"/>
                </a:lnTo>
                <a:lnTo>
                  <a:pt x="38301" y="282586"/>
                </a:lnTo>
                <a:lnTo>
                  <a:pt x="95555" y="282586"/>
                </a:lnTo>
                <a:close/>
                <a:moveTo>
                  <a:pt x="95555" y="156172"/>
                </a:moveTo>
                <a:lnTo>
                  <a:pt x="38301" y="156172"/>
                </a:lnTo>
                <a:lnTo>
                  <a:pt x="38301" y="201891"/>
                </a:lnTo>
                <a:lnTo>
                  <a:pt x="95555" y="201891"/>
                </a:lnTo>
                <a:close/>
                <a:moveTo>
                  <a:pt x="95555" y="73397"/>
                </a:moveTo>
                <a:lnTo>
                  <a:pt x="38301" y="73397"/>
                </a:lnTo>
                <a:lnTo>
                  <a:pt x="38301" y="119116"/>
                </a:lnTo>
                <a:lnTo>
                  <a:pt x="95555" y="119116"/>
                </a:lnTo>
                <a:close/>
                <a:moveTo>
                  <a:pt x="95556" y="2042085"/>
                </a:moveTo>
                <a:lnTo>
                  <a:pt x="38300" y="2042085"/>
                </a:lnTo>
                <a:lnTo>
                  <a:pt x="38300" y="2087805"/>
                </a:lnTo>
                <a:lnTo>
                  <a:pt x="95556" y="2087805"/>
                </a:lnTo>
                <a:close/>
                <a:moveTo>
                  <a:pt x="95556" y="1953976"/>
                </a:moveTo>
                <a:lnTo>
                  <a:pt x="38300" y="1953976"/>
                </a:lnTo>
                <a:lnTo>
                  <a:pt x="38300" y="1999696"/>
                </a:lnTo>
                <a:lnTo>
                  <a:pt x="95556" y="1999696"/>
                </a:lnTo>
                <a:close/>
                <a:moveTo>
                  <a:pt x="95556" y="1873281"/>
                </a:moveTo>
                <a:lnTo>
                  <a:pt x="38300" y="1873281"/>
                </a:lnTo>
                <a:lnTo>
                  <a:pt x="38300" y="1919001"/>
                </a:lnTo>
                <a:lnTo>
                  <a:pt x="95556" y="1919001"/>
                </a:lnTo>
                <a:close/>
                <a:moveTo>
                  <a:pt x="95556" y="1790506"/>
                </a:moveTo>
                <a:lnTo>
                  <a:pt x="38300" y="1790506"/>
                </a:lnTo>
                <a:lnTo>
                  <a:pt x="38300" y="1836226"/>
                </a:lnTo>
                <a:lnTo>
                  <a:pt x="95556" y="1836226"/>
                </a:lnTo>
                <a:close/>
                <a:moveTo>
                  <a:pt x="136671" y="0"/>
                </a:moveTo>
                <a:lnTo>
                  <a:pt x="136671" y="2162687"/>
                </a:lnTo>
                <a:lnTo>
                  <a:pt x="0" y="21626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자유형 133"/>
          <p:cNvSpPr/>
          <p:nvPr/>
        </p:nvSpPr>
        <p:spPr>
          <a:xfrm rot="16200000">
            <a:off x="3828625" y="1001080"/>
            <a:ext cx="136671" cy="988581"/>
          </a:xfrm>
          <a:custGeom>
            <a:avLst/>
            <a:gdLst>
              <a:gd name="connsiteX0" fmla="*/ 136671 w 136671"/>
              <a:gd name="connsiteY0" fmla="*/ 0 h 988581"/>
              <a:gd name="connsiteX1" fmla="*/ 136671 w 136671"/>
              <a:gd name="connsiteY1" fmla="*/ 39929 h 988581"/>
              <a:gd name="connsiteX2" fmla="*/ 83874 w 136671"/>
              <a:gd name="connsiteY2" fmla="*/ 39929 h 988581"/>
              <a:gd name="connsiteX3" fmla="*/ 83874 w 136671"/>
              <a:gd name="connsiteY3" fmla="*/ 85648 h 988581"/>
              <a:gd name="connsiteX4" fmla="*/ 136671 w 136671"/>
              <a:gd name="connsiteY4" fmla="*/ 85648 h 988581"/>
              <a:gd name="connsiteX5" fmla="*/ 136671 w 136671"/>
              <a:gd name="connsiteY5" fmla="*/ 122790 h 988581"/>
              <a:gd name="connsiteX6" fmla="*/ 83874 w 136671"/>
              <a:gd name="connsiteY6" fmla="*/ 122790 h 988581"/>
              <a:gd name="connsiteX7" fmla="*/ 83874 w 136671"/>
              <a:gd name="connsiteY7" fmla="*/ 168509 h 988581"/>
              <a:gd name="connsiteX8" fmla="*/ 136671 w 136671"/>
              <a:gd name="connsiteY8" fmla="*/ 168509 h 988581"/>
              <a:gd name="connsiteX9" fmla="*/ 136671 w 136671"/>
              <a:gd name="connsiteY9" fmla="*/ 210070 h 988581"/>
              <a:gd name="connsiteX10" fmla="*/ 83874 w 136671"/>
              <a:gd name="connsiteY10" fmla="*/ 210070 h 988581"/>
              <a:gd name="connsiteX11" fmla="*/ 83874 w 136671"/>
              <a:gd name="connsiteY11" fmla="*/ 255789 h 988581"/>
              <a:gd name="connsiteX12" fmla="*/ 136671 w 136671"/>
              <a:gd name="connsiteY12" fmla="*/ 255789 h 988581"/>
              <a:gd name="connsiteX13" fmla="*/ 136671 w 136671"/>
              <a:gd name="connsiteY13" fmla="*/ 292009 h 988581"/>
              <a:gd name="connsiteX14" fmla="*/ 83874 w 136671"/>
              <a:gd name="connsiteY14" fmla="*/ 292009 h 988581"/>
              <a:gd name="connsiteX15" fmla="*/ 83874 w 136671"/>
              <a:gd name="connsiteY15" fmla="*/ 337728 h 988581"/>
              <a:gd name="connsiteX16" fmla="*/ 136671 w 136671"/>
              <a:gd name="connsiteY16" fmla="*/ 337728 h 988581"/>
              <a:gd name="connsiteX17" fmla="*/ 136671 w 136671"/>
              <a:gd name="connsiteY17" fmla="*/ 380281 h 988581"/>
              <a:gd name="connsiteX18" fmla="*/ 83874 w 136671"/>
              <a:gd name="connsiteY18" fmla="*/ 380281 h 988581"/>
              <a:gd name="connsiteX19" fmla="*/ 83874 w 136671"/>
              <a:gd name="connsiteY19" fmla="*/ 426000 h 988581"/>
              <a:gd name="connsiteX20" fmla="*/ 136671 w 136671"/>
              <a:gd name="connsiteY20" fmla="*/ 426000 h 988581"/>
              <a:gd name="connsiteX21" fmla="*/ 136671 w 136671"/>
              <a:gd name="connsiteY21" fmla="*/ 467561 h 988581"/>
              <a:gd name="connsiteX22" fmla="*/ 83874 w 136671"/>
              <a:gd name="connsiteY22" fmla="*/ 467561 h 988581"/>
              <a:gd name="connsiteX23" fmla="*/ 83874 w 136671"/>
              <a:gd name="connsiteY23" fmla="*/ 513280 h 988581"/>
              <a:gd name="connsiteX24" fmla="*/ 136671 w 136671"/>
              <a:gd name="connsiteY24" fmla="*/ 513280 h 988581"/>
              <a:gd name="connsiteX25" fmla="*/ 136671 w 136671"/>
              <a:gd name="connsiteY25" fmla="*/ 562707 h 988581"/>
              <a:gd name="connsiteX26" fmla="*/ 83874 w 136671"/>
              <a:gd name="connsiteY26" fmla="*/ 562707 h 988581"/>
              <a:gd name="connsiteX27" fmla="*/ 83874 w 136671"/>
              <a:gd name="connsiteY27" fmla="*/ 608426 h 988581"/>
              <a:gd name="connsiteX28" fmla="*/ 136671 w 136671"/>
              <a:gd name="connsiteY28" fmla="*/ 608426 h 988581"/>
              <a:gd name="connsiteX29" fmla="*/ 136671 w 136671"/>
              <a:gd name="connsiteY29" fmla="*/ 645568 h 988581"/>
              <a:gd name="connsiteX30" fmla="*/ 83874 w 136671"/>
              <a:gd name="connsiteY30" fmla="*/ 645568 h 988581"/>
              <a:gd name="connsiteX31" fmla="*/ 83874 w 136671"/>
              <a:gd name="connsiteY31" fmla="*/ 691287 h 988581"/>
              <a:gd name="connsiteX32" fmla="*/ 136671 w 136671"/>
              <a:gd name="connsiteY32" fmla="*/ 691287 h 988581"/>
              <a:gd name="connsiteX33" fmla="*/ 136671 w 136671"/>
              <a:gd name="connsiteY33" fmla="*/ 732848 h 988581"/>
              <a:gd name="connsiteX34" fmla="*/ 83874 w 136671"/>
              <a:gd name="connsiteY34" fmla="*/ 732848 h 988581"/>
              <a:gd name="connsiteX35" fmla="*/ 83874 w 136671"/>
              <a:gd name="connsiteY35" fmla="*/ 778567 h 988581"/>
              <a:gd name="connsiteX36" fmla="*/ 136671 w 136671"/>
              <a:gd name="connsiteY36" fmla="*/ 778567 h 988581"/>
              <a:gd name="connsiteX37" fmla="*/ 136671 w 136671"/>
              <a:gd name="connsiteY37" fmla="*/ 810228 h 988581"/>
              <a:gd name="connsiteX38" fmla="*/ 83874 w 136671"/>
              <a:gd name="connsiteY38" fmla="*/ 810228 h 988581"/>
              <a:gd name="connsiteX39" fmla="*/ 83874 w 136671"/>
              <a:gd name="connsiteY39" fmla="*/ 855947 h 988581"/>
              <a:gd name="connsiteX40" fmla="*/ 136671 w 136671"/>
              <a:gd name="connsiteY40" fmla="*/ 855947 h 988581"/>
              <a:gd name="connsiteX41" fmla="*/ 136671 w 136671"/>
              <a:gd name="connsiteY41" fmla="*/ 891157 h 988581"/>
              <a:gd name="connsiteX42" fmla="*/ 83874 w 136671"/>
              <a:gd name="connsiteY42" fmla="*/ 891157 h 988581"/>
              <a:gd name="connsiteX43" fmla="*/ 83874 w 136671"/>
              <a:gd name="connsiteY43" fmla="*/ 936876 h 988581"/>
              <a:gd name="connsiteX44" fmla="*/ 136671 w 136671"/>
              <a:gd name="connsiteY44" fmla="*/ 936876 h 988581"/>
              <a:gd name="connsiteX45" fmla="*/ 136671 w 136671"/>
              <a:gd name="connsiteY45" fmla="*/ 988581 h 988581"/>
              <a:gd name="connsiteX46" fmla="*/ 0 w 136671"/>
              <a:gd name="connsiteY46" fmla="*/ 988581 h 988581"/>
              <a:gd name="connsiteX47" fmla="*/ 0 w 136671"/>
              <a:gd name="connsiteY47" fmla="*/ 936876 h 988581"/>
              <a:gd name="connsiteX48" fmla="*/ 40797 w 136671"/>
              <a:gd name="connsiteY48" fmla="*/ 936876 h 988581"/>
              <a:gd name="connsiteX49" fmla="*/ 40797 w 136671"/>
              <a:gd name="connsiteY49" fmla="*/ 891157 h 988581"/>
              <a:gd name="connsiteX50" fmla="*/ 0 w 136671"/>
              <a:gd name="connsiteY50" fmla="*/ 891157 h 988581"/>
              <a:gd name="connsiteX51" fmla="*/ 0 w 136671"/>
              <a:gd name="connsiteY51" fmla="*/ 855947 h 988581"/>
              <a:gd name="connsiteX52" fmla="*/ 40797 w 136671"/>
              <a:gd name="connsiteY52" fmla="*/ 855947 h 988581"/>
              <a:gd name="connsiteX53" fmla="*/ 40797 w 136671"/>
              <a:gd name="connsiteY53" fmla="*/ 810228 h 988581"/>
              <a:gd name="connsiteX54" fmla="*/ 0 w 136671"/>
              <a:gd name="connsiteY54" fmla="*/ 810228 h 988581"/>
              <a:gd name="connsiteX55" fmla="*/ 0 w 136671"/>
              <a:gd name="connsiteY55" fmla="*/ 778567 h 988581"/>
              <a:gd name="connsiteX56" fmla="*/ 40797 w 136671"/>
              <a:gd name="connsiteY56" fmla="*/ 778567 h 988581"/>
              <a:gd name="connsiteX57" fmla="*/ 40797 w 136671"/>
              <a:gd name="connsiteY57" fmla="*/ 732848 h 988581"/>
              <a:gd name="connsiteX58" fmla="*/ 0 w 136671"/>
              <a:gd name="connsiteY58" fmla="*/ 732848 h 988581"/>
              <a:gd name="connsiteX59" fmla="*/ 0 w 136671"/>
              <a:gd name="connsiteY59" fmla="*/ 691287 h 988581"/>
              <a:gd name="connsiteX60" fmla="*/ 40797 w 136671"/>
              <a:gd name="connsiteY60" fmla="*/ 691287 h 988581"/>
              <a:gd name="connsiteX61" fmla="*/ 40797 w 136671"/>
              <a:gd name="connsiteY61" fmla="*/ 645568 h 988581"/>
              <a:gd name="connsiteX62" fmla="*/ 0 w 136671"/>
              <a:gd name="connsiteY62" fmla="*/ 645568 h 988581"/>
              <a:gd name="connsiteX63" fmla="*/ 0 w 136671"/>
              <a:gd name="connsiteY63" fmla="*/ 608426 h 988581"/>
              <a:gd name="connsiteX64" fmla="*/ 40797 w 136671"/>
              <a:gd name="connsiteY64" fmla="*/ 608426 h 988581"/>
              <a:gd name="connsiteX65" fmla="*/ 40797 w 136671"/>
              <a:gd name="connsiteY65" fmla="*/ 562707 h 988581"/>
              <a:gd name="connsiteX66" fmla="*/ 0 w 136671"/>
              <a:gd name="connsiteY66" fmla="*/ 562707 h 988581"/>
              <a:gd name="connsiteX67" fmla="*/ 0 w 136671"/>
              <a:gd name="connsiteY67" fmla="*/ 513280 h 988581"/>
              <a:gd name="connsiteX68" fmla="*/ 40797 w 136671"/>
              <a:gd name="connsiteY68" fmla="*/ 513280 h 988581"/>
              <a:gd name="connsiteX69" fmla="*/ 40797 w 136671"/>
              <a:gd name="connsiteY69" fmla="*/ 467561 h 988581"/>
              <a:gd name="connsiteX70" fmla="*/ 0 w 136671"/>
              <a:gd name="connsiteY70" fmla="*/ 467561 h 988581"/>
              <a:gd name="connsiteX71" fmla="*/ 0 w 136671"/>
              <a:gd name="connsiteY71" fmla="*/ 426000 h 988581"/>
              <a:gd name="connsiteX72" fmla="*/ 40797 w 136671"/>
              <a:gd name="connsiteY72" fmla="*/ 426000 h 988581"/>
              <a:gd name="connsiteX73" fmla="*/ 40797 w 136671"/>
              <a:gd name="connsiteY73" fmla="*/ 380281 h 988581"/>
              <a:gd name="connsiteX74" fmla="*/ 0 w 136671"/>
              <a:gd name="connsiteY74" fmla="*/ 380281 h 988581"/>
              <a:gd name="connsiteX75" fmla="*/ 0 w 136671"/>
              <a:gd name="connsiteY75" fmla="*/ 337728 h 988581"/>
              <a:gd name="connsiteX76" fmla="*/ 40797 w 136671"/>
              <a:gd name="connsiteY76" fmla="*/ 337728 h 988581"/>
              <a:gd name="connsiteX77" fmla="*/ 40797 w 136671"/>
              <a:gd name="connsiteY77" fmla="*/ 292009 h 988581"/>
              <a:gd name="connsiteX78" fmla="*/ 0 w 136671"/>
              <a:gd name="connsiteY78" fmla="*/ 292009 h 988581"/>
              <a:gd name="connsiteX79" fmla="*/ 0 w 136671"/>
              <a:gd name="connsiteY79" fmla="*/ 255789 h 988581"/>
              <a:gd name="connsiteX80" fmla="*/ 40797 w 136671"/>
              <a:gd name="connsiteY80" fmla="*/ 255789 h 988581"/>
              <a:gd name="connsiteX81" fmla="*/ 40797 w 136671"/>
              <a:gd name="connsiteY81" fmla="*/ 210070 h 988581"/>
              <a:gd name="connsiteX82" fmla="*/ 0 w 136671"/>
              <a:gd name="connsiteY82" fmla="*/ 210070 h 988581"/>
              <a:gd name="connsiteX83" fmla="*/ 0 w 136671"/>
              <a:gd name="connsiteY83" fmla="*/ 168509 h 988581"/>
              <a:gd name="connsiteX84" fmla="*/ 40797 w 136671"/>
              <a:gd name="connsiteY84" fmla="*/ 168509 h 988581"/>
              <a:gd name="connsiteX85" fmla="*/ 40797 w 136671"/>
              <a:gd name="connsiteY85" fmla="*/ 122790 h 988581"/>
              <a:gd name="connsiteX86" fmla="*/ 0 w 136671"/>
              <a:gd name="connsiteY86" fmla="*/ 122790 h 988581"/>
              <a:gd name="connsiteX87" fmla="*/ 0 w 136671"/>
              <a:gd name="connsiteY87" fmla="*/ 85648 h 988581"/>
              <a:gd name="connsiteX88" fmla="*/ 40797 w 136671"/>
              <a:gd name="connsiteY88" fmla="*/ 85648 h 988581"/>
              <a:gd name="connsiteX89" fmla="*/ 40797 w 136671"/>
              <a:gd name="connsiteY89" fmla="*/ 39929 h 988581"/>
              <a:gd name="connsiteX90" fmla="*/ 0 w 136671"/>
              <a:gd name="connsiteY90" fmla="*/ 39929 h 988581"/>
              <a:gd name="connsiteX91" fmla="*/ 0 w 136671"/>
              <a:gd name="connsiteY91" fmla="*/ 0 h 98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136671" h="988581">
                <a:moveTo>
                  <a:pt x="136671" y="0"/>
                </a:moveTo>
                <a:lnTo>
                  <a:pt x="136671" y="39929"/>
                </a:lnTo>
                <a:lnTo>
                  <a:pt x="83874" y="39929"/>
                </a:lnTo>
                <a:lnTo>
                  <a:pt x="83874" y="85648"/>
                </a:lnTo>
                <a:lnTo>
                  <a:pt x="136671" y="85648"/>
                </a:lnTo>
                <a:lnTo>
                  <a:pt x="136671" y="122790"/>
                </a:lnTo>
                <a:lnTo>
                  <a:pt x="83874" y="122790"/>
                </a:lnTo>
                <a:lnTo>
                  <a:pt x="83874" y="168509"/>
                </a:lnTo>
                <a:lnTo>
                  <a:pt x="136671" y="168509"/>
                </a:lnTo>
                <a:lnTo>
                  <a:pt x="136671" y="210070"/>
                </a:lnTo>
                <a:lnTo>
                  <a:pt x="83874" y="210070"/>
                </a:lnTo>
                <a:lnTo>
                  <a:pt x="83874" y="255789"/>
                </a:lnTo>
                <a:lnTo>
                  <a:pt x="136671" y="255789"/>
                </a:lnTo>
                <a:lnTo>
                  <a:pt x="136671" y="292009"/>
                </a:lnTo>
                <a:lnTo>
                  <a:pt x="83874" y="292009"/>
                </a:lnTo>
                <a:lnTo>
                  <a:pt x="83874" y="337728"/>
                </a:lnTo>
                <a:lnTo>
                  <a:pt x="136671" y="337728"/>
                </a:lnTo>
                <a:lnTo>
                  <a:pt x="136671" y="380281"/>
                </a:lnTo>
                <a:lnTo>
                  <a:pt x="83874" y="380281"/>
                </a:lnTo>
                <a:lnTo>
                  <a:pt x="83874" y="426000"/>
                </a:lnTo>
                <a:lnTo>
                  <a:pt x="136671" y="426000"/>
                </a:lnTo>
                <a:lnTo>
                  <a:pt x="136671" y="467561"/>
                </a:lnTo>
                <a:lnTo>
                  <a:pt x="83874" y="467561"/>
                </a:lnTo>
                <a:lnTo>
                  <a:pt x="83874" y="513280"/>
                </a:lnTo>
                <a:lnTo>
                  <a:pt x="136671" y="513280"/>
                </a:lnTo>
                <a:lnTo>
                  <a:pt x="136671" y="562707"/>
                </a:lnTo>
                <a:lnTo>
                  <a:pt x="83874" y="562707"/>
                </a:lnTo>
                <a:lnTo>
                  <a:pt x="83874" y="608426"/>
                </a:lnTo>
                <a:lnTo>
                  <a:pt x="136671" y="608426"/>
                </a:lnTo>
                <a:lnTo>
                  <a:pt x="136671" y="645568"/>
                </a:lnTo>
                <a:lnTo>
                  <a:pt x="83874" y="645568"/>
                </a:lnTo>
                <a:lnTo>
                  <a:pt x="83874" y="691287"/>
                </a:lnTo>
                <a:lnTo>
                  <a:pt x="136671" y="691287"/>
                </a:lnTo>
                <a:lnTo>
                  <a:pt x="136671" y="732848"/>
                </a:lnTo>
                <a:lnTo>
                  <a:pt x="83874" y="732848"/>
                </a:lnTo>
                <a:lnTo>
                  <a:pt x="83874" y="778567"/>
                </a:lnTo>
                <a:lnTo>
                  <a:pt x="136671" y="778567"/>
                </a:lnTo>
                <a:lnTo>
                  <a:pt x="136671" y="810228"/>
                </a:lnTo>
                <a:lnTo>
                  <a:pt x="83874" y="810228"/>
                </a:lnTo>
                <a:lnTo>
                  <a:pt x="83874" y="855947"/>
                </a:lnTo>
                <a:lnTo>
                  <a:pt x="136671" y="855947"/>
                </a:lnTo>
                <a:lnTo>
                  <a:pt x="136671" y="891157"/>
                </a:lnTo>
                <a:lnTo>
                  <a:pt x="83874" y="891157"/>
                </a:lnTo>
                <a:lnTo>
                  <a:pt x="83874" y="936876"/>
                </a:lnTo>
                <a:lnTo>
                  <a:pt x="136671" y="936876"/>
                </a:lnTo>
                <a:lnTo>
                  <a:pt x="136671" y="988581"/>
                </a:lnTo>
                <a:lnTo>
                  <a:pt x="0" y="988581"/>
                </a:lnTo>
                <a:lnTo>
                  <a:pt x="0" y="936876"/>
                </a:lnTo>
                <a:lnTo>
                  <a:pt x="40797" y="936876"/>
                </a:lnTo>
                <a:lnTo>
                  <a:pt x="40797" y="891157"/>
                </a:lnTo>
                <a:lnTo>
                  <a:pt x="0" y="891157"/>
                </a:lnTo>
                <a:lnTo>
                  <a:pt x="0" y="855947"/>
                </a:lnTo>
                <a:lnTo>
                  <a:pt x="40797" y="855947"/>
                </a:lnTo>
                <a:lnTo>
                  <a:pt x="40797" y="810228"/>
                </a:lnTo>
                <a:lnTo>
                  <a:pt x="0" y="810228"/>
                </a:lnTo>
                <a:lnTo>
                  <a:pt x="0" y="778567"/>
                </a:lnTo>
                <a:lnTo>
                  <a:pt x="40797" y="778567"/>
                </a:lnTo>
                <a:lnTo>
                  <a:pt x="40797" y="732848"/>
                </a:lnTo>
                <a:lnTo>
                  <a:pt x="0" y="732848"/>
                </a:lnTo>
                <a:lnTo>
                  <a:pt x="0" y="691287"/>
                </a:lnTo>
                <a:lnTo>
                  <a:pt x="40797" y="691287"/>
                </a:lnTo>
                <a:lnTo>
                  <a:pt x="40797" y="645568"/>
                </a:lnTo>
                <a:lnTo>
                  <a:pt x="0" y="645568"/>
                </a:lnTo>
                <a:lnTo>
                  <a:pt x="0" y="608426"/>
                </a:lnTo>
                <a:lnTo>
                  <a:pt x="40797" y="608426"/>
                </a:lnTo>
                <a:lnTo>
                  <a:pt x="40797" y="562707"/>
                </a:lnTo>
                <a:lnTo>
                  <a:pt x="0" y="562707"/>
                </a:lnTo>
                <a:lnTo>
                  <a:pt x="0" y="513280"/>
                </a:lnTo>
                <a:lnTo>
                  <a:pt x="40797" y="513280"/>
                </a:lnTo>
                <a:lnTo>
                  <a:pt x="40797" y="467561"/>
                </a:lnTo>
                <a:lnTo>
                  <a:pt x="0" y="467561"/>
                </a:lnTo>
                <a:lnTo>
                  <a:pt x="0" y="426000"/>
                </a:lnTo>
                <a:lnTo>
                  <a:pt x="40797" y="426000"/>
                </a:lnTo>
                <a:lnTo>
                  <a:pt x="40797" y="380281"/>
                </a:lnTo>
                <a:lnTo>
                  <a:pt x="0" y="380281"/>
                </a:lnTo>
                <a:lnTo>
                  <a:pt x="0" y="337728"/>
                </a:lnTo>
                <a:lnTo>
                  <a:pt x="40797" y="337728"/>
                </a:lnTo>
                <a:lnTo>
                  <a:pt x="40797" y="292009"/>
                </a:lnTo>
                <a:lnTo>
                  <a:pt x="0" y="292009"/>
                </a:lnTo>
                <a:lnTo>
                  <a:pt x="0" y="255789"/>
                </a:lnTo>
                <a:lnTo>
                  <a:pt x="40797" y="255789"/>
                </a:lnTo>
                <a:lnTo>
                  <a:pt x="40797" y="210070"/>
                </a:lnTo>
                <a:lnTo>
                  <a:pt x="0" y="210070"/>
                </a:lnTo>
                <a:lnTo>
                  <a:pt x="0" y="168509"/>
                </a:lnTo>
                <a:lnTo>
                  <a:pt x="40797" y="168509"/>
                </a:lnTo>
                <a:lnTo>
                  <a:pt x="40797" y="122790"/>
                </a:lnTo>
                <a:lnTo>
                  <a:pt x="0" y="122790"/>
                </a:lnTo>
                <a:lnTo>
                  <a:pt x="0" y="85648"/>
                </a:lnTo>
                <a:lnTo>
                  <a:pt x="40797" y="85648"/>
                </a:lnTo>
                <a:lnTo>
                  <a:pt x="40797" y="39929"/>
                </a:lnTo>
                <a:lnTo>
                  <a:pt x="0" y="399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16200000">
            <a:off x="6226332" y="-408042"/>
            <a:ext cx="136670" cy="38068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16200000">
            <a:off x="3282931" y="1443968"/>
            <a:ext cx="136672" cy="1028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137178" y="1747669"/>
            <a:ext cx="21626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37178" y="1563705"/>
            <a:ext cx="0" cy="335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294454" y="1563705"/>
            <a:ext cx="0" cy="335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73312" y="1868875"/>
            <a:ext cx="129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Bending joint</a:t>
            </a:r>
          </a:p>
          <a:p>
            <a:pPr algn="ctr"/>
            <a:r>
              <a:rPr lang="en-US" altLang="ko-KR" sz="1600" dirty="0" smtClean="0"/>
              <a:t>75mm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402668" y="1747669"/>
            <a:ext cx="98858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402668" y="1563705"/>
            <a:ext cx="0" cy="335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385840" y="1563705"/>
            <a:ext cx="0" cy="335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13443" y="1868875"/>
            <a:ext cx="1190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Y</a:t>
            </a:r>
            <a:r>
              <a:rPr lang="en-US" altLang="ko-KR" sz="1600" dirty="0" smtClean="0"/>
              <a:t>awing joint</a:t>
            </a:r>
          </a:p>
          <a:p>
            <a:pPr algn="ctr"/>
            <a:r>
              <a:rPr lang="en-US" altLang="ko-KR" sz="1600" dirty="0" smtClean="0"/>
              <a:t>25mm</a:t>
            </a:r>
            <a:endParaRPr lang="ko-KR" altLang="en-US" sz="1600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4385840" y="1747669"/>
            <a:ext cx="381224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385840" y="1563705"/>
            <a:ext cx="0" cy="335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198081" y="1563705"/>
            <a:ext cx="0" cy="335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98877" y="1868875"/>
            <a:ext cx="986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Rigid part</a:t>
            </a:r>
          </a:p>
          <a:p>
            <a:pPr algn="ctr"/>
            <a:r>
              <a:rPr lang="en-US" altLang="ko-KR" sz="1600" dirty="0" smtClean="0"/>
              <a:t>138mm</a:t>
            </a:r>
            <a:endParaRPr lang="ko-KR" altLang="en-US" sz="1600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3294454" y="1747669"/>
            <a:ext cx="10821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786794" y="2296602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5mm</a:t>
            </a:r>
            <a:endParaRPr lang="ko-KR" altLang="en-US" sz="1600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3150505" y="1798223"/>
            <a:ext cx="207526" cy="492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 rot="5400000" flipV="1">
            <a:off x="-268634" y="4291620"/>
            <a:ext cx="3290381" cy="63690"/>
            <a:chOff x="1029596" y="1199757"/>
            <a:chExt cx="7060903" cy="136674"/>
          </a:xfrm>
        </p:grpSpPr>
        <p:sp>
          <p:nvSpPr>
            <p:cNvPr id="37" name="직사각형 36"/>
            <p:cNvSpPr/>
            <p:nvPr/>
          </p:nvSpPr>
          <p:spPr>
            <a:xfrm rot="16200000">
              <a:off x="2042604" y="186750"/>
              <a:ext cx="136671" cy="216268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6200000">
              <a:off x="3721043" y="773804"/>
              <a:ext cx="136671" cy="98858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16200000">
              <a:off x="6118750" y="-635318"/>
              <a:ext cx="136670" cy="380682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 rot="16200000">
              <a:off x="3175349" y="1216692"/>
              <a:ext cx="136672" cy="1028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1376556" y="4675509"/>
            <a:ext cx="1211046" cy="1293147"/>
            <a:chOff x="2679212" y="2705325"/>
            <a:chExt cx="1211046" cy="1293147"/>
          </a:xfrm>
        </p:grpSpPr>
        <p:cxnSp>
          <p:nvCxnSpPr>
            <p:cNvPr id="45" name="직선 화살표 연결선 44"/>
            <p:cNvCxnSpPr/>
            <p:nvPr/>
          </p:nvCxnSpPr>
          <p:spPr>
            <a:xfrm>
              <a:off x="2679212" y="3993060"/>
              <a:ext cx="121104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 flipV="1">
              <a:off x="2684623" y="3105294"/>
              <a:ext cx="499153" cy="893177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V="1">
              <a:off x="2679212" y="2705325"/>
              <a:ext cx="0" cy="1293147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582959" y="5793967"/>
                <a:ext cx="3463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959" y="5793967"/>
                <a:ext cx="346377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845470" y="5037325"/>
                <a:ext cx="3500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470" y="5037325"/>
                <a:ext cx="350096" cy="338554"/>
              </a:xfrm>
              <a:prstGeom prst="rect">
                <a:avLst/>
              </a:prstGeom>
              <a:blipFill rotWithShape="0"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046162" y="4665784"/>
                <a:ext cx="3340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62" y="4665784"/>
                <a:ext cx="334066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그룹 59"/>
          <p:cNvGrpSpPr/>
          <p:nvPr/>
        </p:nvGrpSpPr>
        <p:grpSpPr>
          <a:xfrm>
            <a:off x="1103817" y="3911610"/>
            <a:ext cx="545477" cy="544007"/>
            <a:chOff x="2892568" y="3189986"/>
            <a:chExt cx="1518832" cy="1514740"/>
          </a:xfrm>
        </p:grpSpPr>
        <p:sp>
          <p:nvSpPr>
            <p:cNvPr id="56" name="원호 55"/>
            <p:cNvSpPr/>
            <p:nvPr/>
          </p:nvSpPr>
          <p:spPr>
            <a:xfrm rot="18814206">
              <a:off x="2896660" y="3189986"/>
              <a:ext cx="1514740" cy="151474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2892568" y="3393045"/>
              <a:ext cx="1460705" cy="232808"/>
              <a:chOff x="2892568" y="3393045"/>
              <a:chExt cx="1460705" cy="232808"/>
            </a:xfrm>
          </p:grpSpPr>
          <p:sp>
            <p:nvSpPr>
              <p:cNvPr id="57" name="이등변 삼각형 56"/>
              <p:cNvSpPr/>
              <p:nvPr/>
            </p:nvSpPr>
            <p:spPr>
              <a:xfrm rot="13287591">
                <a:off x="2892568" y="3393045"/>
                <a:ext cx="270058" cy="23280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이등변 삼각형 57"/>
              <p:cNvSpPr/>
              <p:nvPr/>
            </p:nvSpPr>
            <p:spPr>
              <a:xfrm rot="8312409" flipH="1">
                <a:off x="4083215" y="3393045"/>
                <a:ext cx="270058" cy="23280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1212227" y="3089989"/>
            <a:ext cx="392347" cy="791929"/>
            <a:chOff x="3057114" y="2988988"/>
            <a:chExt cx="686231" cy="1385117"/>
          </a:xfrm>
        </p:grpSpPr>
        <p:sp>
          <p:nvSpPr>
            <p:cNvPr id="62" name="원호 61"/>
            <p:cNvSpPr/>
            <p:nvPr/>
          </p:nvSpPr>
          <p:spPr>
            <a:xfrm rot="16200000">
              <a:off x="2724390" y="3406498"/>
              <a:ext cx="1385117" cy="550098"/>
            </a:xfrm>
            <a:prstGeom prst="arc">
              <a:avLst>
                <a:gd name="adj1" fmla="val 16200000"/>
                <a:gd name="adj2" fmla="val 187638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3057114" y="3273986"/>
              <a:ext cx="686231" cy="425570"/>
              <a:chOff x="3057114" y="3273986"/>
              <a:chExt cx="686231" cy="425570"/>
            </a:xfrm>
          </p:grpSpPr>
          <p:sp>
            <p:nvSpPr>
              <p:cNvPr id="64" name="이등변 삼각형 63"/>
              <p:cNvSpPr/>
              <p:nvPr/>
            </p:nvSpPr>
            <p:spPr>
              <a:xfrm rot="10800000">
                <a:off x="3057114" y="3525149"/>
                <a:ext cx="202313" cy="17440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이등변 삼각형 65"/>
              <p:cNvSpPr/>
              <p:nvPr/>
            </p:nvSpPr>
            <p:spPr>
              <a:xfrm rot="10800000" flipH="1">
                <a:off x="3541032" y="3273986"/>
                <a:ext cx="202313" cy="17440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4" name="슬라이드 번호 개체 틀 9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654B-55F7-4C03-8177-B850444E8F23}" type="slidenum">
              <a:rPr lang="ko-KR" altLang="en-US" smtClean="0"/>
              <a:t>1</a:t>
            </a:fld>
            <a:endParaRPr lang="ko-KR" altLang="en-US"/>
          </a:p>
        </p:txBody>
      </p:sp>
      <p:grpSp>
        <p:nvGrpSpPr>
          <p:cNvPr id="102" name="그룹 101"/>
          <p:cNvGrpSpPr/>
          <p:nvPr/>
        </p:nvGrpSpPr>
        <p:grpSpPr>
          <a:xfrm>
            <a:off x="3231104" y="2716222"/>
            <a:ext cx="4966977" cy="3681381"/>
            <a:chOff x="3538566" y="2363168"/>
            <a:chExt cx="4966977" cy="3681381"/>
          </a:xfrm>
        </p:grpSpPr>
        <p:grpSp>
          <p:nvGrpSpPr>
            <p:cNvPr id="92" name="그룹 91"/>
            <p:cNvGrpSpPr/>
            <p:nvPr/>
          </p:nvGrpSpPr>
          <p:grpSpPr>
            <a:xfrm>
              <a:off x="3909266" y="3129567"/>
              <a:ext cx="2063164" cy="2914982"/>
              <a:chOff x="3909266" y="3129567"/>
              <a:chExt cx="2063164" cy="2914982"/>
            </a:xfrm>
          </p:grpSpPr>
          <p:sp>
            <p:nvSpPr>
              <p:cNvPr id="91" name="원호 90"/>
              <p:cNvSpPr/>
              <p:nvPr/>
            </p:nvSpPr>
            <p:spPr>
              <a:xfrm rot="20820749">
                <a:off x="3909266" y="3353704"/>
                <a:ext cx="969150" cy="969150"/>
              </a:xfrm>
              <a:prstGeom prst="arc">
                <a:avLst>
                  <a:gd name="adj1" fmla="val 19727553"/>
                  <a:gd name="adj2" fmla="val 0"/>
                </a:avLst>
              </a:prstGeom>
              <a:ln w="38100"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7" name="그룹 76"/>
              <p:cNvGrpSpPr/>
              <p:nvPr/>
            </p:nvGrpSpPr>
            <p:grpSpPr>
              <a:xfrm>
                <a:off x="4036681" y="3129567"/>
                <a:ext cx="1935749" cy="2914982"/>
                <a:chOff x="4187675" y="3173451"/>
                <a:chExt cx="1935749" cy="2914982"/>
              </a:xfrm>
            </p:grpSpPr>
            <p:cxnSp>
              <p:nvCxnSpPr>
                <p:cNvPr id="71" name="직선 화살표 연결선 70"/>
                <p:cNvCxnSpPr/>
                <p:nvPr/>
              </p:nvCxnSpPr>
              <p:spPr>
                <a:xfrm>
                  <a:off x="4187675" y="4838549"/>
                  <a:ext cx="178787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5" name="그룹 74"/>
                <p:cNvGrpSpPr/>
                <p:nvPr/>
              </p:nvGrpSpPr>
              <p:grpSpPr>
                <a:xfrm>
                  <a:off x="4319806" y="3173451"/>
                  <a:ext cx="770478" cy="2914982"/>
                  <a:chOff x="4352270" y="2731194"/>
                  <a:chExt cx="770478" cy="2914982"/>
                </a:xfrm>
              </p:grpSpPr>
              <p:sp>
                <p:nvSpPr>
                  <p:cNvPr id="73" name="원호 72"/>
                  <p:cNvSpPr/>
                  <p:nvPr/>
                </p:nvSpPr>
                <p:spPr>
                  <a:xfrm rot="19263004">
                    <a:off x="4352270" y="2731194"/>
                    <a:ext cx="649336" cy="1160945"/>
                  </a:xfrm>
                  <a:prstGeom prst="arc">
                    <a:avLst>
                      <a:gd name="adj1" fmla="val 16971765"/>
                      <a:gd name="adj2" fmla="val 0"/>
                    </a:avLst>
                  </a:prstGeom>
                  <a:ln w="381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" name="원호 73"/>
                  <p:cNvSpPr/>
                  <p:nvPr/>
                </p:nvSpPr>
                <p:spPr>
                  <a:xfrm>
                    <a:off x="4793838" y="3146409"/>
                    <a:ext cx="328910" cy="2499767"/>
                  </a:xfrm>
                  <a:prstGeom prst="arc">
                    <a:avLst>
                      <a:gd name="adj1" fmla="val 16468664"/>
                      <a:gd name="adj2" fmla="val 0"/>
                    </a:avLst>
                  </a:prstGeom>
                  <a:ln w="38100">
                    <a:solidFill>
                      <a:srgbClr val="59595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5773328" y="4835061"/>
                      <a:ext cx="35009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ko-KR" altLang="en-US" sz="1600" dirty="0"/>
                    </a:p>
                  </p:txBody>
                </p:sp>
              </mc:Choice>
              <mc:Fallback xmlns="">
                <p:sp>
                  <p:nvSpPr>
                    <p:cNvPr id="76" name="TextBox 7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73328" y="4835061"/>
                      <a:ext cx="350096" cy="338554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b="-3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8" name="그룹 77"/>
            <p:cNvGrpSpPr/>
            <p:nvPr/>
          </p:nvGrpSpPr>
          <p:grpSpPr>
            <a:xfrm>
              <a:off x="6156171" y="3352650"/>
              <a:ext cx="2073145" cy="2691899"/>
              <a:chOff x="4048419" y="3396534"/>
              <a:chExt cx="2073145" cy="2691899"/>
            </a:xfrm>
          </p:grpSpPr>
          <p:cxnSp>
            <p:nvCxnSpPr>
              <p:cNvPr id="79" name="직선 화살표 연결선 78"/>
              <p:cNvCxnSpPr/>
              <p:nvPr/>
            </p:nvCxnSpPr>
            <p:spPr>
              <a:xfrm>
                <a:off x="4187675" y="4838549"/>
                <a:ext cx="178787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그룹 79"/>
              <p:cNvGrpSpPr/>
              <p:nvPr/>
            </p:nvGrpSpPr>
            <p:grpSpPr>
              <a:xfrm>
                <a:off x="4048419" y="3396534"/>
                <a:ext cx="1036454" cy="2691899"/>
                <a:chOff x="4080883" y="2954277"/>
                <a:chExt cx="1036454" cy="2691899"/>
              </a:xfrm>
            </p:grpSpPr>
            <p:sp>
              <p:nvSpPr>
                <p:cNvPr id="82" name="원호 81"/>
                <p:cNvSpPr/>
                <p:nvPr/>
              </p:nvSpPr>
              <p:spPr>
                <a:xfrm rot="20820749">
                  <a:off x="4080883" y="2954277"/>
                  <a:ext cx="969150" cy="969150"/>
                </a:xfrm>
                <a:prstGeom prst="arc">
                  <a:avLst>
                    <a:gd name="adj1" fmla="val 19727553"/>
                    <a:gd name="adj2" fmla="val 0"/>
                  </a:avLst>
                </a:prstGeom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원호 82"/>
                <p:cNvSpPr/>
                <p:nvPr/>
              </p:nvSpPr>
              <p:spPr>
                <a:xfrm>
                  <a:off x="4788427" y="3146409"/>
                  <a:ext cx="328910" cy="2499767"/>
                </a:xfrm>
                <a:prstGeom prst="arc">
                  <a:avLst>
                    <a:gd name="adj1" fmla="val 16468664"/>
                    <a:gd name="adj2" fmla="val 0"/>
                  </a:avLst>
                </a:prstGeom>
                <a:ln w="38100">
                  <a:solidFill>
                    <a:srgbClr val="59595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5775187" y="4835061"/>
                    <a:ext cx="34637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5187" y="4835061"/>
                    <a:ext cx="346377" cy="33855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1" name="그룹 100"/>
            <p:cNvGrpSpPr/>
            <p:nvPr/>
          </p:nvGrpSpPr>
          <p:grpSpPr>
            <a:xfrm>
              <a:off x="3538566" y="2363168"/>
              <a:ext cx="4966977" cy="3316256"/>
              <a:chOff x="3538566" y="2363168"/>
              <a:chExt cx="4966977" cy="3316256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4440207" y="2493609"/>
                <a:ext cx="3366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How to implement the data table</a:t>
                </a:r>
                <a:endParaRPr lang="ko-KR" altLang="en-US" b="1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213454" y="4837315"/>
                <a:ext cx="1420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Bending data</a:t>
                </a:r>
                <a:endParaRPr lang="ko-KR" altLang="en-US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535593" y="4837315"/>
                <a:ext cx="1307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Yawing data</a:t>
                </a:r>
                <a:endParaRPr lang="ko-KR" altLang="en-US" dirty="0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4691034" y="3452796"/>
                <a:ext cx="96982" cy="9698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931188" y="3447800"/>
                <a:ext cx="96982" cy="9698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538566" y="2363168"/>
                <a:ext cx="4966977" cy="3316256"/>
              </a:xfrm>
              <a:prstGeom prst="rect">
                <a:avLst/>
              </a:prstGeom>
              <a:noFill/>
              <a:ln>
                <a:solidFill>
                  <a:srgbClr val="595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4047017" y="5249296"/>
                <a:ext cx="41822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(* These data have been interpolated through motor resolution)</a:t>
                </a:r>
                <a:endParaRPr lang="ko-KR" altLang="en-US" sz="1200" dirty="0"/>
              </a:p>
            </p:txBody>
          </p:sp>
        </p:grpSp>
      </p:grpSp>
      <p:sp>
        <p:nvSpPr>
          <p:cNvPr id="104" name="TextBox 103"/>
          <p:cNvSpPr txBox="1"/>
          <p:nvPr/>
        </p:nvSpPr>
        <p:spPr>
          <a:xfrm>
            <a:off x="1693289" y="3077635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</a:t>
            </a:r>
            <a:r>
              <a:rPr lang="en-US" altLang="ko-KR" sz="1400" dirty="0" smtClean="0"/>
              <a:t>ending</a:t>
            </a:r>
            <a:endParaRPr lang="ko-KR" alt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731709" y="3829137"/>
            <a:ext cx="69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Yawing</a:t>
            </a:r>
            <a:endParaRPr lang="ko-KR" alt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617932" y="1357548"/>
            <a:ext cx="1677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Continuum manipulator</a:t>
            </a:r>
            <a:endParaRPr lang="ko-KR" altLang="en-US" sz="1200" dirty="0"/>
          </a:p>
        </p:txBody>
      </p:sp>
      <p:sp>
        <p:nvSpPr>
          <p:cNvPr id="89" name="직사각형 88"/>
          <p:cNvSpPr/>
          <p:nvPr/>
        </p:nvSpPr>
        <p:spPr>
          <a:xfrm rot="16200000">
            <a:off x="1014735" y="1443968"/>
            <a:ext cx="136672" cy="1028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/>
          <p:cNvCxnSpPr/>
          <p:nvPr/>
        </p:nvCxnSpPr>
        <p:spPr>
          <a:xfrm>
            <a:off x="1023553" y="1563705"/>
            <a:ext cx="0" cy="335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137178" y="1563705"/>
            <a:ext cx="0" cy="335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1028964" y="1747669"/>
            <a:ext cx="10821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 flipV="1">
            <a:off x="885015" y="1798223"/>
            <a:ext cx="207526" cy="492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06114" y="2296602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6</a:t>
            </a:r>
            <a:r>
              <a:rPr lang="en-US" altLang="ko-KR" sz="1600" dirty="0" smtClean="0"/>
              <a:t>mm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5911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1831" y="530503"/>
            <a:ext cx="5356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Annotation of </a:t>
            </a:r>
            <a:r>
              <a:rPr lang="en-US" altLang="ko-KR" sz="2000" b="1" dirty="0" smtClean="0"/>
              <a:t>the codes for calculating FK and IK</a:t>
            </a:r>
            <a:endParaRPr lang="ko-KR" altLang="en-US" sz="2000" b="1" dirty="0"/>
          </a:p>
        </p:txBody>
      </p:sp>
      <p:sp>
        <p:nvSpPr>
          <p:cNvPr id="94" name="슬라이드 번호 개체 틀 9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654B-55F7-4C03-8177-B850444E8F23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728848" y="1087951"/>
            <a:ext cx="3845283" cy="1596255"/>
            <a:chOff x="4992500" y="2830377"/>
            <a:chExt cx="3845283" cy="1596255"/>
          </a:xfrm>
        </p:grpSpPr>
        <p:sp>
          <p:nvSpPr>
            <p:cNvPr id="133" name="TextBox 132"/>
            <p:cNvSpPr txBox="1"/>
            <p:nvPr/>
          </p:nvSpPr>
          <p:spPr>
            <a:xfrm>
              <a:off x="4992500" y="3214817"/>
              <a:ext cx="3845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bend_data</a:t>
              </a:r>
              <a:r>
                <a:rPr lang="en-US" altLang="ko-KR" dirty="0" smtClean="0"/>
                <a:t>/</a:t>
              </a:r>
              <a:r>
                <a:rPr lang="en-US" altLang="ko-KR" dirty="0" err="1" smtClean="0"/>
                <a:t>yaw_data</a:t>
              </a:r>
              <a:r>
                <a:rPr lang="en-US" altLang="ko-KR" dirty="0" smtClean="0"/>
                <a:t>/</a:t>
              </a:r>
              <a:r>
                <a:rPr lang="en-US" altLang="ko-KR" dirty="0" err="1" smtClean="0"/>
                <a:t>bend_base_data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90926" y="2830377"/>
              <a:ext cx="1048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(csv files)</a:t>
              </a:r>
              <a:endParaRPr lang="ko-KR" alt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261557" y="3687968"/>
              <a:ext cx="350140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Row = how much the motor move</a:t>
              </a:r>
            </a:p>
            <a:p>
              <a:r>
                <a:rPr lang="en-US" altLang="ko-KR" sz="1400" dirty="0" smtClean="0"/>
                <a:t>1</a:t>
              </a:r>
              <a:r>
                <a:rPr lang="en-US" altLang="ko-KR" sz="1400" baseline="30000" dirty="0" smtClean="0"/>
                <a:t>st</a:t>
              </a:r>
              <a:r>
                <a:rPr lang="en-US" altLang="ko-KR" sz="1400" dirty="0" smtClean="0"/>
                <a:t> column = orientation of end-effector</a:t>
              </a:r>
            </a:p>
            <a:p>
              <a:r>
                <a:rPr lang="en-US" altLang="ko-KR" sz="1400" dirty="0" smtClean="0"/>
                <a:t>2</a:t>
              </a:r>
              <a:r>
                <a:rPr lang="en-US" altLang="ko-KR" sz="1400" baseline="30000" dirty="0" smtClean="0"/>
                <a:t>nd</a:t>
              </a:r>
              <a:r>
                <a:rPr lang="en-US" altLang="ko-KR" sz="1400" dirty="0" smtClean="0"/>
                <a:t> and 3</a:t>
              </a:r>
              <a:r>
                <a:rPr lang="en-US" altLang="ko-KR" sz="1400" baseline="30000" dirty="0" smtClean="0"/>
                <a:t>rd</a:t>
              </a:r>
              <a:r>
                <a:rPr lang="en-US" altLang="ko-KR" sz="1400" dirty="0" smtClean="0"/>
                <a:t> columns = position of end-effector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937496" y="3149866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923595" y="3149866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2</a:t>
              </a:r>
              <a:endParaRPr lang="ko-KR" altLang="en-US" sz="105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8515350" y="3149866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3</a:t>
              </a:r>
              <a:endParaRPr lang="ko-KR" altLang="en-US" sz="105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24639" y="2788025"/>
            <a:ext cx="4564346" cy="3670739"/>
            <a:chOff x="324639" y="2788025"/>
            <a:chExt cx="4564346" cy="3670739"/>
          </a:xfrm>
        </p:grpSpPr>
        <p:grpSp>
          <p:nvGrpSpPr>
            <p:cNvPr id="22" name="그룹 21"/>
            <p:cNvGrpSpPr/>
            <p:nvPr/>
          </p:nvGrpSpPr>
          <p:grpSpPr>
            <a:xfrm>
              <a:off x="568935" y="3307922"/>
              <a:ext cx="4320050" cy="3150842"/>
              <a:chOff x="568935" y="1067815"/>
              <a:chExt cx="4320050" cy="3150842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568935" y="1303675"/>
                <a:ext cx="4320050" cy="2914982"/>
                <a:chOff x="568935" y="1303675"/>
                <a:chExt cx="4320050" cy="2914982"/>
              </a:xfrm>
            </p:grpSpPr>
            <p:grpSp>
              <p:nvGrpSpPr>
                <p:cNvPr id="88" name="그룹 87"/>
                <p:cNvGrpSpPr/>
                <p:nvPr/>
              </p:nvGrpSpPr>
              <p:grpSpPr>
                <a:xfrm>
                  <a:off x="568935" y="1303675"/>
                  <a:ext cx="4320050" cy="2914982"/>
                  <a:chOff x="3909266" y="3129567"/>
                  <a:chExt cx="4320050" cy="2914982"/>
                </a:xfrm>
              </p:grpSpPr>
              <p:grpSp>
                <p:nvGrpSpPr>
                  <p:cNvPr id="89" name="그룹 88"/>
                  <p:cNvGrpSpPr/>
                  <p:nvPr/>
                </p:nvGrpSpPr>
                <p:grpSpPr>
                  <a:xfrm>
                    <a:off x="3909266" y="3129567"/>
                    <a:ext cx="2063164" cy="2914982"/>
                    <a:chOff x="3909266" y="3129567"/>
                    <a:chExt cx="2063164" cy="2914982"/>
                  </a:xfrm>
                </p:grpSpPr>
                <p:sp>
                  <p:nvSpPr>
                    <p:cNvPr id="122" name="원호 121"/>
                    <p:cNvSpPr/>
                    <p:nvPr/>
                  </p:nvSpPr>
                  <p:spPr>
                    <a:xfrm rot="20820749">
                      <a:off x="3909266" y="3353704"/>
                      <a:ext cx="969150" cy="969150"/>
                    </a:xfrm>
                    <a:prstGeom prst="arc">
                      <a:avLst>
                        <a:gd name="adj1" fmla="val 19727553"/>
                        <a:gd name="adj2" fmla="val 0"/>
                      </a:avLst>
                    </a:prstGeom>
                    <a:ln w="38100">
                      <a:solidFill>
                        <a:srgbClr val="59595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23" name="그룹 122"/>
                    <p:cNvGrpSpPr/>
                    <p:nvPr/>
                  </p:nvGrpSpPr>
                  <p:grpSpPr>
                    <a:xfrm>
                      <a:off x="4036681" y="3129567"/>
                      <a:ext cx="1935749" cy="2914982"/>
                      <a:chOff x="4187675" y="3173451"/>
                      <a:chExt cx="1935749" cy="2914982"/>
                    </a:xfrm>
                  </p:grpSpPr>
                  <p:cxnSp>
                    <p:nvCxnSpPr>
                      <p:cNvPr id="124" name="직선 화살표 연결선 123"/>
                      <p:cNvCxnSpPr/>
                      <p:nvPr/>
                    </p:nvCxnSpPr>
                    <p:spPr>
                      <a:xfrm>
                        <a:off x="4187675" y="4838549"/>
                        <a:ext cx="1787870" cy="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5" name="그룹 124"/>
                      <p:cNvGrpSpPr/>
                      <p:nvPr/>
                    </p:nvGrpSpPr>
                    <p:grpSpPr>
                      <a:xfrm>
                        <a:off x="4319806" y="3173451"/>
                        <a:ext cx="770478" cy="2914982"/>
                        <a:chOff x="4352270" y="2731194"/>
                        <a:chExt cx="770478" cy="2914982"/>
                      </a:xfrm>
                    </p:grpSpPr>
                    <p:sp>
                      <p:nvSpPr>
                        <p:cNvPr id="127" name="원호 126"/>
                        <p:cNvSpPr/>
                        <p:nvPr/>
                      </p:nvSpPr>
                      <p:spPr>
                        <a:xfrm rot="19263004">
                          <a:off x="4352270" y="2731194"/>
                          <a:ext cx="649336" cy="1160945"/>
                        </a:xfrm>
                        <a:prstGeom prst="arc">
                          <a:avLst>
                            <a:gd name="adj1" fmla="val 16971765"/>
                            <a:gd name="adj2" fmla="val 0"/>
                          </a:avLst>
                        </a:prstGeom>
                        <a:ln w="3810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28" name="원호 127"/>
                        <p:cNvSpPr/>
                        <p:nvPr/>
                      </p:nvSpPr>
                      <p:spPr>
                        <a:xfrm>
                          <a:off x="4793838" y="3146409"/>
                          <a:ext cx="328910" cy="2499767"/>
                        </a:xfrm>
                        <a:prstGeom prst="arc">
                          <a:avLst>
                            <a:gd name="adj1" fmla="val 16468664"/>
                            <a:gd name="adj2" fmla="val 0"/>
                          </a:avLst>
                        </a:prstGeom>
                        <a:ln w="38100">
                          <a:solidFill>
                            <a:srgbClr val="595959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26" name="TextBox 125"/>
                          <p:cNvSpPr txBox="1"/>
                          <p:nvPr/>
                        </p:nvSpPr>
                        <p:spPr>
                          <a:xfrm>
                            <a:off x="5773328" y="4835061"/>
                            <a:ext cx="350096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ko-KR" altLang="en-US" sz="16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76" name="TextBox 75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773328" y="4835061"/>
                            <a:ext cx="350096" cy="338554"/>
                          </a:xfrm>
                          <a:prstGeom prst="rect">
                            <a:avLst/>
                          </a:prstGeom>
                          <a:blipFill rotWithShape="0">
                            <a:blip r:embed="rId6"/>
                            <a:stretch>
                              <a:fillRect b="-3571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90" name="그룹 89"/>
                  <p:cNvGrpSpPr/>
                  <p:nvPr/>
                </p:nvGrpSpPr>
                <p:grpSpPr>
                  <a:xfrm>
                    <a:off x="6156171" y="3352650"/>
                    <a:ext cx="2073145" cy="2691899"/>
                    <a:chOff x="4048419" y="3396534"/>
                    <a:chExt cx="2073145" cy="2691899"/>
                  </a:xfrm>
                </p:grpSpPr>
                <p:cxnSp>
                  <p:nvCxnSpPr>
                    <p:cNvPr id="117" name="직선 화살표 연결선 116"/>
                    <p:cNvCxnSpPr/>
                    <p:nvPr/>
                  </p:nvCxnSpPr>
                  <p:spPr>
                    <a:xfrm>
                      <a:off x="4187675" y="4838549"/>
                      <a:ext cx="1787870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그룹 117"/>
                    <p:cNvGrpSpPr/>
                    <p:nvPr/>
                  </p:nvGrpSpPr>
                  <p:grpSpPr>
                    <a:xfrm>
                      <a:off x="4048419" y="3396534"/>
                      <a:ext cx="1036454" cy="2691899"/>
                      <a:chOff x="4080883" y="2954277"/>
                      <a:chExt cx="1036454" cy="2691899"/>
                    </a:xfrm>
                  </p:grpSpPr>
                  <p:sp>
                    <p:nvSpPr>
                      <p:cNvPr id="120" name="원호 119"/>
                      <p:cNvSpPr/>
                      <p:nvPr/>
                    </p:nvSpPr>
                    <p:spPr>
                      <a:xfrm rot="20820749">
                        <a:off x="4080883" y="2954277"/>
                        <a:ext cx="969150" cy="969150"/>
                      </a:xfrm>
                      <a:prstGeom prst="arc">
                        <a:avLst>
                          <a:gd name="adj1" fmla="val 19727553"/>
                          <a:gd name="adj2" fmla="val 0"/>
                        </a:avLst>
                      </a:prstGeom>
                      <a:ln w="3810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1" name="원호 120"/>
                      <p:cNvSpPr/>
                      <p:nvPr/>
                    </p:nvSpPr>
                    <p:spPr>
                      <a:xfrm>
                        <a:off x="4788427" y="3146409"/>
                        <a:ext cx="328910" cy="2499767"/>
                      </a:xfrm>
                      <a:prstGeom prst="arc">
                        <a:avLst>
                          <a:gd name="adj1" fmla="val 16468664"/>
                          <a:gd name="adj2" fmla="val 0"/>
                        </a:avLst>
                      </a:prstGeom>
                      <a:ln w="38100">
                        <a:solidFill>
                          <a:srgbClr val="595959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9" name="TextBox 118"/>
                        <p:cNvSpPr txBox="1"/>
                        <p:nvPr/>
                      </p:nvSpPr>
                      <p:spPr>
                        <a:xfrm>
                          <a:off x="5775187" y="4835061"/>
                          <a:ext cx="346377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p:txBody>
                    </p:sp>
                  </mc:Choice>
                  <mc:Fallback xmlns="">
                    <p:sp>
                      <p:nvSpPr>
                        <p:cNvPr id="81" name="TextBox 8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775187" y="4835061"/>
                          <a:ext cx="346377" cy="338554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95" name="그룹 94"/>
                  <p:cNvGrpSpPr/>
                  <p:nvPr/>
                </p:nvGrpSpPr>
                <p:grpSpPr>
                  <a:xfrm>
                    <a:off x="4206813" y="3166057"/>
                    <a:ext cx="3636317" cy="2040590"/>
                    <a:chOff x="4206813" y="3166057"/>
                    <a:chExt cx="3636317" cy="2040590"/>
                  </a:xfrm>
                </p:grpSpPr>
                <p:sp>
                  <p:nvSpPr>
                    <p:cNvPr id="103" name="TextBox 102"/>
                    <p:cNvSpPr txBox="1"/>
                    <p:nvPr/>
                  </p:nvSpPr>
                  <p:spPr>
                    <a:xfrm>
                      <a:off x="4213454" y="4837315"/>
                      <a:ext cx="14204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dirty="0" smtClean="0"/>
                        <a:t>Bending data</a:t>
                      </a:r>
                      <a:endParaRPr lang="ko-KR" altLang="en-US" dirty="0"/>
                    </a:p>
                  </p:txBody>
                </p:sp>
                <p:sp>
                  <p:nvSpPr>
                    <p:cNvPr id="109" name="TextBox 108"/>
                    <p:cNvSpPr txBox="1"/>
                    <p:nvPr/>
                  </p:nvSpPr>
                  <p:spPr>
                    <a:xfrm>
                      <a:off x="6535593" y="4837315"/>
                      <a:ext cx="130753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dirty="0" smtClean="0"/>
                        <a:t>Yawing data</a:t>
                      </a:r>
                      <a:endParaRPr lang="ko-KR" altLang="en-US" dirty="0"/>
                    </a:p>
                  </p:txBody>
                </p:sp>
                <p:sp>
                  <p:nvSpPr>
                    <p:cNvPr id="110" name="타원 109"/>
                    <p:cNvSpPr/>
                    <p:nvPr/>
                  </p:nvSpPr>
                  <p:spPr>
                    <a:xfrm>
                      <a:off x="4691034" y="3452796"/>
                      <a:ext cx="96982" cy="96982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1" name="타원 110"/>
                    <p:cNvSpPr/>
                    <p:nvPr/>
                  </p:nvSpPr>
                  <p:spPr>
                    <a:xfrm>
                      <a:off x="6931188" y="3447800"/>
                      <a:ext cx="96982" cy="96982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13" name="직선 화살표 연결선 112"/>
                    <p:cNvCxnSpPr/>
                    <p:nvPr/>
                  </p:nvCxnSpPr>
                  <p:spPr>
                    <a:xfrm>
                      <a:off x="5193234" y="3485954"/>
                      <a:ext cx="1484229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4" name="TextBox 113"/>
                    <p:cNvSpPr txBox="1"/>
                    <p:nvPr/>
                  </p:nvSpPr>
                  <p:spPr>
                    <a:xfrm>
                      <a:off x="5097938" y="3595493"/>
                      <a:ext cx="169334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 smtClean="0"/>
                        <a:t>Rotation and translation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115" name="직사각형 114"/>
                    <p:cNvSpPr/>
                    <p:nvPr/>
                  </p:nvSpPr>
                  <p:spPr>
                    <a:xfrm>
                      <a:off x="5627270" y="4148967"/>
                      <a:ext cx="716863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ko-KR" sz="1200" dirty="0" smtClean="0"/>
                        <a:t>Rotation</a:t>
                      </a:r>
                      <a:endParaRPr lang="ko-KR" altLang="en-US" sz="1200" dirty="0"/>
                    </a:p>
                  </p:txBody>
                </p:sp>
                <p:cxnSp>
                  <p:nvCxnSpPr>
                    <p:cNvPr id="116" name="직선 화살표 연결선 115"/>
                    <p:cNvCxnSpPr/>
                    <p:nvPr/>
                  </p:nvCxnSpPr>
                  <p:spPr>
                    <a:xfrm flipH="1">
                      <a:off x="5193234" y="4096686"/>
                      <a:ext cx="1484229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1" name="타원 130"/>
                    <p:cNvSpPr/>
                    <p:nvPr/>
                  </p:nvSpPr>
                  <p:spPr>
                    <a:xfrm>
                      <a:off x="4206813" y="3166057"/>
                      <a:ext cx="96982" cy="96982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2" name="TextBox 1"/>
                <p:cNvSpPr txBox="1"/>
                <p:nvPr/>
              </p:nvSpPr>
              <p:spPr>
                <a:xfrm>
                  <a:off x="925090" y="3370655"/>
                  <a:ext cx="20792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+ Bending base data</a:t>
                  </a:r>
                  <a:endParaRPr lang="ko-KR" altLang="en-US" dirty="0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902667" y="10678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670039" y="139395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168375" y="165436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324639" y="2788025"/>
              <a:ext cx="4564346" cy="3277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631264" y="2916583"/>
              <a:ext cx="2060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Forward kinematics</a:t>
              </a:r>
              <a:endParaRPr lang="ko-KR" altLang="en-US" b="1" dirty="0"/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4517671" y="1856831"/>
            <a:ext cx="1496256" cy="2825262"/>
            <a:chOff x="7449528" y="1965585"/>
            <a:chExt cx="1496256" cy="2825262"/>
          </a:xfrm>
        </p:grpSpPr>
        <p:pic>
          <p:nvPicPr>
            <p:cNvPr id="149" name="그림 148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4" t="6015" r="30656" b="921"/>
            <a:stretch/>
          </p:blipFill>
          <p:spPr>
            <a:xfrm>
              <a:off x="7449528" y="2200014"/>
              <a:ext cx="1496256" cy="25908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0" name="TextBox 149"/>
            <p:cNvSpPr txBox="1"/>
            <p:nvPr/>
          </p:nvSpPr>
          <p:spPr>
            <a:xfrm>
              <a:off x="7632253" y="1965585"/>
              <a:ext cx="119616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Example(MATLAB)</a:t>
              </a:r>
              <a:endParaRPr lang="ko-KR" altLang="en-US" sz="1050" dirty="0"/>
            </a:p>
          </p:txBody>
        </p:sp>
      </p:grpSp>
      <p:sp>
        <p:nvSpPr>
          <p:cNvPr id="151" name="직사각형 150"/>
          <p:cNvSpPr/>
          <p:nvPr/>
        </p:nvSpPr>
        <p:spPr>
          <a:xfrm>
            <a:off x="6193716" y="1145960"/>
            <a:ext cx="2629701" cy="4919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6598800" y="1236289"/>
            <a:ext cx="1955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Inverse kinematics</a:t>
            </a:r>
            <a:endParaRPr lang="ko-KR" altLang="en-US" b="1" dirty="0"/>
          </a:p>
        </p:txBody>
      </p:sp>
      <p:sp>
        <p:nvSpPr>
          <p:cNvPr id="33" name="직사각형 32"/>
          <p:cNvSpPr/>
          <p:nvPr/>
        </p:nvSpPr>
        <p:spPr>
          <a:xfrm>
            <a:off x="6633869" y="1897960"/>
            <a:ext cx="1831164" cy="8442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(Desired position)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>
            <a:stCxn id="33" idx="2"/>
            <a:endCxn id="154" idx="0"/>
          </p:cNvCxnSpPr>
          <p:nvPr/>
        </p:nvCxnSpPr>
        <p:spPr>
          <a:xfrm>
            <a:off x="7549451" y="2742254"/>
            <a:ext cx="0" cy="2040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/>
          <p:cNvSpPr/>
          <p:nvPr/>
        </p:nvSpPr>
        <p:spPr>
          <a:xfrm>
            <a:off x="6633869" y="4783245"/>
            <a:ext cx="1831164" cy="8442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(Motor motion)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15074" y="2930327"/>
            <a:ext cx="1234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Current position </a:t>
            </a:r>
            <a:endParaRPr lang="ko-KR" altLang="en-US" sz="1200" dirty="0"/>
          </a:p>
        </p:txBody>
      </p:sp>
      <p:cxnSp>
        <p:nvCxnSpPr>
          <p:cNvPr id="65" name="직선 화살표 연결선 64"/>
          <p:cNvCxnSpPr>
            <a:stCxn id="50" idx="2"/>
            <a:endCxn id="159" idx="0"/>
          </p:cNvCxnSpPr>
          <p:nvPr/>
        </p:nvCxnSpPr>
        <p:spPr>
          <a:xfrm flipH="1">
            <a:off x="6932262" y="3207326"/>
            <a:ext cx="1" cy="940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6298402" y="4148207"/>
            <a:ext cx="1267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(next step)</a:t>
            </a:r>
          </a:p>
          <a:p>
            <a:pPr algn="ctr"/>
            <a:r>
              <a:rPr lang="en-US" altLang="ko-KR" sz="1200" dirty="0"/>
              <a:t>Error </a:t>
            </a:r>
            <a:r>
              <a:rPr lang="en-US" altLang="ko-KR" sz="1200" dirty="0" smtClean="0"/>
              <a:t>comparison</a:t>
            </a:r>
            <a:endParaRPr lang="ko-KR" altLang="en-US" sz="1200" dirty="0"/>
          </a:p>
        </p:txBody>
      </p:sp>
      <p:sp>
        <p:nvSpPr>
          <p:cNvPr id="166" name="직사각형 165"/>
          <p:cNvSpPr/>
          <p:nvPr/>
        </p:nvSpPr>
        <p:spPr>
          <a:xfrm>
            <a:off x="6457950" y="3370836"/>
            <a:ext cx="2215323" cy="52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Until (error &lt; threshold)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372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140</Words>
  <Application>Microsoft Office PowerPoint</Application>
  <PresentationFormat>화면 슬라이드 쇼(4:3)</PresentationFormat>
  <Paragraphs>55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최윤수</dc:creator>
  <cp:lastModifiedBy>최윤수</cp:lastModifiedBy>
  <cp:revision>42</cp:revision>
  <dcterms:created xsi:type="dcterms:W3CDTF">2024-01-16T14:51:59Z</dcterms:created>
  <dcterms:modified xsi:type="dcterms:W3CDTF">2024-01-16T16:33:27Z</dcterms:modified>
</cp:coreProperties>
</file>