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1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94" r:id="rId4"/>
    <p:sldId id="263" r:id="rId5"/>
    <p:sldId id="295" r:id="rId6"/>
    <p:sldId id="259" r:id="rId7"/>
    <p:sldId id="257" r:id="rId8"/>
    <p:sldId id="300" r:id="rId9"/>
    <p:sldId id="260" r:id="rId10"/>
    <p:sldId id="283" r:id="rId11"/>
    <p:sldId id="276" r:id="rId12"/>
    <p:sldId id="296" r:id="rId13"/>
    <p:sldId id="261" r:id="rId14"/>
    <p:sldId id="262" r:id="rId15"/>
    <p:sldId id="277" r:id="rId16"/>
    <p:sldId id="278" r:id="rId17"/>
    <p:sldId id="279" r:id="rId18"/>
    <p:sldId id="280" r:id="rId19"/>
    <p:sldId id="281" r:id="rId20"/>
    <p:sldId id="282" r:id="rId21"/>
    <p:sldId id="297" r:id="rId22"/>
    <p:sldId id="265" r:id="rId23"/>
    <p:sldId id="284" r:id="rId24"/>
    <p:sldId id="269" r:id="rId25"/>
    <p:sldId id="285" r:id="rId26"/>
    <p:sldId id="286" r:id="rId27"/>
    <p:sldId id="288" r:id="rId28"/>
    <p:sldId id="287" r:id="rId29"/>
    <p:sldId id="289" r:id="rId30"/>
    <p:sldId id="291" r:id="rId31"/>
    <p:sldId id="298" r:id="rId32"/>
    <p:sldId id="302" r:id="rId33"/>
    <p:sldId id="299" r:id="rId34"/>
    <p:sldId id="29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://archive.ics.uci.edu/ml/datasets/online+retail" TargetMode="Externa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4" Type="http://schemas.openxmlformats.org/officeDocument/2006/relationships/image" Target="../media/image8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svg"/><Relationship Id="rId1" Type="http://schemas.openxmlformats.org/officeDocument/2006/relationships/image" Target="../media/image84.png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svg"/><Relationship Id="rId13" Type="http://schemas.openxmlformats.org/officeDocument/2006/relationships/image" Target="../media/image96.png"/><Relationship Id="rId3" Type="http://schemas.openxmlformats.org/officeDocument/2006/relationships/image" Target="../media/image17.png"/><Relationship Id="rId7" Type="http://schemas.openxmlformats.org/officeDocument/2006/relationships/image" Target="../media/image92.png"/><Relationship Id="rId12" Type="http://schemas.openxmlformats.org/officeDocument/2006/relationships/image" Target="../media/image81.svg"/><Relationship Id="rId2" Type="http://schemas.openxmlformats.org/officeDocument/2006/relationships/image" Target="../media/image33.svg"/><Relationship Id="rId16" Type="http://schemas.openxmlformats.org/officeDocument/2006/relationships/image" Target="../media/image99.svg"/><Relationship Id="rId1" Type="http://schemas.openxmlformats.org/officeDocument/2006/relationships/image" Target="../media/image32.png"/><Relationship Id="rId6" Type="http://schemas.openxmlformats.org/officeDocument/2006/relationships/image" Target="../media/image91.svg"/><Relationship Id="rId11" Type="http://schemas.openxmlformats.org/officeDocument/2006/relationships/image" Target="../media/image80.png"/><Relationship Id="rId5" Type="http://schemas.openxmlformats.org/officeDocument/2006/relationships/image" Target="../media/image90.png"/><Relationship Id="rId15" Type="http://schemas.openxmlformats.org/officeDocument/2006/relationships/image" Target="../media/image98.png"/><Relationship Id="rId10" Type="http://schemas.openxmlformats.org/officeDocument/2006/relationships/image" Target="../media/image95.svg"/><Relationship Id="rId4" Type="http://schemas.openxmlformats.org/officeDocument/2006/relationships/image" Target="../media/image18.svg"/><Relationship Id="rId9" Type="http://schemas.openxmlformats.org/officeDocument/2006/relationships/image" Target="../media/image94.png"/><Relationship Id="rId14" Type="http://schemas.openxmlformats.org/officeDocument/2006/relationships/image" Target="../media/image9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hyperlink" Target="http://archive.ics.uci.edu/ml/datasets/online+retail" TargetMode="External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4.sv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svg"/><Relationship Id="rId9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4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4" Type="http://schemas.openxmlformats.org/officeDocument/2006/relationships/image" Target="../media/image8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svg"/><Relationship Id="rId1" Type="http://schemas.openxmlformats.org/officeDocument/2006/relationships/image" Target="../media/image84.png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svg"/><Relationship Id="rId13" Type="http://schemas.openxmlformats.org/officeDocument/2006/relationships/image" Target="../media/image96.png"/><Relationship Id="rId3" Type="http://schemas.openxmlformats.org/officeDocument/2006/relationships/image" Target="../media/image17.png"/><Relationship Id="rId7" Type="http://schemas.openxmlformats.org/officeDocument/2006/relationships/image" Target="../media/image92.png"/><Relationship Id="rId12" Type="http://schemas.openxmlformats.org/officeDocument/2006/relationships/image" Target="../media/image81.svg"/><Relationship Id="rId2" Type="http://schemas.openxmlformats.org/officeDocument/2006/relationships/image" Target="../media/image33.svg"/><Relationship Id="rId16" Type="http://schemas.openxmlformats.org/officeDocument/2006/relationships/image" Target="../media/image99.svg"/><Relationship Id="rId1" Type="http://schemas.openxmlformats.org/officeDocument/2006/relationships/image" Target="../media/image32.png"/><Relationship Id="rId6" Type="http://schemas.openxmlformats.org/officeDocument/2006/relationships/image" Target="../media/image91.svg"/><Relationship Id="rId11" Type="http://schemas.openxmlformats.org/officeDocument/2006/relationships/image" Target="../media/image80.png"/><Relationship Id="rId5" Type="http://schemas.openxmlformats.org/officeDocument/2006/relationships/image" Target="../media/image90.png"/><Relationship Id="rId15" Type="http://schemas.openxmlformats.org/officeDocument/2006/relationships/image" Target="../media/image98.png"/><Relationship Id="rId10" Type="http://schemas.openxmlformats.org/officeDocument/2006/relationships/image" Target="../media/image95.svg"/><Relationship Id="rId4" Type="http://schemas.openxmlformats.org/officeDocument/2006/relationships/image" Target="../media/image18.svg"/><Relationship Id="rId9" Type="http://schemas.openxmlformats.org/officeDocument/2006/relationships/image" Target="../media/image94.png"/><Relationship Id="rId14" Type="http://schemas.openxmlformats.org/officeDocument/2006/relationships/image" Target="../media/image9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BAF32-C816-40CD-B5D4-E6B775A419A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B0D544-D65F-4CDF-ABB8-A2BDAF3983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Objective</a:t>
          </a:r>
          <a:endParaRPr lang="en-US"/>
        </a:p>
      </dgm:t>
    </dgm:pt>
    <dgm:pt modelId="{1D03AEC7-2F01-4F80-9AAE-E3A2EA86502F}" type="parTrans" cxnId="{48CA85A1-8FC9-4BFB-A27A-A74787CB7E93}">
      <dgm:prSet/>
      <dgm:spPr/>
      <dgm:t>
        <a:bodyPr/>
        <a:lstStyle/>
        <a:p>
          <a:endParaRPr lang="en-US"/>
        </a:p>
      </dgm:t>
    </dgm:pt>
    <dgm:pt modelId="{CE7055EE-862E-492F-AF08-8878C8DC097B}" type="sibTrans" cxnId="{48CA85A1-8FC9-4BFB-A27A-A74787CB7E93}">
      <dgm:prSet/>
      <dgm:spPr/>
      <dgm:t>
        <a:bodyPr/>
        <a:lstStyle/>
        <a:p>
          <a:endParaRPr lang="en-US"/>
        </a:p>
      </dgm:t>
    </dgm:pt>
    <dgm:pt modelId="{588DDFA8-CB9F-4D95-BDB0-E28A77F4769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Identify customer segments based on the overall buying behaviour of the client</a:t>
          </a:r>
          <a:endParaRPr lang="en-US"/>
        </a:p>
      </dgm:t>
    </dgm:pt>
    <dgm:pt modelId="{77C7F95F-A7DF-42B2-99B9-E5E0A23AC52F}" type="parTrans" cxnId="{78B6B812-8FFE-441C-8D91-3AC44A279CE9}">
      <dgm:prSet/>
      <dgm:spPr/>
      <dgm:t>
        <a:bodyPr/>
        <a:lstStyle/>
        <a:p>
          <a:endParaRPr lang="en-US"/>
        </a:p>
      </dgm:t>
    </dgm:pt>
    <dgm:pt modelId="{5CBA92A3-2E9E-4528-B4B7-595354F275BD}" type="sibTrans" cxnId="{78B6B812-8FFE-441C-8D91-3AC44A279CE9}">
      <dgm:prSet/>
      <dgm:spPr/>
      <dgm:t>
        <a:bodyPr/>
        <a:lstStyle/>
        <a:p>
          <a:endParaRPr lang="en-US"/>
        </a:p>
      </dgm:t>
    </dgm:pt>
    <dgm:pt modelId="{A4E4E17C-935C-4009-9758-CC826CCDCED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Stakeholders</a:t>
          </a:r>
          <a:endParaRPr lang="en-US"/>
        </a:p>
      </dgm:t>
    </dgm:pt>
    <dgm:pt modelId="{979C3420-05FE-43B6-B8F2-0DEB82DA5A52}" type="parTrans" cxnId="{647BCE80-8CDC-4238-A204-7F0321382946}">
      <dgm:prSet/>
      <dgm:spPr/>
      <dgm:t>
        <a:bodyPr/>
        <a:lstStyle/>
        <a:p>
          <a:endParaRPr lang="en-US"/>
        </a:p>
      </dgm:t>
    </dgm:pt>
    <dgm:pt modelId="{170FD36A-34CF-48B6-B57C-1047AC6DA7ED}" type="sibTrans" cxnId="{647BCE80-8CDC-4238-A204-7F0321382946}">
      <dgm:prSet/>
      <dgm:spPr/>
      <dgm:t>
        <a:bodyPr/>
        <a:lstStyle/>
        <a:p>
          <a:endParaRPr lang="en-US"/>
        </a:p>
      </dgm:t>
    </dgm:pt>
    <dgm:pt modelId="{9D968A46-0865-439C-B289-57F9C08DC3A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Product/Services/Ops team</a:t>
          </a:r>
          <a:endParaRPr lang="en-US"/>
        </a:p>
      </dgm:t>
    </dgm:pt>
    <dgm:pt modelId="{859BE5B6-2F52-4615-BD73-BB602BAD8891}" type="parTrans" cxnId="{6208553F-F81C-4191-AF4D-3DF8A0F2861C}">
      <dgm:prSet/>
      <dgm:spPr/>
      <dgm:t>
        <a:bodyPr/>
        <a:lstStyle/>
        <a:p>
          <a:endParaRPr lang="en-US"/>
        </a:p>
      </dgm:t>
    </dgm:pt>
    <dgm:pt modelId="{CDD7F371-453C-43A9-9D26-49B320C6BE04}" type="sibTrans" cxnId="{6208553F-F81C-4191-AF4D-3DF8A0F2861C}">
      <dgm:prSet/>
      <dgm:spPr/>
      <dgm:t>
        <a:bodyPr/>
        <a:lstStyle/>
        <a:p>
          <a:endParaRPr lang="en-US"/>
        </a:p>
      </dgm:t>
    </dgm:pt>
    <dgm:pt modelId="{B38BF668-A03C-4E50-B084-C9E73F76D4C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Marketing/Sales team</a:t>
          </a:r>
          <a:endParaRPr lang="en-US"/>
        </a:p>
      </dgm:t>
    </dgm:pt>
    <dgm:pt modelId="{90DEB041-4139-4769-86B0-E17DEC91317A}" type="parTrans" cxnId="{CEA694E9-034B-4BD0-9D41-905C15F98805}">
      <dgm:prSet/>
      <dgm:spPr/>
      <dgm:t>
        <a:bodyPr/>
        <a:lstStyle/>
        <a:p>
          <a:endParaRPr lang="en-US"/>
        </a:p>
      </dgm:t>
    </dgm:pt>
    <dgm:pt modelId="{68855CD7-D503-49A3-A1D9-47B751352D74}" type="sibTrans" cxnId="{CEA694E9-034B-4BD0-9D41-905C15F98805}">
      <dgm:prSet/>
      <dgm:spPr/>
      <dgm:t>
        <a:bodyPr/>
        <a:lstStyle/>
        <a:p>
          <a:endParaRPr lang="en-US"/>
        </a:p>
      </dgm:t>
    </dgm:pt>
    <dgm:pt modelId="{8DAF401C-0330-42B5-A0A1-343CCD6D52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Dataset</a:t>
          </a:r>
          <a:endParaRPr lang="en-US"/>
        </a:p>
      </dgm:t>
    </dgm:pt>
    <dgm:pt modelId="{376ED6EC-59BC-4024-9CB8-B371D56418F7}" type="parTrans" cxnId="{A8D853AC-95FB-42AD-B0C1-B2CF05922B78}">
      <dgm:prSet/>
      <dgm:spPr/>
      <dgm:t>
        <a:bodyPr/>
        <a:lstStyle/>
        <a:p>
          <a:endParaRPr lang="en-US"/>
        </a:p>
      </dgm:t>
    </dgm:pt>
    <dgm:pt modelId="{00DA337F-2372-4DD9-8497-D353FE6EFF8B}" type="sibTrans" cxnId="{A8D853AC-95FB-42AD-B0C1-B2CF05922B78}">
      <dgm:prSet/>
      <dgm:spPr/>
      <dgm:t>
        <a:bodyPr/>
        <a:lstStyle/>
        <a:p>
          <a:endParaRPr lang="en-US"/>
        </a:p>
      </dgm:t>
    </dgm:pt>
    <dgm:pt modelId="{15B939B2-76B2-454D-AF97-2AE6F36C4E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Online E-Commerce Business Data Set in CSV format</a:t>
          </a:r>
        </a:p>
      </dgm:t>
    </dgm:pt>
    <dgm:pt modelId="{30170973-A3B2-4C7F-920A-2D5761490FF8}" type="parTrans" cxnId="{EE08FD0C-C6CA-45FE-A58D-D8E547C64FB7}">
      <dgm:prSet/>
      <dgm:spPr/>
      <dgm:t>
        <a:bodyPr/>
        <a:lstStyle/>
        <a:p>
          <a:endParaRPr lang="en-US"/>
        </a:p>
      </dgm:t>
    </dgm:pt>
    <dgm:pt modelId="{94EADF63-270D-4CE4-A6E0-01A87CF5160C}" type="sibTrans" cxnId="{EE08FD0C-C6CA-45FE-A58D-D8E547C64FB7}">
      <dgm:prSet/>
      <dgm:spPr/>
      <dgm:t>
        <a:bodyPr/>
        <a:lstStyle/>
        <a:p>
          <a:endParaRPr lang="en-US"/>
        </a:p>
      </dgm:t>
    </dgm:pt>
    <dgm:pt modelId="{2D95FF11-E14B-4325-AD81-43B714175E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http://archive.ics.uci.edu/ml/datasets/online+retail</a:t>
          </a:r>
          <a:r>
            <a:rPr lang="en-US"/>
            <a:t> </a:t>
          </a:r>
        </a:p>
      </dgm:t>
    </dgm:pt>
    <dgm:pt modelId="{59C60E6F-F1CD-439A-9D87-55191270718A}" type="parTrans" cxnId="{8FA23DC7-838F-4236-981A-7E94342D428F}">
      <dgm:prSet/>
      <dgm:spPr/>
      <dgm:t>
        <a:bodyPr/>
        <a:lstStyle/>
        <a:p>
          <a:endParaRPr lang="en-US"/>
        </a:p>
      </dgm:t>
    </dgm:pt>
    <dgm:pt modelId="{E10FF1C9-BB61-436B-B42E-DAC630F0EDA4}" type="sibTrans" cxnId="{8FA23DC7-838F-4236-981A-7E94342D428F}">
      <dgm:prSet/>
      <dgm:spPr/>
      <dgm:t>
        <a:bodyPr/>
        <a:lstStyle/>
        <a:p>
          <a:endParaRPr lang="en-US"/>
        </a:p>
      </dgm:t>
    </dgm:pt>
    <dgm:pt modelId="{DEAADFE6-7B67-4CF5-A39D-54A30D30F16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Outcome</a:t>
          </a:r>
          <a:endParaRPr lang="en-US"/>
        </a:p>
      </dgm:t>
    </dgm:pt>
    <dgm:pt modelId="{3B87F913-95F7-49C4-BA41-F5256819227A}" type="parTrans" cxnId="{715594E5-8E06-481A-B44F-08958EF228F0}">
      <dgm:prSet/>
      <dgm:spPr/>
      <dgm:t>
        <a:bodyPr/>
        <a:lstStyle/>
        <a:p>
          <a:endParaRPr lang="en-US"/>
        </a:p>
      </dgm:t>
    </dgm:pt>
    <dgm:pt modelId="{72B3F6DE-182E-4F8E-912B-2BE605F7211E}" type="sibTrans" cxnId="{715594E5-8E06-481A-B44F-08958EF228F0}">
      <dgm:prSet/>
      <dgm:spPr/>
      <dgm:t>
        <a:bodyPr/>
        <a:lstStyle/>
        <a:p>
          <a:endParaRPr lang="en-US"/>
        </a:p>
      </dgm:t>
    </dgm:pt>
    <dgm:pt modelId="{82226185-E47D-4670-98C2-83869B910F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Create an unsupervised model that generates the optimum number of segments for the customer base</a:t>
          </a:r>
          <a:endParaRPr lang="en-US"/>
        </a:p>
      </dgm:t>
    </dgm:pt>
    <dgm:pt modelId="{A2252F79-38D5-4AC3-BF6D-C73AE4DD9F6C}" type="parTrans" cxnId="{E36C380D-B96D-4F5C-85FC-77DC05C2D0A4}">
      <dgm:prSet/>
      <dgm:spPr/>
      <dgm:t>
        <a:bodyPr/>
        <a:lstStyle/>
        <a:p>
          <a:endParaRPr lang="en-US"/>
        </a:p>
      </dgm:t>
    </dgm:pt>
    <dgm:pt modelId="{C1CB42F9-5863-4161-9227-D00FDC9120C6}" type="sibTrans" cxnId="{E36C380D-B96D-4F5C-85FC-77DC05C2D0A4}">
      <dgm:prSet/>
      <dgm:spPr/>
      <dgm:t>
        <a:bodyPr/>
        <a:lstStyle/>
        <a:p>
          <a:endParaRPr lang="en-US"/>
        </a:p>
      </dgm:t>
    </dgm:pt>
    <dgm:pt modelId="{7AB6B1DE-F7DB-4DE6-B051-A41DF5697A8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Success Criteria</a:t>
          </a:r>
          <a:endParaRPr lang="en-US"/>
        </a:p>
      </dgm:t>
    </dgm:pt>
    <dgm:pt modelId="{CEB76024-8514-4E77-AFA5-A745FDDA4A21}" type="parTrans" cxnId="{5F87718B-A1B0-4692-BB62-B13B7FB50ECC}">
      <dgm:prSet/>
      <dgm:spPr/>
      <dgm:t>
        <a:bodyPr/>
        <a:lstStyle/>
        <a:p>
          <a:endParaRPr lang="en-US"/>
        </a:p>
      </dgm:t>
    </dgm:pt>
    <dgm:pt modelId="{0B43E9C7-C3B1-4E5F-B16F-9BF1C0A2A398}" type="sibTrans" cxnId="{5F87718B-A1B0-4692-BB62-B13B7FB50ECC}">
      <dgm:prSet/>
      <dgm:spPr/>
      <dgm:t>
        <a:bodyPr/>
        <a:lstStyle/>
        <a:p>
          <a:endParaRPr lang="en-US"/>
        </a:p>
      </dgm:t>
    </dgm:pt>
    <dgm:pt modelId="{4ECA71E5-A1CB-41D9-A73B-77DFE910F82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Segments generated can be interpreted and transposed into business actions</a:t>
          </a:r>
          <a:endParaRPr lang="en-US"/>
        </a:p>
      </dgm:t>
    </dgm:pt>
    <dgm:pt modelId="{FC24FD22-2F18-4480-BB25-6907A88DDF10}" type="parTrans" cxnId="{9C28A8D9-F53B-4E7F-9050-0F19FEBCE956}">
      <dgm:prSet/>
      <dgm:spPr/>
      <dgm:t>
        <a:bodyPr/>
        <a:lstStyle/>
        <a:p>
          <a:endParaRPr lang="en-US"/>
        </a:p>
      </dgm:t>
    </dgm:pt>
    <dgm:pt modelId="{E6B78F56-179D-4660-AC41-E044F4AAFBAF}" type="sibTrans" cxnId="{9C28A8D9-F53B-4E7F-9050-0F19FEBCE956}">
      <dgm:prSet/>
      <dgm:spPr/>
      <dgm:t>
        <a:bodyPr/>
        <a:lstStyle/>
        <a:p>
          <a:endParaRPr lang="en-US"/>
        </a:p>
      </dgm:t>
    </dgm:pt>
    <dgm:pt modelId="{5C137CF7-A041-49F3-BA4F-5C06350EF7C1}" type="pres">
      <dgm:prSet presAssocID="{8FDBAF32-C816-40CD-B5D4-E6B775A419A7}" presName="root" presStyleCnt="0">
        <dgm:presLayoutVars>
          <dgm:dir/>
          <dgm:resizeHandles val="exact"/>
        </dgm:presLayoutVars>
      </dgm:prSet>
      <dgm:spPr/>
    </dgm:pt>
    <dgm:pt modelId="{0F3D1F55-5DDC-456B-B662-E6B473ED4072}" type="pres">
      <dgm:prSet presAssocID="{95B0D544-D65F-4CDF-ABB8-A2BDAF3983DC}" presName="compNode" presStyleCnt="0"/>
      <dgm:spPr/>
    </dgm:pt>
    <dgm:pt modelId="{C1D868CF-A171-4C12-9BE1-F7CA9C0BD047}" type="pres">
      <dgm:prSet presAssocID="{95B0D544-D65F-4CDF-ABB8-A2BDAF3983DC}" presName="iconRect" presStyleLbl="node1" presStyleIdx="0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C30E877-BA2A-49C0-9624-43ADC72B63DB}" type="pres">
      <dgm:prSet presAssocID="{95B0D544-D65F-4CDF-ABB8-A2BDAF3983DC}" presName="iconSpace" presStyleCnt="0"/>
      <dgm:spPr/>
    </dgm:pt>
    <dgm:pt modelId="{CDA6A0A0-0FCB-4B56-BBA5-1ADDD4FEBF1D}" type="pres">
      <dgm:prSet presAssocID="{95B0D544-D65F-4CDF-ABB8-A2BDAF3983DC}" presName="parTx" presStyleLbl="revTx" presStyleIdx="0" presStyleCnt="10">
        <dgm:presLayoutVars>
          <dgm:chMax val="0"/>
          <dgm:chPref val="0"/>
        </dgm:presLayoutVars>
      </dgm:prSet>
      <dgm:spPr/>
    </dgm:pt>
    <dgm:pt modelId="{BA2B75FC-8A86-4718-8FC8-14740816BDBF}" type="pres">
      <dgm:prSet presAssocID="{95B0D544-D65F-4CDF-ABB8-A2BDAF3983DC}" presName="txSpace" presStyleCnt="0"/>
      <dgm:spPr/>
    </dgm:pt>
    <dgm:pt modelId="{68BE88A2-C928-44AE-8DDF-F3A5AA0C4FBA}" type="pres">
      <dgm:prSet presAssocID="{95B0D544-D65F-4CDF-ABB8-A2BDAF3983DC}" presName="desTx" presStyleLbl="revTx" presStyleIdx="1" presStyleCnt="10">
        <dgm:presLayoutVars/>
      </dgm:prSet>
      <dgm:spPr/>
    </dgm:pt>
    <dgm:pt modelId="{70E04622-462C-4DD0-A176-761825C00A9F}" type="pres">
      <dgm:prSet presAssocID="{CE7055EE-862E-492F-AF08-8878C8DC097B}" presName="sibTrans" presStyleCnt="0"/>
      <dgm:spPr/>
    </dgm:pt>
    <dgm:pt modelId="{AF20478F-7C49-49CB-B7FE-A9261989CF3F}" type="pres">
      <dgm:prSet presAssocID="{A4E4E17C-935C-4009-9758-CC826CCDCED0}" presName="compNode" presStyleCnt="0"/>
      <dgm:spPr/>
    </dgm:pt>
    <dgm:pt modelId="{A742B9F1-79ED-4091-B371-9B0646D886C2}" type="pres">
      <dgm:prSet presAssocID="{A4E4E17C-935C-4009-9758-CC826CCDCED0}" presName="iconRect" presStyleLbl="node1" presStyleIdx="1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4CFA5DD-01A3-4087-8AD2-672DDD3A523B}" type="pres">
      <dgm:prSet presAssocID="{A4E4E17C-935C-4009-9758-CC826CCDCED0}" presName="iconSpace" presStyleCnt="0"/>
      <dgm:spPr/>
    </dgm:pt>
    <dgm:pt modelId="{E88CFEA7-DE0F-441A-A678-6B2A5ADF36F3}" type="pres">
      <dgm:prSet presAssocID="{A4E4E17C-935C-4009-9758-CC826CCDCED0}" presName="parTx" presStyleLbl="revTx" presStyleIdx="2" presStyleCnt="10">
        <dgm:presLayoutVars>
          <dgm:chMax val="0"/>
          <dgm:chPref val="0"/>
        </dgm:presLayoutVars>
      </dgm:prSet>
      <dgm:spPr/>
    </dgm:pt>
    <dgm:pt modelId="{70108A2A-1C67-48EA-A3E2-7A291EB18802}" type="pres">
      <dgm:prSet presAssocID="{A4E4E17C-935C-4009-9758-CC826CCDCED0}" presName="txSpace" presStyleCnt="0"/>
      <dgm:spPr/>
    </dgm:pt>
    <dgm:pt modelId="{EBE2887C-AB40-4640-A905-487A9556FC98}" type="pres">
      <dgm:prSet presAssocID="{A4E4E17C-935C-4009-9758-CC826CCDCED0}" presName="desTx" presStyleLbl="revTx" presStyleIdx="3" presStyleCnt="10">
        <dgm:presLayoutVars/>
      </dgm:prSet>
      <dgm:spPr/>
    </dgm:pt>
    <dgm:pt modelId="{B75D2F76-13CD-4C1D-89D6-16BF79C9FF64}" type="pres">
      <dgm:prSet presAssocID="{170FD36A-34CF-48B6-B57C-1047AC6DA7ED}" presName="sibTrans" presStyleCnt="0"/>
      <dgm:spPr/>
    </dgm:pt>
    <dgm:pt modelId="{E57CF846-2015-494F-8B93-3453D7F260B5}" type="pres">
      <dgm:prSet presAssocID="{8DAF401C-0330-42B5-A0A1-343CCD6D5285}" presName="compNode" presStyleCnt="0"/>
      <dgm:spPr/>
    </dgm:pt>
    <dgm:pt modelId="{3843A3CF-DF60-4595-85EA-383021BD84FF}" type="pres">
      <dgm:prSet presAssocID="{8DAF401C-0330-42B5-A0A1-343CCD6D5285}" presName="iconRect" presStyleLbl="node1" presStyleIdx="2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1A50B86-A6B4-4A89-96BB-7844CA8AEAAE}" type="pres">
      <dgm:prSet presAssocID="{8DAF401C-0330-42B5-A0A1-343CCD6D5285}" presName="iconSpace" presStyleCnt="0"/>
      <dgm:spPr/>
    </dgm:pt>
    <dgm:pt modelId="{27DB357F-33C7-4EF3-AEB0-B48B2C10D881}" type="pres">
      <dgm:prSet presAssocID="{8DAF401C-0330-42B5-A0A1-343CCD6D5285}" presName="parTx" presStyleLbl="revTx" presStyleIdx="4" presStyleCnt="10">
        <dgm:presLayoutVars>
          <dgm:chMax val="0"/>
          <dgm:chPref val="0"/>
        </dgm:presLayoutVars>
      </dgm:prSet>
      <dgm:spPr/>
    </dgm:pt>
    <dgm:pt modelId="{9ED96C6C-D46B-4B98-9878-A3A7A5D237A4}" type="pres">
      <dgm:prSet presAssocID="{8DAF401C-0330-42B5-A0A1-343CCD6D5285}" presName="txSpace" presStyleCnt="0"/>
      <dgm:spPr/>
    </dgm:pt>
    <dgm:pt modelId="{5930B1C6-77D8-403D-97AE-E8CC319182C1}" type="pres">
      <dgm:prSet presAssocID="{8DAF401C-0330-42B5-A0A1-343CCD6D5285}" presName="desTx" presStyleLbl="revTx" presStyleIdx="5" presStyleCnt="10">
        <dgm:presLayoutVars/>
      </dgm:prSet>
      <dgm:spPr/>
    </dgm:pt>
    <dgm:pt modelId="{6CFC2A10-8458-41EE-8FAA-3B77B52363DF}" type="pres">
      <dgm:prSet presAssocID="{00DA337F-2372-4DD9-8497-D353FE6EFF8B}" presName="sibTrans" presStyleCnt="0"/>
      <dgm:spPr/>
    </dgm:pt>
    <dgm:pt modelId="{24281A6E-362C-4FE4-8229-A530317017C7}" type="pres">
      <dgm:prSet presAssocID="{DEAADFE6-7B67-4CF5-A39D-54A30D30F165}" presName="compNode" presStyleCnt="0"/>
      <dgm:spPr/>
    </dgm:pt>
    <dgm:pt modelId="{76CA2259-065F-4CDD-90EE-079562177918}" type="pres">
      <dgm:prSet presAssocID="{DEAADFE6-7B67-4CF5-A39D-54A30D30F165}" presName="iconRect" presStyleLbl="node1" presStyleIdx="3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5BCF2E8-E8ED-4D7F-8503-AB0612CF3C05}" type="pres">
      <dgm:prSet presAssocID="{DEAADFE6-7B67-4CF5-A39D-54A30D30F165}" presName="iconSpace" presStyleCnt="0"/>
      <dgm:spPr/>
    </dgm:pt>
    <dgm:pt modelId="{05B5ED57-09F6-497D-980D-05DB074AE2F2}" type="pres">
      <dgm:prSet presAssocID="{DEAADFE6-7B67-4CF5-A39D-54A30D30F165}" presName="parTx" presStyleLbl="revTx" presStyleIdx="6" presStyleCnt="10">
        <dgm:presLayoutVars>
          <dgm:chMax val="0"/>
          <dgm:chPref val="0"/>
        </dgm:presLayoutVars>
      </dgm:prSet>
      <dgm:spPr/>
    </dgm:pt>
    <dgm:pt modelId="{49801029-5A4D-4885-8F6C-317938D84C68}" type="pres">
      <dgm:prSet presAssocID="{DEAADFE6-7B67-4CF5-A39D-54A30D30F165}" presName="txSpace" presStyleCnt="0"/>
      <dgm:spPr/>
    </dgm:pt>
    <dgm:pt modelId="{96F4EE6A-5FA9-42C6-A872-AE7DACB1E0F3}" type="pres">
      <dgm:prSet presAssocID="{DEAADFE6-7B67-4CF5-A39D-54A30D30F165}" presName="desTx" presStyleLbl="revTx" presStyleIdx="7" presStyleCnt="10">
        <dgm:presLayoutVars/>
      </dgm:prSet>
      <dgm:spPr/>
    </dgm:pt>
    <dgm:pt modelId="{F71387AA-9346-425D-A37E-29A199610D88}" type="pres">
      <dgm:prSet presAssocID="{72B3F6DE-182E-4F8E-912B-2BE605F7211E}" presName="sibTrans" presStyleCnt="0"/>
      <dgm:spPr/>
    </dgm:pt>
    <dgm:pt modelId="{4973FD6A-D6D6-45E9-95B0-4BD237032D44}" type="pres">
      <dgm:prSet presAssocID="{7AB6B1DE-F7DB-4DE6-B051-A41DF5697A8C}" presName="compNode" presStyleCnt="0"/>
      <dgm:spPr/>
    </dgm:pt>
    <dgm:pt modelId="{B9382945-CB99-4AF3-91E7-034D7C269525}" type="pres">
      <dgm:prSet presAssocID="{7AB6B1DE-F7DB-4DE6-B051-A41DF5697A8C}" presName="iconRect" presStyleLbl="node1" presStyleIdx="4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B019A56-3B35-4A3F-BD9F-4C270686E284}" type="pres">
      <dgm:prSet presAssocID="{7AB6B1DE-F7DB-4DE6-B051-A41DF5697A8C}" presName="iconSpace" presStyleCnt="0"/>
      <dgm:spPr/>
    </dgm:pt>
    <dgm:pt modelId="{6A8E4D97-7624-4D2B-86CA-760BB9219CAE}" type="pres">
      <dgm:prSet presAssocID="{7AB6B1DE-F7DB-4DE6-B051-A41DF5697A8C}" presName="parTx" presStyleLbl="revTx" presStyleIdx="8" presStyleCnt="10">
        <dgm:presLayoutVars>
          <dgm:chMax val="0"/>
          <dgm:chPref val="0"/>
        </dgm:presLayoutVars>
      </dgm:prSet>
      <dgm:spPr/>
    </dgm:pt>
    <dgm:pt modelId="{C598882A-231D-4876-B983-EACA079ADAD2}" type="pres">
      <dgm:prSet presAssocID="{7AB6B1DE-F7DB-4DE6-B051-A41DF5697A8C}" presName="txSpace" presStyleCnt="0"/>
      <dgm:spPr/>
    </dgm:pt>
    <dgm:pt modelId="{BAC241D8-7D24-48D7-B702-F56BDA30D6D9}" type="pres">
      <dgm:prSet presAssocID="{7AB6B1DE-F7DB-4DE6-B051-A41DF5697A8C}" presName="desTx" presStyleLbl="revTx" presStyleIdx="9" presStyleCnt="10">
        <dgm:presLayoutVars/>
      </dgm:prSet>
      <dgm:spPr/>
    </dgm:pt>
  </dgm:ptLst>
  <dgm:cxnLst>
    <dgm:cxn modelId="{EE08FD0C-C6CA-45FE-A58D-D8E547C64FB7}" srcId="{8DAF401C-0330-42B5-A0A1-343CCD6D5285}" destId="{15B939B2-76B2-454D-AF97-2AE6F36C4EFE}" srcOrd="0" destOrd="0" parTransId="{30170973-A3B2-4C7F-920A-2D5761490FF8}" sibTransId="{94EADF63-270D-4CE4-A6E0-01A87CF5160C}"/>
    <dgm:cxn modelId="{E36C380D-B96D-4F5C-85FC-77DC05C2D0A4}" srcId="{DEAADFE6-7B67-4CF5-A39D-54A30D30F165}" destId="{82226185-E47D-4670-98C2-83869B910F3B}" srcOrd="0" destOrd="0" parTransId="{A2252F79-38D5-4AC3-BF6D-C73AE4DD9F6C}" sibTransId="{C1CB42F9-5863-4161-9227-D00FDC9120C6}"/>
    <dgm:cxn modelId="{78B6B812-8FFE-441C-8D91-3AC44A279CE9}" srcId="{95B0D544-D65F-4CDF-ABB8-A2BDAF3983DC}" destId="{588DDFA8-CB9F-4D95-BDB0-E28A77F47699}" srcOrd="0" destOrd="0" parTransId="{77C7F95F-A7DF-42B2-99B9-E5E0A23AC52F}" sibTransId="{5CBA92A3-2E9E-4528-B4B7-595354F275BD}"/>
    <dgm:cxn modelId="{4C611D2C-01F4-4DD4-AD1D-434E1282D1F1}" type="presOf" srcId="{15B939B2-76B2-454D-AF97-2AE6F36C4EFE}" destId="{5930B1C6-77D8-403D-97AE-E8CC319182C1}" srcOrd="0" destOrd="0" presId="urn:microsoft.com/office/officeart/2018/2/layout/IconLabelDescriptionList"/>
    <dgm:cxn modelId="{0A06C832-040B-4A90-BB41-DEEEB65077D1}" type="presOf" srcId="{8DAF401C-0330-42B5-A0A1-343CCD6D5285}" destId="{27DB357F-33C7-4EF3-AEB0-B48B2C10D881}" srcOrd="0" destOrd="0" presId="urn:microsoft.com/office/officeart/2018/2/layout/IconLabelDescriptionList"/>
    <dgm:cxn modelId="{23F94B3A-BB6B-43D1-A649-27D80562EE7C}" type="presOf" srcId="{8FDBAF32-C816-40CD-B5D4-E6B775A419A7}" destId="{5C137CF7-A041-49F3-BA4F-5C06350EF7C1}" srcOrd="0" destOrd="0" presId="urn:microsoft.com/office/officeart/2018/2/layout/IconLabelDescriptionList"/>
    <dgm:cxn modelId="{6208553F-F81C-4191-AF4D-3DF8A0F2861C}" srcId="{A4E4E17C-935C-4009-9758-CC826CCDCED0}" destId="{9D968A46-0865-439C-B289-57F9C08DC3A4}" srcOrd="0" destOrd="0" parTransId="{859BE5B6-2F52-4615-BD73-BB602BAD8891}" sibTransId="{CDD7F371-453C-43A9-9D26-49B320C6BE04}"/>
    <dgm:cxn modelId="{70A96869-36CE-4AF4-9FDF-827E76607C74}" type="presOf" srcId="{82226185-E47D-4670-98C2-83869B910F3B}" destId="{96F4EE6A-5FA9-42C6-A872-AE7DACB1E0F3}" srcOrd="0" destOrd="0" presId="urn:microsoft.com/office/officeart/2018/2/layout/IconLabelDescriptionList"/>
    <dgm:cxn modelId="{D6DD9472-20F2-47FD-B3EB-291CF450FCDB}" type="presOf" srcId="{B38BF668-A03C-4E50-B084-C9E73F76D4CA}" destId="{EBE2887C-AB40-4640-A905-487A9556FC98}" srcOrd="0" destOrd="1" presId="urn:microsoft.com/office/officeart/2018/2/layout/IconLabelDescriptionList"/>
    <dgm:cxn modelId="{647BCE80-8CDC-4238-A204-7F0321382946}" srcId="{8FDBAF32-C816-40CD-B5D4-E6B775A419A7}" destId="{A4E4E17C-935C-4009-9758-CC826CCDCED0}" srcOrd="1" destOrd="0" parTransId="{979C3420-05FE-43B6-B8F2-0DEB82DA5A52}" sibTransId="{170FD36A-34CF-48B6-B57C-1047AC6DA7ED}"/>
    <dgm:cxn modelId="{5F87718B-A1B0-4692-BB62-B13B7FB50ECC}" srcId="{8FDBAF32-C816-40CD-B5D4-E6B775A419A7}" destId="{7AB6B1DE-F7DB-4DE6-B051-A41DF5697A8C}" srcOrd="4" destOrd="0" parTransId="{CEB76024-8514-4E77-AFA5-A745FDDA4A21}" sibTransId="{0B43E9C7-C3B1-4E5F-B16F-9BF1C0A2A398}"/>
    <dgm:cxn modelId="{49C72094-37AB-44BD-97D8-43E16278A426}" type="presOf" srcId="{A4E4E17C-935C-4009-9758-CC826CCDCED0}" destId="{E88CFEA7-DE0F-441A-A678-6B2A5ADF36F3}" srcOrd="0" destOrd="0" presId="urn:microsoft.com/office/officeart/2018/2/layout/IconLabelDescriptionList"/>
    <dgm:cxn modelId="{48CA85A1-8FC9-4BFB-A27A-A74787CB7E93}" srcId="{8FDBAF32-C816-40CD-B5D4-E6B775A419A7}" destId="{95B0D544-D65F-4CDF-ABB8-A2BDAF3983DC}" srcOrd="0" destOrd="0" parTransId="{1D03AEC7-2F01-4F80-9AAE-E3A2EA86502F}" sibTransId="{CE7055EE-862E-492F-AF08-8878C8DC097B}"/>
    <dgm:cxn modelId="{FC30D1AA-55BD-448B-A5F2-3A781BAC6581}" type="presOf" srcId="{4ECA71E5-A1CB-41D9-A73B-77DFE910F823}" destId="{BAC241D8-7D24-48D7-B702-F56BDA30D6D9}" srcOrd="0" destOrd="0" presId="urn:microsoft.com/office/officeart/2018/2/layout/IconLabelDescriptionList"/>
    <dgm:cxn modelId="{A8D853AC-95FB-42AD-B0C1-B2CF05922B78}" srcId="{8FDBAF32-C816-40CD-B5D4-E6B775A419A7}" destId="{8DAF401C-0330-42B5-A0A1-343CCD6D5285}" srcOrd="2" destOrd="0" parTransId="{376ED6EC-59BC-4024-9CB8-B371D56418F7}" sibTransId="{00DA337F-2372-4DD9-8497-D353FE6EFF8B}"/>
    <dgm:cxn modelId="{9AEC81B9-F686-40FC-A19B-245E9DC7EB69}" type="presOf" srcId="{95B0D544-D65F-4CDF-ABB8-A2BDAF3983DC}" destId="{CDA6A0A0-0FCB-4B56-BBA5-1ADDD4FEBF1D}" srcOrd="0" destOrd="0" presId="urn:microsoft.com/office/officeart/2018/2/layout/IconLabelDescriptionList"/>
    <dgm:cxn modelId="{8FA23DC7-838F-4236-981A-7E94342D428F}" srcId="{8DAF401C-0330-42B5-A0A1-343CCD6D5285}" destId="{2D95FF11-E14B-4325-AD81-43B714175E2C}" srcOrd="1" destOrd="0" parTransId="{59C60E6F-F1CD-439A-9D87-55191270718A}" sibTransId="{E10FF1C9-BB61-436B-B42E-DAC630F0EDA4}"/>
    <dgm:cxn modelId="{9C28A8D9-F53B-4E7F-9050-0F19FEBCE956}" srcId="{7AB6B1DE-F7DB-4DE6-B051-A41DF5697A8C}" destId="{4ECA71E5-A1CB-41D9-A73B-77DFE910F823}" srcOrd="0" destOrd="0" parTransId="{FC24FD22-2F18-4480-BB25-6907A88DDF10}" sibTransId="{E6B78F56-179D-4660-AC41-E044F4AAFBAF}"/>
    <dgm:cxn modelId="{DE7AE8DA-A16B-4F55-8ED1-8A3B5DE63A8D}" type="presOf" srcId="{9D968A46-0865-439C-B289-57F9C08DC3A4}" destId="{EBE2887C-AB40-4640-A905-487A9556FC98}" srcOrd="0" destOrd="0" presId="urn:microsoft.com/office/officeart/2018/2/layout/IconLabelDescriptionList"/>
    <dgm:cxn modelId="{D04FB1E1-C07E-4574-9E0A-9E1F5DC2271B}" type="presOf" srcId="{7AB6B1DE-F7DB-4DE6-B051-A41DF5697A8C}" destId="{6A8E4D97-7624-4D2B-86CA-760BB9219CAE}" srcOrd="0" destOrd="0" presId="urn:microsoft.com/office/officeart/2018/2/layout/IconLabelDescriptionList"/>
    <dgm:cxn modelId="{715594E5-8E06-481A-B44F-08958EF228F0}" srcId="{8FDBAF32-C816-40CD-B5D4-E6B775A419A7}" destId="{DEAADFE6-7B67-4CF5-A39D-54A30D30F165}" srcOrd="3" destOrd="0" parTransId="{3B87F913-95F7-49C4-BA41-F5256819227A}" sibTransId="{72B3F6DE-182E-4F8E-912B-2BE605F7211E}"/>
    <dgm:cxn modelId="{C1BB48E8-A16C-4B90-AC91-7E4504343877}" type="presOf" srcId="{DEAADFE6-7B67-4CF5-A39D-54A30D30F165}" destId="{05B5ED57-09F6-497D-980D-05DB074AE2F2}" srcOrd="0" destOrd="0" presId="urn:microsoft.com/office/officeart/2018/2/layout/IconLabelDescriptionList"/>
    <dgm:cxn modelId="{CEA694E9-034B-4BD0-9D41-905C15F98805}" srcId="{A4E4E17C-935C-4009-9758-CC826CCDCED0}" destId="{B38BF668-A03C-4E50-B084-C9E73F76D4CA}" srcOrd="1" destOrd="0" parTransId="{90DEB041-4139-4769-86B0-E17DEC91317A}" sibTransId="{68855CD7-D503-49A3-A1D9-47B751352D74}"/>
    <dgm:cxn modelId="{903591F7-E21E-4F08-AE3D-5A49BAC2D2F9}" type="presOf" srcId="{2D95FF11-E14B-4325-AD81-43B714175E2C}" destId="{5930B1C6-77D8-403D-97AE-E8CC319182C1}" srcOrd="0" destOrd="1" presId="urn:microsoft.com/office/officeart/2018/2/layout/IconLabelDescriptionList"/>
    <dgm:cxn modelId="{77FF73FB-6C6A-4A55-82D8-57C99779421D}" type="presOf" srcId="{588DDFA8-CB9F-4D95-BDB0-E28A77F47699}" destId="{68BE88A2-C928-44AE-8DDF-F3A5AA0C4FBA}" srcOrd="0" destOrd="0" presId="urn:microsoft.com/office/officeart/2018/2/layout/IconLabelDescriptionList"/>
    <dgm:cxn modelId="{31AF102D-7773-4180-80B9-FE73E6DD7D23}" type="presParOf" srcId="{5C137CF7-A041-49F3-BA4F-5C06350EF7C1}" destId="{0F3D1F55-5DDC-456B-B662-E6B473ED4072}" srcOrd="0" destOrd="0" presId="urn:microsoft.com/office/officeart/2018/2/layout/IconLabelDescriptionList"/>
    <dgm:cxn modelId="{80F142DC-E321-40CA-A1E5-5A21AD4C9F13}" type="presParOf" srcId="{0F3D1F55-5DDC-456B-B662-E6B473ED4072}" destId="{C1D868CF-A171-4C12-9BE1-F7CA9C0BD047}" srcOrd="0" destOrd="0" presId="urn:microsoft.com/office/officeart/2018/2/layout/IconLabelDescriptionList"/>
    <dgm:cxn modelId="{20188ABC-E0B1-45ED-8272-7570A8581319}" type="presParOf" srcId="{0F3D1F55-5DDC-456B-B662-E6B473ED4072}" destId="{CC30E877-BA2A-49C0-9624-43ADC72B63DB}" srcOrd="1" destOrd="0" presId="urn:microsoft.com/office/officeart/2018/2/layout/IconLabelDescriptionList"/>
    <dgm:cxn modelId="{21483CED-1D78-41BC-8D1B-5A21832B48E2}" type="presParOf" srcId="{0F3D1F55-5DDC-456B-B662-E6B473ED4072}" destId="{CDA6A0A0-0FCB-4B56-BBA5-1ADDD4FEBF1D}" srcOrd="2" destOrd="0" presId="urn:microsoft.com/office/officeart/2018/2/layout/IconLabelDescriptionList"/>
    <dgm:cxn modelId="{61624561-E09D-4AA7-B8C5-5B6FE62C298D}" type="presParOf" srcId="{0F3D1F55-5DDC-456B-B662-E6B473ED4072}" destId="{BA2B75FC-8A86-4718-8FC8-14740816BDBF}" srcOrd="3" destOrd="0" presId="urn:microsoft.com/office/officeart/2018/2/layout/IconLabelDescriptionList"/>
    <dgm:cxn modelId="{0849794F-4B03-4DA6-BD3E-19F3A5049CC8}" type="presParOf" srcId="{0F3D1F55-5DDC-456B-B662-E6B473ED4072}" destId="{68BE88A2-C928-44AE-8DDF-F3A5AA0C4FBA}" srcOrd="4" destOrd="0" presId="urn:microsoft.com/office/officeart/2018/2/layout/IconLabelDescriptionList"/>
    <dgm:cxn modelId="{ABAC5E53-6EEC-4377-894E-8EF83AF83807}" type="presParOf" srcId="{5C137CF7-A041-49F3-BA4F-5C06350EF7C1}" destId="{70E04622-462C-4DD0-A176-761825C00A9F}" srcOrd="1" destOrd="0" presId="urn:microsoft.com/office/officeart/2018/2/layout/IconLabelDescriptionList"/>
    <dgm:cxn modelId="{14291C0B-2B86-41BB-B8FB-F1A82FB140CD}" type="presParOf" srcId="{5C137CF7-A041-49F3-BA4F-5C06350EF7C1}" destId="{AF20478F-7C49-49CB-B7FE-A9261989CF3F}" srcOrd="2" destOrd="0" presId="urn:microsoft.com/office/officeart/2018/2/layout/IconLabelDescriptionList"/>
    <dgm:cxn modelId="{3EA3D341-2F23-48AD-A56D-0C8B79459142}" type="presParOf" srcId="{AF20478F-7C49-49CB-B7FE-A9261989CF3F}" destId="{A742B9F1-79ED-4091-B371-9B0646D886C2}" srcOrd="0" destOrd="0" presId="urn:microsoft.com/office/officeart/2018/2/layout/IconLabelDescriptionList"/>
    <dgm:cxn modelId="{7F8AEE3E-A504-4C6C-AF54-D63DB1F7536F}" type="presParOf" srcId="{AF20478F-7C49-49CB-B7FE-A9261989CF3F}" destId="{D4CFA5DD-01A3-4087-8AD2-672DDD3A523B}" srcOrd="1" destOrd="0" presId="urn:microsoft.com/office/officeart/2018/2/layout/IconLabelDescriptionList"/>
    <dgm:cxn modelId="{EE3ECF0A-CA57-4A83-B61B-F622F768094F}" type="presParOf" srcId="{AF20478F-7C49-49CB-B7FE-A9261989CF3F}" destId="{E88CFEA7-DE0F-441A-A678-6B2A5ADF36F3}" srcOrd="2" destOrd="0" presId="urn:microsoft.com/office/officeart/2018/2/layout/IconLabelDescriptionList"/>
    <dgm:cxn modelId="{C7F61B31-6BD8-42B1-A49C-C0710E00C289}" type="presParOf" srcId="{AF20478F-7C49-49CB-B7FE-A9261989CF3F}" destId="{70108A2A-1C67-48EA-A3E2-7A291EB18802}" srcOrd="3" destOrd="0" presId="urn:microsoft.com/office/officeart/2018/2/layout/IconLabelDescriptionList"/>
    <dgm:cxn modelId="{2AE85D46-3C27-4385-AD12-1C3045F8FF89}" type="presParOf" srcId="{AF20478F-7C49-49CB-B7FE-A9261989CF3F}" destId="{EBE2887C-AB40-4640-A905-487A9556FC98}" srcOrd="4" destOrd="0" presId="urn:microsoft.com/office/officeart/2018/2/layout/IconLabelDescriptionList"/>
    <dgm:cxn modelId="{42877D46-979E-4CEC-89E9-5BEB94156782}" type="presParOf" srcId="{5C137CF7-A041-49F3-BA4F-5C06350EF7C1}" destId="{B75D2F76-13CD-4C1D-89D6-16BF79C9FF64}" srcOrd="3" destOrd="0" presId="urn:microsoft.com/office/officeart/2018/2/layout/IconLabelDescriptionList"/>
    <dgm:cxn modelId="{5DC4C3E9-C594-4154-8BA5-2C758985696D}" type="presParOf" srcId="{5C137CF7-A041-49F3-BA4F-5C06350EF7C1}" destId="{E57CF846-2015-494F-8B93-3453D7F260B5}" srcOrd="4" destOrd="0" presId="urn:microsoft.com/office/officeart/2018/2/layout/IconLabelDescriptionList"/>
    <dgm:cxn modelId="{466C1CA2-1A16-41EA-931D-3CEC15303E65}" type="presParOf" srcId="{E57CF846-2015-494F-8B93-3453D7F260B5}" destId="{3843A3CF-DF60-4595-85EA-383021BD84FF}" srcOrd="0" destOrd="0" presId="urn:microsoft.com/office/officeart/2018/2/layout/IconLabelDescriptionList"/>
    <dgm:cxn modelId="{2DD46259-7943-4D1A-8B4A-D0EE897B2ED9}" type="presParOf" srcId="{E57CF846-2015-494F-8B93-3453D7F260B5}" destId="{11A50B86-A6B4-4A89-96BB-7844CA8AEAAE}" srcOrd="1" destOrd="0" presId="urn:microsoft.com/office/officeart/2018/2/layout/IconLabelDescriptionList"/>
    <dgm:cxn modelId="{4DD3FBE1-0F3A-402B-BF5C-218B58B1EAB2}" type="presParOf" srcId="{E57CF846-2015-494F-8B93-3453D7F260B5}" destId="{27DB357F-33C7-4EF3-AEB0-B48B2C10D881}" srcOrd="2" destOrd="0" presId="urn:microsoft.com/office/officeart/2018/2/layout/IconLabelDescriptionList"/>
    <dgm:cxn modelId="{52F9A03D-02FA-4AFA-BC18-344A5FC6C0C7}" type="presParOf" srcId="{E57CF846-2015-494F-8B93-3453D7F260B5}" destId="{9ED96C6C-D46B-4B98-9878-A3A7A5D237A4}" srcOrd="3" destOrd="0" presId="urn:microsoft.com/office/officeart/2018/2/layout/IconLabelDescriptionList"/>
    <dgm:cxn modelId="{2EFF4BCD-62A9-4E98-B4BB-607529A940EA}" type="presParOf" srcId="{E57CF846-2015-494F-8B93-3453D7F260B5}" destId="{5930B1C6-77D8-403D-97AE-E8CC319182C1}" srcOrd="4" destOrd="0" presId="urn:microsoft.com/office/officeart/2018/2/layout/IconLabelDescriptionList"/>
    <dgm:cxn modelId="{7B6814C6-5005-41B3-B4F8-42F88F15CD80}" type="presParOf" srcId="{5C137CF7-A041-49F3-BA4F-5C06350EF7C1}" destId="{6CFC2A10-8458-41EE-8FAA-3B77B52363DF}" srcOrd="5" destOrd="0" presId="urn:microsoft.com/office/officeart/2018/2/layout/IconLabelDescriptionList"/>
    <dgm:cxn modelId="{FEBB1CFC-2A33-4875-BCEB-FEBBE6780A82}" type="presParOf" srcId="{5C137CF7-A041-49F3-BA4F-5C06350EF7C1}" destId="{24281A6E-362C-4FE4-8229-A530317017C7}" srcOrd="6" destOrd="0" presId="urn:microsoft.com/office/officeart/2018/2/layout/IconLabelDescriptionList"/>
    <dgm:cxn modelId="{359622DB-5645-47D9-BD7F-E06C09A20D5A}" type="presParOf" srcId="{24281A6E-362C-4FE4-8229-A530317017C7}" destId="{76CA2259-065F-4CDD-90EE-079562177918}" srcOrd="0" destOrd="0" presId="urn:microsoft.com/office/officeart/2018/2/layout/IconLabelDescriptionList"/>
    <dgm:cxn modelId="{FA8E09A9-B009-4DA8-9304-AE63A266298D}" type="presParOf" srcId="{24281A6E-362C-4FE4-8229-A530317017C7}" destId="{65BCF2E8-E8ED-4D7F-8503-AB0612CF3C05}" srcOrd="1" destOrd="0" presId="urn:microsoft.com/office/officeart/2018/2/layout/IconLabelDescriptionList"/>
    <dgm:cxn modelId="{9F091557-F7D4-477B-B64F-7576AF948633}" type="presParOf" srcId="{24281A6E-362C-4FE4-8229-A530317017C7}" destId="{05B5ED57-09F6-497D-980D-05DB074AE2F2}" srcOrd="2" destOrd="0" presId="urn:microsoft.com/office/officeart/2018/2/layout/IconLabelDescriptionList"/>
    <dgm:cxn modelId="{742FEE3D-D353-4523-B511-474040554667}" type="presParOf" srcId="{24281A6E-362C-4FE4-8229-A530317017C7}" destId="{49801029-5A4D-4885-8F6C-317938D84C68}" srcOrd="3" destOrd="0" presId="urn:microsoft.com/office/officeart/2018/2/layout/IconLabelDescriptionList"/>
    <dgm:cxn modelId="{35BE2715-4A6E-4E2A-A235-E55F2E65495D}" type="presParOf" srcId="{24281A6E-362C-4FE4-8229-A530317017C7}" destId="{96F4EE6A-5FA9-42C6-A872-AE7DACB1E0F3}" srcOrd="4" destOrd="0" presId="urn:microsoft.com/office/officeart/2018/2/layout/IconLabelDescriptionList"/>
    <dgm:cxn modelId="{15BC1C28-61F1-4C09-B048-E6869D03DB41}" type="presParOf" srcId="{5C137CF7-A041-49F3-BA4F-5C06350EF7C1}" destId="{F71387AA-9346-425D-A37E-29A199610D88}" srcOrd="7" destOrd="0" presId="urn:microsoft.com/office/officeart/2018/2/layout/IconLabelDescriptionList"/>
    <dgm:cxn modelId="{96C26409-97C2-4C5F-A804-904FB6CF8B45}" type="presParOf" srcId="{5C137CF7-A041-49F3-BA4F-5C06350EF7C1}" destId="{4973FD6A-D6D6-45E9-95B0-4BD237032D44}" srcOrd="8" destOrd="0" presId="urn:microsoft.com/office/officeart/2018/2/layout/IconLabelDescriptionList"/>
    <dgm:cxn modelId="{BB39AE6E-1CDF-4E56-9660-B7C1E94A91FF}" type="presParOf" srcId="{4973FD6A-D6D6-45E9-95B0-4BD237032D44}" destId="{B9382945-CB99-4AF3-91E7-034D7C269525}" srcOrd="0" destOrd="0" presId="urn:microsoft.com/office/officeart/2018/2/layout/IconLabelDescriptionList"/>
    <dgm:cxn modelId="{1338C46E-49E3-4BCF-B400-2C8EB791D492}" type="presParOf" srcId="{4973FD6A-D6D6-45E9-95B0-4BD237032D44}" destId="{0B019A56-3B35-4A3F-BD9F-4C270686E284}" srcOrd="1" destOrd="0" presId="urn:microsoft.com/office/officeart/2018/2/layout/IconLabelDescriptionList"/>
    <dgm:cxn modelId="{BDBD576F-A77D-4529-89A5-F04EF1BC861E}" type="presParOf" srcId="{4973FD6A-D6D6-45E9-95B0-4BD237032D44}" destId="{6A8E4D97-7624-4D2B-86CA-760BB9219CAE}" srcOrd="2" destOrd="0" presId="urn:microsoft.com/office/officeart/2018/2/layout/IconLabelDescriptionList"/>
    <dgm:cxn modelId="{ACE35948-3737-4DF1-8C1A-ED5C29AC479F}" type="presParOf" srcId="{4973FD6A-D6D6-45E9-95B0-4BD237032D44}" destId="{C598882A-231D-4876-B983-EACA079ADAD2}" srcOrd="3" destOrd="0" presId="urn:microsoft.com/office/officeart/2018/2/layout/IconLabelDescriptionList"/>
    <dgm:cxn modelId="{8036BF4A-C68C-4C80-91F4-182BB8A6A5FB}" type="presParOf" srcId="{4973FD6A-D6D6-45E9-95B0-4BD237032D44}" destId="{BAC241D8-7D24-48D7-B702-F56BDA30D6D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B3965C-38D7-4F1E-AB8A-DB8B46C0480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410AF4-8B1A-4527-85CF-4A58AB87EE8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Overview</a:t>
          </a:r>
          <a:endParaRPr lang="en-US"/>
        </a:p>
      </dgm:t>
    </dgm:pt>
    <dgm:pt modelId="{FBCE11BE-3318-4F2B-89EB-C73483487CFF}" type="parTrans" cxnId="{1824820C-BD1C-4226-901B-2B6F5CE9EC7F}">
      <dgm:prSet/>
      <dgm:spPr/>
      <dgm:t>
        <a:bodyPr/>
        <a:lstStyle/>
        <a:p>
          <a:endParaRPr lang="en-US" sz="1200"/>
        </a:p>
      </dgm:t>
    </dgm:pt>
    <dgm:pt modelId="{7C4160CA-5D44-4CC6-B57D-9AA279BF027F}" type="sibTrans" cxnId="{1824820C-BD1C-4226-901B-2B6F5CE9EC7F}">
      <dgm:prSet/>
      <dgm:spPr/>
      <dgm:t>
        <a:bodyPr/>
        <a:lstStyle/>
        <a:p>
          <a:endParaRPr lang="en-US"/>
        </a:p>
      </dgm:t>
    </dgm:pt>
    <dgm:pt modelId="{3AE6BB45-A308-430A-8F9F-C07387B2040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Data Engineering</a:t>
          </a:r>
          <a:endParaRPr lang="en-US" dirty="0"/>
        </a:p>
      </dgm:t>
    </dgm:pt>
    <dgm:pt modelId="{BB8295A6-A3AC-4F4E-80B0-ACB4B1B34449}" type="parTrans" cxnId="{4C9704CD-D7DD-4D26-80FF-880733F9876F}">
      <dgm:prSet/>
      <dgm:spPr/>
      <dgm:t>
        <a:bodyPr/>
        <a:lstStyle/>
        <a:p>
          <a:endParaRPr lang="en-GB"/>
        </a:p>
      </dgm:t>
    </dgm:pt>
    <dgm:pt modelId="{66A6AB31-BEE0-4842-B684-CB589B87195B}" type="sibTrans" cxnId="{4C9704CD-D7DD-4D26-80FF-880733F9876F}">
      <dgm:prSet/>
      <dgm:spPr/>
      <dgm:t>
        <a:bodyPr/>
        <a:lstStyle/>
        <a:p>
          <a:endParaRPr lang="en-GB"/>
        </a:p>
      </dgm:t>
    </dgm:pt>
    <dgm:pt modelId="{EA1D8585-6041-486F-AC00-48F66EC6B1B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Processing</a:t>
          </a:r>
          <a:endParaRPr lang="en-US" dirty="0"/>
        </a:p>
      </dgm:t>
    </dgm:pt>
    <dgm:pt modelId="{607CDE7B-9A6F-4157-8988-DE9F974FAB13}" type="parTrans" cxnId="{0A7AAABB-AF20-4BF6-94A9-6332ECC8788E}">
      <dgm:prSet/>
      <dgm:spPr/>
      <dgm:t>
        <a:bodyPr/>
        <a:lstStyle/>
        <a:p>
          <a:endParaRPr lang="en-GB"/>
        </a:p>
      </dgm:t>
    </dgm:pt>
    <dgm:pt modelId="{8002AD22-D6E9-4C9D-B644-229863A3746D}" type="sibTrans" cxnId="{0A7AAABB-AF20-4BF6-94A9-6332ECC8788E}">
      <dgm:prSet/>
      <dgm:spPr/>
      <dgm:t>
        <a:bodyPr/>
        <a:lstStyle/>
        <a:p>
          <a:endParaRPr lang="en-GB"/>
        </a:p>
      </dgm:t>
    </dgm:pt>
    <dgm:pt modelId="{71E4D532-D2BC-4E69-99DF-71BF1E4A9D50}" type="pres">
      <dgm:prSet presAssocID="{8CB3965C-38D7-4F1E-AB8A-DB8B46C04801}" presName="root" presStyleCnt="0">
        <dgm:presLayoutVars>
          <dgm:dir/>
          <dgm:resizeHandles val="exact"/>
        </dgm:presLayoutVars>
      </dgm:prSet>
      <dgm:spPr/>
    </dgm:pt>
    <dgm:pt modelId="{3E71D90A-F5D8-4680-A7E1-208F3BC6FB6E}" type="pres">
      <dgm:prSet presAssocID="{54410AF4-8B1A-4527-85CF-4A58AB87EE81}" presName="compNode" presStyleCnt="0"/>
      <dgm:spPr/>
    </dgm:pt>
    <dgm:pt modelId="{215B9CAF-4861-4B3B-8727-464C652CC935}" type="pres">
      <dgm:prSet presAssocID="{54410AF4-8B1A-4527-85CF-4A58AB87EE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B2C9D4-A77B-4347-A27A-9C88A8F37E2E}" type="pres">
      <dgm:prSet presAssocID="{54410AF4-8B1A-4527-85CF-4A58AB87EE81}" presName="spaceRect" presStyleCnt="0"/>
      <dgm:spPr/>
    </dgm:pt>
    <dgm:pt modelId="{4FA1E2AE-58D0-45E2-B9C1-EF8DB7F815E2}" type="pres">
      <dgm:prSet presAssocID="{54410AF4-8B1A-4527-85CF-4A58AB87EE81}" presName="textRect" presStyleLbl="revTx" presStyleIdx="0" presStyleCnt="3">
        <dgm:presLayoutVars>
          <dgm:chMax val="1"/>
          <dgm:chPref val="1"/>
        </dgm:presLayoutVars>
      </dgm:prSet>
      <dgm:spPr/>
    </dgm:pt>
    <dgm:pt modelId="{1AE82387-1E8D-47CD-BF87-1751016F445C}" type="pres">
      <dgm:prSet presAssocID="{7C4160CA-5D44-4CC6-B57D-9AA279BF027F}" presName="sibTrans" presStyleCnt="0"/>
      <dgm:spPr/>
    </dgm:pt>
    <dgm:pt modelId="{544AF7D4-DDDD-49CF-B7D6-450F23746C3B}" type="pres">
      <dgm:prSet presAssocID="{3AE6BB45-A308-430A-8F9F-C07387B20403}" presName="compNode" presStyleCnt="0"/>
      <dgm:spPr/>
    </dgm:pt>
    <dgm:pt modelId="{BAFB412D-C477-4FFC-9B80-E543B6A3F648}" type="pres">
      <dgm:prSet presAssocID="{3AE6BB45-A308-430A-8F9F-C07387B204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810D3CF-F81F-42A7-947D-6666E3D14602}" type="pres">
      <dgm:prSet presAssocID="{3AE6BB45-A308-430A-8F9F-C07387B20403}" presName="spaceRect" presStyleCnt="0"/>
      <dgm:spPr/>
    </dgm:pt>
    <dgm:pt modelId="{22962AE3-4296-4814-BB62-F70EDFF52D74}" type="pres">
      <dgm:prSet presAssocID="{3AE6BB45-A308-430A-8F9F-C07387B20403}" presName="textRect" presStyleLbl="revTx" presStyleIdx="1" presStyleCnt="3">
        <dgm:presLayoutVars>
          <dgm:chMax val="1"/>
          <dgm:chPref val="1"/>
        </dgm:presLayoutVars>
      </dgm:prSet>
      <dgm:spPr/>
    </dgm:pt>
    <dgm:pt modelId="{76431D86-E8C8-438A-B6A9-C930E79B0DFD}" type="pres">
      <dgm:prSet presAssocID="{66A6AB31-BEE0-4842-B684-CB589B87195B}" presName="sibTrans" presStyleCnt="0"/>
      <dgm:spPr/>
    </dgm:pt>
    <dgm:pt modelId="{969B6A8E-0B62-494E-BD4A-A1AED32D1C3F}" type="pres">
      <dgm:prSet presAssocID="{EA1D8585-6041-486F-AC00-48F66EC6B1B4}" presName="compNode" presStyleCnt="0"/>
      <dgm:spPr/>
    </dgm:pt>
    <dgm:pt modelId="{9163196B-4277-4136-AAA7-3B77DC6418EB}" type="pres">
      <dgm:prSet presAssocID="{EA1D8585-6041-486F-AC00-48F66EC6B1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C7D99E2-773C-4747-A3AD-6E78C04E6089}" type="pres">
      <dgm:prSet presAssocID="{EA1D8585-6041-486F-AC00-48F66EC6B1B4}" presName="spaceRect" presStyleCnt="0"/>
      <dgm:spPr/>
    </dgm:pt>
    <dgm:pt modelId="{E80E27F6-AB9B-4641-A12C-3049AB92C403}" type="pres">
      <dgm:prSet presAssocID="{EA1D8585-6041-486F-AC00-48F66EC6B1B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824820C-BD1C-4226-901B-2B6F5CE9EC7F}" srcId="{8CB3965C-38D7-4F1E-AB8A-DB8B46C04801}" destId="{54410AF4-8B1A-4527-85CF-4A58AB87EE81}" srcOrd="0" destOrd="0" parTransId="{FBCE11BE-3318-4F2B-89EB-C73483487CFF}" sibTransId="{7C4160CA-5D44-4CC6-B57D-9AA279BF027F}"/>
    <dgm:cxn modelId="{7097B32A-654E-4983-A1D9-62853CB9D8A5}" type="presOf" srcId="{8CB3965C-38D7-4F1E-AB8A-DB8B46C04801}" destId="{71E4D532-D2BC-4E69-99DF-71BF1E4A9D50}" srcOrd="0" destOrd="0" presId="urn:microsoft.com/office/officeart/2018/2/layout/IconLabelList"/>
    <dgm:cxn modelId="{0172B551-7826-48FC-BDFC-415BF45E277D}" type="presOf" srcId="{54410AF4-8B1A-4527-85CF-4A58AB87EE81}" destId="{4FA1E2AE-58D0-45E2-B9C1-EF8DB7F815E2}" srcOrd="0" destOrd="0" presId="urn:microsoft.com/office/officeart/2018/2/layout/IconLabelList"/>
    <dgm:cxn modelId="{98ED8A82-7DF3-4F10-9F62-13EA93B01D33}" type="presOf" srcId="{3AE6BB45-A308-430A-8F9F-C07387B20403}" destId="{22962AE3-4296-4814-BB62-F70EDFF52D74}" srcOrd="0" destOrd="0" presId="urn:microsoft.com/office/officeart/2018/2/layout/IconLabelList"/>
    <dgm:cxn modelId="{6EF8C8A4-A559-421D-9CEC-81434366BBB9}" type="presOf" srcId="{EA1D8585-6041-486F-AC00-48F66EC6B1B4}" destId="{E80E27F6-AB9B-4641-A12C-3049AB92C403}" srcOrd="0" destOrd="0" presId="urn:microsoft.com/office/officeart/2018/2/layout/IconLabelList"/>
    <dgm:cxn modelId="{0A7AAABB-AF20-4BF6-94A9-6332ECC8788E}" srcId="{8CB3965C-38D7-4F1E-AB8A-DB8B46C04801}" destId="{EA1D8585-6041-486F-AC00-48F66EC6B1B4}" srcOrd="2" destOrd="0" parTransId="{607CDE7B-9A6F-4157-8988-DE9F974FAB13}" sibTransId="{8002AD22-D6E9-4C9D-B644-229863A3746D}"/>
    <dgm:cxn modelId="{4C9704CD-D7DD-4D26-80FF-880733F9876F}" srcId="{8CB3965C-38D7-4F1E-AB8A-DB8B46C04801}" destId="{3AE6BB45-A308-430A-8F9F-C07387B20403}" srcOrd="1" destOrd="0" parTransId="{BB8295A6-A3AC-4F4E-80B0-ACB4B1B34449}" sibTransId="{66A6AB31-BEE0-4842-B684-CB589B87195B}"/>
    <dgm:cxn modelId="{07759234-F912-4FE9-83E6-2BAAB01165F4}" type="presParOf" srcId="{71E4D532-D2BC-4E69-99DF-71BF1E4A9D50}" destId="{3E71D90A-F5D8-4680-A7E1-208F3BC6FB6E}" srcOrd="0" destOrd="0" presId="urn:microsoft.com/office/officeart/2018/2/layout/IconLabelList"/>
    <dgm:cxn modelId="{CA654193-5932-4208-9A15-C6914670E7C7}" type="presParOf" srcId="{3E71D90A-F5D8-4680-A7E1-208F3BC6FB6E}" destId="{215B9CAF-4861-4B3B-8727-464C652CC935}" srcOrd="0" destOrd="0" presId="urn:microsoft.com/office/officeart/2018/2/layout/IconLabelList"/>
    <dgm:cxn modelId="{F9C338D6-22C0-438B-87E2-2431247F66B9}" type="presParOf" srcId="{3E71D90A-F5D8-4680-A7E1-208F3BC6FB6E}" destId="{10B2C9D4-A77B-4347-A27A-9C88A8F37E2E}" srcOrd="1" destOrd="0" presId="urn:microsoft.com/office/officeart/2018/2/layout/IconLabelList"/>
    <dgm:cxn modelId="{952CE764-D9CE-4805-BFB9-76C6C0D93074}" type="presParOf" srcId="{3E71D90A-F5D8-4680-A7E1-208F3BC6FB6E}" destId="{4FA1E2AE-58D0-45E2-B9C1-EF8DB7F815E2}" srcOrd="2" destOrd="0" presId="urn:microsoft.com/office/officeart/2018/2/layout/IconLabelList"/>
    <dgm:cxn modelId="{A1CF6002-5836-417E-9D7B-C4A3350BDD74}" type="presParOf" srcId="{71E4D532-D2BC-4E69-99DF-71BF1E4A9D50}" destId="{1AE82387-1E8D-47CD-BF87-1751016F445C}" srcOrd="1" destOrd="0" presId="urn:microsoft.com/office/officeart/2018/2/layout/IconLabelList"/>
    <dgm:cxn modelId="{13328412-E931-4897-B870-4C01254FEB20}" type="presParOf" srcId="{71E4D532-D2BC-4E69-99DF-71BF1E4A9D50}" destId="{544AF7D4-DDDD-49CF-B7D6-450F23746C3B}" srcOrd="2" destOrd="0" presId="urn:microsoft.com/office/officeart/2018/2/layout/IconLabelList"/>
    <dgm:cxn modelId="{3769969A-B7EA-45B8-B636-F32057AED2F6}" type="presParOf" srcId="{544AF7D4-DDDD-49CF-B7D6-450F23746C3B}" destId="{BAFB412D-C477-4FFC-9B80-E543B6A3F648}" srcOrd="0" destOrd="0" presId="urn:microsoft.com/office/officeart/2018/2/layout/IconLabelList"/>
    <dgm:cxn modelId="{7E0E5C36-F0F7-40F2-9C6F-745C134E8274}" type="presParOf" srcId="{544AF7D4-DDDD-49CF-B7D6-450F23746C3B}" destId="{5810D3CF-F81F-42A7-947D-6666E3D14602}" srcOrd="1" destOrd="0" presId="urn:microsoft.com/office/officeart/2018/2/layout/IconLabelList"/>
    <dgm:cxn modelId="{30F467DD-009D-4720-94F1-99438177EBA1}" type="presParOf" srcId="{544AF7D4-DDDD-49CF-B7D6-450F23746C3B}" destId="{22962AE3-4296-4814-BB62-F70EDFF52D74}" srcOrd="2" destOrd="0" presId="urn:microsoft.com/office/officeart/2018/2/layout/IconLabelList"/>
    <dgm:cxn modelId="{2292B60F-251B-4634-BFAD-DC54E9154EA1}" type="presParOf" srcId="{71E4D532-D2BC-4E69-99DF-71BF1E4A9D50}" destId="{76431D86-E8C8-438A-B6A9-C930E79B0DFD}" srcOrd="3" destOrd="0" presId="urn:microsoft.com/office/officeart/2018/2/layout/IconLabelList"/>
    <dgm:cxn modelId="{26E24EAC-0E9B-4F95-904E-5B4A12A34598}" type="presParOf" srcId="{71E4D532-D2BC-4E69-99DF-71BF1E4A9D50}" destId="{969B6A8E-0B62-494E-BD4A-A1AED32D1C3F}" srcOrd="4" destOrd="0" presId="urn:microsoft.com/office/officeart/2018/2/layout/IconLabelList"/>
    <dgm:cxn modelId="{9882CDB9-85C0-4388-8839-72EAEE19FB40}" type="presParOf" srcId="{969B6A8E-0B62-494E-BD4A-A1AED32D1C3F}" destId="{9163196B-4277-4136-AAA7-3B77DC6418EB}" srcOrd="0" destOrd="0" presId="urn:microsoft.com/office/officeart/2018/2/layout/IconLabelList"/>
    <dgm:cxn modelId="{BDBCF297-7667-4904-AEE5-708DAAFBF65B}" type="presParOf" srcId="{969B6A8E-0B62-494E-BD4A-A1AED32D1C3F}" destId="{9C7D99E2-773C-4747-A3AD-6E78C04E6089}" srcOrd="1" destOrd="0" presId="urn:microsoft.com/office/officeart/2018/2/layout/IconLabelList"/>
    <dgm:cxn modelId="{7D92B12F-EA7B-4C22-8BF9-3693BF34ACA2}" type="presParOf" srcId="{969B6A8E-0B62-494E-BD4A-A1AED32D1C3F}" destId="{E80E27F6-AB9B-4641-A12C-3049AB92C4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B3965C-38D7-4F1E-AB8A-DB8B46C0480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410AF4-8B1A-4527-85CF-4A58AB87EE8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Transactional KPIs</a:t>
          </a:r>
          <a:endParaRPr lang="en-US" dirty="0"/>
        </a:p>
      </dgm:t>
    </dgm:pt>
    <dgm:pt modelId="{FBCE11BE-3318-4F2B-89EB-C73483487CFF}" type="parTrans" cxnId="{1824820C-BD1C-4226-901B-2B6F5CE9EC7F}">
      <dgm:prSet/>
      <dgm:spPr/>
      <dgm:t>
        <a:bodyPr/>
        <a:lstStyle/>
        <a:p>
          <a:endParaRPr lang="en-US"/>
        </a:p>
      </dgm:t>
    </dgm:pt>
    <dgm:pt modelId="{7C4160CA-5D44-4CC6-B57D-9AA279BF027F}" type="sibTrans" cxnId="{1824820C-BD1C-4226-901B-2B6F5CE9EC7F}">
      <dgm:prSet/>
      <dgm:spPr/>
      <dgm:t>
        <a:bodyPr/>
        <a:lstStyle/>
        <a:p>
          <a:endParaRPr lang="en-US"/>
        </a:p>
      </dgm:t>
    </dgm:pt>
    <dgm:pt modelId="{48020C01-C70F-4B35-A55E-6B6D46616B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Customer KPIs</a:t>
          </a:r>
          <a:endParaRPr lang="en-US"/>
        </a:p>
      </dgm:t>
    </dgm:pt>
    <dgm:pt modelId="{D4B38BAF-987F-4C28-9B15-302DBB12AC19}" type="parTrans" cxnId="{5E82EBC8-3001-46A8-A9E5-5D620B7B830A}">
      <dgm:prSet/>
      <dgm:spPr/>
      <dgm:t>
        <a:bodyPr/>
        <a:lstStyle/>
        <a:p>
          <a:endParaRPr lang="en-GB"/>
        </a:p>
      </dgm:t>
    </dgm:pt>
    <dgm:pt modelId="{F1522BDF-9C7C-4A81-9AC3-9D5D5C3B9234}" type="sibTrans" cxnId="{5E82EBC8-3001-46A8-A9E5-5D620B7B830A}">
      <dgm:prSet/>
      <dgm:spPr/>
      <dgm:t>
        <a:bodyPr/>
        <a:lstStyle/>
        <a:p>
          <a:endParaRPr lang="en-GB"/>
        </a:p>
      </dgm:t>
    </dgm:pt>
    <dgm:pt modelId="{1C9A0CF5-A4E5-4BC6-B004-C9BB35606AF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Product KPIs</a:t>
          </a:r>
          <a:endParaRPr lang="en-US"/>
        </a:p>
      </dgm:t>
    </dgm:pt>
    <dgm:pt modelId="{90167188-847D-45BF-A757-0BD3FD23B398}" type="parTrans" cxnId="{99C7AC10-BA69-4D9B-8782-0969140C64BC}">
      <dgm:prSet/>
      <dgm:spPr/>
      <dgm:t>
        <a:bodyPr/>
        <a:lstStyle/>
        <a:p>
          <a:endParaRPr lang="en-GB"/>
        </a:p>
      </dgm:t>
    </dgm:pt>
    <dgm:pt modelId="{F8AF586E-34FA-4DA0-8FA1-3FE988741591}" type="sibTrans" cxnId="{99C7AC10-BA69-4D9B-8782-0969140C64BC}">
      <dgm:prSet/>
      <dgm:spPr/>
      <dgm:t>
        <a:bodyPr/>
        <a:lstStyle/>
        <a:p>
          <a:endParaRPr lang="en-GB"/>
        </a:p>
      </dgm:t>
    </dgm:pt>
    <dgm:pt modelId="{339833FE-8438-4457-ADF2-5DBCEEC765D1}" type="pres">
      <dgm:prSet presAssocID="{8CB3965C-38D7-4F1E-AB8A-DB8B46C04801}" presName="root" presStyleCnt="0">
        <dgm:presLayoutVars>
          <dgm:dir/>
          <dgm:resizeHandles val="exact"/>
        </dgm:presLayoutVars>
      </dgm:prSet>
      <dgm:spPr/>
    </dgm:pt>
    <dgm:pt modelId="{6AE13BCD-46D8-45D8-90EA-FD34BBD6D7EE}" type="pres">
      <dgm:prSet presAssocID="{54410AF4-8B1A-4527-85CF-4A58AB87EE81}" presName="compNode" presStyleCnt="0"/>
      <dgm:spPr/>
    </dgm:pt>
    <dgm:pt modelId="{0D4DC61D-0A8D-43A4-83AD-64035D87AE24}" type="pres">
      <dgm:prSet presAssocID="{54410AF4-8B1A-4527-85CF-4A58AB87EE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9832189-B778-49BE-B0CC-2865C3368D0D}" type="pres">
      <dgm:prSet presAssocID="{54410AF4-8B1A-4527-85CF-4A58AB87EE81}" presName="spaceRect" presStyleCnt="0"/>
      <dgm:spPr/>
    </dgm:pt>
    <dgm:pt modelId="{8307F0E9-C0C2-4AD8-B5AB-EA1CF3AF4ED1}" type="pres">
      <dgm:prSet presAssocID="{54410AF4-8B1A-4527-85CF-4A58AB87EE81}" presName="textRect" presStyleLbl="revTx" presStyleIdx="0" presStyleCnt="3" custScaleX="128694">
        <dgm:presLayoutVars>
          <dgm:chMax val="1"/>
          <dgm:chPref val="1"/>
        </dgm:presLayoutVars>
      </dgm:prSet>
      <dgm:spPr/>
    </dgm:pt>
    <dgm:pt modelId="{A522A3A9-C05D-46B5-867F-6196A289C9BF}" type="pres">
      <dgm:prSet presAssocID="{7C4160CA-5D44-4CC6-B57D-9AA279BF027F}" presName="sibTrans" presStyleCnt="0"/>
      <dgm:spPr/>
    </dgm:pt>
    <dgm:pt modelId="{35A4E9B9-EA1B-4BAA-B40C-23F89502D89C}" type="pres">
      <dgm:prSet presAssocID="{48020C01-C70F-4B35-A55E-6B6D46616B3B}" presName="compNode" presStyleCnt="0"/>
      <dgm:spPr/>
    </dgm:pt>
    <dgm:pt modelId="{3913F17F-7642-43E6-BD6D-F21C47B7C225}" type="pres">
      <dgm:prSet presAssocID="{48020C01-C70F-4B35-A55E-6B6D46616B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9656A8D-DB0F-43F8-B82A-5766A1F3808B}" type="pres">
      <dgm:prSet presAssocID="{48020C01-C70F-4B35-A55E-6B6D46616B3B}" presName="spaceRect" presStyleCnt="0"/>
      <dgm:spPr/>
    </dgm:pt>
    <dgm:pt modelId="{E24EBAD7-783E-468E-A0EC-A650AAFF973A}" type="pres">
      <dgm:prSet presAssocID="{48020C01-C70F-4B35-A55E-6B6D46616B3B}" presName="textRect" presStyleLbl="revTx" presStyleIdx="1" presStyleCnt="3">
        <dgm:presLayoutVars>
          <dgm:chMax val="1"/>
          <dgm:chPref val="1"/>
        </dgm:presLayoutVars>
      </dgm:prSet>
      <dgm:spPr/>
    </dgm:pt>
    <dgm:pt modelId="{0016B468-BAB5-438E-A1B8-E7A8B1834C84}" type="pres">
      <dgm:prSet presAssocID="{F1522BDF-9C7C-4A81-9AC3-9D5D5C3B9234}" presName="sibTrans" presStyleCnt="0"/>
      <dgm:spPr/>
    </dgm:pt>
    <dgm:pt modelId="{2D2E5E0C-FE0F-4544-9537-A0778D8CB0E9}" type="pres">
      <dgm:prSet presAssocID="{1C9A0CF5-A4E5-4BC6-B004-C9BB35606AF1}" presName="compNode" presStyleCnt="0"/>
      <dgm:spPr/>
    </dgm:pt>
    <dgm:pt modelId="{C361A6E4-9A1C-49EB-8FF8-0356A8B022EA}" type="pres">
      <dgm:prSet presAssocID="{1C9A0CF5-A4E5-4BC6-B004-C9BB35606A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29CEA6B-4E99-46EE-9E27-543A0E47DF90}" type="pres">
      <dgm:prSet presAssocID="{1C9A0CF5-A4E5-4BC6-B004-C9BB35606AF1}" presName="spaceRect" presStyleCnt="0"/>
      <dgm:spPr/>
    </dgm:pt>
    <dgm:pt modelId="{23091AF0-2931-427C-A054-B30C960C14CE}" type="pres">
      <dgm:prSet presAssocID="{1C9A0CF5-A4E5-4BC6-B004-C9BB35606AF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824820C-BD1C-4226-901B-2B6F5CE9EC7F}" srcId="{8CB3965C-38D7-4F1E-AB8A-DB8B46C04801}" destId="{54410AF4-8B1A-4527-85CF-4A58AB87EE81}" srcOrd="0" destOrd="0" parTransId="{FBCE11BE-3318-4F2B-89EB-C73483487CFF}" sibTransId="{7C4160CA-5D44-4CC6-B57D-9AA279BF027F}"/>
    <dgm:cxn modelId="{99C7AC10-BA69-4D9B-8782-0969140C64BC}" srcId="{8CB3965C-38D7-4F1E-AB8A-DB8B46C04801}" destId="{1C9A0CF5-A4E5-4BC6-B004-C9BB35606AF1}" srcOrd="2" destOrd="0" parTransId="{90167188-847D-45BF-A757-0BD3FD23B398}" sibTransId="{F8AF586E-34FA-4DA0-8FA1-3FE988741591}"/>
    <dgm:cxn modelId="{D77C3D2C-B99C-4F47-AD02-83AA332ED77E}" type="presOf" srcId="{54410AF4-8B1A-4527-85CF-4A58AB87EE81}" destId="{8307F0E9-C0C2-4AD8-B5AB-EA1CF3AF4ED1}" srcOrd="0" destOrd="0" presId="urn:microsoft.com/office/officeart/2018/2/layout/IconLabelList"/>
    <dgm:cxn modelId="{6870A63F-FE6F-4D10-A147-ADBD0565AFE3}" type="presOf" srcId="{48020C01-C70F-4B35-A55E-6B6D46616B3B}" destId="{E24EBAD7-783E-468E-A0EC-A650AAFF973A}" srcOrd="0" destOrd="0" presId="urn:microsoft.com/office/officeart/2018/2/layout/IconLabelList"/>
    <dgm:cxn modelId="{B2D12297-DEA2-4065-83D7-698519D19B6C}" type="presOf" srcId="{1C9A0CF5-A4E5-4BC6-B004-C9BB35606AF1}" destId="{23091AF0-2931-427C-A054-B30C960C14CE}" srcOrd="0" destOrd="0" presId="urn:microsoft.com/office/officeart/2018/2/layout/IconLabelList"/>
    <dgm:cxn modelId="{CA64FDB6-45F0-4982-9320-5110038F211E}" type="presOf" srcId="{8CB3965C-38D7-4F1E-AB8A-DB8B46C04801}" destId="{339833FE-8438-4457-ADF2-5DBCEEC765D1}" srcOrd="0" destOrd="0" presId="urn:microsoft.com/office/officeart/2018/2/layout/IconLabelList"/>
    <dgm:cxn modelId="{5E82EBC8-3001-46A8-A9E5-5D620B7B830A}" srcId="{8CB3965C-38D7-4F1E-AB8A-DB8B46C04801}" destId="{48020C01-C70F-4B35-A55E-6B6D46616B3B}" srcOrd="1" destOrd="0" parTransId="{D4B38BAF-987F-4C28-9B15-302DBB12AC19}" sibTransId="{F1522BDF-9C7C-4A81-9AC3-9D5D5C3B9234}"/>
    <dgm:cxn modelId="{73781D9E-CF44-463D-9C5B-CD7FBB083A34}" type="presParOf" srcId="{339833FE-8438-4457-ADF2-5DBCEEC765D1}" destId="{6AE13BCD-46D8-45D8-90EA-FD34BBD6D7EE}" srcOrd="0" destOrd="0" presId="urn:microsoft.com/office/officeart/2018/2/layout/IconLabelList"/>
    <dgm:cxn modelId="{E5FBC02C-3C9B-47D1-AED3-2D0C33A53BC5}" type="presParOf" srcId="{6AE13BCD-46D8-45D8-90EA-FD34BBD6D7EE}" destId="{0D4DC61D-0A8D-43A4-83AD-64035D87AE24}" srcOrd="0" destOrd="0" presId="urn:microsoft.com/office/officeart/2018/2/layout/IconLabelList"/>
    <dgm:cxn modelId="{C8F33C93-2AB4-4C4E-AAF6-48CA45D50C43}" type="presParOf" srcId="{6AE13BCD-46D8-45D8-90EA-FD34BBD6D7EE}" destId="{69832189-B778-49BE-B0CC-2865C3368D0D}" srcOrd="1" destOrd="0" presId="urn:microsoft.com/office/officeart/2018/2/layout/IconLabelList"/>
    <dgm:cxn modelId="{BA1B54A0-CC0C-4418-BEAC-E42FADE396B7}" type="presParOf" srcId="{6AE13BCD-46D8-45D8-90EA-FD34BBD6D7EE}" destId="{8307F0E9-C0C2-4AD8-B5AB-EA1CF3AF4ED1}" srcOrd="2" destOrd="0" presId="urn:microsoft.com/office/officeart/2018/2/layout/IconLabelList"/>
    <dgm:cxn modelId="{8B533AB3-8F2F-4E23-B3E4-28BF2ABB7C33}" type="presParOf" srcId="{339833FE-8438-4457-ADF2-5DBCEEC765D1}" destId="{A522A3A9-C05D-46B5-867F-6196A289C9BF}" srcOrd="1" destOrd="0" presId="urn:microsoft.com/office/officeart/2018/2/layout/IconLabelList"/>
    <dgm:cxn modelId="{3B205CF6-C5A1-4CBB-8858-09023991DDD6}" type="presParOf" srcId="{339833FE-8438-4457-ADF2-5DBCEEC765D1}" destId="{35A4E9B9-EA1B-4BAA-B40C-23F89502D89C}" srcOrd="2" destOrd="0" presId="urn:microsoft.com/office/officeart/2018/2/layout/IconLabelList"/>
    <dgm:cxn modelId="{D169A502-B3CE-47BF-AFA9-CEBC581FDF8B}" type="presParOf" srcId="{35A4E9B9-EA1B-4BAA-B40C-23F89502D89C}" destId="{3913F17F-7642-43E6-BD6D-F21C47B7C225}" srcOrd="0" destOrd="0" presId="urn:microsoft.com/office/officeart/2018/2/layout/IconLabelList"/>
    <dgm:cxn modelId="{274B1B00-0B45-4FAA-8C7A-27FEBF25B8A6}" type="presParOf" srcId="{35A4E9B9-EA1B-4BAA-B40C-23F89502D89C}" destId="{59656A8D-DB0F-43F8-B82A-5766A1F3808B}" srcOrd="1" destOrd="0" presId="urn:microsoft.com/office/officeart/2018/2/layout/IconLabelList"/>
    <dgm:cxn modelId="{96BDEF0B-DA97-4361-B473-07742C0446B9}" type="presParOf" srcId="{35A4E9B9-EA1B-4BAA-B40C-23F89502D89C}" destId="{E24EBAD7-783E-468E-A0EC-A650AAFF973A}" srcOrd="2" destOrd="0" presId="urn:microsoft.com/office/officeart/2018/2/layout/IconLabelList"/>
    <dgm:cxn modelId="{5F4F6E04-47D1-4D4E-948B-678D7F65ECD1}" type="presParOf" srcId="{339833FE-8438-4457-ADF2-5DBCEEC765D1}" destId="{0016B468-BAB5-438E-A1B8-E7A8B1834C84}" srcOrd="3" destOrd="0" presId="urn:microsoft.com/office/officeart/2018/2/layout/IconLabelList"/>
    <dgm:cxn modelId="{8AA84DAD-A8BA-4DFB-B639-7DF3DDFB3921}" type="presParOf" srcId="{339833FE-8438-4457-ADF2-5DBCEEC765D1}" destId="{2D2E5E0C-FE0F-4544-9537-A0778D8CB0E9}" srcOrd="4" destOrd="0" presId="urn:microsoft.com/office/officeart/2018/2/layout/IconLabelList"/>
    <dgm:cxn modelId="{99A07FB5-E3A9-4170-A358-787B90583167}" type="presParOf" srcId="{2D2E5E0C-FE0F-4544-9537-A0778D8CB0E9}" destId="{C361A6E4-9A1C-49EB-8FF8-0356A8B022EA}" srcOrd="0" destOrd="0" presId="urn:microsoft.com/office/officeart/2018/2/layout/IconLabelList"/>
    <dgm:cxn modelId="{B24E0A17-E5CD-4E20-B3C0-AC3E57729984}" type="presParOf" srcId="{2D2E5E0C-FE0F-4544-9537-A0778D8CB0E9}" destId="{129CEA6B-4E99-46EE-9E27-543A0E47DF90}" srcOrd="1" destOrd="0" presId="urn:microsoft.com/office/officeart/2018/2/layout/IconLabelList"/>
    <dgm:cxn modelId="{824D6BDB-AC33-4E0B-AD9E-3E2320CF862C}" type="presParOf" srcId="{2D2E5E0C-FE0F-4544-9537-A0778D8CB0E9}" destId="{23091AF0-2931-427C-A054-B30C960C14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6357C3-CC10-438F-B644-F5D8105AF14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7603A92-54CD-4E5E-B76F-543FB9B2437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Monthly Revenue</a:t>
          </a:r>
        </a:p>
      </dgm:t>
    </dgm:pt>
    <dgm:pt modelId="{28E85AC7-9FAF-4C0E-A403-628B7A54BCB6}" type="parTrans" cxnId="{19E93F72-6843-4F94-9637-F95CF84F3EF3}">
      <dgm:prSet/>
      <dgm:spPr/>
      <dgm:t>
        <a:bodyPr/>
        <a:lstStyle/>
        <a:p>
          <a:endParaRPr lang="en-US"/>
        </a:p>
      </dgm:t>
    </dgm:pt>
    <dgm:pt modelId="{91C72598-09C5-4D87-8706-C67D7583D40B}" type="sibTrans" cxnId="{19E93F72-6843-4F94-9637-F95CF84F3EF3}">
      <dgm:prSet/>
      <dgm:spPr/>
      <dgm:t>
        <a:bodyPr/>
        <a:lstStyle/>
        <a:p>
          <a:endParaRPr lang="en-US"/>
        </a:p>
      </dgm:t>
    </dgm:pt>
    <dgm:pt modelId="{EC78F1DB-A4BD-41DF-8C9D-65BE66FC09B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Monthly Revenue Growth</a:t>
          </a:r>
        </a:p>
      </dgm:t>
    </dgm:pt>
    <dgm:pt modelId="{DA01A2A7-B775-49C0-B550-617D3023873E}" type="parTrans" cxnId="{D4ACCCCC-DC29-4DA7-B69E-B3031A899DD3}">
      <dgm:prSet/>
      <dgm:spPr/>
      <dgm:t>
        <a:bodyPr/>
        <a:lstStyle/>
        <a:p>
          <a:endParaRPr lang="en-US"/>
        </a:p>
      </dgm:t>
    </dgm:pt>
    <dgm:pt modelId="{7140658E-FCB7-4D98-86FF-D3E29D600B76}" type="sibTrans" cxnId="{D4ACCCCC-DC29-4DA7-B69E-B3031A899DD3}">
      <dgm:prSet/>
      <dgm:spPr/>
      <dgm:t>
        <a:bodyPr/>
        <a:lstStyle/>
        <a:p>
          <a:endParaRPr lang="en-US"/>
        </a:p>
      </dgm:t>
    </dgm:pt>
    <dgm:pt modelId="{D2CD182B-BCB9-4408-B0EF-CA5B9860B99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Active Customers</a:t>
          </a:r>
        </a:p>
      </dgm:t>
    </dgm:pt>
    <dgm:pt modelId="{E3C846E8-B948-4B9B-A58E-0F864C67FF03}" type="parTrans" cxnId="{A09A23AC-503B-4BA5-A717-F5C07D07027F}">
      <dgm:prSet/>
      <dgm:spPr/>
      <dgm:t>
        <a:bodyPr/>
        <a:lstStyle/>
        <a:p>
          <a:endParaRPr lang="en-US"/>
        </a:p>
      </dgm:t>
    </dgm:pt>
    <dgm:pt modelId="{7F3A3F77-6BEB-4660-A0C8-CB07682A360E}" type="sibTrans" cxnId="{A09A23AC-503B-4BA5-A717-F5C07D07027F}">
      <dgm:prSet/>
      <dgm:spPr/>
      <dgm:t>
        <a:bodyPr/>
        <a:lstStyle/>
        <a:p>
          <a:endParaRPr lang="en-US"/>
        </a:p>
      </dgm:t>
    </dgm:pt>
    <dgm:pt modelId="{F5CC9C66-A9C2-4D7F-A589-5493007735D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Monthly Order Count</a:t>
          </a:r>
        </a:p>
      </dgm:t>
    </dgm:pt>
    <dgm:pt modelId="{5B0662F1-7D61-4988-A0CC-74A3BD1F434F}" type="parTrans" cxnId="{DFF93556-2380-4993-8104-91F5C84275D6}">
      <dgm:prSet/>
      <dgm:spPr/>
      <dgm:t>
        <a:bodyPr/>
        <a:lstStyle/>
        <a:p>
          <a:endParaRPr lang="en-US"/>
        </a:p>
      </dgm:t>
    </dgm:pt>
    <dgm:pt modelId="{7A77F641-7A40-4635-A7CE-C4743E133219}" type="sibTrans" cxnId="{DFF93556-2380-4993-8104-91F5C84275D6}">
      <dgm:prSet/>
      <dgm:spPr/>
      <dgm:t>
        <a:bodyPr/>
        <a:lstStyle/>
        <a:p>
          <a:endParaRPr lang="en-US"/>
        </a:p>
      </dgm:t>
    </dgm:pt>
    <dgm:pt modelId="{33505F51-D96F-43D7-BBCB-EF17128D376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Average revenue per order</a:t>
          </a:r>
        </a:p>
      </dgm:t>
    </dgm:pt>
    <dgm:pt modelId="{6B0C7C14-50D9-4248-9365-929BF3CCA43C}" type="parTrans" cxnId="{069DCF00-3DA4-4B57-B389-B5753F2813FD}">
      <dgm:prSet/>
      <dgm:spPr/>
      <dgm:t>
        <a:bodyPr/>
        <a:lstStyle/>
        <a:p>
          <a:endParaRPr lang="en-US"/>
        </a:p>
      </dgm:t>
    </dgm:pt>
    <dgm:pt modelId="{3018B450-B91D-44F3-9388-E802A0CD0738}" type="sibTrans" cxnId="{069DCF00-3DA4-4B57-B389-B5753F2813FD}">
      <dgm:prSet/>
      <dgm:spPr/>
      <dgm:t>
        <a:bodyPr/>
        <a:lstStyle/>
        <a:p>
          <a:endParaRPr lang="en-US"/>
        </a:p>
      </dgm:t>
    </dgm:pt>
    <dgm:pt modelId="{AE25CACD-197A-4533-A548-6E91ACDA1F59}" type="pres">
      <dgm:prSet presAssocID="{C86357C3-CC10-438F-B644-F5D8105AF149}" presName="root" presStyleCnt="0">
        <dgm:presLayoutVars>
          <dgm:dir/>
          <dgm:resizeHandles val="exact"/>
        </dgm:presLayoutVars>
      </dgm:prSet>
      <dgm:spPr/>
    </dgm:pt>
    <dgm:pt modelId="{A9C8D638-A15B-473D-A001-C62B2FDE994B}" type="pres">
      <dgm:prSet presAssocID="{77603A92-54CD-4E5E-B76F-543FB9B24379}" presName="compNode" presStyleCnt="0"/>
      <dgm:spPr/>
    </dgm:pt>
    <dgm:pt modelId="{77E06FD2-7AF7-4CB5-B4A9-46B8E592126A}" type="pres">
      <dgm:prSet presAssocID="{77603A92-54CD-4E5E-B76F-543FB9B2437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8D3D54E0-759C-406D-91B6-D71BEDF9DD6E}" type="pres">
      <dgm:prSet presAssocID="{77603A92-54CD-4E5E-B76F-543FB9B24379}" presName="iconSpace" presStyleCnt="0"/>
      <dgm:spPr/>
    </dgm:pt>
    <dgm:pt modelId="{033E782E-CDEF-46EA-A23C-69B34476E6D0}" type="pres">
      <dgm:prSet presAssocID="{77603A92-54CD-4E5E-B76F-543FB9B24379}" presName="parTx" presStyleLbl="revTx" presStyleIdx="0" presStyleCnt="10">
        <dgm:presLayoutVars>
          <dgm:chMax val="0"/>
          <dgm:chPref val="0"/>
        </dgm:presLayoutVars>
      </dgm:prSet>
      <dgm:spPr/>
    </dgm:pt>
    <dgm:pt modelId="{AB6F8A48-FDB8-4C71-97A8-BED12F2B0468}" type="pres">
      <dgm:prSet presAssocID="{77603A92-54CD-4E5E-B76F-543FB9B24379}" presName="txSpace" presStyleCnt="0"/>
      <dgm:spPr/>
    </dgm:pt>
    <dgm:pt modelId="{3C32A7F8-03CD-49E3-9AA1-609E6E8823DC}" type="pres">
      <dgm:prSet presAssocID="{77603A92-54CD-4E5E-B76F-543FB9B24379}" presName="desTx" presStyleLbl="revTx" presStyleIdx="1" presStyleCnt="10">
        <dgm:presLayoutVars/>
      </dgm:prSet>
      <dgm:spPr/>
    </dgm:pt>
    <dgm:pt modelId="{2E132438-5075-4DD2-8F83-7F565F16324A}" type="pres">
      <dgm:prSet presAssocID="{91C72598-09C5-4D87-8706-C67D7583D40B}" presName="sibTrans" presStyleCnt="0"/>
      <dgm:spPr/>
    </dgm:pt>
    <dgm:pt modelId="{4B24AC6D-4DFF-435D-8DC9-38BFC432246F}" type="pres">
      <dgm:prSet presAssocID="{EC78F1DB-A4BD-41DF-8C9D-65BE66FC09B0}" presName="compNode" presStyleCnt="0"/>
      <dgm:spPr/>
    </dgm:pt>
    <dgm:pt modelId="{F45A5F50-216D-425E-AA31-DABD8AAF415A}" type="pres">
      <dgm:prSet presAssocID="{EC78F1DB-A4BD-41DF-8C9D-65BE66FC09B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D60EA37-2E55-4F86-9AFD-A6AC29C5C59A}" type="pres">
      <dgm:prSet presAssocID="{EC78F1DB-A4BD-41DF-8C9D-65BE66FC09B0}" presName="iconSpace" presStyleCnt="0"/>
      <dgm:spPr/>
    </dgm:pt>
    <dgm:pt modelId="{B2714948-A468-4249-B795-268FB50679BE}" type="pres">
      <dgm:prSet presAssocID="{EC78F1DB-A4BD-41DF-8C9D-65BE66FC09B0}" presName="parTx" presStyleLbl="revTx" presStyleIdx="2" presStyleCnt="10">
        <dgm:presLayoutVars>
          <dgm:chMax val="0"/>
          <dgm:chPref val="0"/>
        </dgm:presLayoutVars>
      </dgm:prSet>
      <dgm:spPr/>
    </dgm:pt>
    <dgm:pt modelId="{E4AF4B95-8D0C-4A1B-8725-01A87073AF2F}" type="pres">
      <dgm:prSet presAssocID="{EC78F1DB-A4BD-41DF-8C9D-65BE66FC09B0}" presName="txSpace" presStyleCnt="0"/>
      <dgm:spPr/>
    </dgm:pt>
    <dgm:pt modelId="{B2CC185E-E066-42EA-8ED3-3893FAE783C5}" type="pres">
      <dgm:prSet presAssocID="{EC78F1DB-A4BD-41DF-8C9D-65BE66FC09B0}" presName="desTx" presStyleLbl="revTx" presStyleIdx="3" presStyleCnt="10">
        <dgm:presLayoutVars/>
      </dgm:prSet>
      <dgm:spPr/>
    </dgm:pt>
    <dgm:pt modelId="{4CBF2DFA-AF2B-402E-9793-0221AB1431CF}" type="pres">
      <dgm:prSet presAssocID="{7140658E-FCB7-4D98-86FF-D3E29D600B76}" presName="sibTrans" presStyleCnt="0"/>
      <dgm:spPr/>
    </dgm:pt>
    <dgm:pt modelId="{21937262-2B35-478F-A3BC-253295E3F54A}" type="pres">
      <dgm:prSet presAssocID="{D2CD182B-BCB9-4408-B0EF-CA5B9860B990}" presName="compNode" presStyleCnt="0"/>
      <dgm:spPr/>
    </dgm:pt>
    <dgm:pt modelId="{AC1134FC-EBF3-4367-84A6-84C8ED9114AF}" type="pres">
      <dgm:prSet presAssocID="{D2CD182B-BCB9-4408-B0EF-CA5B9860B99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5C3EB61-CD2D-4EE8-9969-F703385F3520}" type="pres">
      <dgm:prSet presAssocID="{D2CD182B-BCB9-4408-B0EF-CA5B9860B990}" presName="iconSpace" presStyleCnt="0"/>
      <dgm:spPr/>
    </dgm:pt>
    <dgm:pt modelId="{3BBC5544-305C-4334-878E-0382DD9BB6C0}" type="pres">
      <dgm:prSet presAssocID="{D2CD182B-BCB9-4408-B0EF-CA5B9860B990}" presName="parTx" presStyleLbl="revTx" presStyleIdx="4" presStyleCnt="10">
        <dgm:presLayoutVars>
          <dgm:chMax val="0"/>
          <dgm:chPref val="0"/>
        </dgm:presLayoutVars>
      </dgm:prSet>
      <dgm:spPr/>
    </dgm:pt>
    <dgm:pt modelId="{241B144E-7EC7-4FDF-9253-2130459BFAB2}" type="pres">
      <dgm:prSet presAssocID="{D2CD182B-BCB9-4408-B0EF-CA5B9860B990}" presName="txSpace" presStyleCnt="0"/>
      <dgm:spPr/>
    </dgm:pt>
    <dgm:pt modelId="{2B344CF3-1EF2-470F-85FD-170E73C159CA}" type="pres">
      <dgm:prSet presAssocID="{D2CD182B-BCB9-4408-B0EF-CA5B9860B990}" presName="desTx" presStyleLbl="revTx" presStyleIdx="5" presStyleCnt="10">
        <dgm:presLayoutVars/>
      </dgm:prSet>
      <dgm:spPr/>
    </dgm:pt>
    <dgm:pt modelId="{12477A71-C6BB-4237-A285-C071DEB1DEB0}" type="pres">
      <dgm:prSet presAssocID="{7F3A3F77-6BEB-4660-A0C8-CB07682A360E}" presName="sibTrans" presStyleCnt="0"/>
      <dgm:spPr/>
    </dgm:pt>
    <dgm:pt modelId="{A903DE35-227A-40DA-86C2-24660F975BA4}" type="pres">
      <dgm:prSet presAssocID="{F5CC9C66-A9C2-4D7F-A589-5493007735D6}" presName="compNode" presStyleCnt="0"/>
      <dgm:spPr/>
    </dgm:pt>
    <dgm:pt modelId="{F0C6BA94-40BE-4F28-9806-18B21F3404FF}" type="pres">
      <dgm:prSet presAssocID="{F5CC9C66-A9C2-4D7F-A589-5493007735D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CC4AEF5-48D8-4A8A-B988-0576EBA06E6D}" type="pres">
      <dgm:prSet presAssocID="{F5CC9C66-A9C2-4D7F-A589-5493007735D6}" presName="iconSpace" presStyleCnt="0"/>
      <dgm:spPr/>
    </dgm:pt>
    <dgm:pt modelId="{ADB0CD6E-6739-407F-AB07-B1126169FD7A}" type="pres">
      <dgm:prSet presAssocID="{F5CC9C66-A9C2-4D7F-A589-5493007735D6}" presName="parTx" presStyleLbl="revTx" presStyleIdx="6" presStyleCnt="10">
        <dgm:presLayoutVars>
          <dgm:chMax val="0"/>
          <dgm:chPref val="0"/>
        </dgm:presLayoutVars>
      </dgm:prSet>
      <dgm:spPr/>
    </dgm:pt>
    <dgm:pt modelId="{EE453BE8-62CB-4829-AFB8-847F728D0AE2}" type="pres">
      <dgm:prSet presAssocID="{F5CC9C66-A9C2-4D7F-A589-5493007735D6}" presName="txSpace" presStyleCnt="0"/>
      <dgm:spPr/>
    </dgm:pt>
    <dgm:pt modelId="{10932EEF-A402-41A1-9C38-1A94A57E43C2}" type="pres">
      <dgm:prSet presAssocID="{F5CC9C66-A9C2-4D7F-A589-5493007735D6}" presName="desTx" presStyleLbl="revTx" presStyleIdx="7" presStyleCnt="10">
        <dgm:presLayoutVars/>
      </dgm:prSet>
      <dgm:spPr/>
    </dgm:pt>
    <dgm:pt modelId="{100F9240-8045-4E5C-AED5-F61F851F2430}" type="pres">
      <dgm:prSet presAssocID="{7A77F641-7A40-4635-A7CE-C4743E133219}" presName="sibTrans" presStyleCnt="0"/>
      <dgm:spPr/>
    </dgm:pt>
    <dgm:pt modelId="{075CFDA3-9CF0-4871-AD4D-CCAE03251811}" type="pres">
      <dgm:prSet presAssocID="{33505F51-D96F-43D7-BBCB-EF17128D3767}" presName="compNode" presStyleCnt="0"/>
      <dgm:spPr/>
    </dgm:pt>
    <dgm:pt modelId="{2294E2CC-66DF-45AB-91F5-F9F1B397B54D}" type="pres">
      <dgm:prSet presAssocID="{33505F51-D96F-43D7-BBCB-EF17128D376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85BABF3-ED52-400F-9CEC-956BE02FE2F4}" type="pres">
      <dgm:prSet presAssocID="{33505F51-D96F-43D7-BBCB-EF17128D3767}" presName="iconSpace" presStyleCnt="0"/>
      <dgm:spPr/>
    </dgm:pt>
    <dgm:pt modelId="{FA8D2198-C11B-4BD7-8A9D-5BA02226B2E3}" type="pres">
      <dgm:prSet presAssocID="{33505F51-D96F-43D7-BBCB-EF17128D3767}" presName="parTx" presStyleLbl="revTx" presStyleIdx="8" presStyleCnt="10">
        <dgm:presLayoutVars>
          <dgm:chMax val="0"/>
          <dgm:chPref val="0"/>
        </dgm:presLayoutVars>
      </dgm:prSet>
      <dgm:spPr/>
    </dgm:pt>
    <dgm:pt modelId="{B0FD1597-DC81-478A-9C1A-E8D4CCE490CE}" type="pres">
      <dgm:prSet presAssocID="{33505F51-D96F-43D7-BBCB-EF17128D3767}" presName="txSpace" presStyleCnt="0"/>
      <dgm:spPr/>
    </dgm:pt>
    <dgm:pt modelId="{2953A6CF-F634-4F19-89FE-6F9249CAE1AA}" type="pres">
      <dgm:prSet presAssocID="{33505F51-D96F-43D7-BBCB-EF17128D3767}" presName="desTx" presStyleLbl="revTx" presStyleIdx="9" presStyleCnt="10">
        <dgm:presLayoutVars/>
      </dgm:prSet>
      <dgm:spPr/>
    </dgm:pt>
  </dgm:ptLst>
  <dgm:cxnLst>
    <dgm:cxn modelId="{069DCF00-3DA4-4B57-B389-B5753F2813FD}" srcId="{C86357C3-CC10-438F-B644-F5D8105AF149}" destId="{33505F51-D96F-43D7-BBCB-EF17128D3767}" srcOrd="4" destOrd="0" parTransId="{6B0C7C14-50D9-4248-9365-929BF3CCA43C}" sibTransId="{3018B450-B91D-44F3-9388-E802A0CD0738}"/>
    <dgm:cxn modelId="{3BA72501-8B01-4CC7-9DE9-94FDFFBD6153}" type="presOf" srcId="{D2CD182B-BCB9-4408-B0EF-CA5B9860B990}" destId="{3BBC5544-305C-4334-878E-0382DD9BB6C0}" srcOrd="0" destOrd="0" presId="urn:microsoft.com/office/officeart/2018/5/layout/CenteredIconLabelDescriptionList"/>
    <dgm:cxn modelId="{FC7C4146-04CB-4830-9BA3-DF3E653014B0}" type="presOf" srcId="{77603A92-54CD-4E5E-B76F-543FB9B24379}" destId="{033E782E-CDEF-46EA-A23C-69B34476E6D0}" srcOrd="0" destOrd="0" presId="urn:microsoft.com/office/officeart/2018/5/layout/CenteredIconLabelDescriptionList"/>
    <dgm:cxn modelId="{3443184F-AB62-40E6-B176-5B4EB0E29706}" type="presOf" srcId="{EC78F1DB-A4BD-41DF-8C9D-65BE66FC09B0}" destId="{B2714948-A468-4249-B795-268FB50679BE}" srcOrd="0" destOrd="0" presId="urn:microsoft.com/office/officeart/2018/5/layout/CenteredIconLabelDescriptionList"/>
    <dgm:cxn modelId="{19E93F72-6843-4F94-9637-F95CF84F3EF3}" srcId="{C86357C3-CC10-438F-B644-F5D8105AF149}" destId="{77603A92-54CD-4E5E-B76F-543FB9B24379}" srcOrd="0" destOrd="0" parTransId="{28E85AC7-9FAF-4C0E-A403-628B7A54BCB6}" sibTransId="{91C72598-09C5-4D87-8706-C67D7583D40B}"/>
    <dgm:cxn modelId="{DFF93556-2380-4993-8104-91F5C84275D6}" srcId="{C86357C3-CC10-438F-B644-F5D8105AF149}" destId="{F5CC9C66-A9C2-4D7F-A589-5493007735D6}" srcOrd="3" destOrd="0" parTransId="{5B0662F1-7D61-4988-A0CC-74A3BD1F434F}" sibTransId="{7A77F641-7A40-4635-A7CE-C4743E133219}"/>
    <dgm:cxn modelId="{707C8881-65DF-444D-BB05-FD1FEDACF150}" type="presOf" srcId="{F5CC9C66-A9C2-4D7F-A589-5493007735D6}" destId="{ADB0CD6E-6739-407F-AB07-B1126169FD7A}" srcOrd="0" destOrd="0" presId="urn:microsoft.com/office/officeart/2018/5/layout/CenteredIconLabelDescriptionList"/>
    <dgm:cxn modelId="{A09A23AC-503B-4BA5-A717-F5C07D07027F}" srcId="{C86357C3-CC10-438F-B644-F5D8105AF149}" destId="{D2CD182B-BCB9-4408-B0EF-CA5B9860B990}" srcOrd="2" destOrd="0" parTransId="{E3C846E8-B948-4B9B-A58E-0F864C67FF03}" sibTransId="{7F3A3F77-6BEB-4660-A0C8-CB07682A360E}"/>
    <dgm:cxn modelId="{039AD9BE-8886-4B96-9CD3-4540ACD66C2D}" type="presOf" srcId="{33505F51-D96F-43D7-BBCB-EF17128D3767}" destId="{FA8D2198-C11B-4BD7-8A9D-5BA02226B2E3}" srcOrd="0" destOrd="0" presId="urn:microsoft.com/office/officeart/2018/5/layout/CenteredIconLabelDescriptionList"/>
    <dgm:cxn modelId="{D4ACCCCC-DC29-4DA7-B69E-B3031A899DD3}" srcId="{C86357C3-CC10-438F-B644-F5D8105AF149}" destId="{EC78F1DB-A4BD-41DF-8C9D-65BE66FC09B0}" srcOrd="1" destOrd="0" parTransId="{DA01A2A7-B775-49C0-B550-617D3023873E}" sibTransId="{7140658E-FCB7-4D98-86FF-D3E29D600B76}"/>
    <dgm:cxn modelId="{BED9CAF2-5E4E-4D6A-ABAF-4F078A822FDD}" type="presOf" srcId="{C86357C3-CC10-438F-B644-F5D8105AF149}" destId="{AE25CACD-197A-4533-A548-6E91ACDA1F59}" srcOrd="0" destOrd="0" presId="urn:microsoft.com/office/officeart/2018/5/layout/CenteredIconLabelDescriptionList"/>
    <dgm:cxn modelId="{98481FC3-69F9-4176-8AC9-2A750CD27B69}" type="presParOf" srcId="{AE25CACD-197A-4533-A548-6E91ACDA1F59}" destId="{A9C8D638-A15B-473D-A001-C62B2FDE994B}" srcOrd="0" destOrd="0" presId="urn:microsoft.com/office/officeart/2018/5/layout/CenteredIconLabelDescriptionList"/>
    <dgm:cxn modelId="{6A5B5BF4-BA91-4D0F-A28E-F99602208EBC}" type="presParOf" srcId="{A9C8D638-A15B-473D-A001-C62B2FDE994B}" destId="{77E06FD2-7AF7-4CB5-B4A9-46B8E592126A}" srcOrd="0" destOrd="0" presId="urn:microsoft.com/office/officeart/2018/5/layout/CenteredIconLabelDescriptionList"/>
    <dgm:cxn modelId="{EF02331E-31D0-445E-A412-4737BB8CE78B}" type="presParOf" srcId="{A9C8D638-A15B-473D-A001-C62B2FDE994B}" destId="{8D3D54E0-759C-406D-91B6-D71BEDF9DD6E}" srcOrd="1" destOrd="0" presId="urn:microsoft.com/office/officeart/2018/5/layout/CenteredIconLabelDescriptionList"/>
    <dgm:cxn modelId="{16FBC0BA-7E89-439C-84EE-2E88F3A7CCA2}" type="presParOf" srcId="{A9C8D638-A15B-473D-A001-C62B2FDE994B}" destId="{033E782E-CDEF-46EA-A23C-69B34476E6D0}" srcOrd="2" destOrd="0" presId="urn:microsoft.com/office/officeart/2018/5/layout/CenteredIconLabelDescriptionList"/>
    <dgm:cxn modelId="{E10CB0B9-8951-44BD-A0E1-C19C2E300253}" type="presParOf" srcId="{A9C8D638-A15B-473D-A001-C62B2FDE994B}" destId="{AB6F8A48-FDB8-4C71-97A8-BED12F2B0468}" srcOrd="3" destOrd="0" presId="urn:microsoft.com/office/officeart/2018/5/layout/CenteredIconLabelDescriptionList"/>
    <dgm:cxn modelId="{A3E90ADD-3508-4CF8-A4E4-B521550F298F}" type="presParOf" srcId="{A9C8D638-A15B-473D-A001-C62B2FDE994B}" destId="{3C32A7F8-03CD-49E3-9AA1-609E6E8823DC}" srcOrd="4" destOrd="0" presId="urn:microsoft.com/office/officeart/2018/5/layout/CenteredIconLabelDescriptionList"/>
    <dgm:cxn modelId="{5CF53A1A-FC83-4C50-8E5F-050136C9E356}" type="presParOf" srcId="{AE25CACD-197A-4533-A548-6E91ACDA1F59}" destId="{2E132438-5075-4DD2-8F83-7F565F16324A}" srcOrd="1" destOrd="0" presId="urn:microsoft.com/office/officeart/2018/5/layout/CenteredIconLabelDescriptionList"/>
    <dgm:cxn modelId="{41F5E4E1-B186-497A-B9DB-6BE8C58E35CF}" type="presParOf" srcId="{AE25CACD-197A-4533-A548-6E91ACDA1F59}" destId="{4B24AC6D-4DFF-435D-8DC9-38BFC432246F}" srcOrd="2" destOrd="0" presId="urn:microsoft.com/office/officeart/2018/5/layout/CenteredIconLabelDescriptionList"/>
    <dgm:cxn modelId="{41DE8E02-AC72-4C33-8DE9-6E2B34FF544A}" type="presParOf" srcId="{4B24AC6D-4DFF-435D-8DC9-38BFC432246F}" destId="{F45A5F50-216D-425E-AA31-DABD8AAF415A}" srcOrd="0" destOrd="0" presId="urn:microsoft.com/office/officeart/2018/5/layout/CenteredIconLabelDescriptionList"/>
    <dgm:cxn modelId="{D7450FBD-F57A-4C3C-9E99-26598A4F4DEB}" type="presParOf" srcId="{4B24AC6D-4DFF-435D-8DC9-38BFC432246F}" destId="{FD60EA37-2E55-4F86-9AFD-A6AC29C5C59A}" srcOrd="1" destOrd="0" presId="urn:microsoft.com/office/officeart/2018/5/layout/CenteredIconLabelDescriptionList"/>
    <dgm:cxn modelId="{7901DBD6-7CDC-4195-8E34-372D5D559AB2}" type="presParOf" srcId="{4B24AC6D-4DFF-435D-8DC9-38BFC432246F}" destId="{B2714948-A468-4249-B795-268FB50679BE}" srcOrd="2" destOrd="0" presId="urn:microsoft.com/office/officeart/2018/5/layout/CenteredIconLabelDescriptionList"/>
    <dgm:cxn modelId="{A496D1FE-BBFC-49EA-82CC-43C095E9641A}" type="presParOf" srcId="{4B24AC6D-4DFF-435D-8DC9-38BFC432246F}" destId="{E4AF4B95-8D0C-4A1B-8725-01A87073AF2F}" srcOrd="3" destOrd="0" presId="urn:microsoft.com/office/officeart/2018/5/layout/CenteredIconLabelDescriptionList"/>
    <dgm:cxn modelId="{CF0DE6F3-C6AD-4CD9-92A5-F8100F451C7B}" type="presParOf" srcId="{4B24AC6D-4DFF-435D-8DC9-38BFC432246F}" destId="{B2CC185E-E066-42EA-8ED3-3893FAE783C5}" srcOrd="4" destOrd="0" presId="urn:microsoft.com/office/officeart/2018/5/layout/CenteredIconLabelDescriptionList"/>
    <dgm:cxn modelId="{EE8DAAD6-8A8B-4652-8A22-9D2567C2521A}" type="presParOf" srcId="{AE25CACD-197A-4533-A548-6E91ACDA1F59}" destId="{4CBF2DFA-AF2B-402E-9793-0221AB1431CF}" srcOrd="3" destOrd="0" presId="urn:microsoft.com/office/officeart/2018/5/layout/CenteredIconLabelDescriptionList"/>
    <dgm:cxn modelId="{25865223-5AFD-42B5-8481-97862611496A}" type="presParOf" srcId="{AE25CACD-197A-4533-A548-6E91ACDA1F59}" destId="{21937262-2B35-478F-A3BC-253295E3F54A}" srcOrd="4" destOrd="0" presId="urn:microsoft.com/office/officeart/2018/5/layout/CenteredIconLabelDescriptionList"/>
    <dgm:cxn modelId="{47664A1F-A039-4EC3-B336-B91E903BE6EA}" type="presParOf" srcId="{21937262-2B35-478F-A3BC-253295E3F54A}" destId="{AC1134FC-EBF3-4367-84A6-84C8ED9114AF}" srcOrd="0" destOrd="0" presId="urn:microsoft.com/office/officeart/2018/5/layout/CenteredIconLabelDescriptionList"/>
    <dgm:cxn modelId="{C850743E-CD56-49B1-AE4E-AA871D0309A4}" type="presParOf" srcId="{21937262-2B35-478F-A3BC-253295E3F54A}" destId="{D5C3EB61-CD2D-4EE8-9969-F703385F3520}" srcOrd="1" destOrd="0" presId="urn:microsoft.com/office/officeart/2018/5/layout/CenteredIconLabelDescriptionList"/>
    <dgm:cxn modelId="{74CFEF43-F6FC-4377-9D40-607B0232DB7D}" type="presParOf" srcId="{21937262-2B35-478F-A3BC-253295E3F54A}" destId="{3BBC5544-305C-4334-878E-0382DD9BB6C0}" srcOrd="2" destOrd="0" presId="urn:microsoft.com/office/officeart/2018/5/layout/CenteredIconLabelDescriptionList"/>
    <dgm:cxn modelId="{66CECCE2-463E-40E5-B348-B09A46D70DC7}" type="presParOf" srcId="{21937262-2B35-478F-A3BC-253295E3F54A}" destId="{241B144E-7EC7-4FDF-9253-2130459BFAB2}" srcOrd="3" destOrd="0" presId="urn:microsoft.com/office/officeart/2018/5/layout/CenteredIconLabelDescriptionList"/>
    <dgm:cxn modelId="{4EC0369C-EB72-4D3E-8AF5-B64CA74FC50C}" type="presParOf" srcId="{21937262-2B35-478F-A3BC-253295E3F54A}" destId="{2B344CF3-1EF2-470F-85FD-170E73C159CA}" srcOrd="4" destOrd="0" presId="urn:microsoft.com/office/officeart/2018/5/layout/CenteredIconLabelDescriptionList"/>
    <dgm:cxn modelId="{348B9265-3D48-4A05-8A96-0855192D2D65}" type="presParOf" srcId="{AE25CACD-197A-4533-A548-6E91ACDA1F59}" destId="{12477A71-C6BB-4237-A285-C071DEB1DEB0}" srcOrd="5" destOrd="0" presId="urn:microsoft.com/office/officeart/2018/5/layout/CenteredIconLabelDescriptionList"/>
    <dgm:cxn modelId="{5B2E19DE-E26A-4C56-A4D6-49924C83CE83}" type="presParOf" srcId="{AE25CACD-197A-4533-A548-6E91ACDA1F59}" destId="{A903DE35-227A-40DA-86C2-24660F975BA4}" srcOrd="6" destOrd="0" presId="urn:microsoft.com/office/officeart/2018/5/layout/CenteredIconLabelDescriptionList"/>
    <dgm:cxn modelId="{477D460A-C138-488A-94F1-0835C6CFA8EC}" type="presParOf" srcId="{A903DE35-227A-40DA-86C2-24660F975BA4}" destId="{F0C6BA94-40BE-4F28-9806-18B21F3404FF}" srcOrd="0" destOrd="0" presId="urn:microsoft.com/office/officeart/2018/5/layout/CenteredIconLabelDescriptionList"/>
    <dgm:cxn modelId="{82FD6184-47EF-4AC7-B018-318B8D19C07B}" type="presParOf" srcId="{A903DE35-227A-40DA-86C2-24660F975BA4}" destId="{3CC4AEF5-48D8-4A8A-B988-0576EBA06E6D}" srcOrd="1" destOrd="0" presId="urn:microsoft.com/office/officeart/2018/5/layout/CenteredIconLabelDescriptionList"/>
    <dgm:cxn modelId="{E4BE8511-FF67-47C0-9CCD-B400C470F96D}" type="presParOf" srcId="{A903DE35-227A-40DA-86C2-24660F975BA4}" destId="{ADB0CD6E-6739-407F-AB07-B1126169FD7A}" srcOrd="2" destOrd="0" presId="urn:microsoft.com/office/officeart/2018/5/layout/CenteredIconLabelDescriptionList"/>
    <dgm:cxn modelId="{58C9FA63-2CBE-48E4-8BAC-EA4A728ECB25}" type="presParOf" srcId="{A903DE35-227A-40DA-86C2-24660F975BA4}" destId="{EE453BE8-62CB-4829-AFB8-847F728D0AE2}" srcOrd="3" destOrd="0" presId="urn:microsoft.com/office/officeart/2018/5/layout/CenteredIconLabelDescriptionList"/>
    <dgm:cxn modelId="{ADB925E1-0C2D-4247-BC2C-61207A0622F1}" type="presParOf" srcId="{A903DE35-227A-40DA-86C2-24660F975BA4}" destId="{10932EEF-A402-41A1-9C38-1A94A57E43C2}" srcOrd="4" destOrd="0" presId="urn:microsoft.com/office/officeart/2018/5/layout/CenteredIconLabelDescriptionList"/>
    <dgm:cxn modelId="{8B50CEF9-F6B7-403A-B7F4-2D183F695676}" type="presParOf" srcId="{AE25CACD-197A-4533-A548-6E91ACDA1F59}" destId="{100F9240-8045-4E5C-AED5-F61F851F2430}" srcOrd="7" destOrd="0" presId="urn:microsoft.com/office/officeart/2018/5/layout/CenteredIconLabelDescriptionList"/>
    <dgm:cxn modelId="{3C4036CB-F877-41B4-8D27-0E4BFD16E621}" type="presParOf" srcId="{AE25CACD-197A-4533-A548-6E91ACDA1F59}" destId="{075CFDA3-9CF0-4871-AD4D-CCAE03251811}" srcOrd="8" destOrd="0" presId="urn:microsoft.com/office/officeart/2018/5/layout/CenteredIconLabelDescriptionList"/>
    <dgm:cxn modelId="{BEDA090F-9B5E-4DD1-9D84-111D376A4FE2}" type="presParOf" srcId="{075CFDA3-9CF0-4871-AD4D-CCAE03251811}" destId="{2294E2CC-66DF-45AB-91F5-F9F1B397B54D}" srcOrd="0" destOrd="0" presId="urn:microsoft.com/office/officeart/2018/5/layout/CenteredIconLabelDescriptionList"/>
    <dgm:cxn modelId="{981CFA32-F4D1-4D0D-9B76-880970660C56}" type="presParOf" srcId="{075CFDA3-9CF0-4871-AD4D-CCAE03251811}" destId="{185BABF3-ED52-400F-9CEC-956BE02FE2F4}" srcOrd="1" destOrd="0" presId="urn:microsoft.com/office/officeart/2018/5/layout/CenteredIconLabelDescriptionList"/>
    <dgm:cxn modelId="{99DD2EEF-2D43-4711-8488-B97AF24E97DB}" type="presParOf" srcId="{075CFDA3-9CF0-4871-AD4D-CCAE03251811}" destId="{FA8D2198-C11B-4BD7-8A9D-5BA02226B2E3}" srcOrd="2" destOrd="0" presId="urn:microsoft.com/office/officeart/2018/5/layout/CenteredIconLabelDescriptionList"/>
    <dgm:cxn modelId="{F23FED7B-1CF1-420C-A915-E18982AE29FE}" type="presParOf" srcId="{075CFDA3-9CF0-4871-AD4D-CCAE03251811}" destId="{B0FD1597-DC81-478A-9C1A-E8D4CCE490CE}" srcOrd="3" destOrd="0" presId="urn:microsoft.com/office/officeart/2018/5/layout/CenteredIconLabelDescriptionList"/>
    <dgm:cxn modelId="{8555E6D5-AFE4-496F-B0E2-2A7E3CD6C054}" type="presParOf" srcId="{075CFDA3-9CF0-4871-AD4D-CCAE03251811}" destId="{2953A6CF-F634-4F19-89FE-6F9249CAE1A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3CC425-9444-4EBF-A7AD-7EFF4FE04F6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95CA00-ED29-43C0-9A72-1A9F7D36A0D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K-Means Clustering</a:t>
          </a:r>
          <a:endParaRPr lang="en-US"/>
        </a:p>
      </dgm:t>
    </dgm:pt>
    <dgm:pt modelId="{8CD2C583-1D1F-4A54-BB1D-A6873F40BF11}" type="parTrans" cxnId="{B85ED14C-160C-431D-B3C6-15110E4DC0A3}">
      <dgm:prSet/>
      <dgm:spPr/>
      <dgm:t>
        <a:bodyPr/>
        <a:lstStyle/>
        <a:p>
          <a:endParaRPr lang="en-US"/>
        </a:p>
      </dgm:t>
    </dgm:pt>
    <dgm:pt modelId="{4A922404-3332-4E1E-B142-81B244BE579A}" type="sibTrans" cxnId="{B85ED14C-160C-431D-B3C6-15110E4DC0A3}">
      <dgm:prSet/>
      <dgm:spPr/>
      <dgm:t>
        <a:bodyPr/>
        <a:lstStyle/>
        <a:p>
          <a:endParaRPr lang="en-US"/>
        </a:p>
      </dgm:t>
    </dgm:pt>
    <dgm:pt modelId="{E6784249-288E-4B1E-BBBE-CEACD28DD6F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Optimization &amp; Metrics</a:t>
          </a:r>
          <a:endParaRPr lang="en-US"/>
        </a:p>
      </dgm:t>
    </dgm:pt>
    <dgm:pt modelId="{82A5F68C-A097-44D5-8BD4-2FF3867F7338}" type="parTrans" cxnId="{258346DB-CF6F-440F-B37F-0FAD7087CAC7}">
      <dgm:prSet/>
      <dgm:spPr/>
      <dgm:t>
        <a:bodyPr/>
        <a:lstStyle/>
        <a:p>
          <a:endParaRPr lang="en-US"/>
        </a:p>
      </dgm:t>
    </dgm:pt>
    <dgm:pt modelId="{8987B01B-37A2-4F92-A8F1-FE31DEF3F007}" type="sibTrans" cxnId="{258346DB-CF6F-440F-B37F-0FAD7087CAC7}">
      <dgm:prSet/>
      <dgm:spPr/>
      <dgm:t>
        <a:bodyPr/>
        <a:lstStyle/>
        <a:p>
          <a:endParaRPr lang="en-US"/>
        </a:p>
      </dgm:t>
    </dgm:pt>
    <dgm:pt modelId="{F6A6D4DE-F205-4C5D-BD50-2EDD7FD6AF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RFM Analysis</a:t>
          </a:r>
        </a:p>
      </dgm:t>
    </dgm:pt>
    <dgm:pt modelId="{48558F4A-AB1D-4A70-A0AB-0545C71C9FE1}" type="parTrans" cxnId="{9A3F59A4-6019-46BC-829E-9245A4CA530E}">
      <dgm:prSet/>
      <dgm:spPr/>
      <dgm:t>
        <a:bodyPr/>
        <a:lstStyle/>
        <a:p>
          <a:endParaRPr lang="en-GB"/>
        </a:p>
      </dgm:t>
    </dgm:pt>
    <dgm:pt modelId="{E1AFF120-1FDE-40B2-A851-EA7B5379819B}" type="sibTrans" cxnId="{9A3F59A4-6019-46BC-829E-9245A4CA530E}">
      <dgm:prSet/>
      <dgm:spPr/>
      <dgm:t>
        <a:bodyPr/>
        <a:lstStyle/>
        <a:p>
          <a:endParaRPr lang="en-GB"/>
        </a:p>
      </dgm:t>
    </dgm:pt>
    <dgm:pt modelId="{508E8E0E-86D8-4539-BF75-7CBEFFDACE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Segments Mapping &amp; Business Actions</a:t>
          </a:r>
        </a:p>
      </dgm:t>
    </dgm:pt>
    <dgm:pt modelId="{480548B9-64D3-401A-AF74-D212631C54FE}" type="parTrans" cxnId="{F58C1D8B-6CF7-4375-ACB5-25B582DC9DC1}">
      <dgm:prSet/>
      <dgm:spPr/>
      <dgm:t>
        <a:bodyPr/>
        <a:lstStyle/>
        <a:p>
          <a:endParaRPr lang="en-GB"/>
        </a:p>
      </dgm:t>
    </dgm:pt>
    <dgm:pt modelId="{19797111-E18A-484C-A3D1-08565D62C628}" type="sibTrans" cxnId="{F58C1D8B-6CF7-4375-ACB5-25B582DC9DC1}">
      <dgm:prSet/>
      <dgm:spPr/>
      <dgm:t>
        <a:bodyPr/>
        <a:lstStyle/>
        <a:p>
          <a:endParaRPr lang="en-GB"/>
        </a:p>
      </dgm:t>
    </dgm:pt>
    <dgm:pt modelId="{6F4DE907-C056-445A-915B-52B1E89F1CF1}" type="pres">
      <dgm:prSet presAssocID="{AD3CC425-9444-4EBF-A7AD-7EFF4FE04F6A}" presName="root" presStyleCnt="0">
        <dgm:presLayoutVars>
          <dgm:dir/>
          <dgm:resizeHandles val="exact"/>
        </dgm:presLayoutVars>
      </dgm:prSet>
      <dgm:spPr/>
    </dgm:pt>
    <dgm:pt modelId="{E16AC5C4-70E7-495C-A2FB-E1E8F8474645}" type="pres">
      <dgm:prSet presAssocID="{F6A6D4DE-F205-4C5D-BD50-2EDD7FD6AF27}" presName="compNode" presStyleCnt="0"/>
      <dgm:spPr/>
    </dgm:pt>
    <dgm:pt modelId="{9DC1EE2C-E527-4C83-8929-932068094ACD}" type="pres">
      <dgm:prSet presAssocID="{F6A6D4DE-F205-4C5D-BD50-2EDD7FD6AF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AA7EDBC9-9823-4185-A01B-166CBEAAFB32}" type="pres">
      <dgm:prSet presAssocID="{F6A6D4DE-F205-4C5D-BD50-2EDD7FD6AF27}" presName="spaceRect" presStyleCnt="0"/>
      <dgm:spPr/>
    </dgm:pt>
    <dgm:pt modelId="{99E9EE47-EB8E-4126-B5EC-98BB56DF4FDD}" type="pres">
      <dgm:prSet presAssocID="{F6A6D4DE-F205-4C5D-BD50-2EDD7FD6AF27}" presName="textRect" presStyleLbl="revTx" presStyleIdx="0" presStyleCnt="4">
        <dgm:presLayoutVars>
          <dgm:chMax val="1"/>
          <dgm:chPref val="1"/>
        </dgm:presLayoutVars>
      </dgm:prSet>
      <dgm:spPr/>
    </dgm:pt>
    <dgm:pt modelId="{FB39533E-2EBB-4E7F-8DB1-DFBC4D58B518}" type="pres">
      <dgm:prSet presAssocID="{E1AFF120-1FDE-40B2-A851-EA7B5379819B}" presName="sibTrans" presStyleCnt="0"/>
      <dgm:spPr/>
    </dgm:pt>
    <dgm:pt modelId="{1813DB3F-7AD0-4A64-885B-125EA769D1DC}" type="pres">
      <dgm:prSet presAssocID="{FE95CA00-ED29-43C0-9A72-1A9F7D36A0DB}" presName="compNode" presStyleCnt="0"/>
      <dgm:spPr/>
    </dgm:pt>
    <dgm:pt modelId="{EBD08075-AC0C-4644-B48D-B3C43C69D0BD}" type="pres">
      <dgm:prSet presAssocID="{FE95CA00-ED29-43C0-9A72-1A9F7D36A0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BE4E883-A6C9-4DEE-9AFD-244083F8958E}" type="pres">
      <dgm:prSet presAssocID="{FE95CA00-ED29-43C0-9A72-1A9F7D36A0DB}" presName="spaceRect" presStyleCnt="0"/>
      <dgm:spPr/>
    </dgm:pt>
    <dgm:pt modelId="{998CADDD-BD39-4361-A7CD-93F9ECD2709D}" type="pres">
      <dgm:prSet presAssocID="{FE95CA00-ED29-43C0-9A72-1A9F7D36A0DB}" presName="textRect" presStyleLbl="revTx" presStyleIdx="1" presStyleCnt="4">
        <dgm:presLayoutVars>
          <dgm:chMax val="1"/>
          <dgm:chPref val="1"/>
        </dgm:presLayoutVars>
      </dgm:prSet>
      <dgm:spPr/>
    </dgm:pt>
    <dgm:pt modelId="{FB692530-83EB-4EA3-A2AC-985053EA674E}" type="pres">
      <dgm:prSet presAssocID="{4A922404-3332-4E1E-B142-81B244BE579A}" presName="sibTrans" presStyleCnt="0"/>
      <dgm:spPr/>
    </dgm:pt>
    <dgm:pt modelId="{0A054DD8-9976-4561-814F-508B5F1574D4}" type="pres">
      <dgm:prSet presAssocID="{E6784249-288E-4B1E-BBBE-CEACD28DD6F3}" presName="compNode" presStyleCnt="0"/>
      <dgm:spPr/>
    </dgm:pt>
    <dgm:pt modelId="{0015AE86-8F28-4428-8DD4-88FDB317F749}" type="pres">
      <dgm:prSet presAssocID="{E6784249-288E-4B1E-BBBE-CEACD28DD6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59CA6A7C-5456-4BE5-B6BF-A53D729C54C4}" type="pres">
      <dgm:prSet presAssocID="{E6784249-288E-4B1E-BBBE-CEACD28DD6F3}" presName="spaceRect" presStyleCnt="0"/>
      <dgm:spPr/>
    </dgm:pt>
    <dgm:pt modelId="{D2AF1CF4-ABE5-4ADD-9696-D86B8B632BD4}" type="pres">
      <dgm:prSet presAssocID="{E6784249-288E-4B1E-BBBE-CEACD28DD6F3}" presName="textRect" presStyleLbl="revTx" presStyleIdx="2" presStyleCnt="4">
        <dgm:presLayoutVars>
          <dgm:chMax val="1"/>
          <dgm:chPref val="1"/>
        </dgm:presLayoutVars>
      </dgm:prSet>
      <dgm:spPr/>
    </dgm:pt>
    <dgm:pt modelId="{C768954C-B09A-4E6C-A19D-25FFA3C74AD1}" type="pres">
      <dgm:prSet presAssocID="{8987B01B-37A2-4F92-A8F1-FE31DEF3F007}" presName="sibTrans" presStyleCnt="0"/>
      <dgm:spPr/>
    </dgm:pt>
    <dgm:pt modelId="{01C79C59-FD47-4E11-BA21-560017CCCC80}" type="pres">
      <dgm:prSet presAssocID="{508E8E0E-86D8-4539-BF75-7CBEFFDACE52}" presName="compNode" presStyleCnt="0"/>
      <dgm:spPr/>
    </dgm:pt>
    <dgm:pt modelId="{3D339A26-304E-4B5D-B2E8-130764A71717}" type="pres">
      <dgm:prSet presAssocID="{508E8E0E-86D8-4539-BF75-7CBEFFDACE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D2E1D42-FD61-4B79-A53C-2AAC53D7C0AA}" type="pres">
      <dgm:prSet presAssocID="{508E8E0E-86D8-4539-BF75-7CBEFFDACE52}" presName="spaceRect" presStyleCnt="0"/>
      <dgm:spPr/>
    </dgm:pt>
    <dgm:pt modelId="{DA469A39-E18C-463C-BC77-06D1303A469D}" type="pres">
      <dgm:prSet presAssocID="{508E8E0E-86D8-4539-BF75-7CBEFFDACE5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DECF2E-EF8B-413F-8BD5-4F7D2E8EEA94}" type="presOf" srcId="{FE95CA00-ED29-43C0-9A72-1A9F7D36A0DB}" destId="{998CADDD-BD39-4361-A7CD-93F9ECD2709D}" srcOrd="0" destOrd="0" presId="urn:microsoft.com/office/officeart/2018/2/layout/IconLabelList"/>
    <dgm:cxn modelId="{4AE9AA33-DADB-4591-8322-780AA1A96982}" type="presOf" srcId="{AD3CC425-9444-4EBF-A7AD-7EFF4FE04F6A}" destId="{6F4DE907-C056-445A-915B-52B1E89F1CF1}" srcOrd="0" destOrd="0" presId="urn:microsoft.com/office/officeart/2018/2/layout/IconLabelList"/>
    <dgm:cxn modelId="{B85ED14C-160C-431D-B3C6-15110E4DC0A3}" srcId="{AD3CC425-9444-4EBF-A7AD-7EFF4FE04F6A}" destId="{FE95CA00-ED29-43C0-9A72-1A9F7D36A0DB}" srcOrd="1" destOrd="0" parTransId="{8CD2C583-1D1F-4A54-BB1D-A6873F40BF11}" sibTransId="{4A922404-3332-4E1E-B142-81B244BE579A}"/>
    <dgm:cxn modelId="{BCF17D72-B38D-4AE7-8589-07F3551163E2}" type="presOf" srcId="{E6784249-288E-4B1E-BBBE-CEACD28DD6F3}" destId="{D2AF1CF4-ABE5-4ADD-9696-D86B8B632BD4}" srcOrd="0" destOrd="0" presId="urn:microsoft.com/office/officeart/2018/2/layout/IconLabelList"/>
    <dgm:cxn modelId="{F58C1D8B-6CF7-4375-ACB5-25B582DC9DC1}" srcId="{AD3CC425-9444-4EBF-A7AD-7EFF4FE04F6A}" destId="{508E8E0E-86D8-4539-BF75-7CBEFFDACE52}" srcOrd="3" destOrd="0" parTransId="{480548B9-64D3-401A-AF74-D212631C54FE}" sibTransId="{19797111-E18A-484C-A3D1-08565D62C628}"/>
    <dgm:cxn modelId="{C6C99690-1BA1-448B-80B5-70477EEF8F2B}" type="presOf" srcId="{508E8E0E-86D8-4539-BF75-7CBEFFDACE52}" destId="{DA469A39-E18C-463C-BC77-06D1303A469D}" srcOrd="0" destOrd="0" presId="urn:microsoft.com/office/officeart/2018/2/layout/IconLabelList"/>
    <dgm:cxn modelId="{9A3F59A4-6019-46BC-829E-9245A4CA530E}" srcId="{AD3CC425-9444-4EBF-A7AD-7EFF4FE04F6A}" destId="{F6A6D4DE-F205-4C5D-BD50-2EDD7FD6AF27}" srcOrd="0" destOrd="0" parTransId="{48558F4A-AB1D-4A70-A0AB-0545C71C9FE1}" sibTransId="{E1AFF120-1FDE-40B2-A851-EA7B5379819B}"/>
    <dgm:cxn modelId="{DCEF74D6-790B-464E-903C-76EC0E7FB998}" type="presOf" srcId="{F6A6D4DE-F205-4C5D-BD50-2EDD7FD6AF27}" destId="{99E9EE47-EB8E-4126-B5EC-98BB56DF4FDD}" srcOrd="0" destOrd="0" presId="urn:microsoft.com/office/officeart/2018/2/layout/IconLabelList"/>
    <dgm:cxn modelId="{258346DB-CF6F-440F-B37F-0FAD7087CAC7}" srcId="{AD3CC425-9444-4EBF-A7AD-7EFF4FE04F6A}" destId="{E6784249-288E-4B1E-BBBE-CEACD28DD6F3}" srcOrd="2" destOrd="0" parTransId="{82A5F68C-A097-44D5-8BD4-2FF3867F7338}" sibTransId="{8987B01B-37A2-4F92-A8F1-FE31DEF3F007}"/>
    <dgm:cxn modelId="{9E4A545F-76E3-4162-A71C-A738488EFE81}" type="presParOf" srcId="{6F4DE907-C056-445A-915B-52B1E89F1CF1}" destId="{E16AC5C4-70E7-495C-A2FB-E1E8F8474645}" srcOrd="0" destOrd="0" presId="urn:microsoft.com/office/officeart/2018/2/layout/IconLabelList"/>
    <dgm:cxn modelId="{CEF8FA28-3CAE-41A8-9300-C8628CA98FE2}" type="presParOf" srcId="{E16AC5C4-70E7-495C-A2FB-E1E8F8474645}" destId="{9DC1EE2C-E527-4C83-8929-932068094ACD}" srcOrd="0" destOrd="0" presId="urn:microsoft.com/office/officeart/2018/2/layout/IconLabelList"/>
    <dgm:cxn modelId="{39FBBC76-D5AF-4214-90BB-1DB7DB3F8408}" type="presParOf" srcId="{E16AC5C4-70E7-495C-A2FB-E1E8F8474645}" destId="{AA7EDBC9-9823-4185-A01B-166CBEAAFB32}" srcOrd="1" destOrd="0" presId="urn:microsoft.com/office/officeart/2018/2/layout/IconLabelList"/>
    <dgm:cxn modelId="{260C5A57-9AB0-4A90-8186-07E3CEB3C396}" type="presParOf" srcId="{E16AC5C4-70E7-495C-A2FB-E1E8F8474645}" destId="{99E9EE47-EB8E-4126-B5EC-98BB56DF4FDD}" srcOrd="2" destOrd="0" presId="urn:microsoft.com/office/officeart/2018/2/layout/IconLabelList"/>
    <dgm:cxn modelId="{C4CADFDE-3384-489D-BA30-3F54820DC704}" type="presParOf" srcId="{6F4DE907-C056-445A-915B-52B1E89F1CF1}" destId="{FB39533E-2EBB-4E7F-8DB1-DFBC4D58B518}" srcOrd="1" destOrd="0" presId="urn:microsoft.com/office/officeart/2018/2/layout/IconLabelList"/>
    <dgm:cxn modelId="{A07776BB-6A45-4CE7-88BA-B339F509144A}" type="presParOf" srcId="{6F4DE907-C056-445A-915B-52B1E89F1CF1}" destId="{1813DB3F-7AD0-4A64-885B-125EA769D1DC}" srcOrd="2" destOrd="0" presId="urn:microsoft.com/office/officeart/2018/2/layout/IconLabelList"/>
    <dgm:cxn modelId="{6AAE3CA0-1783-4952-A43A-B6354EB68296}" type="presParOf" srcId="{1813DB3F-7AD0-4A64-885B-125EA769D1DC}" destId="{EBD08075-AC0C-4644-B48D-B3C43C69D0BD}" srcOrd="0" destOrd="0" presId="urn:microsoft.com/office/officeart/2018/2/layout/IconLabelList"/>
    <dgm:cxn modelId="{F05F6D47-1BEF-4E18-8277-135F15BFEC7E}" type="presParOf" srcId="{1813DB3F-7AD0-4A64-885B-125EA769D1DC}" destId="{DBE4E883-A6C9-4DEE-9AFD-244083F8958E}" srcOrd="1" destOrd="0" presId="urn:microsoft.com/office/officeart/2018/2/layout/IconLabelList"/>
    <dgm:cxn modelId="{F0BAB069-E26E-4FB1-86DB-79476AABB58D}" type="presParOf" srcId="{1813DB3F-7AD0-4A64-885B-125EA769D1DC}" destId="{998CADDD-BD39-4361-A7CD-93F9ECD2709D}" srcOrd="2" destOrd="0" presId="urn:microsoft.com/office/officeart/2018/2/layout/IconLabelList"/>
    <dgm:cxn modelId="{F8610FDD-198F-46C3-8FAC-9CC4128A427F}" type="presParOf" srcId="{6F4DE907-C056-445A-915B-52B1E89F1CF1}" destId="{FB692530-83EB-4EA3-A2AC-985053EA674E}" srcOrd="3" destOrd="0" presId="urn:microsoft.com/office/officeart/2018/2/layout/IconLabelList"/>
    <dgm:cxn modelId="{183FFE22-8EF5-48E5-9EC9-AC007F42CE90}" type="presParOf" srcId="{6F4DE907-C056-445A-915B-52B1E89F1CF1}" destId="{0A054DD8-9976-4561-814F-508B5F1574D4}" srcOrd="4" destOrd="0" presId="urn:microsoft.com/office/officeart/2018/2/layout/IconLabelList"/>
    <dgm:cxn modelId="{20F71FF1-07DF-4F1E-A095-736F20D1534D}" type="presParOf" srcId="{0A054DD8-9976-4561-814F-508B5F1574D4}" destId="{0015AE86-8F28-4428-8DD4-88FDB317F749}" srcOrd="0" destOrd="0" presId="urn:microsoft.com/office/officeart/2018/2/layout/IconLabelList"/>
    <dgm:cxn modelId="{08D7E2BF-8C17-45D7-AEF5-7219A68428FB}" type="presParOf" srcId="{0A054DD8-9976-4561-814F-508B5F1574D4}" destId="{59CA6A7C-5456-4BE5-B6BF-A53D729C54C4}" srcOrd="1" destOrd="0" presId="urn:microsoft.com/office/officeart/2018/2/layout/IconLabelList"/>
    <dgm:cxn modelId="{5CC92418-D02D-44C9-983F-5F558937BAEE}" type="presParOf" srcId="{0A054DD8-9976-4561-814F-508B5F1574D4}" destId="{D2AF1CF4-ABE5-4ADD-9696-D86B8B632BD4}" srcOrd="2" destOrd="0" presId="urn:microsoft.com/office/officeart/2018/2/layout/IconLabelList"/>
    <dgm:cxn modelId="{F5252E25-61A0-4F2B-8C19-DFA18DD1BFC2}" type="presParOf" srcId="{6F4DE907-C056-445A-915B-52B1E89F1CF1}" destId="{C768954C-B09A-4E6C-A19D-25FFA3C74AD1}" srcOrd="5" destOrd="0" presId="urn:microsoft.com/office/officeart/2018/2/layout/IconLabelList"/>
    <dgm:cxn modelId="{074E4259-9111-4C18-B0DC-4233A28140BD}" type="presParOf" srcId="{6F4DE907-C056-445A-915B-52B1E89F1CF1}" destId="{01C79C59-FD47-4E11-BA21-560017CCCC80}" srcOrd="6" destOrd="0" presId="urn:microsoft.com/office/officeart/2018/2/layout/IconLabelList"/>
    <dgm:cxn modelId="{214B307F-CEDF-479C-837B-12926B339416}" type="presParOf" srcId="{01C79C59-FD47-4E11-BA21-560017CCCC80}" destId="{3D339A26-304E-4B5D-B2E8-130764A71717}" srcOrd="0" destOrd="0" presId="urn:microsoft.com/office/officeart/2018/2/layout/IconLabelList"/>
    <dgm:cxn modelId="{54219AE7-A88A-4E31-8D8F-FC485016D87A}" type="presParOf" srcId="{01C79C59-FD47-4E11-BA21-560017CCCC80}" destId="{DD2E1D42-FD61-4B79-A53C-2AAC53D7C0AA}" srcOrd="1" destOrd="0" presId="urn:microsoft.com/office/officeart/2018/2/layout/IconLabelList"/>
    <dgm:cxn modelId="{AE58499E-B6FE-4830-8564-907C07324A84}" type="presParOf" srcId="{01C79C59-FD47-4E11-BA21-560017CCCC80}" destId="{DA469A39-E18C-463C-BC77-06D1303A46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DBAF32-C816-40CD-B5D4-E6B775A419A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B0D544-D65F-4CDF-ABB8-A2BDAF3983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Recency - Given a current or specific date in the past, when was the last time that the customer made a transaction</a:t>
          </a:r>
        </a:p>
      </dgm:t>
    </dgm:pt>
    <dgm:pt modelId="{1D03AEC7-2F01-4F80-9AAE-E3A2EA86502F}" type="parTrans" cxnId="{48CA85A1-8FC9-4BFB-A27A-A74787CB7E93}">
      <dgm:prSet/>
      <dgm:spPr/>
      <dgm:t>
        <a:bodyPr/>
        <a:lstStyle/>
        <a:p>
          <a:endParaRPr lang="en-US"/>
        </a:p>
      </dgm:t>
    </dgm:pt>
    <dgm:pt modelId="{CE7055EE-862E-492F-AF08-8878C8DC097B}" type="sibTrans" cxnId="{48CA85A1-8FC9-4BFB-A27A-A74787CB7E93}">
      <dgm:prSet/>
      <dgm:spPr/>
      <dgm:t>
        <a:bodyPr/>
        <a:lstStyle/>
        <a:p>
          <a:endParaRPr lang="en-US"/>
        </a:p>
      </dgm:t>
    </dgm:pt>
    <dgm:pt modelId="{024A0CFF-8668-4121-84CF-F164A61169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Frequency - Given a specific time window, how many transactions did the customer do during that window</a:t>
          </a:r>
        </a:p>
      </dgm:t>
    </dgm:pt>
    <dgm:pt modelId="{46D45466-2191-4B1E-9157-A6CF577E19AD}" type="parTrans" cxnId="{569F2C2A-5700-4718-AA10-5566018DFE0C}">
      <dgm:prSet/>
      <dgm:spPr/>
      <dgm:t>
        <a:bodyPr/>
        <a:lstStyle/>
        <a:p>
          <a:endParaRPr lang="en-GB"/>
        </a:p>
      </dgm:t>
    </dgm:pt>
    <dgm:pt modelId="{3A69ADC3-B64A-4C23-954D-73E09D911934}" type="sibTrans" cxnId="{569F2C2A-5700-4718-AA10-5566018DFE0C}">
      <dgm:prSet/>
      <dgm:spPr/>
      <dgm:t>
        <a:bodyPr/>
        <a:lstStyle/>
        <a:p>
          <a:endParaRPr lang="en-GB"/>
        </a:p>
      </dgm:t>
    </dgm:pt>
    <dgm:pt modelId="{89FB1B66-BFE2-4956-A408-64FC3FC919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Monetary Value or Revenue - Given a specific window, how much did the customer spend</a:t>
          </a:r>
        </a:p>
      </dgm:t>
    </dgm:pt>
    <dgm:pt modelId="{85443554-AD1D-4C43-8EE4-F6129283A56B}" type="parTrans" cxnId="{1DBA33BB-0478-4537-8500-75A9AE1235DF}">
      <dgm:prSet/>
      <dgm:spPr/>
      <dgm:t>
        <a:bodyPr/>
        <a:lstStyle/>
        <a:p>
          <a:endParaRPr lang="en-GB"/>
        </a:p>
      </dgm:t>
    </dgm:pt>
    <dgm:pt modelId="{5F7CE298-7A54-4FE6-95B4-02DBBA3962D4}" type="sibTrans" cxnId="{1DBA33BB-0478-4537-8500-75A9AE1235DF}">
      <dgm:prSet/>
      <dgm:spPr/>
      <dgm:t>
        <a:bodyPr/>
        <a:lstStyle/>
        <a:p>
          <a:endParaRPr lang="en-GB"/>
        </a:p>
      </dgm:t>
    </dgm:pt>
    <dgm:pt modelId="{C4A8D263-D01F-4E54-B119-45FEDAFF520A}" type="pres">
      <dgm:prSet presAssocID="{8FDBAF32-C816-40CD-B5D4-E6B775A419A7}" presName="root" presStyleCnt="0">
        <dgm:presLayoutVars>
          <dgm:dir/>
          <dgm:resizeHandles val="exact"/>
        </dgm:presLayoutVars>
      </dgm:prSet>
      <dgm:spPr/>
    </dgm:pt>
    <dgm:pt modelId="{A11F6A4E-2ACC-4890-BA87-287FDBD23AD5}" type="pres">
      <dgm:prSet presAssocID="{95B0D544-D65F-4CDF-ABB8-A2BDAF3983DC}" presName="compNode" presStyleCnt="0"/>
      <dgm:spPr/>
    </dgm:pt>
    <dgm:pt modelId="{877ECF3A-7AAE-42BE-ADDC-41F35918486B}" type="pres">
      <dgm:prSet presAssocID="{95B0D544-D65F-4CDF-ABB8-A2BDAF3983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9960543-724C-4110-8F78-8B41FE39444E}" type="pres">
      <dgm:prSet presAssocID="{95B0D544-D65F-4CDF-ABB8-A2BDAF3983DC}" presName="spaceRect" presStyleCnt="0"/>
      <dgm:spPr/>
    </dgm:pt>
    <dgm:pt modelId="{8250F5BA-2970-4BB3-86CB-3741831D0858}" type="pres">
      <dgm:prSet presAssocID="{95B0D544-D65F-4CDF-ABB8-A2BDAF3983DC}" presName="textRect" presStyleLbl="revTx" presStyleIdx="0" presStyleCnt="3">
        <dgm:presLayoutVars>
          <dgm:chMax val="1"/>
          <dgm:chPref val="1"/>
        </dgm:presLayoutVars>
      </dgm:prSet>
      <dgm:spPr/>
    </dgm:pt>
    <dgm:pt modelId="{B29EF31D-1FC2-4EE0-8848-4D746A3A8CB9}" type="pres">
      <dgm:prSet presAssocID="{CE7055EE-862E-492F-AF08-8878C8DC097B}" presName="sibTrans" presStyleCnt="0"/>
      <dgm:spPr/>
    </dgm:pt>
    <dgm:pt modelId="{C7FF39E6-DB66-43BF-89E4-35E8F4EDCA86}" type="pres">
      <dgm:prSet presAssocID="{024A0CFF-8668-4121-84CF-F164A6116916}" presName="compNode" presStyleCnt="0"/>
      <dgm:spPr/>
    </dgm:pt>
    <dgm:pt modelId="{0864E1E3-682F-495F-A33C-3D8F8A0B3FAC}" type="pres">
      <dgm:prSet presAssocID="{024A0CFF-8668-4121-84CF-F164A61169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F3967774-0E7B-42E2-B9B8-A349A624EAFE}" type="pres">
      <dgm:prSet presAssocID="{024A0CFF-8668-4121-84CF-F164A6116916}" presName="spaceRect" presStyleCnt="0"/>
      <dgm:spPr/>
    </dgm:pt>
    <dgm:pt modelId="{E665099C-89B5-4F41-81D5-F19AFBC692B8}" type="pres">
      <dgm:prSet presAssocID="{024A0CFF-8668-4121-84CF-F164A6116916}" presName="textRect" presStyleLbl="revTx" presStyleIdx="1" presStyleCnt="3">
        <dgm:presLayoutVars>
          <dgm:chMax val="1"/>
          <dgm:chPref val="1"/>
        </dgm:presLayoutVars>
      </dgm:prSet>
      <dgm:spPr/>
    </dgm:pt>
    <dgm:pt modelId="{ECE174F4-7A1B-44FF-B7B0-BAF754F45DC8}" type="pres">
      <dgm:prSet presAssocID="{3A69ADC3-B64A-4C23-954D-73E09D911934}" presName="sibTrans" presStyleCnt="0"/>
      <dgm:spPr/>
    </dgm:pt>
    <dgm:pt modelId="{20FAB74C-B196-4C90-9F4E-77018773D4C6}" type="pres">
      <dgm:prSet presAssocID="{89FB1B66-BFE2-4956-A408-64FC3FC9191D}" presName="compNode" presStyleCnt="0"/>
      <dgm:spPr/>
    </dgm:pt>
    <dgm:pt modelId="{5FBB44F6-4D57-4BA9-BFE9-ED6BEEA04623}" type="pres">
      <dgm:prSet presAssocID="{89FB1B66-BFE2-4956-A408-64FC3FC919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73E6753-FC41-4A4C-933C-87CC47425097}" type="pres">
      <dgm:prSet presAssocID="{89FB1B66-BFE2-4956-A408-64FC3FC9191D}" presName="spaceRect" presStyleCnt="0"/>
      <dgm:spPr/>
    </dgm:pt>
    <dgm:pt modelId="{919D708D-E831-4F04-A5DB-03B7570120BE}" type="pres">
      <dgm:prSet presAssocID="{89FB1B66-BFE2-4956-A408-64FC3FC9191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69F2C2A-5700-4718-AA10-5566018DFE0C}" srcId="{8FDBAF32-C816-40CD-B5D4-E6B775A419A7}" destId="{024A0CFF-8668-4121-84CF-F164A6116916}" srcOrd="1" destOrd="0" parTransId="{46D45466-2191-4B1E-9157-A6CF577E19AD}" sibTransId="{3A69ADC3-B64A-4C23-954D-73E09D911934}"/>
    <dgm:cxn modelId="{AF41825D-4086-4779-ACE6-F56C0380645E}" type="presOf" srcId="{8FDBAF32-C816-40CD-B5D4-E6B775A419A7}" destId="{C4A8D263-D01F-4E54-B119-45FEDAFF520A}" srcOrd="0" destOrd="0" presId="urn:microsoft.com/office/officeart/2018/2/layout/IconLabelList"/>
    <dgm:cxn modelId="{48CA85A1-8FC9-4BFB-A27A-A74787CB7E93}" srcId="{8FDBAF32-C816-40CD-B5D4-E6B775A419A7}" destId="{95B0D544-D65F-4CDF-ABB8-A2BDAF3983DC}" srcOrd="0" destOrd="0" parTransId="{1D03AEC7-2F01-4F80-9AAE-E3A2EA86502F}" sibTransId="{CE7055EE-862E-492F-AF08-8878C8DC097B}"/>
    <dgm:cxn modelId="{807335A6-91A9-4C2E-AD97-3814C6B58596}" type="presOf" srcId="{024A0CFF-8668-4121-84CF-F164A6116916}" destId="{E665099C-89B5-4F41-81D5-F19AFBC692B8}" srcOrd="0" destOrd="0" presId="urn:microsoft.com/office/officeart/2018/2/layout/IconLabelList"/>
    <dgm:cxn modelId="{1DBA33BB-0478-4537-8500-75A9AE1235DF}" srcId="{8FDBAF32-C816-40CD-B5D4-E6B775A419A7}" destId="{89FB1B66-BFE2-4956-A408-64FC3FC9191D}" srcOrd="2" destOrd="0" parTransId="{85443554-AD1D-4C43-8EE4-F6129283A56B}" sibTransId="{5F7CE298-7A54-4FE6-95B4-02DBBA3962D4}"/>
    <dgm:cxn modelId="{5B0EB3BF-EB4B-4C20-A595-85052622E4C0}" type="presOf" srcId="{95B0D544-D65F-4CDF-ABB8-A2BDAF3983DC}" destId="{8250F5BA-2970-4BB3-86CB-3741831D0858}" srcOrd="0" destOrd="0" presId="urn:microsoft.com/office/officeart/2018/2/layout/IconLabelList"/>
    <dgm:cxn modelId="{3545EAFF-3B58-40E9-AC20-F81B672C8CDB}" type="presOf" srcId="{89FB1B66-BFE2-4956-A408-64FC3FC9191D}" destId="{919D708D-E831-4F04-A5DB-03B7570120BE}" srcOrd="0" destOrd="0" presId="urn:microsoft.com/office/officeart/2018/2/layout/IconLabelList"/>
    <dgm:cxn modelId="{124FF77D-9BCB-4371-B347-8AED33AD9B03}" type="presParOf" srcId="{C4A8D263-D01F-4E54-B119-45FEDAFF520A}" destId="{A11F6A4E-2ACC-4890-BA87-287FDBD23AD5}" srcOrd="0" destOrd="0" presId="urn:microsoft.com/office/officeart/2018/2/layout/IconLabelList"/>
    <dgm:cxn modelId="{5757B4D3-2CBA-4FF9-BC30-F724AA565324}" type="presParOf" srcId="{A11F6A4E-2ACC-4890-BA87-287FDBD23AD5}" destId="{877ECF3A-7AAE-42BE-ADDC-41F35918486B}" srcOrd="0" destOrd="0" presId="urn:microsoft.com/office/officeart/2018/2/layout/IconLabelList"/>
    <dgm:cxn modelId="{F432561C-093D-4DF1-8F83-AE02369F161A}" type="presParOf" srcId="{A11F6A4E-2ACC-4890-BA87-287FDBD23AD5}" destId="{49960543-724C-4110-8F78-8B41FE39444E}" srcOrd="1" destOrd="0" presId="urn:microsoft.com/office/officeart/2018/2/layout/IconLabelList"/>
    <dgm:cxn modelId="{FBE4D73A-5D09-4AB9-A81D-B417F0678F81}" type="presParOf" srcId="{A11F6A4E-2ACC-4890-BA87-287FDBD23AD5}" destId="{8250F5BA-2970-4BB3-86CB-3741831D0858}" srcOrd="2" destOrd="0" presId="urn:microsoft.com/office/officeart/2018/2/layout/IconLabelList"/>
    <dgm:cxn modelId="{CAC1F8AD-1BD2-4DDC-95E5-A1F1921D20AE}" type="presParOf" srcId="{C4A8D263-D01F-4E54-B119-45FEDAFF520A}" destId="{B29EF31D-1FC2-4EE0-8848-4D746A3A8CB9}" srcOrd="1" destOrd="0" presId="urn:microsoft.com/office/officeart/2018/2/layout/IconLabelList"/>
    <dgm:cxn modelId="{6850D875-4BE7-41EA-83ED-A6FEACBEE0EA}" type="presParOf" srcId="{C4A8D263-D01F-4E54-B119-45FEDAFF520A}" destId="{C7FF39E6-DB66-43BF-89E4-35E8F4EDCA86}" srcOrd="2" destOrd="0" presId="urn:microsoft.com/office/officeart/2018/2/layout/IconLabelList"/>
    <dgm:cxn modelId="{504AD10C-DFC0-41BE-A3E4-42FFB66516D4}" type="presParOf" srcId="{C7FF39E6-DB66-43BF-89E4-35E8F4EDCA86}" destId="{0864E1E3-682F-495F-A33C-3D8F8A0B3FAC}" srcOrd="0" destOrd="0" presId="urn:microsoft.com/office/officeart/2018/2/layout/IconLabelList"/>
    <dgm:cxn modelId="{C1864C68-643B-496A-8141-4B0911B90D94}" type="presParOf" srcId="{C7FF39E6-DB66-43BF-89E4-35E8F4EDCA86}" destId="{F3967774-0E7B-42E2-B9B8-A349A624EAFE}" srcOrd="1" destOrd="0" presId="urn:microsoft.com/office/officeart/2018/2/layout/IconLabelList"/>
    <dgm:cxn modelId="{2BEF58BB-811D-4FEB-98C3-AF60E5236938}" type="presParOf" srcId="{C7FF39E6-DB66-43BF-89E4-35E8F4EDCA86}" destId="{E665099C-89B5-4F41-81D5-F19AFBC692B8}" srcOrd="2" destOrd="0" presId="urn:microsoft.com/office/officeart/2018/2/layout/IconLabelList"/>
    <dgm:cxn modelId="{F34BC41D-2722-45FA-A0BD-49F2F2A2A9D1}" type="presParOf" srcId="{C4A8D263-D01F-4E54-B119-45FEDAFF520A}" destId="{ECE174F4-7A1B-44FF-B7B0-BAF754F45DC8}" srcOrd="3" destOrd="0" presId="urn:microsoft.com/office/officeart/2018/2/layout/IconLabelList"/>
    <dgm:cxn modelId="{4075EB52-8CBC-4894-8CA4-207646F5306B}" type="presParOf" srcId="{C4A8D263-D01F-4E54-B119-45FEDAFF520A}" destId="{20FAB74C-B196-4C90-9F4E-77018773D4C6}" srcOrd="4" destOrd="0" presId="urn:microsoft.com/office/officeart/2018/2/layout/IconLabelList"/>
    <dgm:cxn modelId="{913D2A43-09EB-4B90-98A4-756109795E97}" type="presParOf" srcId="{20FAB74C-B196-4C90-9F4E-77018773D4C6}" destId="{5FBB44F6-4D57-4BA9-BFE9-ED6BEEA04623}" srcOrd="0" destOrd="0" presId="urn:microsoft.com/office/officeart/2018/2/layout/IconLabelList"/>
    <dgm:cxn modelId="{BBF3B4C6-753D-4AE2-B5AE-E044786DA23D}" type="presParOf" srcId="{20FAB74C-B196-4C90-9F4E-77018773D4C6}" destId="{F73E6753-FC41-4A4C-933C-87CC47425097}" srcOrd="1" destOrd="0" presId="urn:microsoft.com/office/officeart/2018/2/layout/IconLabelList"/>
    <dgm:cxn modelId="{8AF90FBE-88C6-4384-9B8F-70685604FBD5}" type="presParOf" srcId="{20FAB74C-B196-4C90-9F4E-77018773D4C6}" destId="{919D708D-E831-4F04-A5DB-03B7570120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AA8C93-01FA-46D0-8E56-661618EE127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28084D-0DCD-4104-BF8A-BF1FB17FFD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Initial 3 Segment approach</a:t>
          </a:r>
        </a:p>
      </dgm:t>
    </dgm:pt>
    <dgm:pt modelId="{A1E9BBAE-1F30-4C71-83FA-61F1896E4CFE}" type="parTrans" cxnId="{C07882C6-FE3E-46E2-B643-745B5855D9E1}">
      <dgm:prSet/>
      <dgm:spPr/>
      <dgm:t>
        <a:bodyPr/>
        <a:lstStyle/>
        <a:p>
          <a:endParaRPr lang="en-US"/>
        </a:p>
      </dgm:t>
    </dgm:pt>
    <dgm:pt modelId="{BAD5C3A4-859C-4F22-A050-748EC7319105}" type="sibTrans" cxnId="{C07882C6-FE3E-46E2-B643-745B5855D9E1}">
      <dgm:prSet/>
      <dgm:spPr/>
      <dgm:t>
        <a:bodyPr/>
        <a:lstStyle/>
        <a:p>
          <a:endParaRPr lang="en-US"/>
        </a:p>
      </dgm:t>
    </dgm:pt>
    <dgm:pt modelId="{36EC0859-3E73-4A72-9643-6CAFBECD61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Low value</a:t>
          </a:r>
        </a:p>
      </dgm:t>
    </dgm:pt>
    <dgm:pt modelId="{8B67A74A-C943-46BC-93D9-EFB6AF80FC77}" type="parTrans" cxnId="{E247665D-8602-4220-AD83-BD5B341A2174}">
      <dgm:prSet/>
      <dgm:spPr/>
      <dgm:t>
        <a:bodyPr/>
        <a:lstStyle/>
        <a:p>
          <a:endParaRPr lang="en-US"/>
        </a:p>
      </dgm:t>
    </dgm:pt>
    <dgm:pt modelId="{F5026B5E-2D34-4840-84FF-205D63DB0E07}" type="sibTrans" cxnId="{E247665D-8602-4220-AD83-BD5B341A2174}">
      <dgm:prSet/>
      <dgm:spPr/>
      <dgm:t>
        <a:bodyPr/>
        <a:lstStyle/>
        <a:p>
          <a:endParaRPr lang="en-US"/>
        </a:p>
      </dgm:t>
    </dgm:pt>
    <dgm:pt modelId="{8D4A0F11-D58B-4914-9198-8505C065A5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Mid value</a:t>
          </a:r>
        </a:p>
      </dgm:t>
    </dgm:pt>
    <dgm:pt modelId="{65CD30C4-9780-468E-98BF-DB9170FA363B}" type="parTrans" cxnId="{5AF7933A-1234-4B6D-818D-DC8F2D91E39F}">
      <dgm:prSet/>
      <dgm:spPr/>
      <dgm:t>
        <a:bodyPr/>
        <a:lstStyle/>
        <a:p>
          <a:endParaRPr lang="en-US"/>
        </a:p>
      </dgm:t>
    </dgm:pt>
    <dgm:pt modelId="{4C980EEE-E2A9-4271-BB06-2EB6F93E85CE}" type="sibTrans" cxnId="{5AF7933A-1234-4B6D-818D-DC8F2D91E39F}">
      <dgm:prSet/>
      <dgm:spPr/>
      <dgm:t>
        <a:bodyPr/>
        <a:lstStyle/>
        <a:p>
          <a:endParaRPr lang="en-US"/>
        </a:p>
      </dgm:t>
    </dgm:pt>
    <dgm:pt modelId="{08B2D430-6441-4D53-8E4F-E8DB4E60A2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value</a:t>
          </a:r>
        </a:p>
      </dgm:t>
    </dgm:pt>
    <dgm:pt modelId="{CCA25C8F-2BB9-487A-B585-4975A05C9B6D}" type="parTrans" cxnId="{6A0D3B9C-4579-4AAC-83ED-DFEF44E8A6B5}">
      <dgm:prSet/>
      <dgm:spPr/>
      <dgm:t>
        <a:bodyPr/>
        <a:lstStyle/>
        <a:p>
          <a:endParaRPr lang="en-US"/>
        </a:p>
      </dgm:t>
    </dgm:pt>
    <dgm:pt modelId="{3B70456D-CC43-4C8D-8281-804FAEBFA485}" type="sibTrans" cxnId="{6A0D3B9C-4579-4AAC-83ED-DFEF44E8A6B5}">
      <dgm:prSet/>
      <dgm:spPr/>
      <dgm:t>
        <a:bodyPr/>
        <a:lstStyle/>
        <a:p>
          <a:endParaRPr lang="en-US"/>
        </a:p>
      </dgm:t>
    </dgm:pt>
    <dgm:pt modelId="{67696C9D-DA83-484C-9826-018B2BD273C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Optimal 8 Segments Approach</a:t>
          </a:r>
        </a:p>
      </dgm:t>
    </dgm:pt>
    <dgm:pt modelId="{306AEE0E-585D-4266-9548-266AC269E291}" type="parTrans" cxnId="{7B8A5346-BB06-4033-B2F3-5D26D53D302E}">
      <dgm:prSet/>
      <dgm:spPr/>
      <dgm:t>
        <a:bodyPr/>
        <a:lstStyle/>
        <a:p>
          <a:endParaRPr lang="en-US"/>
        </a:p>
      </dgm:t>
    </dgm:pt>
    <dgm:pt modelId="{41F45816-6BB7-4E8B-A6D3-80C2857623AE}" type="sibTrans" cxnId="{7B8A5346-BB06-4033-B2F3-5D26D53D302E}">
      <dgm:prSet/>
      <dgm:spPr/>
      <dgm:t>
        <a:bodyPr/>
        <a:lstStyle/>
        <a:p>
          <a:endParaRPr lang="en-US"/>
        </a:p>
      </dgm:t>
    </dgm:pt>
    <dgm:pt modelId="{A24ABA3B-37A3-4827-AF83-8CFB5E60ED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Low Segment: 0-2</a:t>
          </a:r>
        </a:p>
      </dgm:t>
    </dgm:pt>
    <dgm:pt modelId="{F58A24A9-0AE6-403D-946A-0972230DFB36}" type="parTrans" cxnId="{FD103166-652D-4B30-BA35-97EDD2503C52}">
      <dgm:prSet/>
      <dgm:spPr/>
      <dgm:t>
        <a:bodyPr/>
        <a:lstStyle/>
        <a:p>
          <a:endParaRPr lang="en-US"/>
        </a:p>
      </dgm:t>
    </dgm:pt>
    <dgm:pt modelId="{7CB1C769-5A8F-4B9E-904A-908FFD3FBD44}" type="sibTrans" cxnId="{FD103166-652D-4B30-BA35-97EDD2503C52}">
      <dgm:prSet/>
      <dgm:spPr/>
      <dgm:t>
        <a:bodyPr/>
        <a:lstStyle/>
        <a:p>
          <a:endParaRPr lang="en-US"/>
        </a:p>
      </dgm:t>
    </dgm:pt>
    <dgm:pt modelId="{071EE30C-59CE-47F7-8921-75BBD7A9DF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Mid Segment: 3-5</a:t>
          </a:r>
        </a:p>
      </dgm:t>
    </dgm:pt>
    <dgm:pt modelId="{B62877E8-D2FF-4768-8A5A-146DCAA2ACF8}" type="parTrans" cxnId="{3ED56E1C-C5D0-4991-8ED2-EB47790D68D3}">
      <dgm:prSet/>
      <dgm:spPr/>
      <dgm:t>
        <a:bodyPr/>
        <a:lstStyle/>
        <a:p>
          <a:endParaRPr lang="en-US"/>
        </a:p>
      </dgm:t>
    </dgm:pt>
    <dgm:pt modelId="{E16391B3-AED4-4665-BEF3-9303AE959E4F}" type="sibTrans" cxnId="{3ED56E1C-C5D0-4991-8ED2-EB47790D68D3}">
      <dgm:prSet/>
      <dgm:spPr/>
      <dgm:t>
        <a:bodyPr/>
        <a:lstStyle/>
        <a:p>
          <a:endParaRPr lang="en-US"/>
        </a:p>
      </dgm:t>
    </dgm:pt>
    <dgm:pt modelId="{73047E6F-3561-42D3-8038-1D75C2B609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Segment: 6-8</a:t>
          </a:r>
        </a:p>
      </dgm:t>
    </dgm:pt>
    <dgm:pt modelId="{AE9B2F6F-6044-40A3-95DA-741442BB82D1}" type="parTrans" cxnId="{A55EA4DE-A386-403A-B840-5EC656DA1EF8}">
      <dgm:prSet/>
      <dgm:spPr/>
      <dgm:t>
        <a:bodyPr/>
        <a:lstStyle/>
        <a:p>
          <a:endParaRPr lang="en-US"/>
        </a:p>
      </dgm:t>
    </dgm:pt>
    <dgm:pt modelId="{D2659B90-8F15-472B-BE25-9C76BE4CA917}" type="sibTrans" cxnId="{A55EA4DE-A386-403A-B840-5EC656DA1EF8}">
      <dgm:prSet/>
      <dgm:spPr/>
      <dgm:t>
        <a:bodyPr/>
        <a:lstStyle/>
        <a:p>
          <a:endParaRPr lang="en-US"/>
        </a:p>
      </dgm:t>
    </dgm:pt>
    <dgm:pt modelId="{65B043D9-F90A-4F3D-B068-47E80F2A0155}" type="pres">
      <dgm:prSet presAssocID="{1EAA8C93-01FA-46D0-8E56-661618EE1274}" presName="root" presStyleCnt="0">
        <dgm:presLayoutVars>
          <dgm:dir/>
          <dgm:resizeHandles val="exact"/>
        </dgm:presLayoutVars>
      </dgm:prSet>
      <dgm:spPr/>
    </dgm:pt>
    <dgm:pt modelId="{2C8C4EC4-D317-4FF8-A722-9911D5D55326}" type="pres">
      <dgm:prSet presAssocID="{F228084D-0DCD-4104-BF8A-BF1FB17FFDF9}" presName="compNode" presStyleCnt="0"/>
      <dgm:spPr/>
    </dgm:pt>
    <dgm:pt modelId="{9DE7407B-4378-45D1-AD6F-830D203EFBEB}" type="pres">
      <dgm:prSet presAssocID="{F228084D-0DCD-4104-BF8A-BF1FB17FFDF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33EEB9-42AF-47A1-AC9E-2B9E5F9F2016}" type="pres">
      <dgm:prSet presAssocID="{F228084D-0DCD-4104-BF8A-BF1FB17FFDF9}" presName="iconSpace" presStyleCnt="0"/>
      <dgm:spPr/>
    </dgm:pt>
    <dgm:pt modelId="{6EB3129C-EDDA-411A-9FFA-97AF08499504}" type="pres">
      <dgm:prSet presAssocID="{F228084D-0DCD-4104-BF8A-BF1FB17FFDF9}" presName="parTx" presStyleLbl="revTx" presStyleIdx="0" presStyleCnt="4">
        <dgm:presLayoutVars>
          <dgm:chMax val="0"/>
          <dgm:chPref val="0"/>
        </dgm:presLayoutVars>
      </dgm:prSet>
      <dgm:spPr/>
    </dgm:pt>
    <dgm:pt modelId="{E1B18851-9A66-4FA7-8A6B-586940B36714}" type="pres">
      <dgm:prSet presAssocID="{F228084D-0DCD-4104-BF8A-BF1FB17FFDF9}" presName="txSpace" presStyleCnt="0"/>
      <dgm:spPr/>
    </dgm:pt>
    <dgm:pt modelId="{36D827D2-4287-461B-83E2-BD30573911EA}" type="pres">
      <dgm:prSet presAssocID="{F228084D-0DCD-4104-BF8A-BF1FB17FFDF9}" presName="desTx" presStyleLbl="revTx" presStyleIdx="1" presStyleCnt="4">
        <dgm:presLayoutVars/>
      </dgm:prSet>
      <dgm:spPr/>
    </dgm:pt>
    <dgm:pt modelId="{37EFA846-BCA5-422A-95D5-C8C7558C1BAF}" type="pres">
      <dgm:prSet presAssocID="{BAD5C3A4-859C-4F22-A050-748EC7319105}" presName="sibTrans" presStyleCnt="0"/>
      <dgm:spPr/>
    </dgm:pt>
    <dgm:pt modelId="{D96884BF-DD3D-4F34-9951-CBC832BA08FF}" type="pres">
      <dgm:prSet presAssocID="{67696C9D-DA83-484C-9826-018B2BD273CF}" presName="compNode" presStyleCnt="0"/>
      <dgm:spPr/>
    </dgm:pt>
    <dgm:pt modelId="{0A14BC8F-A4DC-48DD-A6DA-214EA8756C19}" type="pres">
      <dgm:prSet presAssocID="{67696C9D-DA83-484C-9826-018B2BD273C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90BABC98-A6BA-43CE-8DAA-15ADBE6DC273}" type="pres">
      <dgm:prSet presAssocID="{67696C9D-DA83-484C-9826-018B2BD273CF}" presName="iconSpace" presStyleCnt="0"/>
      <dgm:spPr/>
    </dgm:pt>
    <dgm:pt modelId="{66F54B46-DA82-4899-8C7D-189F326EFB55}" type="pres">
      <dgm:prSet presAssocID="{67696C9D-DA83-484C-9826-018B2BD273CF}" presName="parTx" presStyleLbl="revTx" presStyleIdx="2" presStyleCnt="4">
        <dgm:presLayoutVars>
          <dgm:chMax val="0"/>
          <dgm:chPref val="0"/>
        </dgm:presLayoutVars>
      </dgm:prSet>
      <dgm:spPr/>
    </dgm:pt>
    <dgm:pt modelId="{BE5B0A08-FE4F-4046-B763-87F339906B4E}" type="pres">
      <dgm:prSet presAssocID="{67696C9D-DA83-484C-9826-018B2BD273CF}" presName="txSpace" presStyleCnt="0"/>
      <dgm:spPr/>
    </dgm:pt>
    <dgm:pt modelId="{87674E8E-09E9-4F5C-B1BE-E66000611EDA}" type="pres">
      <dgm:prSet presAssocID="{67696C9D-DA83-484C-9826-018B2BD273CF}" presName="desTx" presStyleLbl="revTx" presStyleIdx="3" presStyleCnt="4">
        <dgm:presLayoutVars/>
      </dgm:prSet>
      <dgm:spPr/>
    </dgm:pt>
  </dgm:ptLst>
  <dgm:cxnLst>
    <dgm:cxn modelId="{EEB33305-B530-400D-B2DC-E9C5F9E27C4F}" type="presOf" srcId="{071EE30C-59CE-47F7-8921-75BBD7A9DF20}" destId="{87674E8E-09E9-4F5C-B1BE-E66000611EDA}" srcOrd="0" destOrd="1" presId="urn:microsoft.com/office/officeart/2018/5/layout/CenteredIconLabelDescriptionList"/>
    <dgm:cxn modelId="{8982EC13-0A7A-4738-A8FE-F92C6575AE1F}" type="presOf" srcId="{F228084D-0DCD-4104-BF8A-BF1FB17FFDF9}" destId="{6EB3129C-EDDA-411A-9FFA-97AF08499504}" srcOrd="0" destOrd="0" presId="urn:microsoft.com/office/officeart/2018/5/layout/CenteredIconLabelDescriptionList"/>
    <dgm:cxn modelId="{3ED56E1C-C5D0-4991-8ED2-EB47790D68D3}" srcId="{67696C9D-DA83-484C-9826-018B2BD273CF}" destId="{071EE30C-59CE-47F7-8921-75BBD7A9DF20}" srcOrd="1" destOrd="0" parTransId="{B62877E8-D2FF-4768-8A5A-146DCAA2ACF8}" sibTransId="{E16391B3-AED4-4665-BEF3-9303AE959E4F}"/>
    <dgm:cxn modelId="{B5853E20-CC5C-4A9B-8A02-AF86DE4BA638}" type="presOf" srcId="{67696C9D-DA83-484C-9826-018B2BD273CF}" destId="{66F54B46-DA82-4899-8C7D-189F326EFB55}" srcOrd="0" destOrd="0" presId="urn:microsoft.com/office/officeart/2018/5/layout/CenteredIconLabelDescriptionList"/>
    <dgm:cxn modelId="{5AF7933A-1234-4B6D-818D-DC8F2D91E39F}" srcId="{F228084D-0DCD-4104-BF8A-BF1FB17FFDF9}" destId="{8D4A0F11-D58B-4914-9198-8505C065A588}" srcOrd="1" destOrd="0" parTransId="{65CD30C4-9780-468E-98BF-DB9170FA363B}" sibTransId="{4C980EEE-E2A9-4271-BB06-2EB6F93E85CE}"/>
    <dgm:cxn modelId="{7CF3113F-5EBE-4477-BD38-667A2476C563}" type="presOf" srcId="{08B2D430-6441-4D53-8E4F-E8DB4E60A226}" destId="{36D827D2-4287-461B-83E2-BD30573911EA}" srcOrd="0" destOrd="2" presId="urn:microsoft.com/office/officeart/2018/5/layout/CenteredIconLabelDescriptionList"/>
    <dgm:cxn modelId="{E247665D-8602-4220-AD83-BD5B341A2174}" srcId="{F228084D-0DCD-4104-BF8A-BF1FB17FFDF9}" destId="{36EC0859-3E73-4A72-9643-6CAFBECD617C}" srcOrd="0" destOrd="0" parTransId="{8B67A74A-C943-46BC-93D9-EFB6AF80FC77}" sibTransId="{F5026B5E-2D34-4840-84FF-205D63DB0E07}"/>
    <dgm:cxn modelId="{FD103166-652D-4B30-BA35-97EDD2503C52}" srcId="{67696C9D-DA83-484C-9826-018B2BD273CF}" destId="{A24ABA3B-37A3-4827-AF83-8CFB5E60ED6D}" srcOrd="0" destOrd="0" parTransId="{F58A24A9-0AE6-403D-946A-0972230DFB36}" sibTransId="{7CB1C769-5A8F-4B9E-904A-908FFD3FBD44}"/>
    <dgm:cxn modelId="{7B8A5346-BB06-4033-B2F3-5D26D53D302E}" srcId="{1EAA8C93-01FA-46D0-8E56-661618EE1274}" destId="{67696C9D-DA83-484C-9826-018B2BD273CF}" srcOrd="1" destOrd="0" parTransId="{306AEE0E-585D-4266-9548-266AC269E291}" sibTransId="{41F45816-6BB7-4E8B-A6D3-80C2857623AE}"/>
    <dgm:cxn modelId="{77AD6271-1298-4B89-B31D-77C63B2712C6}" type="presOf" srcId="{1EAA8C93-01FA-46D0-8E56-661618EE1274}" destId="{65B043D9-F90A-4F3D-B068-47E80F2A0155}" srcOrd="0" destOrd="0" presId="urn:microsoft.com/office/officeart/2018/5/layout/CenteredIconLabelDescriptionList"/>
    <dgm:cxn modelId="{D5841858-8A08-4DAF-9840-1FAEA84DA080}" type="presOf" srcId="{A24ABA3B-37A3-4827-AF83-8CFB5E60ED6D}" destId="{87674E8E-09E9-4F5C-B1BE-E66000611EDA}" srcOrd="0" destOrd="0" presId="urn:microsoft.com/office/officeart/2018/5/layout/CenteredIconLabelDescriptionList"/>
    <dgm:cxn modelId="{1FF4DB8A-9793-4127-9269-E1F5E3A4AEA4}" type="presOf" srcId="{36EC0859-3E73-4A72-9643-6CAFBECD617C}" destId="{36D827D2-4287-461B-83E2-BD30573911EA}" srcOrd="0" destOrd="0" presId="urn:microsoft.com/office/officeart/2018/5/layout/CenteredIconLabelDescriptionList"/>
    <dgm:cxn modelId="{6A0D3B9C-4579-4AAC-83ED-DFEF44E8A6B5}" srcId="{F228084D-0DCD-4104-BF8A-BF1FB17FFDF9}" destId="{08B2D430-6441-4D53-8E4F-E8DB4E60A226}" srcOrd="2" destOrd="0" parTransId="{CCA25C8F-2BB9-487A-B585-4975A05C9B6D}" sibTransId="{3B70456D-CC43-4C8D-8281-804FAEBFA485}"/>
    <dgm:cxn modelId="{8E784EBA-EDE4-450F-9387-D1A39C3086F5}" type="presOf" srcId="{8D4A0F11-D58B-4914-9198-8505C065A588}" destId="{36D827D2-4287-461B-83E2-BD30573911EA}" srcOrd="0" destOrd="1" presId="urn:microsoft.com/office/officeart/2018/5/layout/CenteredIconLabelDescriptionList"/>
    <dgm:cxn modelId="{C07882C6-FE3E-46E2-B643-745B5855D9E1}" srcId="{1EAA8C93-01FA-46D0-8E56-661618EE1274}" destId="{F228084D-0DCD-4104-BF8A-BF1FB17FFDF9}" srcOrd="0" destOrd="0" parTransId="{A1E9BBAE-1F30-4C71-83FA-61F1896E4CFE}" sibTransId="{BAD5C3A4-859C-4F22-A050-748EC7319105}"/>
    <dgm:cxn modelId="{A55EA4DE-A386-403A-B840-5EC656DA1EF8}" srcId="{67696C9D-DA83-484C-9826-018B2BD273CF}" destId="{73047E6F-3561-42D3-8038-1D75C2B60978}" srcOrd="2" destOrd="0" parTransId="{AE9B2F6F-6044-40A3-95DA-741442BB82D1}" sibTransId="{D2659B90-8F15-472B-BE25-9C76BE4CA917}"/>
    <dgm:cxn modelId="{19A8E4E3-FB0B-47AF-B5FC-3271735FC714}" type="presOf" srcId="{73047E6F-3561-42D3-8038-1D75C2B60978}" destId="{87674E8E-09E9-4F5C-B1BE-E66000611EDA}" srcOrd="0" destOrd="2" presId="urn:microsoft.com/office/officeart/2018/5/layout/CenteredIconLabelDescriptionList"/>
    <dgm:cxn modelId="{D8A6BD15-B859-425E-90AB-A33B5F2BB80B}" type="presParOf" srcId="{65B043D9-F90A-4F3D-B068-47E80F2A0155}" destId="{2C8C4EC4-D317-4FF8-A722-9911D5D55326}" srcOrd="0" destOrd="0" presId="urn:microsoft.com/office/officeart/2018/5/layout/CenteredIconLabelDescriptionList"/>
    <dgm:cxn modelId="{03087602-4631-4128-A6A9-B35FD3365392}" type="presParOf" srcId="{2C8C4EC4-D317-4FF8-A722-9911D5D55326}" destId="{9DE7407B-4378-45D1-AD6F-830D203EFBEB}" srcOrd="0" destOrd="0" presId="urn:microsoft.com/office/officeart/2018/5/layout/CenteredIconLabelDescriptionList"/>
    <dgm:cxn modelId="{0FA7C42A-7D8B-4916-AAF8-ED77A47D52A3}" type="presParOf" srcId="{2C8C4EC4-D317-4FF8-A722-9911D5D55326}" destId="{A633EEB9-42AF-47A1-AC9E-2B9E5F9F2016}" srcOrd="1" destOrd="0" presId="urn:microsoft.com/office/officeart/2018/5/layout/CenteredIconLabelDescriptionList"/>
    <dgm:cxn modelId="{259093D7-85EC-4BAA-8511-545BB4F30F75}" type="presParOf" srcId="{2C8C4EC4-D317-4FF8-A722-9911D5D55326}" destId="{6EB3129C-EDDA-411A-9FFA-97AF08499504}" srcOrd="2" destOrd="0" presId="urn:microsoft.com/office/officeart/2018/5/layout/CenteredIconLabelDescriptionList"/>
    <dgm:cxn modelId="{30F51AD1-A932-4E3C-B1E1-3A66AABE39F8}" type="presParOf" srcId="{2C8C4EC4-D317-4FF8-A722-9911D5D55326}" destId="{E1B18851-9A66-4FA7-8A6B-586940B36714}" srcOrd="3" destOrd="0" presId="urn:microsoft.com/office/officeart/2018/5/layout/CenteredIconLabelDescriptionList"/>
    <dgm:cxn modelId="{EB6231C6-772F-4918-B11B-8CFB14DD6925}" type="presParOf" srcId="{2C8C4EC4-D317-4FF8-A722-9911D5D55326}" destId="{36D827D2-4287-461B-83E2-BD30573911EA}" srcOrd="4" destOrd="0" presId="urn:microsoft.com/office/officeart/2018/5/layout/CenteredIconLabelDescriptionList"/>
    <dgm:cxn modelId="{6C2067F4-D077-4C77-A5FF-1656985D7315}" type="presParOf" srcId="{65B043D9-F90A-4F3D-B068-47E80F2A0155}" destId="{37EFA846-BCA5-422A-95D5-C8C7558C1BAF}" srcOrd="1" destOrd="0" presId="urn:microsoft.com/office/officeart/2018/5/layout/CenteredIconLabelDescriptionList"/>
    <dgm:cxn modelId="{0AEC7205-4B55-4977-A456-448BF50651F1}" type="presParOf" srcId="{65B043D9-F90A-4F3D-B068-47E80F2A0155}" destId="{D96884BF-DD3D-4F34-9951-CBC832BA08FF}" srcOrd="2" destOrd="0" presId="urn:microsoft.com/office/officeart/2018/5/layout/CenteredIconLabelDescriptionList"/>
    <dgm:cxn modelId="{0C7E2B9E-7E62-4F5D-88B8-C54677FD6B33}" type="presParOf" srcId="{D96884BF-DD3D-4F34-9951-CBC832BA08FF}" destId="{0A14BC8F-A4DC-48DD-A6DA-214EA8756C19}" srcOrd="0" destOrd="0" presId="urn:microsoft.com/office/officeart/2018/5/layout/CenteredIconLabelDescriptionList"/>
    <dgm:cxn modelId="{7883BDA0-EAE7-43A2-8675-7E4E143AD377}" type="presParOf" srcId="{D96884BF-DD3D-4F34-9951-CBC832BA08FF}" destId="{90BABC98-A6BA-43CE-8DAA-15ADBE6DC273}" srcOrd="1" destOrd="0" presId="urn:microsoft.com/office/officeart/2018/5/layout/CenteredIconLabelDescriptionList"/>
    <dgm:cxn modelId="{76CC8C55-0151-499C-B06A-1E7B2076A7E5}" type="presParOf" srcId="{D96884BF-DD3D-4F34-9951-CBC832BA08FF}" destId="{66F54B46-DA82-4899-8C7D-189F326EFB55}" srcOrd="2" destOrd="0" presId="urn:microsoft.com/office/officeart/2018/5/layout/CenteredIconLabelDescriptionList"/>
    <dgm:cxn modelId="{B59214AA-4BE8-4954-A677-1B02315FD3BA}" type="presParOf" srcId="{D96884BF-DD3D-4F34-9951-CBC832BA08FF}" destId="{BE5B0A08-FE4F-4046-B763-87F339906B4E}" srcOrd="3" destOrd="0" presId="urn:microsoft.com/office/officeart/2018/5/layout/CenteredIconLabelDescriptionList"/>
    <dgm:cxn modelId="{0A3933CC-0C55-4BAD-AF78-2A9D08FD6967}" type="presParOf" srcId="{D96884BF-DD3D-4F34-9951-CBC832BA08FF}" destId="{87674E8E-09E9-4F5C-B1BE-E66000611ED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DBAF32-C816-40CD-B5D4-E6B775A419A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E4E17C-935C-4009-9758-CC826CCDCED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High Value:</a:t>
          </a:r>
        </a:p>
      </dgm:t>
    </dgm:pt>
    <dgm:pt modelId="{979C3420-05FE-43B6-B8F2-0DEB82DA5A52}" type="parTrans" cxnId="{647BCE80-8CDC-4238-A204-7F0321382946}">
      <dgm:prSet/>
      <dgm:spPr/>
      <dgm:t>
        <a:bodyPr/>
        <a:lstStyle/>
        <a:p>
          <a:endParaRPr lang="en-US"/>
        </a:p>
      </dgm:t>
    </dgm:pt>
    <dgm:pt modelId="{170FD36A-34CF-48B6-B57C-1047AC6DA7ED}" type="sibTrans" cxnId="{647BCE80-8CDC-4238-A204-7F0321382946}">
      <dgm:prSet/>
      <dgm:spPr/>
      <dgm:t>
        <a:bodyPr/>
        <a:lstStyle/>
        <a:p>
          <a:endParaRPr lang="en-US"/>
        </a:p>
      </dgm:t>
    </dgm:pt>
    <dgm:pt modelId="{52494C76-547F-4C94-8FCB-034EAC89F2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 Retention of these customers as they are the most valuable asset</a:t>
          </a:r>
        </a:p>
      </dgm:t>
    </dgm:pt>
    <dgm:pt modelId="{74D1470B-4002-4B90-AEFD-A7962A0E0F68}" type="parTrans" cxnId="{F26425DD-09DD-427A-9AAD-37E765913DEB}">
      <dgm:prSet/>
      <dgm:spPr/>
      <dgm:t>
        <a:bodyPr/>
        <a:lstStyle/>
        <a:p>
          <a:endParaRPr lang="en-GB"/>
        </a:p>
      </dgm:t>
    </dgm:pt>
    <dgm:pt modelId="{C4F947CF-0774-4068-BAA0-AC9970C2FC72}" type="sibTrans" cxnId="{F26425DD-09DD-427A-9AAD-37E765913DEB}">
      <dgm:prSet/>
      <dgm:spPr/>
      <dgm:t>
        <a:bodyPr/>
        <a:lstStyle/>
        <a:p>
          <a:endParaRPr lang="en-GB"/>
        </a:p>
      </dgm:t>
    </dgm:pt>
    <dgm:pt modelId="{0723FACC-4FC1-4CA1-A9A3-17CCF266F7E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Mid Value:</a:t>
          </a:r>
        </a:p>
      </dgm:t>
    </dgm:pt>
    <dgm:pt modelId="{FEFA8953-2949-44EF-95EB-8325D0F390E6}" type="parTrans" cxnId="{6C7777D8-EBE8-4EBF-BE08-BF6623B6F8D0}">
      <dgm:prSet/>
      <dgm:spPr/>
      <dgm:t>
        <a:bodyPr/>
        <a:lstStyle/>
        <a:p>
          <a:endParaRPr lang="en-GB"/>
        </a:p>
      </dgm:t>
    </dgm:pt>
    <dgm:pt modelId="{FCEC1031-3641-4318-A083-6A3A10D86725}" type="sibTrans" cxnId="{6C7777D8-EBE8-4EBF-BE08-BF6623B6F8D0}">
      <dgm:prSet/>
      <dgm:spPr/>
      <dgm:t>
        <a:bodyPr/>
        <a:lstStyle/>
        <a:p>
          <a:endParaRPr lang="en-GB"/>
        </a:p>
      </dgm:t>
    </dgm:pt>
    <dgm:pt modelId="{BE7DF27C-90CB-4DEC-98A6-3AAF522BBA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Increase Retention and Frequency and bring them closer to the brand and the product so eventually they become High Value</a:t>
          </a:r>
        </a:p>
      </dgm:t>
    </dgm:pt>
    <dgm:pt modelId="{12469FC5-52A5-4CF1-8709-D46296BF0D45}" type="parTrans" cxnId="{06B4ED56-FA1B-42B5-BFC5-61BF7EE7B798}">
      <dgm:prSet/>
      <dgm:spPr/>
      <dgm:t>
        <a:bodyPr/>
        <a:lstStyle/>
        <a:p>
          <a:endParaRPr lang="en-GB"/>
        </a:p>
      </dgm:t>
    </dgm:pt>
    <dgm:pt modelId="{438A410D-F8B1-4473-B09E-2A8162B56E63}" type="sibTrans" cxnId="{06B4ED56-FA1B-42B5-BFC5-61BF7EE7B798}">
      <dgm:prSet/>
      <dgm:spPr/>
      <dgm:t>
        <a:bodyPr/>
        <a:lstStyle/>
        <a:p>
          <a:endParaRPr lang="en-GB"/>
        </a:p>
      </dgm:t>
    </dgm:pt>
    <dgm:pt modelId="{A9BDED1A-E7EF-406C-B30A-4F2578651F3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Low Value:</a:t>
          </a:r>
        </a:p>
      </dgm:t>
    </dgm:pt>
    <dgm:pt modelId="{E57F48AA-AE68-4B55-AFB7-45A15F921EC7}" type="parTrans" cxnId="{C7DE221A-FA38-4586-B5F1-6BD2B33AC003}">
      <dgm:prSet/>
      <dgm:spPr/>
      <dgm:t>
        <a:bodyPr/>
        <a:lstStyle/>
        <a:p>
          <a:endParaRPr lang="en-GB"/>
        </a:p>
      </dgm:t>
    </dgm:pt>
    <dgm:pt modelId="{6568102F-BC03-4473-B3DC-A336B60E0D71}" type="sibTrans" cxnId="{C7DE221A-FA38-4586-B5F1-6BD2B33AC003}">
      <dgm:prSet/>
      <dgm:spPr/>
      <dgm:t>
        <a:bodyPr/>
        <a:lstStyle/>
        <a:p>
          <a:endParaRPr lang="en-GB"/>
        </a:p>
      </dgm:t>
    </dgm:pt>
    <dgm:pt modelId="{8ED1A5B5-1CE9-49CC-98EA-319C48E77D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Increase Frequency and understand if there are any potential issues around the product or service</a:t>
          </a:r>
        </a:p>
      </dgm:t>
    </dgm:pt>
    <dgm:pt modelId="{C4F5A92E-F69C-49F5-A493-AA0C43E60132}" type="parTrans" cxnId="{40F499A7-D279-4AEC-A145-8F2578C4B08F}">
      <dgm:prSet/>
      <dgm:spPr/>
      <dgm:t>
        <a:bodyPr/>
        <a:lstStyle/>
        <a:p>
          <a:endParaRPr lang="en-GB"/>
        </a:p>
      </dgm:t>
    </dgm:pt>
    <dgm:pt modelId="{74F3B79B-71FD-4180-A462-51977D2CB5C7}" type="sibTrans" cxnId="{40F499A7-D279-4AEC-A145-8F2578C4B08F}">
      <dgm:prSet/>
      <dgm:spPr/>
      <dgm:t>
        <a:bodyPr/>
        <a:lstStyle/>
        <a:p>
          <a:endParaRPr lang="en-GB"/>
        </a:p>
      </dgm:t>
    </dgm:pt>
    <dgm:pt modelId="{C76C3FA6-B2FF-44CD-9B21-ECEAAFA55160}" type="pres">
      <dgm:prSet presAssocID="{8FDBAF32-C816-40CD-B5D4-E6B775A419A7}" presName="root" presStyleCnt="0">
        <dgm:presLayoutVars>
          <dgm:dir/>
          <dgm:resizeHandles val="exact"/>
        </dgm:presLayoutVars>
      </dgm:prSet>
      <dgm:spPr/>
    </dgm:pt>
    <dgm:pt modelId="{B4172269-CD6D-4CAF-97B5-F056C149B1EE}" type="pres">
      <dgm:prSet presAssocID="{A4E4E17C-935C-4009-9758-CC826CCDCED0}" presName="compNode" presStyleCnt="0"/>
      <dgm:spPr/>
    </dgm:pt>
    <dgm:pt modelId="{84E700BF-30F9-445D-A8C7-B745647A9334}" type="pres">
      <dgm:prSet presAssocID="{A4E4E17C-935C-4009-9758-CC826CCDCE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0C25628-9637-468C-85D0-D4747DD55D75}" type="pres">
      <dgm:prSet presAssocID="{A4E4E17C-935C-4009-9758-CC826CCDCED0}" presName="iconSpace" presStyleCnt="0"/>
      <dgm:spPr/>
    </dgm:pt>
    <dgm:pt modelId="{3F0E000E-43F0-41B7-BD63-4237D9426BB5}" type="pres">
      <dgm:prSet presAssocID="{A4E4E17C-935C-4009-9758-CC826CCDCED0}" presName="parTx" presStyleLbl="revTx" presStyleIdx="0" presStyleCnt="6">
        <dgm:presLayoutVars>
          <dgm:chMax val="0"/>
          <dgm:chPref val="0"/>
        </dgm:presLayoutVars>
      </dgm:prSet>
      <dgm:spPr/>
    </dgm:pt>
    <dgm:pt modelId="{A8FA0B58-C03E-4941-A1B4-BE5FBBDBE848}" type="pres">
      <dgm:prSet presAssocID="{A4E4E17C-935C-4009-9758-CC826CCDCED0}" presName="txSpace" presStyleCnt="0"/>
      <dgm:spPr/>
    </dgm:pt>
    <dgm:pt modelId="{BFD06077-7011-45C2-AC24-0CAE5793F7FF}" type="pres">
      <dgm:prSet presAssocID="{A4E4E17C-935C-4009-9758-CC826CCDCED0}" presName="desTx" presStyleLbl="revTx" presStyleIdx="1" presStyleCnt="6">
        <dgm:presLayoutVars/>
      </dgm:prSet>
      <dgm:spPr/>
    </dgm:pt>
    <dgm:pt modelId="{9B6C6B40-AF59-4F2D-9C87-E9432AC9FEA5}" type="pres">
      <dgm:prSet presAssocID="{170FD36A-34CF-48B6-B57C-1047AC6DA7ED}" presName="sibTrans" presStyleCnt="0"/>
      <dgm:spPr/>
    </dgm:pt>
    <dgm:pt modelId="{44CE7E92-BB9F-4AE4-850D-7D384CE7404A}" type="pres">
      <dgm:prSet presAssocID="{0723FACC-4FC1-4CA1-A9A3-17CCF266F7E4}" presName="compNode" presStyleCnt="0"/>
      <dgm:spPr/>
    </dgm:pt>
    <dgm:pt modelId="{8295C5DF-C1A3-4895-B5B3-06DC8E92B037}" type="pres">
      <dgm:prSet presAssocID="{0723FACC-4FC1-4CA1-A9A3-17CCF266F7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ADE324DF-A180-48FC-B7D4-B654A702A089}" type="pres">
      <dgm:prSet presAssocID="{0723FACC-4FC1-4CA1-A9A3-17CCF266F7E4}" presName="iconSpace" presStyleCnt="0"/>
      <dgm:spPr/>
    </dgm:pt>
    <dgm:pt modelId="{184D31DA-8A4A-43C7-BA7D-05EBD47FE754}" type="pres">
      <dgm:prSet presAssocID="{0723FACC-4FC1-4CA1-A9A3-17CCF266F7E4}" presName="parTx" presStyleLbl="revTx" presStyleIdx="2" presStyleCnt="6">
        <dgm:presLayoutVars>
          <dgm:chMax val="0"/>
          <dgm:chPref val="0"/>
        </dgm:presLayoutVars>
      </dgm:prSet>
      <dgm:spPr/>
    </dgm:pt>
    <dgm:pt modelId="{1815DCE9-E33F-4100-BE72-592ACAB7778A}" type="pres">
      <dgm:prSet presAssocID="{0723FACC-4FC1-4CA1-A9A3-17CCF266F7E4}" presName="txSpace" presStyleCnt="0"/>
      <dgm:spPr/>
    </dgm:pt>
    <dgm:pt modelId="{FB44027F-A6A2-4224-A079-3FC41D91B694}" type="pres">
      <dgm:prSet presAssocID="{0723FACC-4FC1-4CA1-A9A3-17CCF266F7E4}" presName="desTx" presStyleLbl="revTx" presStyleIdx="3" presStyleCnt="6">
        <dgm:presLayoutVars/>
      </dgm:prSet>
      <dgm:spPr/>
    </dgm:pt>
    <dgm:pt modelId="{B513DB1A-4571-4956-8890-85041151A2D5}" type="pres">
      <dgm:prSet presAssocID="{FCEC1031-3641-4318-A083-6A3A10D86725}" presName="sibTrans" presStyleCnt="0"/>
      <dgm:spPr/>
    </dgm:pt>
    <dgm:pt modelId="{1951AF6F-F7E3-4B3F-BEFE-5314DB60722D}" type="pres">
      <dgm:prSet presAssocID="{A9BDED1A-E7EF-406C-B30A-4F2578651F3F}" presName="compNode" presStyleCnt="0"/>
      <dgm:spPr/>
    </dgm:pt>
    <dgm:pt modelId="{4C15CEE6-5126-4657-9B6C-9FC81795C103}" type="pres">
      <dgm:prSet presAssocID="{A9BDED1A-E7EF-406C-B30A-4F2578651F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F433359E-37B5-48C8-9E0B-B56E224131B8}" type="pres">
      <dgm:prSet presAssocID="{A9BDED1A-E7EF-406C-B30A-4F2578651F3F}" presName="iconSpace" presStyleCnt="0"/>
      <dgm:spPr/>
    </dgm:pt>
    <dgm:pt modelId="{83108796-54D1-4EA6-AA8A-71DEB284E355}" type="pres">
      <dgm:prSet presAssocID="{A9BDED1A-E7EF-406C-B30A-4F2578651F3F}" presName="parTx" presStyleLbl="revTx" presStyleIdx="4" presStyleCnt="6">
        <dgm:presLayoutVars>
          <dgm:chMax val="0"/>
          <dgm:chPref val="0"/>
        </dgm:presLayoutVars>
      </dgm:prSet>
      <dgm:spPr/>
    </dgm:pt>
    <dgm:pt modelId="{82E58721-3695-4657-B8D1-0700765B42F4}" type="pres">
      <dgm:prSet presAssocID="{A9BDED1A-E7EF-406C-B30A-4F2578651F3F}" presName="txSpace" presStyleCnt="0"/>
      <dgm:spPr/>
    </dgm:pt>
    <dgm:pt modelId="{F3C3FD98-AB23-4024-9C97-982BBB9D0BA6}" type="pres">
      <dgm:prSet presAssocID="{A9BDED1A-E7EF-406C-B30A-4F2578651F3F}" presName="desTx" presStyleLbl="revTx" presStyleIdx="5" presStyleCnt="6">
        <dgm:presLayoutVars/>
      </dgm:prSet>
      <dgm:spPr/>
    </dgm:pt>
  </dgm:ptLst>
  <dgm:cxnLst>
    <dgm:cxn modelId="{07051403-92FD-468A-9B18-3527417CA91C}" type="presOf" srcId="{52494C76-547F-4C94-8FCB-034EAC89F293}" destId="{BFD06077-7011-45C2-AC24-0CAE5793F7FF}" srcOrd="0" destOrd="0" presId="urn:microsoft.com/office/officeart/2018/5/layout/CenteredIconLabelDescriptionList"/>
    <dgm:cxn modelId="{84F93617-4427-4BDC-B8CE-E3E7BAD69ABE}" type="presOf" srcId="{8FDBAF32-C816-40CD-B5D4-E6B775A419A7}" destId="{C76C3FA6-B2FF-44CD-9B21-ECEAAFA55160}" srcOrd="0" destOrd="0" presId="urn:microsoft.com/office/officeart/2018/5/layout/CenteredIconLabelDescriptionList"/>
    <dgm:cxn modelId="{C7DE221A-FA38-4586-B5F1-6BD2B33AC003}" srcId="{8FDBAF32-C816-40CD-B5D4-E6B775A419A7}" destId="{A9BDED1A-E7EF-406C-B30A-4F2578651F3F}" srcOrd="2" destOrd="0" parTransId="{E57F48AA-AE68-4B55-AFB7-45A15F921EC7}" sibTransId="{6568102F-BC03-4473-B3DC-A336B60E0D71}"/>
    <dgm:cxn modelId="{00C82641-04B9-4E2E-B8A8-37E64B303CE2}" type="presOf" srcId="{8ED1A5B5-1CE9-49CC-98EA-319C48E77D8A}" destId="{F3C3FD98-AB23-4024-9C97-982BBB9D0BA6}" srcOrd="0" destOrd="0" presId="urn:microsoft.com/office/officeart/2018/5/layout/CenteredIconLabelDescriptionList"/>
    <dgm:cxn modelId="{C8339362-81BE-4E12-8D5D-E54A4AAD48F7}" type="presOf" srcId="{A4E4E17C-935C-4009-9758-CC826CCDCED0}" destId="{3F0E000E-43F0-41B7-BD63-4237D9426BB5}" srcOrd="0" destOrd="0" presId="urn:microsoft.com/office/officeart/2018/5/layout/CenteredIconLabelDescriptionList"/>
    <dgm:cxn modelId="{BE406B74-EDB7-4DE6-A199-0B878A8F909B}" type="presOf" srcId="{0723FACC-4FC1-4CA1-A9A3-17CCF266F7E4}" destId="{184D31DA-8A4A-43C7-BA7D-05EBD47FE754}" srcOrd="0" destOrd="0" presId="urn:microsoft.com/office/officeart/2018/5/layout/CenteredIconLabelDescriptionList"/>
    <dgm:cxn modelId="{06B4ED56-FA1B-42B5-BFC5-61BF7EE7B798}" srcId="{0723FACC-4FC1-4CA1-A9A3-17CCF266F7E4}" destId="{BE7DF27C-90CB-4DEC-98A6-3AAF522BBACA}" srcOrd="0" destOrd="0" parTransId="{12469FC5-52A5-4CF1-8709-D46296BF0D45}" sibTransId="{438A410D-F8B1-4473-B09E-2A8162B56E63}"/>
    <dgm:cxn modelId="{647BCE80-8CDC-4238-A204-7F0321382946}" srcId="{8FDBAF32-C816-40CD-B5D4-E6B775A419A7}" destId="{A4E4E17C-935C-4009-9758-CC826CCDCED0}" srcOrd="0" destOrd="0" parTransId="{979C3420-05FE-43B6-B8F2-0DEB82DA5A52}" sibTransId="{170FD36A-34CF-48B6-B57C-1047AC6DA7ED}"/>
    <dgm:cxn modelId="{40F499A7-D279-4AEC-A145-8F2578C4B08F}" srcId="{A9BDED1A-E7EF-406C-B30A-4F2578651F3F}" destId="{8ED1A5B5-1CE9-49CC-98EA-319C48E77D8A}" srcOrd="0" destOrd="0" parTransId="{C4F5A92E-F69C-49F5-A493-AA0C43E60132}" sibTransId="{74F3B79B-71FD-4180-A462-51977D2CB5C7}"/>
    <dgm:cxn modelId="{510B2CCB-4865-4A2C-ACF3-C2EC029DBD9A}" type="presOf" srcId="{A9BDED1A-E7EF-406C-B30A-4F2578651F3F}" destId="{83108796-54D1-4EA6-AA8A-71DEB284E355}" srcOrd="0" destOrd="0" presId="urn:microsoft.com/office/officeart/2018/5/layout/CenteredIconLabelDescriptionList"/>
    <dgm:cxn modelId="{6C7777D8-EBE8-4EBF-BE08-BF6623B6F8D0}" srcId="{8FDBAF32-C816-40CD-B5D4-E6B775A419A7}" destId="{0723FACC-4FC1-4CA1-A9A3-17CCF266F7E4}" srcOrd="1" destOrd="0" parTransId="{FEFA8953-2949-44EF-95EB-8325D0F390E6}" sibTransId="{FCEC1031-3641-4318-A083-6A3A10D86725}"/>
    <dgm:cxn modelId="{F26425DD-09DD-427A-9AAD-37E765913DEB}" srcId="{A4E4E17C-935C-4009-9758-CC826CCDCED0}" destId="{52494C76-547F-4C94-8FCB-034EAC89F293}" srcOrd="0" destOrd="0" parTransId="{74D1470B-4002-4B90-AEFD-A7962A0E0F68}" sibTransId="{C4F947CF-0774-4068-BAA0-AC9970C2FC72}"/>
    <dgm:cxn modelId="{2EF11CE9-AAAD-49AF-8509-C1A5AC81273D}" type="presOf" srcId="{BE7DF27C-90CB-4DEC-98A6-3AAF522BBACA}" destId="{FB44027F-A6A2-4224-A079-3FC41D91B694}" srcOrd="0" destOrd="0" presId="urn:microsoft.com/office/officeart/2018/5/layout/CenteredIconLabelDescriptionList"/>
    <dgm:cxn modelId="{3B2EA02D-29DC-4420-BAA0-70C2CF90B22B}" type="presParOf" srcId="{C76C3FA6-B2FF-44CD-9B21-ECEAAFA55160}" destId="{B4172269-CD6D-4CAF-97B5-F056C149B1EE}" srcOrd="0" destOrd="0" presId="urn:microsoft.com/office/officeart/2018/5/layout/CenteredIconLabelDescriptionList"/>
    <dgm:cxn modelId="{74AD248B-F0B0-491A-81FA-BFF9DF4EB07A}" type="presParOf" srcId="{B4172269-CD6D-4CAF-97B5-F056C149B1EE}" destId="{84E700BF-30F9-445D-A8C7-B745647A9334}" srcOrd="0" destOrd="0" presId="urn:microsoft.com/office/officeart/2018/5/layout/CenteredIconLabelDescriptionList"/>
    <dgm:cxn modelId="{3AC7C0D1-49B7-4728-89B0-C70CDF0151F7}" type="presParOf" srcId="{B4172269-CD6D-4CAF-97B5-F056C149B1EE}" destId="{00C25628-9637-468C-85D0-D4747DD55D75}" srcOrd="1" destOrd="0" presId="urn:microsoft.com/office/officeart/2018/5/layout/CenteredIconLabelDescriptionList"/>
    <dgm:cxn modelId="{F6087D8E-8963-4A28-A0BB-714789FDF724}" type="presParOf" srcId="{B4172269-CD6D-4CAF-97B5-F056C149B1EE}" destId="{3F0E000E-43F0-41B7-BD63-4237D9426BB5}" srcOrd="2" destOrd="0" presId="urn:microsoft.com/office/officeart/2018/5/layout/CenteredIconLabelDescriptionList"/>
    <dgm:cxn modelId="{D5B4F906-1973-48B9-9DEB-86CB2BC7D192}" type="presParOf" srcId="{B4172269-CD6D-4CAF-97B5-F056C149B1EE}" destId="{A8FA0B58-C03E-4941-A1B4-BE5FBBDBE848}" srcOrd="3" destOrd="0" presId="urn:microsoft.com/office/officeart/2018/5/layout/CenteredIconLabelDescriptionList"/>
    <dgm:cxn modelId="{736EF7A1-10C3-45AC-911C-B01C29AD23E3}" type="presParOf" srcId="{B4172269-CD6D-4CAF-97B5-F056C149B1EE}" destId="{BFD06077-7011-45C2-AC24-0CAE5793F7FF}" srcOrd="4" destOrd="0" presId="urn:microsoft.com/office/officeart/2018/5/layout/CenteredIconLabelDescriptionList"/>
    <dgm:cxn modelId="{12611CA6-9B0D-45F8-B55F-65E4BD15256F}" type="presParOf" srcId="{C76C3FA6-B2FF-44CD-9B21-ECEAAFA55160}" destId="{9B6C6B40-AF59-4F2D-9C87-E9432AC9FEA5}" srcOrd="1" destOrd="0" presId="urn:microsoft.com/office/officeart/2018/5/layout/CenteredIconLabelDescriptionList"/>
    <dgm:cxn modelId="{34662F99-218F-4FF5-A693-85A18170EF41}" type="presParOf" srcId="{C76C3FA6-B2FF-44CD-9B21-ECEAAFA55160}" destId="{44CE7E92-BB9F-4AE4-850D-7D384CE7404A}" srcOrd="2" destOrd="0" presId="urn:microsoft.com/office/officeart/2018/5/layout/CenteredIconLabelDescriptionList"/>
    <dgm:cxn modelId="{635468AE-9F03-4EBD-98C5-D29B3CB907CA}" type="presParOf" srcId="{44CE7E92-BB9F-4AE4-850D-7D384CE7404A}" destId="{8295C5DF-C1A3-4895-B5B3-06DC8E92B037}" srcOrd="0" destOrd="0" presId="urn:microsoft.com/office/officeart/2018/5/layout/CenteredIconLabelDescriptionList"/>
    <dgm:cxn modelId="{E20BF344-1493-4F83-87D4-E233DFE97ACD}" type="presParOf" srcId="{44CE7E92-BB9F-4AE4-850D-7D384CE7404A}" destId="{ADE324DF-A180-48FC-B7D4-B654A702A089}" srcOrd="1" destOrd="0" presId="urn:microsoft.com/office/officeart/2018/5/layout/CenteredIconLabelDescriptionList"/>
    <dgm:cxn modelId="{3DF8AFDB-2EAE-4DA8-BE1E-27C45BE918FF}" type="presParOf" srcId="{44CE7E92-BB9F-4AE4-850D-7D384CE7404A}" destId="{184D31DA-8A4A-43C7-BA7D-05EBD47FE754}" srcOrd="2" destOrd="0" presId="urn:microsoft.com/office/officeart/2018/5/layout/CenteredIconLabelDescriptionList"/>
    <dgm:cxn modelId="{136B6770-967D-42A7-BA70-AA50AF336096}" type="presParOf" srcId="{44CE7E92-BB9F-4AE4-850D-7D384CE7404A}" destId="{1815DCE9-E33F-4100-BE72-592ACAB7778A}" srcOrd="3" destOrd="0" presId="urn:microsoft.com/office/officeart/2018/5/layout/CenteredIconLabelDescriptionList"/>
    <dgm:cxn modelId="{326E810C-2005-4035-8E1E-1FA62DDEBC88}" type="presParOf" srcId="{44CE7E92-BB9F-4AE4-850D-7D384CE7404A}" destId="{FB44027F-A6A2-4224-A079-3FC41D91B694}" srcOrd="4" destOrd="0" presId="urn:microsoft.com/office/officeart/2018/5/layout/CenteredIconLabelDescriptionList"/>
    <dgm:cxn modelId="{BAACFB1B-5AD1-4EB5-B44F-4CC6BADD4575}" type="presParOf" srcId="{C76C3FA6-B2FF-44CD-9B21-ECEAAFA55160}" destId="{B513DB1A-4571-4956-8890-85041151A2D5}" srcOrd="3" destOrd="0" presId="urn:microsoft.com/office/officeart/2018/5/layout/CenteredIconLabelDescriptionList"/>
    <dgm:cxn modelId="{C1B84A0A-D7E6-4A1A-90FA-9713A1F4BD9E}" type="presParOf" srcId="{C76C3FA6-B2FF-44CD-9B21-ECEAAFA55160}" destId="{1951AF6F-F7E3-4B3F-BEFE-5314DB60722D}" srcOrd="4" destOrd="0" presId="urn:microsoft.com/office/officeart/2018/5/layout/CenteredIconLabelDescriptionList"/>
    <dgm:cxn modelId="{DDB3FA80-4497-49EE-B4D6-05CF1D44CEDE}" type="presParOf" srcId="{1951AF6F-F7E3-4B3F-BEFE-5314DB60722D}" destId="{4C15CEE6-5126-4657-9B6C-9FC81795C103}" srcOrd="0" destOrd="0" presId="urn:microsoft.com/office/officeart/2018/5/layout/CenteredIconLabelDescriptionList"/>
    <dgm:cxn modelId="{FEAE9C66-C36A-471D-A438-28D8E9061AE7}" type="presParOf" srcId="{1951AF6F-F7E3-4B3F-BEFE-5314DB60722D}" destId="{F433359E-37B5-48C8-9E0B-B56E224131B8}" srcOrd="1" destOrd="0" presId="urn:microsoft.com/office/officeart/2018/5/layout/CenteredIconLabelDescriptionList"/>
    <dgm:cxn modelId="{5B655D75-8F83-4257-A45D-BE885CC176D8}" type="presParOf" srcId="{1951AF6F-F7E3-4B3F-BEFE-5314DB60722D}" destId="{83108796-54D1-4EA6-AA8A-71DEB284E355}" srcOrd="2" destOrd="0" presId="urn:microsoft.com/office/officeart/2018/5/layout/CenteredIconLabelDescriptionList"/>
    <dgm:cxn modelId="{7A8284D5-E645-478E-8C87-36DC795E3AEC}" type="presParOf" srcId="{1951AF6F-F7E3-4B3F-BEFE-5314DB60722D}" destId="{82E58721-3695-4657-B8D1-0700765B42F4}" srcOrd="3" destOrd="0" presId="urn:microsoft.com/office/officeart/2018/5/layout/CenteredIconLabelDescriptionList"/>
    <dgm:cxn modelId="{D5494F67-7753-4F0D-9E27-82BDD6B76437}" type="presParOf" srcId="{1951AF6F-F7E3-4B3F-BEFE-5314DB60722D}" destId="{F3C3FD98-AB23-4024-9C97-982BBB9D0BA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AA8C93-01FA-46D0-8E56-661618EE127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28084D-0DCD-4104-BF8A-BF1FB17FFD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Review &amp; Understanding</a:t>
          </a:r>
        </a:p>
      </dgm:t>
    </dgm:pt>
    <dgm:pt modelId="{A1E9BBAE-1F30-4C71-83FA-61F1896E4CFE}" type="parTrans" cxnId="{C07882C6-FE3E-46E2-B643-745B5855D9E1}">
      <dgm:prSet/>
      <dgm:spPr/>
      <dgm:t>
        <a:bodyPr/>
        <a:lstStyle/>
        <a:p>
          <a:endParaRPr lang="en-US"/>
        </a:p>
      </dgm:t>
    </dgm:pt>
    <dgm:pt modelId="{BAD5C3A4-859C-4F22-A050-748EC7319105}" type="sibTrans" cxnId="{C07882C6-FE3E-46E2-B643-745B5855D9E1}">
      <dgm:prSet/>
      <dgm:spPr/>
      <dgm:t>
        <a:bodyPr/>
        <a:lstStyle/>
        <a:p>
          <a:endParaRPr lang="en-US"/>
        </a:p>
      </dgm:t>
    </dgm:pt>
    <dgm:pt modelId="{D30841BD-41DC-467A-90BC-B578881D37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 Engineering &amp; Processing</a:t>
          </a:r>
        </a:p>
      </dgm:t>
    </dgm:pt>
    <dgm:pt modelId="{AD7205DA-D3DE-43C5-8518-2858A45C4CE3}" type="parTrans" cxnId="{DEC199E8-BC86-4443-8C1C-0B6BF92A1E70}">
      <dgm:prSet/>
      <dgm:spPr/>
      <dgm:t>
        <a:bodyPr/>
        <a:lstStyle/>
        <a:p>
          <a:endParaRPr lang="en-GB"/>
        </a:p>
      </dgm:t>
    </dgm:pt>
    <dgm:pt modelId="{19FB2747-4F9D-457B-B35B-8E338B94BB99}" type="sibTrans" cxnId="{DEC199E8-BC86-4443-8C1C-0B6BF92A1E70}">
      <dgm:prSet/>
      <dgm:spPr/>
      <dgm:t>
        <a:bodyPr/>
        <a:lstStyle/>
        <a:p>
          <a:endParaRPr lang="en-GB"/>
        </a:p>
      </dgm:t>
    </dgm:pt>
    <dgm:pt modelId="{34E26204-13A8-43C0-9055-7507AE2956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KPIs &amp; Visualizations</a:t>
          </a:r>
        </a:p>
      </dgm:t>
    </dgm:pt>
    <dgm:pt modelId="{F97C5DB6-4F4F-44BA-9F08-DA955013CD69}" type="parTrans" cxnId="{5CFFAC71-AB8C-4902-869B-A715DA6030AA}">
      <dgm:prSet/>
      <dgm:spPr/>
      <dgm:t>
        <a:bodyPr/>
        <a:lstStyle/>
        <a:p>
          <a:endParaRPr lang="en-GB"/>
        </a:p>
      </dgm:t>
    </dgm:pt>
    <dgm:pt modelId="{A1DFE2F7-819E-4685-9D91-65D4E22A5B9A}" type="sibTrans" cxnId="{5CFFAC71-AB8C-4902-869B-A715DA6030AA}">
      <dgm:prSet/>
      <dgm:spPr/>
      <dgm:t>
        <a:bodyPr/>
        <a:lstStyle/>
        <a:p>
          <a:endParaRPr lang="en-GB"/>
        </a:p>
      </dgm:t>
    </dgm:pt>
    <dgm:pt modelId="{9BC68BD2-E47A-4185-9FB5-09E67269C2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RFM analysis &amp; new features</a:t>
          </a:r>
        </a:p>
      </dgm:t>
    </dgm:pt>
    <dgm:pt modelId="{7233FDFB-1494-4B41-902A-45E926A7C92E}" type="parTrans" cxnId="{3A0668FF-B638-4F69-9BE5-C30E5C1ECA36}">
      <dgm:prSet/>
      <dgm:spPr/>
      <dgm:t>
        <a:bodyPr/>
        <a:lstStyle/>
        <a:p>
          <a:endParaRPr lang="en-GB"/>
        </a:p>
      </dgm:t>
    </dgm:pt>
    <dgm:pt modelId="{704299D6-58EC-4D9C-B0C2-AE4F5F65EFCD}" type="sibTrans" cxnId="{3A0668FF-B638-4F69-9BE5-C30E5C1ECA36}">
      <dgm:prSet/>
      <dgm:spPr/>
      <dgm:t>
        <a:bodyPr/>
        <a:lstStyle/>
        <a:p>
          <a:endParaRPr lang="en-GB"/>
        </a:p>
      </dgm:t>
    </dgm:pt>
    <dgm:pt modelId="{FAAB491C-921D-4A65-AB36-2BDB27300E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Unsupervised learning K-Means clustering</a:t>
          </a:r>
        </a:p>
      </dgm:t>
    </dgm:pt>
    <dgm:pt modelId="{A1E89B0F-93AC-4BBE-B8D1-D8F306E879C7}" type="parTrans" cxnId="{07B3DACD-D6B7-4BB1-8F55-DA3A407AC067}">
      <dgm:prSet/>
      <dgm:spPr/>
      <dgm:t>
        <a:bodyPr/>
        <a:lstStyle/>
        <a:p>
          <a:endParaRPr lang="en-GB"/>
        </a:p>
      </dgm:t>
    </dgm:pt>
    <dgm:pt modelId="{8954486C-93A5-48D0-BE0A-94925B19170F}" type="sibTrans" cxnId="{07B3DACD-D6B7-4BB1-8F55-DA3A407AC067}">
      <dgm:prSet/>
      <dgm:spPr/>
      <dgm:t>
        <a:bodyPr/>
        <a:lstStyle/>
        <a:p>
          <a:endParaRPr lang="en-GB"/>
        </a:p>
      </dgm:t>
    </dgm:pt>
    <dgm:pt modelId="{F13E8193-0E75-49B6-968D-16BCBF7A45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Optimization &amp; Evaluation</a:t>
          </a:r>
        </a:p>
      </dgm:t>
    </dgm:pt>
    <dgm:pt modelId="{B72CDCA1-8EF7-4C3B-857E-9142E14FCEDC}" type="parTrans" cxnId="{CCB08A91-A180-4293-AE9C-BB732A3B65D1}">
      <dgm:prSet/>
      <dgm:spPr/>
      <dgm:t>
        <a:bodyPr/>
        <a:lstStyle/>
        <a:p>
          <a:endParaRPr lang="en-GB"/>
        </a:p>
      </dgm:t>
    </dgm:pt>
    <dgm:pt modelId="{5352CD4F-9B98-427B-97C1-EA3F99A3ADC7}" type="sibTrans" cxnId="{CCB08A91-A180-4293-AE9C-BB732A3B65D1}">
      <dgm:prSet/>
      <dgm:spPr/>
      <dgm:t>
        <a:bodyPr/>
        <a:lstStyle/>
        <a:p>
          <a:endParaRPr lang="en-GB"/>
        </a:p>
      </dgm:t>
    </dgm:pt>
    <dgm:pt modelId="{B896D806-8621-452F-807E-57A14C9D84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Actions &amp; Segments Mapping</a:t>
          </a:r>
        </a:p>
      </dgm:t>
    </dgm:pt>
    <dgm:pt modelId="{69D7A29B-6CE4-4F2B-AC30-AF8A3A222ABA}" type="parTrans" cxnId="{F8AC6360-4677-4966-B8F3-F7EEB773847F}">
      <dgm:prSet/>
      <dgm:spPr/>
      <dgm:t>
        <a:bodyPr/>
        <a:lstStyle/>
        <a:p>
          <a:endParaRPr lang="en-GB"/>
        </a:p>
      </dgm:t>
    </dgm:pt>
    <dgm:pt modelId="{8E56F647-AC2D-4860-95B6-08E9D61FA334}" type="sibTrans" cxnId="{F8AC6360-4677-4966-B8F3-F7EEB773847F}">
      <dgm:prSet/>
      <dgm:spPr/>
      <dgm:t>
        <a:bodyPr/>
        <a:lstStyle/>
        <a:p>
          <a:endParaRPr lang="en-GB"/>
        </a:p>
      </dgm:t>
    </dgm:pt>
    <dgm:pt modelId="{5D39D415-F02E-4C6F-A054-D6FB4FD2DB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Next Steps</a:t>
          </a:r>
        </a:p>
      </dgm:t>
    </dgm:pt>
    <dgm:pt modelId="{62E3BE59-CF05-4E34-A356-C99E5D21E614}" type="parTrans" cxnId="{E467845C-7A5F-4448-AF10-C9BF9ABA4DA7}">
      <dgm:prSet/>
      <dgm:spPr/>
      <dgm:t>
        <a:bodyPr/>
        <a:lstStyle/>
        <a:p>
          <a:endParaRPr lang="en-GB"/>
        </a:p>
      </dgm:t>
    </dgm:pt>
    <dgm:pt modelId="{428037EC-D209-4889-BF26-90558FF2D03C}" type="sibTrans" cxnId="{E467845C-7A5F-4448-AF10-C9BF9ABA4DA7}">
      <dgm:prSet/>
      <dgm:spPr/>
      <dgm:t>
        <a:bodyPr/>
        <a:lstStyle/>
        <a:p>
          <a:endParaRPr lang="en-GB"/>
        </a:p>
      </dgm:t>
    </dgm:pt>
    <dgm:pt modelId="{8C90CC8A-3573-45E4-8FCD-3D41F9191809}" type="pres">
      <dgm:prSet presAssocID="{1EAA8C93-01FA-46D0-8E56-661618EE1274}" presName="root" presStyleCnt="0">
        <dgm:presLayoutVars>
          <dgm:dir/>
          <dgm:resizeHandles val="exact"/>
        </dgm:presLayoutVars>
      </dgm:prSet>
      <dgm:spPr/>
    </dgm:pt>
    <dgm:pt modelId="{08BEEC4A-B260-4397-8AE2-0264F59011D2}" type="pres">
      <dgm:prSet presAssocID="{F228084D-0DCD-4104-BF8A-BF1FB17FFDF9}" presName="compNode" presStyleCnt="0"/>
      <dgm:spPr/>
    </dgm:pt>
    <dgm:pt modelId="{003F2F1E-0607-4E21-B157-515AD3F02F1C}" type="pres">
      <dgm:prSet presAssocID="{F228084D-0DCD-4104-BF8A-BF1FB17FFDF9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2FB3FF9-D119-44D1-88A7-CA8B173E62BC}" type="pres">
      <dgm:prSet presAssocID="{F228084D-0DCD-4104-BF8A-BF1FB17FFDF9}" presName="spaceRect" presStyleCnt="0"/>
      <dgm:spPr/>
    </dgm:pt>
    <dgm:pt modelId="{22EA66BB-BE2D-40C7-9795-C0107D41963B}" type="pres">
      <dgm:prSet presAssocID="{F228084D-0DCD-4104-BF8A-BF1FB17FFDF9}" presName="textRect" presStyleLbl="revTx" presStyleIdx="0" presStyleCnt="8">
        <dgm:presLayoutVars>
          <dgm:chMax val="1"/>
          <dgm:chPref val="1"/>
        </dgm:presLayoutVars>
      </dgm:prSet>
      <dgm:spPr/>
    </dgm:pt>
    <dgm:pt modelId="{630A7BCF-4D97-476D-99EE-EAD2BF33BBE8}" type="pres">
      <dgm:prSet presAssocID="{BAD5C3A4-859C-4F22-A050-748EC7319105}" presName="sibTrans" presStyleCnt="0"/>
      <dgm:spPr/>
    </dgm:pt>
    <dgm:pt modelId="{F74FD134-55B1-4AB8-96A2-D880712777BA}" type="pres">
      <dgm:prSet presAssocID="{D30841BD-41DC-467A-90BC-B578881D371E}" presName="compNode" presStyleCnt="0"/>
      <dgm:spPr/>
    </dgm:pt>
    <dgm:pt modelId="{E7E225C4-3D70-46DC-A734-1C41E47054E6}" type="pres">
      <dgm:prSet presAssocID="{D30841BD-41DC-467A-90BC-B578881D371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3B14CAD-790A-4EBC-B09D-128D3FCEE16D}" type="pres">
      <dgm:prSet presAssocID="{D30841BD-41DC-467A-90BC-B578881D371E}" presName="spaceRect" presStyleCnt="0"/>
      <dgm:spPr/>
    </dgm:pt>
    <dgm:pt modelId="{6425CCD6-BAFB-4902-A517-1182BB853B79}" type="pres">
      <dgm:prSet presAssocID="{D30841BD-41DC-467A-90BC-B578881D371E}" presName="textRect" presStyleLbl="revTx" presStyleIdx="1" presStyleCnt="8">
        <dgm:presLayoutVars>
          <dgm:chMax val="1"/>
          <dgm:chPref val="1"/>
        </dgm:presLayoutVars>
      </dgm:prSet>
      <dgm:spPr/>
    </dgm:pt>
    <dgm:pt modelId="{A4053FC9-A74F-4834-B239-87C464C9FF01}" type="pres">
      <dgm:prSet presAssocID="{19FB2747-4F9D-457B-B35B-8E338B94BB99}" presName="sibTrans" presStyleCnt="0"/>
      <dgm:spPr/>
    </dgm:pt>
    <dgm:pt modelId="{BB45CA5A-3E77-45BB-8AFF-B5708C0D720C}" type="pres">
      <dgm:prSet presAssocID="{34E26204-13A8-43C0-9055-7507AE2956A4}" presName="compNode" presStyleCnt="0"/>
      <dgm:spPr/>
    </dgm:pt>
    <dgm:pt modelId="{81C89C41-E828-43EF-8D65-2E4CC8488370}" type="pres">
      <dgm:prSet presAssocID="{34E26204-13A8-43C0-9055-7507AE2956A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669AFF6-3191-4865-8616-67D5BA2BC1A3}" type="pres">
      <dgm:prSet presAssocID="{34E26204-13A8-43C0-9055-7507AE2956A4}" presName="spaceRect" presStyleCnt="0"/>
      <dgm:spPr/>
    </dgm:pt>
    <dgm:pt modelId="{0F89AB0A-0504-4DC3-AEF0-300551360B7B}" type="pres">
      <dgm:prSet presAssocID="{34E26204-13A8-43C0-9055-7507AE2956A4}" presName="textRect" presStyleLbl="revTx" presStyleIdx="2" presStyleCnt="8">
        <dgm:presLayoutVars>
          <dgm:chMax val="1"/>
          <dgm:chPref val="1"/>
        </dgm:presLayoutVars>
      </dgm:prSet>
      <dgm:spPr/>
    </dgm:pt>
    <dgm:pt modelId="{A83D0E22-AAF3-4C67-9541-CA719C1F1740}" type="pres">
      <dgm:prSet presAssocID="{A1DFE2F7-819E-4685-9D91-65D4E22A5B9A}" presName="sibTrans" presStyleCnt="0"/>
      <dgm:spPr/>
    </dgm:pt>
    <dgm:pt modelId="{47F0B4E4-46C9-481F-965C-6B2C9B068B62}" type="pres">
      <dgm:prSet presAssocID="{9BC68BD2-E47A-4185-9FB5-09E67269C247}" presName="compNode" presStyleCnt="0"/>
      <dgm:spPr/>
    </dgm:pt>
    <dgm:pt modelId="{96776542-71A9-40FB-BAE2-C73209CAF2EC}" type="pres">
      <dgm:prSet presAssocID="{9BC68BD2-E47A-4185-9FB5-09E67269C247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9FD3320C-DAB2-4AB6-A4D4-4F93286BD21A}" type="pres">
      <dgm:prSet presAssocID="{9BC68BD2-E47A-4185-9FB5-09E67269C247}" presName="spaceRect" presStyleCnt="0"/>
      <dgm:spPr/>
    </dgm:pt>
    <dgm:pt modelId="{A2C47D42-B10E-4510-BD60-6649778F3BFE}" type="pres">
      <dgm:prSet presAssocID="{9BC68BD2-E47A-4185-9FB5-09E67269C247}" presName="textRect" presStyleLbl="revTx" presStyleIdx="3" presStyleCnt="8">
        <dgm:presLayoutVars>
          <dgm:chMax val="1"/>
          <dgm:chPref val="1"/>
        </dgm:presLayoutVars>
      </dgm:prSet>
      <dgm:spPr/>
    </dgm:pt>
    <dgm:pt modelId="{8CE1D556-4F83-40CA-BC30-5A2C2F4E0ECD}" type="pres">
      <dgm:prSet presAssocID="{704299D6-58EC-4D9C-B0C2-AE4F5F65EFCD}" presName="sibTrans" presStyleCnt="0"/>
      <dgm:spPr/>
    </dgm:pt>
    <dgm:pt modelId="{86785537-C66C-4741-A4E1-F015298D0C95}" type="pres">
      <dgm:prSet presAssocID="{FAAB491C-921D-4A65-AB36-2BDB27300E68}" presName="compNode" presStyleCnt="0"/>
      <dgm:spPr/>
    </dgm:pt>
    <dgm:pt modelId="{E41209F0-590F-43E7-97FF-37329A4F5D38}" type="pres">
      <dgm:prSet presAssocID="{FAAB491C-921D-4A65-AB36-2BDB27300E68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2CCDCA-5D51-4DD5-A6D1-D4DA62637A39}" type="pres">
      <dgm:prSet presAssocID="{FAAB491C-921D-4A65-AB36-2BDB27300E68}" presName="spaceRect" presStyleCnt="0"/>
      <dgm:spPr/>
    </dgm:pt>
    <dgm:pt modelId="{0B5F6DFD-38E5-42A2-A1B8-8487B590354E}" type="pres">
      <dgm:prSet presAssocID="{FAAB491C-921D-4A65-AB36-2BDB27300E68}" presName="textRect" presStyleLbl="revTx" presStyleIdx="4" presStyleCnt="8">
        <dgm:presLayoutVars>
          <dgm:chMax val="1"/>
          <dgm:chPref val="1"/>
        </dgm:presLayoutVars>
      </dgm:prSet>
      <dgm:spPr/>
    </dgm:pt>
    <dgm:pt modelId="{284F2BCE-DC2E-4844-B95D-D9782E9282B2}" type="pres">
      <dgm:prSet presAssocID="{8954486C-93A5-48D0-BE0A-94925B19170F}" presName="sibTrans" presStyleCnt="0"/>
      <dgm:spPr/>
    </dgm:pt>
    <dgm:pt modelId="{E6ACA588-8528-46AA-B8B2-0FBE317691E9}" type="pres">
      <dgm:prSet presAssocID="{F13E8193-0E75-49B6-968D-16BCBF7A45F0}" presName="compNode" presStyleCnt="0"/>
      <dgm:spPr/>
    </dgm:pt>
    <dgm:pt modelId="{29532E11-025F-471D-B57F-D3F6C7B04EB3}" type="pres">
      <dgm:prSet presAssocID="{F13E8193-0E75-49B6-968D-16BCBF7A45F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620590-DD4B-4BA0-B34B-35EF4B2E6B58}" type="pres">
      <dgm:prSet presAssocID="{F13E8193-0E75-49B6-968D-16BCBF7A45F0}" presName="spaceRect" presStyleCnt="0"/>
      <dgm:spPr/>
    </dgm:pt>
    <dgm:pt modelId="{D3EBB1FA-F572-4584-855B-532A0C726EEB}" type="pres">
      <dgm:prSet presAssocID="{F13E8193-0E75-49B6-968D-16BCBF7A45F0}" presName="textRect" presStyleLbl="revTx" presStyleIdx="5" presStyleCnt="8">
        <dgm:presLayoutVars>
          <dgm:chMax val="1"/>
          <dgm:chPref val="1"/>
        </dgm:presLayoutVars>
      </dgm:prSet>
      <dgm:spPr/>
    </dgm:pt>
    <dgm:pt modelId="{5F26CF9D-6DB2-4092-8800-577C6700636D}" type="pres">
      <dgm:prSet presAssocID="{5352CD4F-9B98-427B-97C1-EA3F99A3ADC7}" presName="sibTrans" presStyleCnt="0"/>
      <dgm:spPr/>
    </dgm:pt>
    <dgm:pt modelId="{F73263DC-C4C1-404E-A293-284BDC54DA37}" type="pres">
      <dgm:prSet presAssocID="{B896D806-8621-452F-807E-57A14C9D8443}" presName="compNode" presStyleCnt="0"/>
      <dgm:spPr/>
    </dgm:pt>
    <dgm:pt modelId="{58E604B9-D5F7-4A35-BB9A-8170F1EEE5D3}" type="pres">
      <dgm:prSet presAssocID="{B896D806-8621-452F-807E-57A14C9D844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66C50E6-A32F-4143-B24C-FCA46AD84B1F}" type="pres">
      <dgm:prSet presAssocID="{B896D806-8621-452F-807E-57A14C9D8443}" presName="spaceRect" presStyleCnt="0"/>
      <dgm:spPr/>
    </dgm:pt>
    <dgm:pt modelId="{CC3B6BF8-6931-4D05-BE43-3E4467813B50}" type="pres">
      <dgm:prSet presAssocID="{B896D806-8621-452F-807E-57A14C9D8443}" presName="textRect" presStyleLbl="revTx" presStyleIdx="6" presStyleCnt="8">
        <dgm:presLayoutVars>
          <dgm:chMax val="1"/>
          <dgm:chPref val="1"/>
        </dgm:presLayoutVars>
      </dgm:prSet>
      <dgm:spPr/>
    </dgm:pt>
    <dgm:pt modelId="{B89F7118-CD40-492A-B67E-9D11CD10A744}" type="pres">
      <dgm:prSet presAssocID="{8E56F647-AC2D-4860-95B6-08E9D61FA334}" presName="sibTrans" presStyleCnt="0"/>
      <dgm:spPr/>
    </dgm:pt>
    <dgm:pt modelId="{C6F08BB7-0BA2-475E-A120-0279E0CCF143}" type="pres">
      <dgm:prSet presAssocID="{5D39D415-F02E-4C6F-A054-D6FB4FD2DB4C}" presName="compNode" presStyleCnt="0"/>
      <dgm:spPr/>
    </dgm:pt>
    <dgm:pt modelId="{B01704EA-94C0-4AEB-AB9E-1DEFFC62E47F}" type="pres">
      <dgm:prSet presAssocID="{5D39D415-F02E-4C6F-A054-D6FB4FD2DB4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A0EF5459-3674-4F97-96E7-12027154F72D}" type="pres">
      <dgm:prSet presAssocID="{5D39D415-F02E-4C6F-A054-D6FB4FD2DB4C}" presName="spaceRect" presStyleCnt="0"/>
      <dgm:spPr/>
    </dgm:pt>
    <dgm:pt modelId="{2D89378E-0AA2-4D03-92D6-497F54C3ECF9}" type="pres">
      <dgm:prSet presAssocID="{5D39D415-F02E-4C6F-A054-D6FB4FD2DB4C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D4F5471F-2BC2-4E81-AE10-F70777048C7C}" type="presOf" srcId="{9BC68BD2-E47A-4185-9FB5-09E67269C247}" destId="{A2C47D42-B10E-4510-BD60-6649778F3BFE}" srcOrd="0" destOrd="0" presId="urn:microsoft.com/office/officeart/2018/2/layout/IconLabelList"/>
    <dgm:cxn modelId="{125C7D2C-D44D-4434-A0FD-0BB585FE184F}" type="presOf" srcId="{5D39D415-F02E-4C6F-A054-D6FB4FD2DB4C}" destId="{2D89378E-0AA2-4D03-92D6-497F54C3ECF9}" srcOrd="0" destOrd="0" presId="urn:microsoft.com/office/officeart/2018/2/layout/IconLabelList"/>
    <dgm:cxn modelId="{6E5DB12D-9CD9-4EF3-B6B3-2756F06D524D}" type="presOf" srcId="{F13E8193-0E75-49B6-968D-16BCBF7A45F0}" destId="{D3EBB1FA-F572-4584-855B-532A0C726EEB}" srcOrd="0" destOrd="0" presId="urn:microsoft.com/office/officeart/2018/2/layout/IconLabelList"/>
    <dgm:cxn modelId="{E467845C-7A5F-4448-AF10-C9BF9ABA4DA7}" srcId="{1EAA8C93-01FA-46D0-8E56-661618EE1274}" destId="{5D39D415-F02E-4C6F-A054-D6FB4FD2DB4C}" srcOrd="7" destOrd="0" parTransId="{62E3BE59-CF05-4E34-A356-C99E5D21E614}" sibTransId="{428037EC-D209-4889-BF26-90558FF2D03C}"/>
    <dgm:cxn modelId="{F8AC6360-4677-4966-B8F3-F7EEB773847F}" srcId="{1EAA8C93-01FA-46D0-8E56-661618EE1274}" destId="{B896D806-8621-452F-807E-57A14C9D8443}" srcOrd="6" destOrd="0" parTransId="{69D7A29B-6CE4-4F2B-AC30-AF8A3A222ABA}" sibTransId="{8E56F647-AC2D-4860-95B6-08E9D61FA334}"/>
    <dgm:cxn modelId="{CF966B43-A852-49B6-8203-CA21439B9FF4}" type="presOf" srcId="{B896D806-8621-452F-807E-57A14C9D8443}" destId="{CC3B6BF8-6931-4D05-BE43-3E4467813B50}" srcOrd="0" destOrd="0" presId="urn:microsoft.com/office/officeart/2018/2/layout/IconLabelList"/>
    <dgm:cxn modelId="{EE7C3646-44CA-45E7-B3A8-CBFDA048189F}" type="presOf" srcId="{FAAB491C-921D-4A65-AB36-2BDB27300E68}" destId="{0B5F6DFD-38E5-42A2-A1B8-8487B590354E}" srcOrd="0" destOrd="0" presId="urn:microsoft.com/office/officeart/2018/2/layout/IconLabelList"/>
    <dgm:cxn modelId="{5CFFAC71-AB8C-4902-869B-A715DA6030AA}" srcId="{1EAA8C93-01FA-46D0-8E56-661618EE1274}" destId="{34E26204-13A8-43C0-9055-7507AE2956A4}" srcOrd="2" destOrd="0" parTransId="{F97C5DB6-4F4F-44BA-9F08-DA955013CD69}" sibTransId="{A1DFE2F7-819E-4685-9D91-65D4E22A5B9A}"/>
    <dgm:cxn modelId="{CCB08A91-A180-4293-AE9C-BB732A3B65D1}" srcId="{1EAA8C93-01FA-46D0-8E56-661618EE1274}" destId="{F13E8193-0E75-49B6-968D-16BCBF7A45F0}" srcOrd="5" destOrd="0" parTransId="{B72CDCA1-8EF7-4C3B-857E-9142E14FCEDC}" sibTransId="{5352CD4F-9B98-427B-97C1-EA3F99A3ADC7}"/>
    <dgm:cxn modelId="{B80C469A-144D-4A99-AE39-8CF4C33F634E}" type="presOf" srcId="{D30841BD-41DC-467A-90BC-B578881D371E}" destId="{6425CCD6-BAFB-4902-A517-1182BB853B79}" srcOrd="0" destOrd="0" presId="urn:microsoft.com/office/officeart/2018/2/layout/IconLabelList"/>
    <dgm:cxn modelId="{A44030AA-2252-4057-827D-ADCE69C7E709}" type="presOf" srcId="{F228084D-0DCD-4104-BF8A-BF1FB17FFDF9}" destId="{22EA66BB-BE2D-40C7-9795-C0107D41963B}" srcOrd="0" destOrd="0" presId="urn:microsoft.com/office/officeart/2018/2/layout/IconLabelList"/>
    <dgm:cxn modelId="{E82DADB2-5C9E-4C6D-841B-CC8A92832903}" type="presOf" srcId="{34E26204-13A8-43C0-9055-7507AE2956A4}" destId="{0F89AB0A-0504-4DC3-AEF0-300551360B7B}" srcOrd="0" destOrd="0" presId="urn:microsoft.com/office/officeart/2018/2/layout/IconLabelList"/>
    <dgm:cxn modelId="{C07882C6-FE3E-46E2-B643-745B5855D9E1}" srcId="{1EAA8C93-01FA-46D0-8E56-661618EE1274}" destId="{F228084D-0DCD-4104-BF8A-BF1FB17FFDF9}" srcOrd="0" destOrd="0" parTransId="{A1E9BBAE-1F30-4C71-83FA-61F1896E4CFE}" sibTransId="{BAD5C3A4-859C-4F22-A050-748EC7319105}"/>
    <dgm:cxn modelId="{B2F5DACA-1F13-41FD-97C7-96D9491BFF40}" type="presOf" srcId="{1EAA8C93-01FA-46D0-8E56-661618EE1274}" destId="{8C90CC8A-3573-45E4-8FCD-3D41F9191809}" srcOrd="0" destOrd="0" presId="urn:microsoft.com/office/officeart/2018/2/layout/IconLabelList"/>
    <dgm:cxn modelId="{07B3DACD-D6B7-4BB1-8F55-DA3A407AC067}" srcId="{1EAA8C93-01FA-46D0-8E56-661618EE1274}" destId="{FAAB491C-921D-4A65-AB36-2BDB27300E68}" srcOrd="4" destOrd="0" parTransId="{A1E89B0F-93AC-4BBE-B8D1-D8F306E879C7}" sibTransId="{8954486C-93A5-48D0-BE0A-94925B19170F}"/>
    <dgm:cxn modelId="{DEC199E8-BC86-4443-8C1C-0B6BF92A1E70}" srcId="{1EAA8C93-01FA-46D0-8E56-661618EE1274}" destId="{D30841BD-41DC-467A-90BC-B578881D371E}" srcOrd="1" destOrd="0" parTransId="{AD7205DA-D3DE-43C5-8518-2858A45C4CE3}" sibTransId="{19FB2747-4F9D-457B-B35B-8E338B94BB99}"/>
    <dgm:cxn modelId="{3A0668FF-B638-4F69-9BE5-C30E5C1ECA36}" srcId="{1EAA8C93-01FA-46D0-8E56-661618EE1274}" destId="{9BC68BD2-E47A-4185-9FB5-09E67269C247}" srcOrd="3" destOrd="0" parTransId="{7233FDFB-1494-4B41-902A-45E926A7C92E}" sibTransId="{704299D6-58EC-4D9C-B0C2-AE4F5F65EFCD}"/>
    <dgm:cxn modelId="{6D1D7C17-96E7-4C19-895F-C658E45D58E4}" type="presParOf" srcId="{8C90CC8A-3573-45E4-8FCD-3D41F9191809}" destId="{08BEEC4A-B260-4397-8AE2-0264F59011D2}" srcOrd="0" destOrd="0" presId="urn:microsoft.com/office/officeart/2018/2/layout/IconLabelList"/>
    <dgm:cxn modelId="{E99B5C75-C5A6-461A-83CD-F4DAAB00BF41}" type="presParOf" srcId="{08BEEC4A-B260-4397-8AE2-0264F59011D2}" destId="{003F2F1E-0607-4E21-B157-515AD3F02F1C}" srcOrd="0" destOrd="0" presId="urn:microsoft.com/office/officeart/2018/2/layout/IconLabelList"/>
    <dgm:cxn modelId="{0838407E-E41C-44A7-91B9-50088EC0F585}" type="presParOf" srcId="{08BEEC4A-B260-4397-8AE2-0264F59011D2}" destId="{52FB3FF9-D119-44D1-88A7-CA8B173E62BC}" srcOrd="1" destOrd="0" presId="urn:microsoft.com/office/officeart/2018/2/layout/IconLabelList"/>
    <dgm:cxn modelId="{01B27400-304B-4F6F-9D86-9FF96AE94998}" type="presParOf" srcId="{08BEEC4A-B260-4397-8AE2-0264F59011D2}" destId="{22EA66BB-BE2D-40C7-9795-C0107D41963B}" srcOrd="2" destOrd="0" presId="urn:microsoft.com/office/officeart/2018/2/layout/IconLabelList"/>
    <dgm:cxn modelId="{EA770B53-051F-444F-B135-94AC3B9A3E00}" type="presParOf" srcId="{8C90CC8A-3573-45E4-8FCD-3D41F9191809}" destId="{630A7BCF-4D97-476D-99EE-EAD2BF33BBE8}" srcOrd="1" destOrd="0" presId="urn:microsoft.com/office/officeart/2018/2/layout/IconLabelList"/>
    <dgm:cxn modelId="{C5DAC650-61E7-4D61-8EE7-149D70C05CC5}" type="presParOf" srcId="{8C90CC8A-3573-45E4-8FCD-3D41F9191809}" destId="{F74FD134-55B1-4AB8-96A2-D880712777BA}" srcOrd="2" destOrd="0" presId="urn:microsoft.com/office/officeart/2018/2/layout/IconLabelList"/>
    <dgm:cxn modelId="{1763A7EA-3D55-4B60-9F32-589AF908540E}" type="presParOf" srcId="{F74FD134-55B1-4AB8-96A2-D880712777BA}" destId="{E7E225C4-3D70-46DC-A734-1C41E47054E6}" srcOrd="0" destOrd="0" presId="urn:microsoft.com/office/officeart/2018/2/layout/IconLabelList"/>
    <dgm:cxn modelId="{47302D2A-377B-41B6-B87C-379677EA63D0}" type="presParOf" srcId="{F74FD134-55B1-4AB8-96A2-D880712777BA}" destId="{33B14CAD-790A-4EBC-B09D-128D3FCEE16D}" srcOrd="1" destOrd="0" presId="urn:microsoft.com/office/officeart/2018/2/layout/IconLabelList"/>
    <dgm:cxn modelId="{3981DEC4-49BF-495A-B246-A536DA490A1B}" type="presParOf" srcId="{F74FD134-55B1-4AB8-96A2-D880712777BA}" destId="{6425CCD6-BAFB-4902-A517-1182BB853B79}" srcOrd="2" destOrd="0" presId="urn:microsoft.com/office/officeart/2018/2/layout/IconLabelList"/>
    <dgm:cxn modelId="{2065B63A-BF97-48DD-914A-6ECFE4F47277}" type="presParOf" srcId="{8C90CC8A-3573-45E4-8FCD-3D41F9191809}" destId="{A4053FC9-A74F-4834-B239-87C464C9FF01}" srcOrd="3" destOrd="0" presId="urn:microsoft.com/office/officeart/2018/2/layout/IconLabelList"/>
    <dgm:cxn modelId="{83B64AD6-40C5-4C4A-A2BB-BA07E8303FC8}" type="presParOf" srcId="{8C90CC8A-3573-45E4-8FCD-3D41F9191809}" destId="{BB45CA5A-3E77-45BB-8AFF-B5708C0D720C}" srcOrd="4" destOrd="0" presId="urn:microsoft.com/office/officeart/2018/2/layout/IconLabelList"/>
    <dgm:cxn modelId="{BAABE703-AED7-41A5-827E-78328430EA93}" type="presParOf" srcId="{BB45CA5A-3E77-45BB-8AFF-B5708C0D720C}" destId="{81C89C41-E828-43EF-8D65-2E4CC8488370}" srcOrd="0" destOrd="0" presId="urn:microsoft.com/office/officeart/2018/2/layout/IconLabelList"/>
    <dgm:cxn modelId="{BFDD9D0E-8E33-40B5-A057-76A0E6BB56AC}" type="presParOf" srcId="{BB45CA5A-3E77-45BB-8AFF-B5708C0D720C}" destId="{A669AFF6-3191-4865-8616-67D5BA2BC1A3}" srcOrd="1" destOrd="0" presId="urn:microsoft.com/office/officeart/2018/2/layout/IconLabelList"/>
    <dgm:cxn modelId="{B58841B9-9487-439F-9DC2-7B3A42B99C98}" type="presParOf" srcId="{BB45CA5A-3E77-45BB-8AFF-B5708C0D720C}" destId="{0F89AB0A-0504-4DC3-AEF0-300551360B7B}" srcOrd="2" destOrd="0" presId="urn:microsoft.com/office/officeart/2018/2/layout/IconLabelList"/>
    <dgm:cxn modelId="{3E2A339F-64C2-4428-97D2-A909223A0231}" type="presParOf" srcId="{8C90CC8A-3573-45E4-8FCD-3D41F9191809}" destId="{A83D0E22-AAF3-4C67-9541-CA719C1F1740}" srcOrd="5" destOrd="0" presId="urn:microsoft.com/office/officeart/2018/2/layout/IconLabelList"/>
    <dgm:cxn modelId="{8C0BFCF4-D9EA-4061-AB22-D28EC0E74699}" type="presParOf" srcId="{8C90CC8A-3573-45E4-8FCD-3D41F9191809}" destId="{47F0B4E4-46C9-481F-965C-6B2C9B068B62}" srcOrd="6" destOrd="0" presId="urn:microsoft.com/office/officeart/2018/2/layout/IconLabelList"/>
    <dgm:cxn modelId="{3C3E39E2-5661-4F03-9AC3-A617F168497D}" type="presParOf" srcId="{47F0B4E4-46C9-481F-965C-6B2C9B068B62}" destId="{96776542-71A9-40FB-BAE2-C73209CAF2EC}" srcOrd="0" destOrd="0" presId="urn:microsoft.com/office/officeart/2018/2/layout/IconLabelList"/>
    <dgm:cxn modelId="{40FFE037-47BF-4D5E-80ED-3A2239315288}" type="presParOf" srcId="{47F0B4E4-46C9-481F-965C-6B2C9B068B62}" destId="{9FD3320C-DAB2-4AB6-A4D4-4F93286BD21A}" srcOrd="1" destOrd="0" presId="urn:microsoft.com/office/officeart/2018/2/layout/IconLabelList"/>
    <dgm:cxn modelId="{2BB2FE06-5AEA-47BF-85CE-C30373542992}" type="presParOf" srcId="{47F0B4E4-46C9-481F-965C-6B2C9B068B62}" destId="{A2C47D42-B10E-4510-BD60-6649778F3BFE}" srcOrd="2" destOrd="0" presId="urn:microsoft.com/office/officeart/2018/2/layout/IconLabelList"/>
    <dgm:cxn modelId="{B7AB59ED-4E23-49FD-BC1B-EACC04392731}" type="presParOf" srcId="{8C90CC8A-3573-45E4-8FCD-3D41F9191809}" destId="{8CE1D556-4F83-40CA-BC30-5A2C2F4E0ECD}" srcOrd="7" destOrd="0" presId="urn:microsoft.com/office/officeart/2018/2/layout/IconLabelList"/>
    <dgm:cxn modelId="{C8341929-0FE8-4166-89FF-B18DD1EEBE6F}" type="presParOf" srcId="{8C90CC8A-3573-45E4-8FCD-3D41F9191809}" destId="{86785537-C66C-4741-A4E1-F015298D0C95}" srcOrd="8" destOrd="0" presId="urn:microsoft.com/office/officeart/2018/2/layout/IconLabelList"/>
    <dgm:cxn modelId="{AA2227A2-0C80-465E-844C-39EA4C7729AF}" type="presParOf" srcId="{86785537-C66C-4741-A4E1-F015298D0C95}" destId="{E41209F0-590F-43E7-97FF-37329A4F5D38}" srcOrd="0" destOrd="0" presId="urn:microsoft.com/office/officeart/2018/2/layout/IconLabelList"/>
    <dgm:cxn modelId="{609348CB-7126-49BD-8674-2F005B556C8C}" type="presParOf" srcId="{86785537-C66C-4741-A4E1-F015298D0C95}" destId="{762CCDCA-5D51-4DD5-A6D1-D4DA62637A39}" srcOrd="1" destOrd="0" presId="urn:microsoft.com/office/officeart/2018/2/layout/IconLabelList"/>
    <dgm:cxn modelId="{534E4E3A-0E6B-449A-8928-A2E07F71365F}" type="presParOf" srcId="{86785537-C66C-4741-A4E1-F015298D0C95}" destId="{0B5F6DFD-38E5-42A2-A1B8-8487B590354E}" srcOrd="2" destOrd="0" presId="urn:microsoft.com/office/officeart/2018/2/layout/IconLabelList"/>
    <dgm:cxn modelId="{A010B484-8977-4F6C-96CF-DEAC92497267}" type="presParOf" srcId="{8C90CC8A-3573-45E4-8FCD-3D41F9191809}" destId="{284F2BCE-DC2E-4844-B95D-D9782E9282B2}" srcOrd="9" destOrd="0" presId="urn:microsoft.com/office/officeart/2018/2/layout/IconLabelList"/>
    <dgm:cxn modelId="{B23E7BF8-B716-43DD-A46E-35ED6602D987}" type="presParOf" srcId="{8C90CC8A-3573-45E4-8FCD-3D41F9191809}" destId="{E6ACA588-8528-46AA-B8B2-0FBE317691E9}" srcOrd="10" destOrd="0" presId="urn:microsoft.com/office/officeart/2018/2/layout/IconLabelList"/>
    <dgm:cxn modelId="{3C1AB4AB-796A-47FA-8318-FDCCFCD5831E}" type="presParOf" srcId="{E6ACA588-8528-46AA-B8B2-0FBE317691E9}" destId="{29532E11-025F-471D-B57F-D3F6C7B04EB3}" srcOrd="0" destOrd="0" presId="urn:microsoft.com/office/officeart/2018/2/layout/IconLabelList"/>
    <dgm:cxn modelId="{7535A8B4-C613-453C-8619-AF80F113D1A8}" type="presParOf" srcId="{E6ACA588-8528-46AA-B8B2-0FBE317691E9}" destId="{1B620590-DD4B-4BA0-B34B-35EF4B2E6B58}" srcOrd="1" destOrd="0" presId="urn:microsoft.com/office/officeart/2018/2/layout/IconLabelList"/>
    <dgm:cxn modelId="{9CEA4533-2D69-4B77-B6A2-0B7B76025D3A}" type="presParOf" srcId="{E6ACA588-8528-46AA-B8B2-0FBE317691E9}" destId="{D3EBB1FA-F572-4584-855B-532A0C726EEB}" srcOrd="2" destOrd="0" presId="urn:microsoft.com/office/officeart/2018/2/layout/IconLabelList"/>
    <dgm:cxn modelId="{9948103E-B69F-4F98-B6F1-022D464116B8}" type="presParOf" srcId="{8C90CC8A-3573-45E4-8FCD-3D41F9191809}" destId="{5F26CF9D-6DB2-4092-8800-577C6700636D}" srcOrd="11" destOrd="0" presId="urn:microsoft.com/office/officeart/2018/2/layout/IconLabelList"/>
    <dgm:cxn modelId="{BC60A877-BDCD-4B16-8ABD-43A1E4FA7BD8}" type="presParOf" srcId="{8C90CC8A-3573-45E4-8FCD-3D41F9191809}" destId="{F73263DC-C4C1-404E-A293-284BDC54DA37}" srcOrd="12" destOrd="0" presId="urn:microsoft.com/office/officeart/2018/2/layout/IconLabelList"/>
    <dgm:cxn modelId="{AD6EC1A7-A176-4304-AC29-F036F4B6CB95}" type="presParOf" srcId="{F73263DC-C4C1-404E-A293-284BDC54DA37}" destId="{58E604B9-D5F7-4A35-BB9A-8170F1EEE5D3}" srcOrd="0" destOrd="0" presId="urn:microsoft.com/office/officeart/2018/2/layout/IconLabelList"/>
    <dgm:cxn modelId="{7B696F1A-7265-44FB-A13D-3E9A33B5D727}" type="presParOf" srcId="{F73263DC-C4C1-404E-A293-284BDC54DA37}" destId="{666C50E6-A32F-4143-B24C-FCA46AD84B1F}" srcOrd="1" destOrd="0" presId="urn:microsoft.com/office/officeart/2018/2/layout/IconLabelList"/>
    <dgm:cxn modelId="{E923056E-A1F6-4DC6-9300-4AC5329E83FA}" type="presParOf" srcId="{F73263DC-C4C1-404E-A293-284BDC54DA37}" destId="{CC3B6BF8-6931-4D05-BE43-3E4467813B50}" srcOrd="2" destOrd="0" presId="urn:microsoft.com/office/officeart/2018/2/layout/IconLabelList"/>
    <dgm:cxn modelId="{7D97CD21-A52F-4FCC-B416-A849FB964CFE}" type="presParOf" srcId="{8C90CC8A-3573-45E4-8FCD-3D41F9191809}" destId="{B89F7118-CD40-492A-B67E-9D11CD10A744}" srcOrd="13" destOrd="0" presId="urn:microsoft.com/office/officeart/2018/2/layout/IconLabelList"/>
    <dgm:cxn modelId="{686A2FE8-4DAB-44DE-8DA8-84A432C513CD}" type="presParOf" srcId="{8C90CC8A-3573-45E4-8FCD-3D41F9191809}" destId="{C6F08BB7-0BA2-475E-A120-0279E0CCF143}" srcOrd="14" destOrd="0" presId="urn:microsoft.com/office/officeart/2018/2/layout/IconLabelList"/>
    <dgm:cxn modelId="{9B3F8DC2-DD7B-4782-95E4-1E8B5A8A9070}" type="presParOf" srcId="{C6F08BB7-0BA2-475E-A120-0279E0CCF143}" destId="{B01704EA-94C0-4AEB-AB9E-1DEFFC62E47F}" srcOrd="0" destOrd="0" presId="urn:microsoft.com/office/officeart/2018/2/layout/IconLabelList"/>
    <dgm:cxn modelId="{2B828D7D-A332-46B3-8E31-9F74FB105E39}" type="presParOf" srcId="{C6F08BB7-0BA2-475E-A120-0279E0CCF143}" destId="{A0EF5459-3674-4F97-96E7-12027154F72D}" srcOrd="1" destOrd="0" presId="urn:microsoft.com/office/officeart/2018/2/layout/IconLabelList"/>
    <dgm:cxn modelId="{AFD7144F-5627-43F3-8EA1-9B0646423A00}" type="presParOf" srcId="{C6F08BB7-0BA2-475E-A120-0279E0CCF143}" destId="{2D89378E-0AA2-4D03-92D6-497F54C3EC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868CF-A171-4C12-9BE1-F7CA9C0BD047}">
      <dsp:nvSpPr>
        <dsp:cNvPr id="0" name=""/>
        <dsp:cNvSpPr/>
      </dsp:nvSpPr>
      <dsp:spPr>
        <a:xfrm>
          <a:off x="10134" y="1536700"/>
          <a:ext cx="402314" cy="40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6A0A0-0FCB-4B56-BBA5-1ADDD4FEBF1D}">
      <dsp:nvSpPr>
        <dsp:cNvPr id="0" name=""/>
        <dsp:cNvSpPr/>
      </dsp:nvSpPr>
      <dsp:spPr>
        <a:xfrm>
          <a:off x="10134" y="2047142"/>
          <a:ext cx="1149470" cy="421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Objective</a:t>
          </a:r>
          <a:endParaRPr lang="en-US" sz="1400" kern="1200"/>
        </a:p>
      </dsp:txBody>
      <dsp:txXfrm>
        <a:off x="10134" y="2047142"/>
        <a:ext cx="1149470" cy="421097"/>
      </dsp:txXfrm>
    </dsp:sp>
    <dsp:sp modelId="{68BE88A2-C928-44AE-8DDF-F3A5AA0C4FBA}">
      <dsp:nvSpPr>
        <dsp:cNvPr id="0" name=""/>
        <dsp:cNvSpPr/>
      </dsp:nvSpPr>
      <dsp:spPr>
        <a:xfrm>
          <a:off x="10134" y="2518531"/>
          <a:ext cx="1149470" cy="153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Identify customer segments based on the overall buying behaviour of the client</a:t>
          </a:r>
          <a:endParaRPr lang="en-US" sz="1100" kern="1200"/>
        </a:p>
      </dsp:txBody>
      <dsp:txXfrm>
        <a:off x="10134" y="2518531"/>
        <a:ext cx="1149470" cy="1532768"/>
      </dsp:txXfrm>
    </dsp:sp>
    <dsp:sp modelId="{A742B9F1-79ED-4091-B371-9B0646D886C2}">
      <dsp:nvSpPr>
        <dsp:cNvPr id="0" name=""/>
        <dsp:cNvSpPr/>
      </dsp:nvSpPr>
      <dsp:spPr>
        <a:xfrm>
          <a:off x="1360762" y="1536700"/>
          <a:ext cx="402314" cy="40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CFEA7-DE0F-441A-A678-6B2A5ADF36F3}">
      <dsp:nvSpPr>
        <dsp:cNvPr id="0" name=""/>
        <dsp:cNvSpPr/>
      </dsp:nvSpPr>
      <dsp:spPr>
        <a:xfrm>
          <a:off x="1360762" y="2047142"/>
          <a:ext cx="1149470" cy="421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Stakeholders</a:t>
          </a:r>
          <a:endParaRPr lang="en-US" sz="1400" kern="1200"/>
        </a:p>
      </dsp:txBody>
      <dsp:txXfrm>
        <a:off x="1360762" y="2047142"/>
        <a:ext cx="1149470" cy="421097"/>
      </dsp:txXfrm>
    </dsp:sp>
    <dsp:sp modelId="{EBE2887C-AB40-4640-A905-487A9556FC98}">
      <dsp:nvSpPr>
        <dsp:cNvPr id="0" name=""/>
        <dsp:cNvSpPr/>
      </dsp:nvSpPr>
      <dsp:spPr>
        <a:xfrm>
          <a:off x="1360762" y="2518531"/>
          <a:ext cx="1149470" cy="153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Product/Services/Ops team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Marketing/Sales team</a:t>
          </a:r>
          <a:endParaRPr lang="en-US" sz="1100" kern="1200"/>
        </a:p>
      </dsp:txBody>
      <dsp:txXfrm>
        <a:off x="1360762" y="2518531"/>
        <a:ext cx="1149470" cy="1532768"/>
      </dsp:txXfrm>
    </dsp:sp>
    <dsp:sp modelId="{3843A3CF-DF60-4595-85EA-383021BD84FF}">
      <dsp:nvSpPr>
        <dsp:cNvPr id="0" name=""/>
        <dsp:cNvSpPr/>
      </dsp:nvSpPr>
      <dsp:spPr>
        <a:xfrm>
          <a:off x="2711389" y="1536700"/>
          <a:ext cx="402314" cy="40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B357F-33C7-4EF3-AEB0-B48B2C10D881}">
      <dsp:nvSpPr>
        <dsp:cNvPr id="0" name=""/>
        <dsp:cNvSpPr/>
      </dsp:nvSpPr>
      <dsp:spPr>
        <a:xfrm>
          <a:off x="2711389" y="2047142"/>
          <a:ext cx="1149470" cy="421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Dataset</a:t>
          </a:r>
          <a:endParaRPr lang="en-US" sz="1400" kern="1200"/>
        </a:p>
      </dsp:txBody>
      <dsp:txXfrm>
        <a:off x="2711389" y="2047142"/>
        <a:ext cx="1149470" cy="421097"/>
      </dsp:txXfrm>
    </dsp:sp>
    <dsp:sp modelId="{5930B1C6-77D8-403D-97AE-E8CC319182C1}">
      <dsp:nvSpPr>
        <dsp:cNvPr id="0" name=""/>
        <dsp:cNvSpPr/>
      </dsp:nvSpPr>
      <dsp:spPr>
        <a:xfrm>
          <a:off x="2711389" y="2518531"/>
          <a:ext cx="1149470" cy="153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Online E-Commerce Business Data Set in CSV format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7"/>
            </a:rPr>
            <a:t>http://archive.ics.uci.edu/ml/datasets/online+retail</a:t>
          </a:r>
          <a:r>
            <a:rPr lang="en-US" sz="1100" kern="1200"/>
            <a:t> </a:t>
          </a:r>
        </a:p>
      </dsp:txBody>
      <dsp:txXfrm>
        <a:off x="2711389" y="2518531"/>
        <a:ext cx="1149470" cy="1532768"/>
      </dsp:txXfrm>
    </dsp:sp>
    <dsp:sp modelId="{76CA2259-065F-4CDD-90EE-079562177918}">
      <dsp:nvSpPr>
        <dsp:cNvPr id="0" name=""/>
        <dsp:cNvSpPr/>
      </dsp:nvSpPr>
      <dsp:spPr>
        <a:xfrm>
          <a:off x="4062017" y="1536700"/>
          <a:ext cx="402314" cy="40231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5ED57-09F6-497D-980D-05DB074AE2F2}">
      <dsp:nvSpPr>
        <dsp:cNvPr id="0" name=""/>
        <dsp:cNvSpPr/>
      </dsp:nvSpPr>
      <dsp:spPr>
        <a:xfrm>
          <a:off x="4062017" y="2047142"/>
          <a:ext cx="1149470" cy="421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Outcome</a:t>
          </a:r>
          <a:endParaRPr lang="en-US" sz="1400" kern="1200"/>
        </a:p>
      </dsp:txBody>
      <dsp:txXfrm>
        <a:off x="4062017" y="2047142"/>
        <a:ext cx="1149470" cy="421097"/>
      </dsp:txXfrm>
    </dsp:sp>
    <dsp:sp modelId="{96F4EE6A-5FA9-42C6-A872-AE7DACB1E0F3}">
      <dsp:nvSpPr>
        <dsp:cNvPr id="0" name=""/>
        <dsp:cNvSpPr/>
      </dsp:nvSpPr>
      <dsp:spPr>
        <a:xfrm>
          <a:off x="4062017" y="2518531"/>
          <a:ext cx="1149470" cy="153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Create an unsupervised model that generates the optimum number of segments for the customer base</a:t>
          </a:r>
          <a:endParaRPr lang="en-US" sz="1100" kern="1200"/>
        </a:p>
      </dsp:txBody>
      <dsp:txXfrm>
        <a:off x="4062017" y="2518531"/>
        <a:ext cx="1149470" cy="1532768"/>
      </dsp:txXfrm>
    </dsp:sp>
    <dsp:sp modelId="{B9382945-CB99-4AF3-91E7-034D7C269525}">
      <dsp:nvSpPr>
        <dsp:cNvPr id="0" name=""/>
        <dsp:cNvSpPr/>
      </dsp:nvSpPr>
      <dsp:spPr>
        <a:xfrm>
          <a:off x="5412645" y="1536700"/>
          <a:ext cx="402314" cy="402314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E4D97-7624-4D2B-86CA-760BB9219CAE}">
      <dsp:nvSpPr>
        <dsp:cNvPr id="0" name=""/>
        <dsp:cNvSpPr/>
      </dsp:nvSpPr>
      <dsp:spPr>
        <a:xfrm>
          <a:off x="5412645" y="2047142"/>
          <a:ext cx="1149470" cy="421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Success Criteria</a:t>
          </a:r>
          <a:endParaRPr lang="en-US" sz="1400" kern="1200"/>
        </a:p>
      </dsp:txBody>
      <dsp:txXfrm>
        <a:off x="5412645" y="2047142"/>
        <a:ext cx="1149470" cy="421097"/>
      </dsp:txXfrm>
    </dsp:sp>
    <dsp:sp modelId="{BAC241D8-7D24-48D7-B702-F56BDA30D6D9}">
      <dsp:nvSpPr>
        <dsp:cNvPr id="0" name=""/>
        <dsp:cNvSpPr/>
      </dsp:nvSpPr>
      <dsp:spPr>
        <a:xfrm>
          <a:off x="5412645" y="2518531"/>
          <a:ext cx="1149470" cy="153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Segments generated can be interpreted and transposed into business actions</a:t>
          </a:r>
          <a:endParaRPr lang="en-US" sz="1100" kern="1200"/>
        </a:p>
      </dsp:txBody>
      <dsp:txXfrm>
        <a:off x="5412645" y="2518531"/>
        <a:ext cx="1149470" cy="15327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B9CAF-4861-4B3B-8727-464C652CC935}">
      <dsp:nvSpPr>
        <dsp:cNvPr id="0" name=""/>
        <dsp:cNvSpPr/>
      </dsp:nvSpPr>
      <dsp:spPr>
        <a:xfrm>
          <a:off x="1338943" y="360714"/>
          <a:ext cx="1078439" cy="1078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1E2AE-58D0-45E2-B9C1-EF8DB7F815E2}">
      <dsp:nvSpPr>
        <dsp:cNvPr id="0" name=""/>
        <dsp:cNvSpPr/>
      </dsp:nvSpPr>
      <dsp:spPr>
        <a:xfrm>
          <a:off x="679897" y="1774433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Data Overview</a:t>
          </a:r>
          <a:endParaRPr lang="en-US" sz="2400" kern="1200"/>
        </a:p>
      </dsp:txBody>
      <dsp:txXfrm>
        <a:off x="679897" y="1774433"/>
        <a:ext cx="2396531" cy="720000"/>
      </dsp:txXfrm>
    </dsp:sp>
    <dsp:sp modelId="{BAFB412D-C477-4FFC-9B80-E543B6A3F648}">
      <dsp:nvSpPr>
        <dsp:cNvPr id="0" name=""/>
        <dsp:cNvSpPr/>
      </dsp:nvSpPr>
      <dsp:spPr>
        <a:xfrm>
          <a:off x="4154867" y="360714"/>
          <a:ext cx="1078439" cy="10784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62AE3-4296-4814-BB62-F70EDFF52D74}">
      <dsp:nvSpPr>
        <dsp:cNvPr id="0" name=""/>
        <dsp:cNvSpPr/>
      </dsp:nvSpPr>
      <dsp:spPr>
        <a:xfrm>
          <a:off x="3495821" y="1774433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Data Engineering</a:t>
          </a:r>
          <a:endParaRPr lang="en-US" sz="2400" kern="1200" dirty="0"/>
        </a:p>
      </dsp:txBody>
      <dsp:txXfrm>
        <a:off x="3495821" y="1774433"/>
        <a:ext cx="2396531" cy="720000"/>
      </dsp:txXfrm>
    </dsp:sp>
    <dsp:sp modelId="{9163196B-4277-4136-AAA7-3B77DC6418EB}">
      <dsp:nvSpPr>
        <dsp:cNvPr id="0" name=""/>
        <dsp:cNvSpPr/>
      </dsp:nvSpPr>
      <dsp:spPr>
        <a:xfrm>
          <a:off x="2746905" y="3093566"/>
          <a:ext cx="1078439" cy="10784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E27F6-AB9B-4641-A12C-3049AB92C403}">
      <dsp:nvSpPr>
        <dsp:cNvPr id="0" name=""/>
        <dsp:cNvSpPr/>
      </dsp:nvSpPr>
      <dsp:spPr>
        <a:xfrm>
          <a:off x="2087859" y="4507285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Data Processing</a:t>
          </a:r>
          <a:endParaRPr lang="en-US" sz="2400" kern="1200" dirty="0"/>
        </a:p>
      </dsp:txBody>
      <dsp:txXfrm>
        <a:off x="2087859" y="4507285"/>
        <a:ext cx="2396531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DC61D-0A8D-43A4-83AD-64035D87AE24}">
      <dsp:nvSpPr>
        <dsp:cNvPr id="0" name=""/>
        <dsp:cNvSpPr/>
      </dsp:nvSpPr>
      <dsp:spPr>
        <a:xfrm>
          <a:off x="1338943" y="360714"/>
          <a:ext cx="1078439" cy="1078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7F0E9-C0C2-4AD8-B5AB-EA1CF3AF4ED1}">
      <dsp:nvSpPr>
        <dsp:cNvPr id="0" name=""/>
        <dsp:cNvSpPr/>
      </dsp:nvSpPr>
      <dsp:spPr>
        <a:xfrm>
          <a:off x="336066" y="1774433"/>
          <a:ext cx="308419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Transactional KPIs</a:t>
          </a:r>
          <a:endParaRPr lang="en-US" sz="2700" kern="1200" dirty="0"/>
        </a:p>
      </dsp:txBody>
      <dsp:txXfrm>
        <a:off x="336066" y="1774433"/>
        <a:ext cx="3084191" cy="720000"/>
      </dsp:txXfrm>
    </dsp:sp>
    <dsp:sp modelId="{3913F17F-7642-43E6-BD6D-F21C47B7C225}">
      <dsp:nvSpPr>
        <dsp:cNvPr id="0" name=""/>
        <dsp:cNvSpPr/>
      </dsp:nvSpPr>
      <dsp:spPr>
        <a:xfrm>
          <a:off x="4498697" y="360714"/>
          <a:ext cx="1078439" cy="10784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EBAD7-783E-468E-A0EC-A650AAFF973A}">
      <dsp:nvSpPr>
        <dsp:cNvPr id="0" name=""/>
        <dsp:cNvSpPr/>
      </dsp:nvSpPr>
      <dsp:spPr>
        <a:xfrm>
          <a:off x="3839651" y="1774433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Customer KPIs</a:t>
          </a:r>
          <a:endParaRPr lang="en-US" sz="2700" kern="1200"/>
        </a:p>
      </dsp:txBody>
      <dsp:txXfrm>
        <a:off x="3839651" y="1774433"/>
        <a:ext cx="2396531" cy="720000"/>
      </dsp:txXfrm>
    </dsp:sp>
    <dsp:sp modelId="{C361A6E4-9A1C-49EB-8FF8-0356A8B022EA}">
      <dsp:nvSpPr>
        <dsp:cNvPr id="0" name=""/>
        <dsp:cNvSpPr/>
      </dsp:nvSpPr>
      <dsp:spPr>
        <a:xfrm>
          <a:off x="2746905" y="3093566"/>
          <a:ext cx="1078439" cy="10784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91AF0-2931-427C-A054-B30C960C14CE}">
      <dsp:nvSpPr>
        <dsp:cNvPr id="0" name=""/>
        <dsp:cNvSpPr/>
      </dsp:nvSpPr>
      <dsp:spPr>
        <a:xfrm>
          <a:off x="2087859" y="4507285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Product KPIs</a:t>
          </a:r>
          <a:endParaRPr lang="en-US" sz="2700" kern="1200"/>
        </a:p>
      </dsp:txBody>
      <dsp:txXfrm>
        <a:off x="2087859" y="4507285"/>
        <a:ext cx="2396531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06FD2-7AF7-4CB5-B4A9-46B8E592126A}">
      <dsp:nvSpPr>
        <dsp:cNvPr id="0" name=""/>
        <dsp:cNvSpPr/>
      </dsp:nvSpPr>
      <dsp:spPr>
        <a:xfrm>
          <a:off x="378035" y="1536700"/>
          <a:ext cx="403101" cy="4031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E782E-CDEF-46EA-A23C-69B34476E6D0}">
      <dsp:nvSpPr>
        <dsp:cNvPr id="0" name=""/>
        <dsp:cNvSpPr/>
      </dsp:nvSpPr>
      <dsp:spPr>
        <a:xfrm>
          <a:off x="3726" y="2047929"/>
          <a:ext cx="1151718" cy="631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Monthly Revenue</a:t>
          </a:r>
        </a:p>
      </dsp:txBody>
      <dsp:txXfrm>
        <a:off x="3726" y="2047929"/>
        <a:ext cx="1151718" cy="631645"/>
      </dsp:txXfrm>
    </dsp:sp>
    <dsp:sp modelId="{3C32A7F8-03CD-49E3-9AA1-609E6E8823DC}">
      <dsp:nvSpPr>
        <dsp:cNvPr id="0" name=""/>
        <dsp:cNvSpPr/>
      </dsp:nvSpPr>
      <dsp:spPr>
        <a:xfrm>
          <a:off x="3726" y="2729867"/>
          <a:ext cx="1151718" cy="1321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A5F50-216D-425E-AA31-DABD8AAF415A}">
      <dsp:nvSpPr>
        <dsp:cNvPr id="0" name=""/>
        <dsp:cNvSpPr/>
      </dsp:nvSpPr>
      <dsp:spPr>
        <a:xfrm>
          <a:off x="1731304" y="1536700"/>
          <a:ext cx="403101" cy="4031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14948-A468-4249-B795-268FB50679BE}">
      <dsp:nvSpPr>
        <dsp:cNvPr id="0" name=""/>
        <dsp:cNvSpPr/>
      </dsp:nvSpPr>
      <dsp:spPr>
        <a:xfrm>
          <a:off x="1356996" y="2047929"/>
          <a:ext cx="1151718" cy="631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Monthly Revenue Growth</a:t>
          </a:r>
        </a:p>
      </dsp:txBody>
      <dsp:txXfrm>
        <a:off x="1356996" y="2047929"/>
        <a:ext cx="1151718" cy="631645"/>
      </dsp:txXfrm>
    </dsp:sp>
    <dsp:sp modelId="{B2CC185E-E066-42EA-8ED3-3893FAE783C5}">
      <dsp:nvSpPr>
        <dsp:cNvPr id="0" name=""/>
        <dsp:cNvSpPr/>
      </dsp:nvSpPr>
      <dsp:spPr>
        <a:xfrm>
          <a:off x="1356996" y="2729867"/>
          <a:ext cx="1151718" cy="1321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134FC-EBF3-4367-84A6-84C8ED9114AF}">
      <dsp:nvSpPr>
        <dsp:cNvPr id="0" name=""/>
        <dsp:cNvSpPr/>
      </dsp:nvSpPr>
      <dsp:spPr>
        <a:xfrm>
          <a:off x="3084574" y="1536700"/>
          <a:ext cx="403101" cy="4031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C5544-305C-4334-878E-0382DD9BB6C0}">
      <dsp:nvSpPr>
        <dsp:cNvPr id="0" name=""/>
        <dsp:cNvSpPr/>
      </dsp:nvSpPr>
      <dsp:spPr>
        <a:xfrm>
          <a:off x="2710265" y="2047929"/>
          <a:ext cx="1151718" cy="631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Active Customers</a:t>
          </a:r>
        </a:p>
      </dsp:txBody>
      <dsp:txXfrm>
        <a:off x="2710265" y="2047929"/>
        <a:ext cx="1151718" cy="631645"/>
      </dsp:txXfrm>
    </dsp:sp>
    <dsp:sp modelId="{2B344CF3-1EF2-470F-85FD-170E73C159CA}">
      <dsp:nvSpPr>
        <dsp:cNvPr id="0" name=""/>
        <dsp:cNvSpPr/>
      </dsp:nvSpPr>
      <dsp:spPr>
        <a:xfrm>
          <a:off x="2710265" y="2729867"/>
          <a:ext cx="1151718" cy="1321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C6BA94-40BE-4F28-9806-18B21F3404FF}">
      <dsp:nvSpPr>
        <dsp:cNvPr id="0" name=""/>
        <dsp:cNvSpPr/>
      </dsp:nvSpPr>
      <dsp:spPr>
        <a:xfrm>
          <a:off x="4437843" y="1536700"/>
          <a:ext cx="403101" cy="4031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0CD6E-6739-407F-AB07-B1126169FD7A}">
      <dsp:nvSpPr>
        <dsp:cNvPr id="0" name=""/>
        <dsp:cNvSpPr/>
      </dsp:nvSpPr>
      <dsp:spPr>
        <a:xfrm>
          <a:off x="4063535" y="2047929"/>
          <a:ext cx="1151718" cy="631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Monthly Order Count</a:t>
          </a:r>
        </a:p>
      </dsp:txBody>
      <dsp:txXfrm>
        <a:off x="4063535" y="2047929"/>
        <a:ext cx="1151718" cy="631645"/>
      </dsp:txXfrm>
    </dsp:sp>
    <dsp:sp modelId="{10932EEF-A402-41A1-9C38-1A94A57E43C2}">
      <dsp:nvSpPr>
        <dsp:cNvPr id="0" name=""/>
        <dsp:cNvSpPr/>
      </dsp:nvSpPr>
      <dsp:spPr>
        <a:xfrm>
          <a:off x="4063535" y="2729867"/>
          <a:ext cx="1151718" cy="1321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4E2CC-66DF-45AB-91F5-F9F1B397B54D}">
      <dsp:nvSpPr>
        <dsp:cNvPr id="0" name=""/>
        <dsp:cNvSpPr/>
      </dsp:nvSpPr>
      <dsp:spPr>
        <a:xfrm>
          <a:off x="5791113" y="1536700"/>
          <a:ext cx="403101" cy="4031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D2198-C11B-4BD7-8A9D-5BA02226B2E3}">
      <dsp:nvSpPr>
        <dsp:cNvPr id="0" name=""/>
        <dsp:cNvSpPr/>
      </dsp:nvSpPr>
      <dsp:spPr>
        <a:xfrm>
          <a:off x="5416804" y="2047929"/>
          <a:ext cx="1151718" cy="631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Average revenue per order</a:t>
          </a:r>
        </a:p>
      </dsp:txBody>
      <dsp:txXfrm>
        <a:off x="5416804" y="2047929"/>
        <a:ext cx="1151718" cy="631645"/>
      </dsp:txXfrm>
    </dsp:sp>
    <dsp:sp modelId="{2953A6CF-F634-4F19-89FE-6F9249CAE1AA}">
      <dsp:nvSpPr>
        <dsp:cNvPr id="0" name=""/>
        <dsp:cNvSpPr/>
      </dsp:nvSpPr>
      <dsp:spPr>
        <a:xfrm>
          <a:off x="5416804" y="2729867"/>
          <a:ext cx="1151718" cy="1321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1EE2C-E527-4C83-8929-932068094ACD}">
      <dsp:nvSpPr>
        <dsp:cNvPr id="0" name=""/>
        <dsp:cNvSpPr/>
      </dsp:nvSpPr>
      <dsp:spPr>
        <a:xfrm>
          <a:off x="1338943" y="360714"/>
          <a:ext cx="1078439" cy="1078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9EE47-EB8E-4126-B5EC-98BB56DF4FDD}">
      <dsp:nvSpPr>
        <dsp:cNvPr id="0" name=""/>
        <dsp:cNvSpPr/>
      </dsp:nvSpPr>
      <dsp:spPr>
        <a:xfrm>
          <a:off x="679897" y="1774433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RFM Analysis</a:t>
          </a:r>
        </a:p>
      </dsp:txBody>
      <dsp:txXfrm>
        <a:off x="679897" y="1774433"/>
        <a:ext cx="2396531" cy="720000"/>
      </dsp:txXfrm>
    </dsp:sp>
    <dsp:sp modelId="{EBD08075-AC0C-4644-B48D-B3C43C69D0BD}">
      <dsp:nvSpPr>
        <dsp:cNvPr id="0" name=""/>
        <dsp:cNvSpPr/>
      </dsp:nvSpPr>
      <dsp:spPr>
        <a:xfrm>
          <a:off x="4154867" y="360714"/>
          <a:ext cx="1078439" cy="10784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CADDD-BD39-4361-A7CD-93F9ECD2709D}">
      <dsp:nvSpPr>
        <dsp:cNvPr id="0" name=""/>
        <dsp:cNvSpPr/>
      </dsp:nvSpPr>
      <dsp:spPr>
        <a:xfrm>
          <a:off x="3495821" y="1774433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K-Means Clustering</a:t>
          </a:r>
          <a:endParaRPr lang="en-US" sz="2100" kern="1200"/>
        </a:p>
      </dsp:txBody>
      <dsp:txXfrm>
        <a:off x="3495821" y="1774433"/>
        <a:ext cx="2396531" cy="720000"/>
      </dsp:txXfrm>
    </dsp:sp>
    <dsp:sp modelId="{0015AE86-8F28-4428-8DD4-88FDB317F749}">
      <dsp:nvSpPr>
        <dsp:cNvPr id="0" name=""/>
        <dsp:cNvSpPr/>
      </dsp:nvSpPr>
      <dsp:spPr>
        <a:xfrm>
          <a:off x="1338943" y="3093566"/>
          <a:ext cx="1078439" cy="10784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F1CF4-ABE5-4ADD-9696-D86B8B632BD4}">
      <dsp:nvSpPr>
        <dsp:cNvPr id="0" name=""/>
        <dsp:cNvSpPr/>
      </dsp:nvSpPr>
      <dsp:spPr>
        <a:xfrm>
          <a:off x="679897" y="4507285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Optimization &amp; Metrics</a:t>
          </a:r>
          <a:endParaRPr lang="en-US" sz="2100" kern="1200"/>
        </a:p>
      </dsp:txBody>
      <dsp:txXfrm>
        <a:off x="679897" y="4507285"/>
        <a:ext cx="2396531" cy="720000"/>
      </dsp:txXfrm>
    </dsp:sp>
    <dsp:sp modelId="{3D339A26-304E-4B5D-B2E8-130764A71717}">
      <dsp:nvSpPr>
        <dsp:cNvPr id="0" name=""/>
        <dsp:cNvSpPr/>
      </dsp:nvSpPr>
      <dsp:spPr>
        <a:xfrm>
          <a:off x="4154867" y="3093566"/>
          <a:ext cx="1078439" cy="10784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69A39-E18C-463C-BC77-06D1303A469D}">
      <dsp:nvSpPr>
        <dsp:cNvPr id="0" name=""/>
        <dsp:cNvSpPr/>
      </dsp:nvSpPr>
      <dsp:spPr>
        <a:xfrm>
          <a:off x="3495821" y="4507285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Segments Mapping &amp; Business Actions</a:t>
          </a:r>
        </a:p>
      </dsp:txBody>
      <dsp:txXfrm>
        <a:off x="3495821" y="4507285"/>
        <a:ext cx="2396531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ECF3A-7AAE-42BE-ADDC-41F35918486B}">
      <dsp:nvSpPr>
        <dsp:cNvPr id="0" name=""/>
        <dsp:cNvSpPr/>
      </dsp:nvSpPr>
      <dsp:spPr>
        <a:xfrm>
          <a:off x="1338943" y="360714"/>
          <a:ext cx="1078439" cy="1078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0F5BA-2970-4BB3-86CB-3741831D0858}">
      <dsp:nvSpPr>
        <dsp:cNvPr id="0" name=""/>
        <dsp:cNvSpPr/>
      </dsp:nvSpPr>
      <dsp:spPr>
        <a:xfrm>
          <a:off x="679897" y="1774433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Recency - Given a current or specific date in the past, when was the last time that the customer made a transaction</a:t>
          </a:r>
        </a:p>
      </dsp:txBody>
      <dsp:txXfrm>
        <a:off x="679897" y="1774433"/>
        <a:ext cx="2396531" cy="720000"/>
      </dsp:txXfrm>
    </dsp:sp>
    <dsp:sp modelId="{0864E1E3-682F-495F-A33C-3D8F8A0B3FAC}">
      <dsp:nvSpPr>
        <dsp:cNvPr id="0" name=""/>
        <dsp:cNvSpPr/>
      </dsp:nvSpPr>
      <dsp:spPr>
        <a:xfrm>
          <a:off x="4154867" y="360714"/>
          <a:ext cx="1078439" cy="10784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5099C-89B5-4F41-81D5-F19AFBC692B8}">
      <dsp:nvSpPr>
        <dsp:cNvPr id="0" name=""/>
        <dsp:cNvSpPr/>
      </dsp:nvSpPr>
      <dsp:spPr>
        <a:xfrm>
          <a:off x="3495821" y="1774433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Frequency - Given a specific time window, how many transactions did the customer do during that window</a:t>
          </a:r>
        </a:p>
      </dsp:txBody>
      <dsp:txXfrm>
        <a:off x="3495821" y="1774433"/>
        <a:ext cx="2396531" cy="720000"/>
      </dsp:txXfrm>
    </dsp:sp>
    <dsp:sp modelId="{5FBB44F6-4D57-4BA9-BFE9-ED6BEEA04623}">
      <dsp:nvSpPr>
        <dsp:cNvPr id="0" name=""/>
        <dsp:cNvSpPr/>
      </dsp:nvSpPr>
      <dsp:spPr>
        <a:xfrm>
          <a:off x="2746905" y="3093566"/>
          <a:ext cx="1078439" cy="10784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D708D-E831-4F04-A5DB-03B7570120BE}">
      <dsp:nvSpPr>
        <dsp:cNvPr id="0" name=""/>
        <dsp:cNvSpPr/>
      </dsp:nvSpPr>
      <dsp:spPr>
        <a:xfrm>
          <a:off x="2087859" y="4507285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Monetary Value or Revenue - Given a specific window, how much did the customer spend</a:t>
          </a:r>
        </a:p>
      </dsp:txBody>
      <dsp:txXfrm>
        <a:off x="2087859" y="4507285"/>
        <a:ext cx="2396531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7407B-4378-45D1-AD6F-830D203EFBEB}">
      <dsp:nvSpPr>
        <dsp:cNvPr id="0" name=""/>
        <dsp:cNvSpPr/>
      </dsp:nvSpPr>
      <dsp:spPr>
        <a:xfrm>
          <a:off x="982898" y="1536700"/>
          <a:ext cx="1057218" cy="1057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3129C-EDDA-411A-9FFA-97AF08499504}">
      <dsp:nvSpPr>
        <dsp:cNvPr id="0" name=""/>
        <dsp:cNvSpPr/>
      </dsp:nvSpPr>
      <dsp:spPr>
        <a:xfrm>
          <a:off x="1195" y="2702046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Initial 3 Segment approach</a:t>
          </a:r>
        </a:p>
      </dsp:txBody>
      <dsp:txXfrm>
        <a:off x="1195" y="2702046"/>
        <a:ext cx="3020625" cy="453093"/>
      </dsp:txXfrm>
    </dsp:sp>
    <dsp:sp modelId="{36D827D2-4287-461B-83E2-BD30573911EA}">
      <dsp:nvSpPr>
        <dsp:cNvPr id="0" name=""/>
        <dsp:cNvSpPr/>
      </dsp:nvSpPr>
      <dsp:spPr>
        <a:xfrm>
          <a:off x="1195" y="3205432"/>
          <a:ext cx="3020625" cy="845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Low value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Mid value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High value</a:t>
          </a:r>
        </a:p>
      </dsp:txBody>
      <dsp:txXfrm>
        <a:off x="1195" y="3205432"/>
        <a:ext cx="3020625" cy="845867"/>
      </dsp:txXfrm>
    </dsp:sp>
    <dsp:sp modelId="{0A14BC8F-A4DC-48DD-A6DA-214EA8756C19}">
      <dsp:nvSpPr>
        <dsp:cNvPr id="0" name=""/>
        <dsp:cNvSpPr/>
      </dsp:nvSpPr>
      <dsp:spPr>
        <a:xfrm>
          <a:off x="4532132" y="1536700"/>
          <a:ext cx="1057218" cy="1057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54B46-DA82-4899-8C7D-189F326EFB55}">
      <dsp:nvSpPr>
        <dsp:cNvPr id="0" name=""/>
        <dsp:cNvSpPr/>
      </dsp:nvSpPr>
      <dsp:spPr>
        <a:xfrm>
          <a:off x="3550429" y="2702046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Optimal 8 Segments Approach</a:t>
          </a:r>
        </a:p>
      </dsp:txBody>
      <dsp:txXfrm>
        <a:off x="3550429" y="2702046"/>
        <a:ext cx="3020625" cy="453093"/>
      </dsp:txXfrm>
    </dsp:sp>
    <dsp:sp modelId="{87674E8E-09E9-4F5C-B1BE-E66000611EDA}">
      <dsp:nvSpPr>
        <dsp:cNvPr id="0" name=""/>
        <dsp:cNvSpPr/>
      </dsp:nvSpPr>
      <dsp:spPr>
        <a:xfrm>
          <a:off x="3550429" y="3205432"/>
          <a:ext cx="3020625" cy="845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Low Segment: 0-2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Mid Segment: 3-5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High Segment: 6-8</a:t>
          </a:r>
        </a:p>
      </dsp:txBody>
      <dsp:txXfrm>
        <a:off x="3550429" y="3205432"/>
        <a:ext cx="3020625" cy="8458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700BF-30F9-445D-A8C7-B745647A9334}">
      <dsp:nvSpPr>
        <dsp:cNvPr id="0" name=""/>
        <dsp:cNvSpPr/>
      </dsp:nvSpPr>
      <dsp:spPr>
        <a:xfrm>
          <a:off x="637804" y="1536700"/>
          <a:ext cx="686601" cy="686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E000E-43F0-41B7-BD63-4237D9426BB5}">
      <dsp:nvSpPr>
        <dsp:cNvPr id="0" name=""/>
        <dsp:cNvSpPr/>
      </dsp:nvSpPr>
      <dsp:spPr>
        <a:xfrm>
          <a:off x="246" y="2331429"/>
          <a:ext cx="1961718" cy="294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High Value:</a:t>
          </a:r>
        </a:p>
      </dsp:txBody>
      <dsp:txXfrm>
        <a:off x="246" y="2331429"/>
        <a:ext cx="1961718" cy="294257"/>
      </dsp:txXfrm>
    </dsp:sp>
    <dsp:sp modelId="{BFD06077-7011-45C2-AC24-0CAE5793F7FF}">
      <dsp:nvSpPr>
        <dsp:cNvPr id="0" name=""/>
        <dsp:cNvSpPr/>
      </dsp:nvSpPr>
      <dsp:spPr>
        <a:xfrm>
          <a:off x="246" y="2675979"/>
          <a:ext cx="1961718" cy="1375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Improve Retention of these customers as they are the most valuable asset</a:t>
          </a:r>
        </a:p>
      </dsp:txBody>
      <dsp:txXfrm>
        <a:off x="246" y="2675979"/>
        <a:ext cx="1961718" cy="1375320"/>
      </dsp:txXfrm>
    </dsp:sp>
    <dsp:sp modelId="{8295C5DF-C1A3-4895-B5B3-06DC8E92B037}">
      <dsp:nvSpPr>
        <dsp:cNvPr id="0" name=""/>
        <dsp:cNvSpPr/>
      </dsp:nvSpPr>
      <dsp:spPr>
        <a:xfrm>
          <a:off x="2942824" y="1536700"/>
          <a:ext cx="686601" cy="686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31DA-8A4A-43C7-BA7D-05EBD47FE754}">
      <dsp:nvSpPr>
        <dsp:cNvPr id="0" name=""/>
        <dsp:cNvSpPr/>
      </dsp:nvSpPr>
      <dsp:spPr>
        <a:xfrm>
          <a:off x="2305265" y="2331429"/>
          <a:ext cx="1961718" cy="294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Mid Value:</a:t>
          </a:r>
        </a:p>
      </dsp:txBody>
      <dsp:txXfrm>
        <a:off x="2305265" y="2331429"/>
        <a:ext cx="1961718" cy="294257"/>
      </dsp:txXfrm>
    </dsp:sp>
    <dsp:sp modelId="{FB44027F-A6A2-4224-A079-3FC41D91B694}">
      <dsp:nvSpPr>
        <dsp:cNvPr id="0" name=""/>
        <dsp:cNvSpPr/>
      </dsp:nvSpPr>
      <dsp:spPr>
        <a:xfrm>
          <a:off x="2305265" y="2675979"/>
          <a:ext cx="1961718" cy="1375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Increase Retention and Frequency and bring them closer to the brand and the product so eventually they become High Value</a:t>
          </a:r>
        </a:p>
      </dsp:txBody>
      <dsp:txXfrm>
        <a:off x="2305265" y="2675979"/>
        <a:ext cx="1961718" cy="1375320"/>
      </dsp:txXfrm>
    </dsp:sp>
    <dsp:sp modelId="{4C15CEE6-5126-4657-9B6C-9FC81795C103}">
      <dsp:nvSpPr>
        <dsp:cNvPr id="0" name=""/>
        <dsp:cNvSpPr/>
      </dsp:nvSpPr>
      <dsp:spPr>
        <a:xfrm>
          <a:off x="5247843" y="1536700"/>
          <a:ext cx="686601" cy="686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08796-54D1-4EA6-AA8A-71DEB284E355}">
      <dsp:nvSpPr>
        <dsp:cNvPr id="0" name=""/>
        <dsp:cNvSpPr/>
      </dsp:nvSpPr>
      <dsp:spPr>
        <a:xfrm>
          <a:off x="4610285" y="2331429"/>
          <a:ext cx="1961718" cy="294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Low Value:</a:t>
          </a:r>
        </a:p>
      </dsp:txBody>
      <dsp:txXfrm>
        <a:off x="4610285" y="2331429"/>
        <a:ext cx="1961718" cy="294257"/>
      </dsp:txXfrm>
    </dsp:sp>
    <dsp:sp modelId="{F3C3FD98-AB23-4024-9C97-982BBB9D0BA6}">
      <dsp:nvSpPr>
        <dsp:cNvPr id="0" name=""/>
        <dsp:cNvSpPr/>
      </dsp:nvSpPr>
      <dsp:spPr>
        <a:xfrm>
          <a:off x="4610285" y="2675979"/>
          <a:ext cx="1961718" cy="1375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Increase Frequency and understand if there are any potential issues around the product or service</a:t>
          </a:r>
        </a:p>
      </dsp:txBody>
      <dsp:txXfrm>
        <a:off x="4610285" y="2675979"/>
        <a:ext cx="1961718" cy="13753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F2F1E-0607-4E21-B157-515AD3F02F1C}">
      <dsp:nvSpPr>
        <dsp:cNvPr id="0" name=""/>
        <dsp:cNvSpPr/>
      </dsp:nvSpPr>
      <dsp:spPr>
        <a:xfrm>
          <a:off x="400368" y="1114661"/>
          <a:ext cx="653378" cy="6533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A66BB-BE2D-40C7-9795-C0107D41963B}">
      <dsp:nvSpPr>
        <dsp:cNvPr id="0" name=""/>
        <dsp:cNvSpPr/>
      </dsp:nvSpPr>
      <dsp:spPr>
        <a:xfrm>
          <a:off x="1081" y="2031724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Review &amp; Understanding</a:t>
          </a:r>
        </a:p>
      </dsp:txBody>
      <dsp:txXfrm>
        <a:off x="1081" y="2031724"/>
        <a:ext cx="1451953" cy="580781"/>
      </dsp:txXfrm>
    </dsp:sp>
    <dsp:sp modelId="{E7E225C4-3D70-46DC-A734-1C41E47054E6}">
      <dsp:nvSpPr>
        <dsp:cNvPr id="0" name=""/>
        <dsp:cNvSpPr/>
      </dsp:nvSpPr>
      <dsp:spPr>
        <a:xfrm>
          <a:off x="2106413" y="1114661"/>
          <a:ext cx="653378" cy="6533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5CCD6-BAFB-4902-A517-1182BB853B79}">
      <dsp:nvSpPr>
        <dsp:cNvPr id="0" name=""/>
        <dsp:cNvSpPr/>
      </dsp:nvSpPr>
      <dsp:spPr>
        <a:xfrm>
          <a:off x="1707125" y="2031724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Feature Engineering &amp; Processing</a:t>
          </a:r>
        </a:p>
      </dsp:txBody>
      <dsp:txXfrm>
        <a:off x="1707125" y="2031724"/>
        <a:ext cx="1451953" cy="580781"/>
      </dsp:txXfrm>
    </dsp:sp>
    <dsp:sp modelId="{81C89C41-E828-43EF-8D65-2E4CC8488370}">
      <dsp:nvSpPr>
        <dsp:cNvPr id="0" name=""/>
        <dsp:cNvSpPr/>
      </dsp:nvSpPr>
      <dsp:spPr>
        <a:xfrm>
          <a:off x="3812458" y="1114661"/>
          <a:ext cx="653378" cy="6533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9AB0A-0504-4DC3-AEF0-300551360B7B}">
      <dsp:nvSpPr>
        <dsp:cNvPr id="0" name=""/>
        <dsp:cNvSpPr/>
      </dsp:nvSpPr>
      <dsp:spPr>
        <a:xfrm>
          <a:off x="3413170" y="2031724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KPIs &amp; Visualizations</a:t>
          </a:r>
        </a:p>
      </dsp:txBody>
      <dsp:txXfrm>
        <a:off x="3413170" y="2031724"/>
        <a:ext cx="1451953" cy="580781"/>
      </dsp:txXfrm>
    </dsp:sp>
    <dsp:sp modelId="{96776542-71A9-40FB-BAE2-C73209CAF2EC}">
      <dsp:nvSpPr>
        <dsp:cNvPr id="0" name=""/>
        <dsp:cNvSpPr/>
      </dsp:nvSpPr>
      <dsp:spPr>
        <a:xfrm>
          <a:off x="5518502" y="1114661"/>
          <a:ext cx="653378" cy="6533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47D42-B10E-4510-BD60-6649778F3BFE}">
      <dsp:nvSpPr>
        <dsp:cNvPr id="0" name=""/>
        <dsp:cNvSpPr/>
      </dsp:nvSpPr>
      <dsp:spPr>
        <a:xfrm>
          <a:off x="5119215" y="2031724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RFM analysis &amp; new features</a:t>
          </a:r>
        </a:p>
      </dsp:txBody>
      <dsp:txXfrm>
        <a:off x="5119215" y="2031724"/>
        <a:ext cx="1451953" cy="580781"/>
      </dsp:txXfrm>
    </dsp:sp>
    <dsp:sp modelId="{E41209F0-590F-43E7-97FF-37329A4F5D38}">
      <dsp:nvSpPr>
        <dsp:cNvPr id="0" name=""/>
        <dsp:cNvSpPr/>
      </dsp:nvSpPr>
      <dsp:spPr>
        <a:xfrm>
          <a:off x="400368" y="2975494"/>
          <a:ext cx="653378" cy="6533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F6DFD-38E5-42A2-A1B8-8487B590354E}">
      <dsp:nvSpPr>
        <dsp:cNvPr id="0" name=""/>
        <dsp:cNvSpPr/>
      </dsp:nvSpPr>
      <dsp:spPr>
        <a:xfrm>
          <a:off x="1081" y="3892557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Unsupervised learning K-Means clustering</a:t>
          </a:r>
        </a:p>
      </dsp:txBody>
      <dsp:txXfrm>
        <a:off x="1081" y="3892557"/>
        <a:ext cx="1451953" cy="580781"/>
      </dsp:txXfrm>
    </dsp:sp>
    <dsp:sp modelId="{29532E11-025F-471D-B57F-D3F6C7B04EB3}">
      <dsp:nvSpPr>
        <dsp:cNvPr id="0" name=""/>
        <dsp:cNvSpPr/>
      </dsp:nvSpPr>
      <dsp:spPr>
        <a:xfrm>
          <a:off x="2106413" y="2975494"/>
          <a:ext cx="653378" cy="6533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BB1FA-F572-4584-855B-532A0C726EEB}">
      <dsp:nvSpPr>
        <dsp:cNvPr id="0" name=""/>
        <dsp:cNvSpPr/>
      </dsp:nvSpPr>
      <dsp:spPr>
        <a:xfrm>
          <a:off x="1707125" y="3892557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Optimization &amp; Evaluation</a:t>
          </a:r>
        </a:p>
      </dsp:txBody>
      <dsp:txXfrm>
        <a:off x="1707125" y="3892557"/>
        <a:ext cx="1451953" cy="580781"/>
      </dsp:txXfrm>
    </dsp:sp>
    <dsp:sp modelId="{58E604B9-D5F7-4A35-BB9A-8170F1EEE5D3}">
      <dsp:nvSpPr>
        <dsp:cNvPr id="0" name=""/>
        <dsp:cNvSpPr/>
      </dsp:nvSpPr>
      <dsp:spPr>
        <a:xfrm>
          <a:off x="3812458" y="2975494"/>
          <a:ext cx="653378" cy="65337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B6BF8-6931-4D05-BE43-3E4467813B50}">
      <dsp:nvSpPr>
        <dsp:cNvPr id="0" name=""/>
        <dsp:cNvSpPr/>
      </dsp:nvSpPr>
      <dsp:spPr>
        <a:xfrm>
          <a:off x="3413170" y="3892557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Business Actions &amp; Segments Mapping</a:t>
          </a:r>
        </a:p>
      </dsp:txBody>
      <dsp:txXfrm>
        <a:off x="3413170" y="3892557"/>
        <a:ext cx="1451953" cy="580781"/>
      </dsp:txXfrm>
    </dsp:sp>
    <dsp:sp modelId="{B01704EA-94C0-4AEB-AB9E-1DEFFC62E47F}">
      <dsp:nvSpPr>
        <dsp:cNvPr id="0" name=""/>
        <dsp:cNvSpPr/>
      </dsp:nvSpPr>
      <dsp:spPr>
        <a:xfrm>
          <a:off x="5518502" y="2975494"/>
          <a:ext cx="653378" cy="65337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9378E-0AA2-4D03-92D6-497F54C3ECF9}">
      <dsp:nvSpPr>
        <dsp:cNvPr id="0" name=""/>
        <dsp:cNvSpPr/>
      </dsp:nvSpPr>
      <dsp:spPr>
        <a:xfrm>
          <a:off x="5119215" y="3892557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Next Steps</a:t>
          </a:r>
        </a:p>
      </dsp:txBody>
      <dsp:txXfrm>
        <a:off x="5119215" y="3892557"/>
        <a:ext cx="1451953" cy="580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45F-FEDC-4BC9-A21D-E9F3FAF02750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8FAA0E0-AA26-48B7-88EA-E29CE36F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57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45F-FEDC-4BC9-A21D-E9F3FAF02750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0E0-AA26-48B7-88EA-E29CE36F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98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45F-FEDC-4BC9-A21D-E9F3FAF02750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0E0-AA26-48B7-88EA-E29CE36F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70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45F-FEDC-4BC9-A21D-E9F3FAF02750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0E0-AA26-48B7-88EA-E29CE36F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12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59552" y="0"/>
            <a:ext cx="6632448" cy="685799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515" y="938784"/>
            <a:ext cx="3743037" cy="5148072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2DE45F-FEDC-4BC9-A21D-E9F3FAF02750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616983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8FAA0E0-AA26-48B7-88EA-E29CE36F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8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45F-FEDC-4BC9-A21D-E9F3FAF02750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0E0-AA26-48B7-88EA-E29CE36F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73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45F-FEDC-4BC9-A21D-E9F3FAF02750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0E0-AA26-48B7-88EA-E29CE36F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1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45F-FEDC-4BC9-A21D-E9F3FAF02750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0E0-AA26-48B7-88EA-E29CE36F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45F-FEDC-4BC9-A21D-E9F3FAF02750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0E0-AA26-48B7-88EA-E29CE36F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90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45F-FEDC-4BC9-A21D-E9F3FAF02750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0E0-AA26-48B7-88EA-E29CE36F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9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45F-FEDC-4BC9-A21D-E9F3FAF02750}" type="datetimeFigureOut">
              <a:rPr lang="en-GB" smtClean="0"/>
              <a:t>24/02/2020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0E0-AA26-48B7-88EA-E29CE36F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15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2DE45F-FEDC-4BC9-A21D-E9F3FAF02750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8FAA0E0-AA26-48B7-88EA-E29CE36F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54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microsoft.com/office/2007/relationships/hdphoto" Target="../media/hdphoto2.wdp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11" Type="http://schemas.openxmlformats.org/officeDocument/2006/relationships/image" Target="../media/image3.png"/><Relationship Id="rId5" Type="http://schemas.openxmlformats.org/officeDocument/2006/relationships/diagramData" Target="../diagrams/data4.xml"/><Relationship Id="rId10" Type="http://schemas.openxmlformats.org/officeDocument/2006/relationships/image" Target="../media/image49.png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.png"/><Relationship Id="rId9" Type="http://schemas.microsoft.com/office/2007/relationships/diagramDrawing" Target="../diagrams/drawing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Data" Target="../diagrams/data6.xml"/><Relationship Id="rId5" Type="http://schemas.openxmlformats.org/officeDocument/2006/relationships/image" Target="../media/image2.png"/><Relationship Id="rId10" Type="http://schemas.microsoft.com/office/2007/relationships/diagramDrawing" Target="../diagrams/drawing6.xml"/><Relationship Id="rId4" Type="http://schemas.microsoft.com/office/2007/relationships/hdphoto" Target="../media/hdphoto2.wdp"/><Relationship Id="rId9" Type="http://schemas.openxmlformats.org/officeDocument/2006/relationships/diagramColors" Target="../diagrams/colors6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2.png"/><Relationship Id="rId9" Type="http://schemas.microsoft.com/office/2007/relationships/diagramDrawing" Target="../diagrams/drawing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2.png"/><Relationship Id="rId9" Type="http://schemas.microsoft.com/office/2007/relationships/diagramDrawing" Target="../diagrams/drawing8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2.png"/><Relationship Id="rId9" Type="http://schemas.microsoft.com/office/2007/relationships/diagramDrawing" Target="../diagrams/drawing9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68569-5902-4DCB-9B2D-08E176254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59" y="1110054"/>
            <a:ext cx="6725821" cy="4580300"/>
          </a:xfrm>
        </p:spPr>
        <p:txBody>
          <a:bodyPr>
            <a:normAutofit/>
          </a:bodyPr>
          <a:lstStyle/>
          <a:p>
            <a:pPr algn="r"/>
            <a:r>
              <a:rPr lang="en-GB" sz="5400" dirty="0"/>
              <a:t>Customer Segmentation </a:t>
            </a:r>
            <a:br>
              <a:rPr lang="en-GB" sz="8800" dirty="0"/>
            </a:br>
            <a:r>
              <a:rPr lang="en-GB" sz="2800" dirty="0"/>
              <a:t>using RFM Clustering</a:t>
            </a:r>
            <a:endParaRPr lang="en-GB" sz="8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DED51-4320-4048-BE78-25C6D8AE8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1947" y="1678210"/>
            <a:ext cx="2989007" cy="3443988"/>
          </a:xfrm>
        </p:spPr>
        <p:txBody>
          <a:bodyPr anchor="ctr">
            <a:norm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Evangelos Tzimopoulos</a:t>
            </a:r>
          </a:p>
          <a:p>
            <a:endParaRPr lang="en-GB" sz="2000">
              <a:solidFill>
                <a:srgbClr val="000000"/>
              </a:solidFill>
            </a:endParaRPr>
          </a:p>
          <a:p>
            <a:r>
              <a:rPr lang="en-GB" sz="2000">
                <a:solidFill>
                  <a:srgbClr val="000000"/>
                </a:solidFill>
              </a:rPr>
              <a:t>London,  Feb 2020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4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3200"/>
              <a:t>Pre-processing &amp; Analysis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ECB38D-7CEE-4C3E-96DB-FC348E62D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35" y="484632"/>
            <a:ext cx="2779986" cy="32715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8D71-0D20-4E6E-9A1A-BBC1417D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GB" sz="1600" dirty="0"/>
              <a:t>Masks implementing Business Rules</a:t>
            </a:r>
          </a:p>
          <a:p>
            <a:r>
              <a:rPr lang="en-GB" sz="1600" dirty="0"/>
              <a:t>Active population derivation</a:t>
            </a:r>
          </a:p>
          <a:p>
            <a:endParaRPr lang="en-GB" sz="16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E98DE419-4091-4F5B-9363-EE895476E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3499" y="3329940"/>
            <a:ext cx="3551197" cy="282752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AE7FA90-B1CE-4C77-ACE1-6D8BAE744F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3498" y="509461"/>
            <a:ext cx="3551197" cy="266604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AEB1387-5208-4220-A9A7-93FB8BA10E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335" y="3875842"/>
            <a:ext cx="2779986" cy="2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3200" dirty="0"/>
              <a:t>Pre-processing &amp;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53A12-17C3-4C93-B26B-670F09A7C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78" y="3428999"/>
            <a:ext cx="6361433" cy="30852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8D71-0D20-4E6E-9A1A-BBC1417D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Visualising features: </a:t>
            </a:r>
          </a:p>
          <a:p>
            <a:r>
              <a:rPr lang="en-GB" sz="1600" dirty="0"/>
              <a:t>Countries</a:t>
            </a:r>
          </a:p>
          <a:p>
            <a:r>
              <a:rPr lang="en-GB" sz="1600" dirty="0"/>
              <a:t>Number of Products per invoice</a:t>
            </a:r>
          </a:p>
          <a:p>
            <a:endParaRPr lang="en-GB" sz="1600" dirty="0"/>
          </a:p>
          <a:p>
            <a:endParaRPr lang="en-GB" sz="16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4F7C0664-3A1A-44EB-B13D-6739BDE5F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913" y="183689"/>
            <a:ext cx="6691361" cy="32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itle 13">
            <a:extLst>
              <a:ext uri="{FF2B5EF4-FFF2-40B4-BE49-F238E27FC236}">
                <a16:creationId xmlns:a16="http://schemas.microsoft.com/office/drawing/2014/main" id="{D321FEDD-0E56-4421-8A24-6E938589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110054"/>
            <a:ext cx="6558608" cy="458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Coming up next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6AF09B-D447-443F-A92F-E9F9D7EA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1947" y="1678210"/>
            <a:ext cx="3179219" cy="344398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Project Overview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Exploratory Data Analysis (EDA)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chemeClr val="accent2"/>
                </a:solidFill>
              </a:rPr>
              <a:t>Key Performance Indicators (KPIs) 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Modelling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Summary</a:t>
            </a:r>
          </a:p>
          <a:p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91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4000" dirty="0"/>
              <a:t>Key</a:t>
            </a:r>
            <a:br>
              <a:rPr lang="en-GB" sz="4000" dirty="0"/>
            </a:br>
            <a:r>
              <a:rPr lang="en-GB" sz="4000" dirty="0"/>
              <a:t>Performance</a:t>
            </a:r>
            <a:br>
              <a:rPr lang="en-GB" sz="4000" dirty="0"/>
            </a:br>
            <a:r>
              <a:rPr lang="en-GB" sz="4000" dirty="0"/>
              <a:t>Indicators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64" name="Content Placeholder 2">
            <a:extLst>
              <a:ext uri="{FF2B5EF4-FFF2-40B4-BE49-F238E27FC236}">
                <a16:creationId xmlns:a16="http://schemas.microsoft.com/office/drawing/2014/main" id="{335CFA1B-1D6F-497D-A421-B93CEC3ED1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361060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3322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96A3F54-935F-4905-9D45-C52542DAA8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526730"/>
              </p:ext>
            </p:extLst>
          </p:nvPr>
        </p:nvGraphicFramePr>
        <p:xfrm>
          <a:off x="622300" y="-667702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0C00A3B-B3C6-4D0D-BAA9-3F46873FD3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887" y="2309178"/>
            <a:ext cx="6315075" cy="3895725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9E10C370-4A9E-4506-A0EA-DF4DE13FD8FB}"/>
              </a:ext>
            </a:extLst>
          </p:cNvPr>
          <p:cNvSpPr txBox="1">
            <a:spLocks/>
          </p:cNvSpPr>
          <p:nvPr/>
        </p:nvSpPr>
        <p:spPr>
          <a:xfrm>
            <a:off x="8156350" y="484632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Transactional KPIs</a:t>
            </a:r>
          </a:p>
        </p:txBody>
      </p:sp>
    </p:spTree>
    <p:extLst>
      <p:ext uri="{BB962C8B-B14F-4D97-AF65-F5344CB8AC3E}">
        <p14:creationId xmlns:p14="http://schemas.microsoft.com/office/powerpoint/2010/main" val="3182126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4E3AEBC-8034-4854-84C6-48191E05D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075" y="3438524"/>
            <a:ext cx="6726706" cy="3279267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9A7DB6F9-B27A-480D-BB31-4700FD01F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964" y="149734"/>
            <a:ext cx="6489950" cy="329364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6A08D8A-5602-4EED-9637-40CC5D842658}"/>
              </a:ext>
            </a:extLst>
          </p:cNvPr>
          <p:cNvSpPr txBox="1">
            <a:spLocks/>
          </p:cNvSpPr>
          <p:nvPr/>
        </p:nvSpPr>
        <p:spPr>
          <a:xfrm>
            <a:off x="8156350" y="484632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Transactional KPIs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B6B23C2-FB8F-4C9A-A304-9078C4DB4A7A}"/>
              </a:ext>
            </a:extLst>
          </p:cNvPr>
          <p:cNvSpPr txBox="1">
            <a:spLocks/>
          </p:cNvSpPr>
          <p:nvPr/>
        </p:nvSpPr>
        <p:spPr>
          <a:xfrm>
            <a:off x="8156350" y="2156537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Revenue per month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Revenue growth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2949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2B29C55-2304-443B-AB3D-756BDE3A2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59" y="3535980"/>
            <a:ext cx="6617197" cy="3155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81441-0D40-4598-992E-A2A03C439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277" y="166518"/>
            <a:ext cx="6405180" cy="315666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6D4BD25-0A41-40C9-BCC3-F3C4D764451A}"/>
              </a:ext>
            </a:extLst>
          </p:cNvPr>
          <p:cNvSpPr txBox="1">
            <a:spLocks/>
          </p:cNvSpPr>
          <p:nvPr/>
        </p:nvSpPr>
        <p:spPr>
          <a:xfrm>
            <a:off x="8156350" y="484632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Transactional KPIs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04630A-FFAB-469D-8B46-92A7DE1D8853}"/>
              </a:ext>
            </a:extLst>
          </p:cNvPr>
          <p:cNvSpPr txBox="1">
            <a:spLocks/>
          </p:cNvSpPr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Number of orders per month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Monthly order value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1003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3ED8D97-5C1A-48BB-9011-76246AC75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83" y="1931533"/>
            <a:ext cx="7134225" cy="36480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92F9B0-6BD0-42AE-917F-3B89F70D9D7A}"/>
              </a:ext>
            </a:extLst>
          </p:cNvPr>
          <p:cNvSpPr txBox="1">
            <a:spLocks/>
          </p:cNvSpPr>
          <p:nvPr/>
        </p:nvSpPr>
        <p:spPr>
          <a:xfrm>
            <a:off x="8156350" y="484632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customer KPIs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BA52FC2-AF27-4EAE-9152-9B153C73D85E}"/>
              </a:ext>
            </a:extLst>
          </p:cNvPr>
          <p:cNvSpPr txBox="1">
            <a:spLocks/>
          </p:cNvSpPr>
          <p:nvPr/>
        </p:nvSpPr>
        <p:spPr>
          <a:xfrm>
            <a:off x="8156350" y="2156537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Active Customers</a:t>
            </a:r>
          </a:p>
        </p:txBody>
      </p:sp>
    </p:spTree>
    <p:extLst>
      <p:ext uri="{BB962C8B-B14F-4D97-AF65-F5344CB8AC3E}">
        <p14:creationId xmlns:p14="http://schemas.microsoft.com/office/powerpoint/2010/main" val="248154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322938-E231-4176-A09A-81BF4B6DC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49" y="2121408"/>
            <a:ext cx="3401651" cy="4050792"/>
          </a:xfrm>
        </p:spPr>
        <p:txBody>
          <a:bodyPr>
            <a:normAutofit/>
          </a:bodyPr>
          <a:lstStyle/>
          <a:p>
            <a:r>
              <a:rPr lang="en-GB" sz="1600" dirty="0"/>
              <a:t>New vs Existing Customers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7F9769-9C85-4CEE-ABE8-FFA200E7E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03" y="739548"/>
            <a:ext cx="1790700" cy="4752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449035-417C-4A33-9196-4D9413CF1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8803" y="739548"/>
            <a:ext cx="5686425" cy="29622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B5DA3C6-7F4A-4D88-9538-D1C2E7BC99A7}"/>
              </a:ext>
            </a:extLst>
          </p:cNvPr>
          <p:cNvSpPr txBox="1">
            <a:spLocks/>
          </p:cNvSpPr>
          <p:nvPr/>
        </p:nvSpPr>
        <p:spPr>
          <a:xfrm>
            <a:off x="8156350" y="484632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Customer KPIs</a:t>
            </a:r>
          </a:p>
        </p:txBody>
      </p:sp>
    </p:spTree>
    <p:extLst>
      <p:ext uri="{BB962C8B-B14F-4D97-AF65-F5344CB8AC3E}">
        <p14:creationId xmlns:p14="http://schemas.microsoft.com/office/powerpoint/2010/main" val="1190164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F032FA-7744-453D-BD7C-5F87FC38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49" y="2121408"/>
            <a:ext cx="3245375" cy="4050792"/>
          </a:xfrm>
        </p:spPr>
        <p:txBody>
          <a:bodyPr>
            <a:normAutofit/>
          </a:bodyPr>
          <a:lstStyle/>
          <a:p>
            <a:r>
              <a:rPr lang="en-GB" sz="1600" dirty="0"/>
              <a:t>Top selling product</a:t>
            </a:r>
          </a:p>
          <a:p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14272-F602-40D6-B618-A4F814D07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90" y="823232"/>
            <a:ext cx="7581900" cy="466725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9AF9867-27D4-4817-AE6F-FFEEAA610E0B}"/>
              </a:ext>
            </a:extLst>
          </p:cNvPr>
          <p:cNvSpPr txBox="1">
            <a:spLocks/>
          </p:cNvSpPr>
          <p:nvPr/>
        </p:nvSpPr>
        <p:spPr>
          <a:xfrm>
            <a:off x="8156350" y="484632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Product KPIs</a:t>
            </a:r>
          </a:p>
        </p:txBody>
      </p:sp>
    </p:spTree>
    <p:extLst>
      <p:ext uri="{BB962C8B-B14F-4D97-AF65-F5344CB8AC3E}">
        <p14:creationId xmlns:p14="http://schemas.microsoft.com/office/powerpoint/2010/main" val="133798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0DA6BEC-72DD-4CB9-BA64-24CDBB6B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110054"/>
            <a:ext cx="6558608" cy="458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Contents</a:t>
            </a:r>
            <a:endParaRPr lang="en-US" sz="48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6AF09B-D447-443F-A92F-E9F9D7EA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1947" y="1678210"/>
            <a:ext cx="2989007" cy="344398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Project Overview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Exploratory Data Analysis (EDA)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Key Performance Indicators (KPIs) 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Modelling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Summary</a:t>
            </a: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770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F032FA-7744-453D-BD7C-5F87FC38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GB" sz="1600" dirty="0"/>
              <a:t>Lowest selling product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C1DB0B4-0251-4728-B750-A730A1B8E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699" y="4703231"/>
            <a:ext cx="4872038" cy="1993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AC6296-E49F-4EBB-B706-601B16A95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4" y="160783"/>
            <a:ext cx="7610475" cy="461962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E266934-E893-49BB-AA2B-8F5FC028A6AC}"/>
              </a:ext>
            </a:extLst>
          </p:cNvPr>
          <p:cNvSpPr txBox="1">
            <a:spLocks/>
          </p:cNvSpPr>
          <p:nvPr/>
        </p:nvSpPr>
        <p:spPr>
          <a:xfrm>
            <a:off x="8156350" y="484632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Product KPIs</a:t>
            </a:r>
          </a:p>
        </p:txBody>
      </p:sp>
    </p:spTree>
    <p:extLst>
      <p:ext uri="{BB962C8B-B14F-4D97-AF65-F5344CB8AC3E}">
        <p14:creationId xmlns:p14="http://schemas.microsoft.com/office/powerpoint/2010/main" val="3891342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itle 13">
            <a:extLst>
              <a:ext uri="{FF2B5EF4-FFF2-40B4-BE49-F238E27FC236}">
                <a16:creationId xmlns:a16="http://schemas.microsoft.com/office/drawing/2014/main" id="{D321FEDD-0E56-4421-8A24-6E938589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110054"/>
            <a:ext cx="6558608" cy="458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Coming up next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6AF09B-D447-443F-A92F-E9F9D7EA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1947" y="1678210"/>
            <a:ext cx="2989007" cy="344398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Project Overview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Exploratory Data Analysis (EDA)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Key Performance Indicators (KPIs) 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chemeClr val="accent2"/>
                </a:solidFill>
              </a:rPr>
              <a:t>Modelling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Summary</a:t>
            </a:r>
          </a:p>
          <a:p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806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4000"/>
              <a:t>Modelling &amp; Evaluation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DB19292-4A7D-4CF3-B312-4666BBBA5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648261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40057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5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4000" dirty="0"/>
              <a:t>RFM Analysis</a:t>
            </a:r>
          </a:p>
        </p:txBody>
      </p:sp>
      <p:grpSp>
        <p:nvGrpSpPr>
          <p:cNvPr id="104" name="Group 107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5" name="Oval 109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748A574-F103-4B6F-97DC-FCFCE74E589D}"/>
              </a:ext>
            </a:extLst>
          </p:cNvPr>
          <p:cNvSpPr txBox="1">
            <a:spLocks/>
          </p:cNvSpPr>
          <p:nvPr/>
        </p:nvSpPr>
        <p:spPr>
          <a:xfrm>
            <a:off x="5957455" y="2320412"/>
            <a:ext cx="5164697" cy="385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92" name="Content Placeholder 2">
            <a:extLst>
              <a:ext uri="{FF2B5EF4-FFF2-40B4-BE49-F238E27FC236}">
                <a16:creationId xmlns:a16="http://schemas.microsoft.com/office/drawing/2014/main" id="{11FCC0C8-4430-4120-9D10-20B19BB06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134818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937568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RFM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8D71-0D20-4E6E-9A1A-BBC1417D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/>
              <a:t>Histograms</a:t>
            </a:r>
          </a:p>
          <a:p>
            <a:r>
              <a:rPr lang="en-US" sz="1600" dirty="0"/>
              <a:t>Recency</a:t>
            </a:r>
          </a:p>
          <a:p>
            <a:r>
              <a:rPr lang="en-US" sz="1600" dirty="0"/>
              <a:t>Frequency</a:t>
            </a:r>
          </a:p>
          <a:p>
            <a:r>
              <a:rPr lang="en-US" sz="1600" dirty="0"/>
              <a:t>Revenue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81494F7-D59A-40C5-8DF4-82E7A860F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68" y="484632"/>
            <a:ext cx="6520467" cy="617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56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RFM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8D71-0D20-4E6E-9A1A-BBC1417D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/>
              <a:t>Scatter Plots</a:t>
            </a:r>
          </a:p>
          <a:p>
            <a:r>
              <a:rPr lang="en-US" sz="1600" dirty="0"/>
              <a:t>Recency vs Frequency</a:t>
            </a:r>
          </a:p>
          <a:p>
            <a:r>
              <a:rPr lang="en-US" sz="1600" dirty="0"/>
              <a:t>Recency vs Revenue</a:t>
            </a:r>
          </a:p>
          <a:p>
            <a:r>
              <a:rPr lang="en-US" sz="1600" dirty="0"/>
              <a:t>Frequency vs Revenue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1FFC230-DA3F-49D0-952C-189607CBF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77" y="485776"/>
            <a:ext cx="7070219" cy="597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8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z="3200" dirty="0"/>
              <a:t>K-Means Clustering</a:t>
            </a:r>
            <a:endParaRPr lang="en-US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364DF-8DAA-4357-9BC2-97641FD53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64" y="640080"/>
            <a:ext cx="6613138" cy="5588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8D71-0D20-4E6E-9A1A-BBC1417D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/>
              <a:t>Input X</a:t>
            </a:r>
          </a:p>
          <a:p>
            <a:r>
              <a:rPr lang="en-US" sz="1600" dirty="0"/>
              <a:t>Recency</a:t>
            </a:r>
          </a:p>
          <a:p>
            <a:r>
              <a:rPr lang="en-US" sz="1600" dirty="0"/>
              <a:t>Frequency</a:t>
            </a:r>
          </a:p>
          <a:p>
            <a:r>
              <a:rPr lang="en-US" sz="1600" dirty="0"/>
              <a:t>Revenue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Initial configuration</a:t>
            </a:r>
          </a:p>
          <a:p>
            <a:r>
              <a:rPr lang="en-US" sz="1600" dirty="0"/>
              <a:t>K=3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114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z="3200" dirty="0"/>
              <a:t>K-Means Clustering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8D71-0D20-4E6E-9A1A-BBC1417D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Inertia Score - 5408.4046</a:t>
            </a:r>
          </a:p>
          <a:p>
            <a:r>
              <a:rPr lang="en-US" sz="1600" dirty="0"/>
              <a:t>Silhouette Score - 0.650</a:t>
            </a:r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9969D14-FBDC-4C39-AA1F-5EA8BD367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15" y="1085483"/>
            <a:ext cx="51149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4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3200" dirty="0"/>
              <a:t>Optimization &amp;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8D71-0D20-4E6E-9A1A-BBC1417D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/>
              <a:t>Minimal Scores</a:t>
            </a:r>
          </a:p>
          <a:p>
            <a:r>
              <a:rPr lang="en-US" sz="1600" dirty="0"/>
              <a:t>Inertia – 1255.5644</a:t>
            </a:r>
          </a:p>
          <a:p>
            <a:r>
              <a:rPr lang="en-US" sz="1600" dirty="0"/>
              <a:t>Silhouette – 0.454</a:t>
            </a:r>
          </a:p>
          <a:p>
            <a:r>
              <a:rPr lang="en-US" sz="1600" dirty="0"/>
              <a:t>K = 8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Optimal K</a:t>
            </a:r>
          </a:p>
          <a:p>
            <a:pPr lvl="1"/>
            <a:r>
              <a:rPr lang="en-US" sz="1400" dirty="0"/>
              <a:t>K = 3-5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B80BF1A-3C7A-40A2-B0FA-ABB642702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137" y="828675"/>
            <a:ext cx="5286375" cy="278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773269-499A-4B11-BFFF-2103A22BF8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992" y="3609975"/>
            <a:ext cx="54483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50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z="4000"/>
              <a:t>Segments Mapping</a:t>
            </a:r>
            <a:endParaRPr lang="en-US" sz="40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417D498-C22D-45F3-BBA6-B4C182408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174734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9177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6AF09B-D447-443F-A92F-E9F9D7EA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1947" y="1678210"/>
            <a:ext cx="2989007" cy="344398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chemeClr val="accent2"/>
                </a:solidFill>
              </a:rPr>
              <a:t>Project Overview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Exploratory Data Analysis (EDA)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Key Performance Indicators (KPIs) 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Modelling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Summary</a:t>
            </a: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Title 13">
            <a:extLst>
              <a:ext uri="{FF2B5EF4-FFF2-40B4-BE49-F238E27FC236}">
                <a16:creationId xmlns:a16="http://schemas.microsoft.com/office/drawing/2014/main" id="{A0A48F31-4699-417C-94E7-5AE7F496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110054"/>
            <a:ext cx="6558608" cy="458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Coming up next</a:t>
            </a:r>
          </a:p>
        </p:txBody>
      </p:sp>
    </p:spTree>
    <p:extLst>
      <p:ext uri="{BB962C8B-B14F-4D97-AF65-F5344CB8AC3E}">
        <p14:creationId xmlns:p14="http://schemas.microsoft.com/office/powerpoint/2010/main" val="255825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4000"/>
              <a:t>Business Actions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748A574-F103-4B6F-97DC-FCFCE74E589D}"/>
              </a:ext>
            </a:extLst>
          </p:cNvPr>
          <p:cNvSpPr txBox="1">
            <a:spLocks/>
          </p:cNvSpPr>
          <p:nvPr/>
        </p:nvSpPr>
        <p:spPr>
          <a:xfrm>
            <a:off x="5957455" y="2320412"/>
            <a:ext cx="5164697" cy="385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92" name="Content Placeholder 2">
            <a:extLst>
              <a:ext uri="{FF2B5EF4-FFF2-40B4-BE49-F238E27FC236}">
                <a16:creationId xmlns:a16="http://schemas.microsoft.com/office/drawing/2014/main" id="{11FCC0C8-4430-4120-9D10-20B19BB06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093475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51945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itle 13">
            <a:extLst>
              <a:ext uri="{FF2B5EF4-FFF2-40B4-BE49-F238E27FC236}">
                <a16:creationId xmlns:a16="http://schemas.microsoft.com/office/drawing/2014/main" id="{D321FEDD-0E56-4421-8A24-6E938589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110054"/>
            <a:ext cx="6558608" cy="458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Coming up next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6AF09B-D447-443F-A92F-E9F9D7EA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1947" y="1678210"/>
            <a:ext cx="2989007" cy="344398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Project Overview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Exploratory Data Analysis (EDA)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Key Performance Indicators (KPIs) 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Modelling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chemeClr val="accent2"/>
                </a:solidFill>
              </a:rPr>
              <a:t>Summary</a:t>
            </a:r>
          </a:p>
          <a:p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619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z="4000" dirty="0"/>
              <a:t>Summary</a:t>
            </a:r>
            <a:endParaRPr lang="en-US" sz="4000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417D498-C22D-45F3-BBA6-B4C182408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1182380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8008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0DA6BEC-72DD-4CB9-BA64-24CDBB6B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110054"/>
            <a:ext cx="6558608" cy="458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Next Steps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6AF09B-D447-443F-A92F-E9F9D7EA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1947" y="1678210"/>
            <a:ext cx="2989007" cy="344398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Customer Lifetime Value (CLTV)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Classification based on RFM analysis (input features) and Revenue (output label) on specified windows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24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6AF09B-D447-443F-A92F-E9F9D7EA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dirty="0">
              <a:solidFill>
                <a:schemeClr val="tx2"/>
              </a:solidFill>
            </a:endParaRPr>
          </a:p>
          <a:p>
            <a:endParaRPr lang="en-US" sz="900" dirty="0">
              <a:solidFill>
                <a:schemeClr val="tx2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B0DA6BEC-72DD-4CB9-BA64-24CDBB6B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9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4000"/>
              <a:t>Project Overview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748A574-F103-4B6F-97DC-FCFCE74E589D}"/>
              </a:ext>
            </a:extLst>
          </p:cNvPr>
          <p:cNvSpPr txBox="1">
            <a:spLocks/>
          </p:cNvSpPr>
          <p:nvPr/>
        </p:nvSpPr>
        <p:spPr>
          <a:xfrm>
            <a:off x="5957455" y="2320412"/>
            <a:ext cx="5164697" cy="385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92" name="Content Placeholder 2">
            <a:extLst>
              <a:ext uri="{FF2B5EF4-FFF2-40B4-BE49-F238E27FC236}">
                <a16:creationId xmlns:a16="http://schemas.microsoft.com/office/drawing/2014/main" id="{11FCC0C8-4430-4120-9D10-20B19BB06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433706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5315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6AF09B-D447-443F-A92F-E9F9D7EA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1947" y="1678210"/>
            <a:ext cx="2989007" cy="3443988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Project Overview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700" b="1" dirty="0">
                <a:solidFill>
                  <a:schemeClr val="accent2"/>
                </a:solidFill>
              </a:rPr>
              <a:t>Exploratory Data Analysis (EDA)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Key Performance Indicators (KPIs) 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Modelling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Summary</a:t>
            </a: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Title 13">
            <a:extLst>
              <a:ext uri="{FF2B5EF4-FFF2-40B4-BE49-F238E27FC236}">
                <a16:creationId xmlns:a16="http://schemas.microsoft.com/office/drawing/2014/main" id="{D321FEDD-0E56-4421-8A24-6E938589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110054"/>
            <a:ext cx="6558608" cy="458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Coming up next</a:t>
            </a:r>
          </a:p>
        </p:txBody>
      </p:sp>
    </p:spTree>
    <p:extLst>
      <p:ext uri="{BB962C8B-B14F-4D97-AF65-F5344CB8AC3E}">
        <p14:creationId xmlns:p14="http://schemas.microsoft.com/office/powerpoint/2010/main" val="278482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65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4000"/>
              <a:t>Exploratory Data Analysis</a:t>
            </a:r>
            <a:endParaRPr lang="en-GB" sz="4000" dirty="0"/>
          </a:p>
        </p:txBody>
      </p:sp>
      <p:grpSp>
        <p:nvGrpSpPr>
          <p:cNvPr id="173" name="Group 167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4" name="Oval 168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5" name="Oval 169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92" name="Content Placeholder 2">
            <a:extLst>
              <a:ext uri="{FF2B5EF4-FFF2-40B4-BE49-F238E27FC236}">
                <a16:creationId xmlns:a16="http://schemas.microsoft.com/office/drawing/2014/main" id="{037CAEC6-1F90-4C1A-8953-27A68342A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486222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0572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19293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3200" dirty="0"/>
              <a:t>Data Overview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C0F37227-4010-4FA5-BA85-0C1EBEF63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650" y="1931851"/>
            <a:ext cx="6035421" cy="19220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AC4357C-A1F7-4F03-8D17-C2DCDB33EE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037" y="4236971"/>
            <a:ext cx="6708648" cy="7984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3849EE8-28EF-42B3-9EAB-5FE8CEC6AC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037" y="5635314"/>
            <a:ext cx="6708648" cy="822967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C4208F6-2826-4DE7-83C9-9F00C2457BB9}"/>
              </a:ext>
            </a:extLst>
          </p:cNvPr>
          <p:cNvSpPr txBox="1">
            <a:spLocks/>
          </p:cNvSpPr>
          <p:nvPr/>
        </p:nvSpPr>
        <p:spPr>
          <a:xfrm>
            <a:off x="8156350" y="1848680"/>
            <a:ext cx="4035552" cy="4524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8 key features</a:t>
            </a:r>
          </a:p>
          <a:p>
            <a:r>
              <a:rPr lang="en-GB" sz="1600" dirty="0"/>
              <a:t>Empty rows</a:t>
            </a:r>
          </a:p>
          <a:p>
            <a:pPr lvl="1"/>
            <a:r>
              <a:rPr lang="en-GB" sz="1600" dirty="0"/>
              <a:t>Description ~1.5k</a:t>
            </a:r>
          </a:p>
          <a:p>
            <a:pPr lvl="1"/>
            <a:r>
              <a:rPr lang="en-GB" sz="1600" dirty="0" err="1"/>
              <a:t>CustomerID</a:t>
            </a:r>
            <a:r>
              <a:rPr lang="en-GB" sz="1600" dirty="0"/>
              <a:t> ~135k</a:t>
            </a:r>
          </a:p>
          <a:p>
            <a:r>
              <a:rPr lang="en-GB" sz="1600" dirty="0"/>
              <a:t>Negative values</a:t>
            </a:r>
          </a:p>
          <a:p>
            <a:pPr lvl="1"/>
            <a:r>
              <a:rPr lang="en-GB" sz="1600" dirty="0"/>
              <a:t>Quantity ~ 10k</a:t>
            </a:r>
          </a:p>
          <a:p>
            <a:pPr lvl="1"/>
            <a:r>
              <a:rPr lang="en-GB" sz="1600" dirty="0"/>
              <a:t>Unit price ~2</a:t>
            </a:r>
          </a:p>
          <a:p>
            <a:r>
              <a:rPr lang="en-GB" sz="1600" dirty="0"/>
              <a:t>Invoice</a:t>
            </a:r>
          </a:p>
          <a:p>
            <a:pPr lvl="1"/>
            <a:r>
              <a:rPr lang="en-GB" sz="1600" dirty="0"/>
              <a:t>C-type – Cancellation</a:t>
            </a:r>
          </a:p>
          <a:p>
            <a:pPr lvl="1"/>
            <a:r>
              <a:rPr lang="en-GB" sz="1600" dirty="0"/>
              <a:t>A-type – Adjustment</a:t>
            </a:r>
          </a:p>
          <a:p>
            <a:pPr lvl="1"/>
            <a:r>
              <a:rPr lang="en-GB" sz="1600" dirty="0"/>
              <a:t>Null – Normal</a:t>
            </a:r>
          </a:p>
          <a:p>
            <a:r>
              <a:rPr lang="en-GB" sz="1600" dirty="0"/>
              <a:t>Country</a:t>
            </a:r>
          </a:p>
          <a:p>
            <a:pPr lvl="1"/>
            <a:r>
              <a:rPr lang="en-GB" sz="1600" dirty="0"/>
              <a:t>United Kingdom ~ 495k</a:t>
            </a:r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8635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Feature Engineering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D55119-AA2F-47F2-BDC3-B1A7F1182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15" y="4111024"/>
            <a:ext cx="6882269" cy="1479687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C4208F6-2826-4DE7-83C9-9F00C2457BB9}"/>
              </a:ext>
            </a:extLst>
          </p:cNvPr>
          <p:cNvSpPr txBox="1">
            <a:spLocks/>
          </p:cNvSpPr>
          <p:nvPr/>
        </p:nvSpPr>
        <p:spPr>
          <a:xfrm>
            <a:off x="491615" y="1848680"/>
            <a:ext cx="4052301" cy="2157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Break down </a:t>
            </a:r>
            <a:r>
              <a:rPr lang="en-US" sz="1600" dirty="0" err="1"/>
              <a:t>InvoiceNo</a:t>
            </a:r>
            <a:r>
              <a:rPr lang="en-US" sz="1600" dirty="0"/>
              <a:t> to</a:t>
            </a:r>
          </a:p>
          <a:p>
            <a:pPr lvl="1"/>
            <a:r>
              <a:rPr lang="en-US" sz="1600" dirty="0" err="1"/>
              <a:t>InvoiceNumber</a:t>
            </a:r>
            <a:r>
              <a:rPr lang="en-US" sz="1600" dirty="0"/>
              <a:t> – New Feature</a:t>
            </a:r>
          </a:p>
          <a:p>
            <a:pPr lvl="1"/>
            <a:r>
              <a:rPr lang="en-US" sz="1600" dirty="0" err="1"/>
              <a:t>InvoiceCode</a:t>
            </a:r>
            <a:r>
              <a:rPr lang="en-US" sz="1600" dirty="0"/>
              <a:t> – New Feature</a:t>
            </a:r>
          </a:p>
          <a:p>
            <a:pPr lvl="2"/>
            <a:r>
              <a:rPr lang="en-US" dirty="0"/>
              <a:t>C – Cancellation</a:t>
            </a:r>
          </a:p>
          <a:p>
            <a:pPr lvl="2"/>
            <a:r>
              <a:rPr lang="en-US" dirty="0"/>
              <a:t>A – Adjustment</a:t>
            </a:r>
          </a:p>
          <a:p>
            <a:pPr lvl="2"/>
            <a:r>
              <a:rPr lang="en-US" dirty="0"/>
              <a:t>Null – Rename to “N” – Normal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9D1ACBA-53C0-4D6E-9634-DBE63E3C80E0}"/>
              </a:ext>
            </a:extLst>
          </p:cNvPr>
          <p:cNvSpPr txBox="1">
            <a:spLocks/>
          </p:cNvSpPr>
          <p:nvPr/>
        </p:nvSpPr>
        <p:spPr>
          <a:xfrm>
            <a:off x="4110350" y="1848680"/>
            <a:ext cx="4355689" cy="1716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Break down </a:t>
            </a:r>
            <a:r>
              <a:rPr lang="en-US" sz="1600" dirty="0" err="1"/>
              <a:t>InvoiceDate</a:t>
            </a:r>
            <a:r>
              <a:rPr lang="en-US" sz="1600" dirty="0"/>
              <a:t> to</a:t>
            </a:r>
          </a:p>
          <a:p>
            <a:pPr lvl="1"/>
            <a:r>
              <a:rPr lang="en-US" sz="1600" dirty="0" err="1"/>
              <a:t>InvoiceYearMonth</a:t>
            </a:r>
            <a:r>
              <a:rPr lang="en-US" sz="1600" dirty="0"/>
              <a:t> - new feature</a:t>
            </a:r>
          </a:p>
          <a:p>
            <a:pPr lvl="1"/>
            <a:r>
              <a:rPr lang="en-US" sz="1600" dirty="0" err="1"/>
              <a:t>InvoiceYear</a:t>
            </a:r>
            <a:r>
              <a:rPr lang="en-US" sz="1600" dirty="0"/>
              <a:t> - new feature</a:t>
            </a:r>
          </a:p>
          <a:p>
            <a:pPr lvl="1"/>
            <a:r>
              <a:rPr lang="en-US" sz="1600" dirty="0" err="1"/>
              <a:t>InvoiceMonth</a:t>
            </a:r>
            <a:r>
              <a:rPr lang="en-US" sz="1600" dirty="0"/>
              <a:t> - new feature</a:t>
            </a:r>
            <a:endParaRPr lang="en-GB" sz="1600" dirty="0"/>
          </a:p>
          <a:p>
            <a:pPr lvl="1"/>
            <a:r>
              <a:rPr lang="en-GB" sz="1600" dirty="0"/>
              <a:t>Date – Use as index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3D89AD-FD8D-4BD8-B749-CABC0ABBDD4A}"/>
              </a:ext>
            </a:extLst>
          </p:cNvPr>
          <p:cNvSpPr txBox="1">
            <a:spLocks/>
          </p:cNvSpPr>
          <p:nvPr/>
        </p:nvSpPr>
        <p:spPr>
          <a:xfrm>
            <a:off x="8156350" y="1848680"/>
            <a:ext cx="4035552" cy="4524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Date</a:t>
            </a:r>
          </a:p>
          <a:p>
            <a:r>
              <a:rPr lang="en-GB" sz="1600" dirty="0"/>
              <a:t>Invoice</a:t>
            </a:r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8575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3200" dirty="0"/>
              <a:t>Pre-processing &amp;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6B884-C2D6-4834-90A5-44DDA6795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083" y="640080"/>
            <a:ext cx="5588101" cy="5588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8D71-0D20-4E6E-9A1A-BBC1417D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3169"/>
            <a:ext cx="3544034" cy="4050792"/>
          </a:xfrm>
        </p:spPr>
        <p:txBody>
          <a:bodyPr>
            <a:normAutofit/>
          </a:bodyPr>
          <a:lstStyle/>
          <a:p>
            <a:r>
              <a:rPr lang="en-GB" sz="1600" dirty="0"/>
              <a:t>Active population definition based on Business Rules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214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Override1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680</Words>
  <Application>Microsoft Office PowerPoint</Application>
  <PresentationFormat>Widescreen</PresentationFormat>
  <Paragraphs>228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Customer Segmentation  using RFM Clustering</vt:lpstr>
      <vt:lpstr>Contents</vt:lpstr>
      <vt:lpstr>Coming up next</vt:lpstr>
      <vt:lpstr>Project Overview</vt:lpstr>
      <vt:lpstr>Coming up next</vt:lpstr>
      <vt:lpstr>Exploratory Data Analysis</vt:lpstr>
      <vt:lpstr>Data Overview</vt:lpstr>
      <vt:lpstr>Feature Engineering</vt:lpstr>
      <vt:lpstr>Pre-processing &amp; Analysis</vt:lpstr>
      <vt:lpstr>Pre-processing &amp; Analysis</vt:lpstr>
      <vt:lpstr>Pre-processing &amp; Analysis</vt:lpstr>
      <vt:lpstr>Coming up next</vt:lpstr>
      <vt:lpstr>Key Performance Indicators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Coming up next</vt:lpstr>
      <vt:lpstr>Modelling &amp; Evaluation</vt:lpstr>
      <vt:lpstr>RFM Analysis</vt:lpstr>
      <vt:lpstr>RFM Analysis</vt:lpstr>
      <vt:lpstr>RFM Analysis</vt:lpstr>
      <vt:lpstr>K-Means Clustering</vt:lpstr>
      <vt:lpstr>K-Means Clustering</vt:lpstr>
      <vt:lpstr>Optimization &amp; Metrics</vt:lpstr>
      <vt:lpstr>Segments Mapping</vt:lpstr>
      <vt:lpstr>Business Actions</vt:lpstr>
      <vt:lpstr>Coming up next</vt:lpstr>
      <vt:lpstr>Summary</vt:lpstr>
      <vt:lpstr>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 using RFM Clustering</dc:title>
  <dc:creator>Evangelos Tzimopoulos</dc:creator>
  <cp:lastModifiedBy>Evangelos Tzimopoulos</cp:lastModifiedBy>
  <cp:revision>1</cp:revision>
  <dcterms:created xsi:type="dcterms:W3CDTF">2020-02-24T16:59:18Z</dcterms:created>
  <dcterms:modified xsi:type="dcterms:W3CDTF">2020-02-24T17:00:34Z</dcterms:modified>
</cp:coreProperties>
</file>