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91"/>
    <p:restoredTop sz="96405"/>
  </p:normalViewPr>
  <p:slideViewPr>
    <p:cSldViewPr snapToGrid="0" snapToObjects="1" showGuides="1">
      <p:cViewPr>
        <p:scale>
          <a:sx n="183" d="100"/>
          <a:sy n="183" d="100"/>
        </p:scale>
        <p:origin x="14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9F8-578D-174C-97A3-D0D413B6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99900-DEC2-1543-B9DC-3D3B8BF4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DB3F-2B65-924B-9A34-BBAA2D8C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4DCA-2A99-C44A-92C5-5CE7C732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E23F-B27F-204F-85C8-43645897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77A-106D-354A-8F03-DCB1A61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34BDC-768D-A144-9E00-8D46E8DF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51DB-4789-E94B-8442-ACB07EFA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0150-5D52-9646-A8FC-DF2EE8C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BDB7B-B307-5346-B522-32E1ADE6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F2900-C9EF-404E-A075-307C99523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7C1B3-9547-AA40-8498-67440097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4931-ED18-EF49-8512-81BC773C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75C7-4B5A-3A44-86F8-4E795C4D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C260-8826-5A42-93E7-4AE1169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91FA-DD26-5845-A601-4969F15B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EA29-494D-5749-BE2E-4C5FB8C9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C41A-DD53-6241-91B7-A1195D21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7874-C22D-7A40-AD92-278C1EDF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3A6D-8B35-5A40-B788-58C69887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579B-FF05-F544-88D1-0EEDA149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29A8-29FC-B44A-9956-7B746956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265F-6F6C-0B4F-80E1-50D1ECE2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730B-8010-4A43-A8FC-38E6A428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677B-4BAB-FD4F-B4DC-FB0EA7E3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F22C-4543-9740-B79A-B7E93836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E8FB-532B-594A-9E94-EC67A5EE1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B0049-3528-3247-ACA4-B4DF8087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3FF9-B3D7-A84F-91BF-21CEE4F6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FE7D9-A9CF-2543-8E69-4085745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4A229-A93A-5F46-BE35-8B903548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5EE6-4A50-AA43-AB42-3502CAD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8F38-D684-064E-8C4D-5EF7F274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75219-0D3D-E549-B5D2-E8E9990B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E2F0-8FF9-CF4A-9D80-1434F7D94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C78E2-383F-2F47-8525-F810EDA3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6F471-4B39-9E4C-9850-D350BACB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6EC9F-CA87-1A4E-ABE1-56D46EF8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BC25A-0537-3F41-974C-C1F20A3D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6E5A-8D72-0343-AB68-3FA2849B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3D8F-9AFC-4B41-A0C0-A3B53D82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8D72F-97A4-FB46-91E4-1302619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1741-38EA-CC42-9E9E-142567B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8B23-8EC4-D541-8541-C136AE3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2157-8868-254A-A3F5-4B845B7A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C548-65F9-9A45-9708-CE0961AE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D6C3-0D97-E440-B88C-03DF535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13D4-5811-0749-8274-37CD7BB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3F07-C04C-CE40-B6BE-932E541E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29C02-440F-1143-A607-A25D9752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3D0C-23F7-4745-A9D0-6FB95D6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6A626-501E-2E4F-A37D-BCB25E68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B2A8-CA67-2743-8E47-3DDB9490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7FB76-890C-EB49-BF22-1814B0A1F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09B2-5C09-D640-BF65-ECA8EE3B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C8DE-C1BC-8C4E-9EE9-99D4878B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5BAE9-68E6-0147-B3E2-D4A8C3DF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098E-DDB8-B946-B60D-7983313A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8F3D-4160-834A-B9DE-755B25BC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EE38-C420-F248-B37C-B6AB0F77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2022-A9E2-3F4E-BA98-F494687D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9CCD-4BCE-D442-8330-90B2FC1CCD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8AAEF-17DF-DA41-AC71-F86525E2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9CB6-6C0B-884B-B889-9ABF99F90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0E8A-B7A8-2748-B900-68445A31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7FF0AF1-BCF1-DD49-853F-FD1A72B06A04}"/>
              </a:ext>
            </a:extLst>
          </p:cNvPr>
          <p:cNvCxnSpPr>
            <a:cxnSpLocks/>
          </p:cNvCxnSpPr>
          <p:nvPr/>
        </p:nvCxnSpPr>
        <p:spPr>
          <a:xfrm>
            <a:off x="3385543" y="5684497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D7EA34C-2E03-784D-A7AA-B0FD6A52FCAF}"/>
              </a:ext>
            </a:extLst>
          </p:cNvPr>
          <p:cNvCxnSpPr>
            <a:cxnSpLocks/>
          </p:cNvCxnSpPr>
          <p:nvPr/>
        </p:nvCxnSpPr>
        <p:spPr>
          <a:xfrm>
            <a:off x="3388858" y="5936287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22A9E67-A06E-1541-A882-3B87DA33B899}"/>
              </a:ext>
            </a:extLst>
          </p:cNvPr>
          <p:cNvCxnSpPr>
            <a:cxnSpLocks/>
          </p:cNvCxnSpPr>
          <p:nvPr/>
        </p:nvCxnSpPr>
        <p:spPr>
          <a:xfrm>
            <a:off x="3388858" y="6154948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0330AA7-EF68-994D-B446-A8955811EC99}"/>
              </a:ext>
            </a:extLst>
          </p:cNvPr>
          <p:cNvCxnSpPr>
            <a:cxnSpLocks/>
          </p:cNvCxnSpPr>
          <p:nvPr/>
        </p:nvCxnSpPr>
        <p:spPr>
          <a:xfrm>
            <a:off x="3391477" y="4063325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1C614FD-C253-5C45-BDA7-E4D72860DFC0}"/>
              </a:ext>
            </a:extLst>
          </p:cNvPr>
          <p:cNvCxnSpPr>
            <a:cxnSpLocks/>
          </p:cNvCxnSpPr>
          <p:nvPr/>
        </p:nvCxnSpPr>
        <p:spPr>
          <a:xfrm>
            <a:off x="3384853" y="4315115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B3F0386-2867-6743-AA60-38548801CCE1}"/>
              </a:ext>
            </a:extLst>
          </p:cNvPr>
          <p:cNvCxnSpPr>
            <a:cxnSpLocks/>
          </p:cNvCxnSpPr>
          <p:nvPr/>
        </p:nvCxnSpPr>
        <p:spPr>
          <a:xfrm>
            <a:off x="3384853" y="4533777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2B46D5-6634-CC4A-8B05-3D26D233FDF6}"/>
              </a:ext>
            </a:extLst>
          </p:cNvPr>
          <p:cNvCxnSpPr>
            <a:cxnSpLocks/>
          </p:cNvCxnSpPr>
          <p:nvPr/>
        </p:nvCxnSpPr>
        <p:spPr>
          <a:xfrm>
            <a:off x="3391031" y="2439307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07E7FB7-A920-6A40-A1BD-78CD4D28C428}"/>
              </a:ext>
            </a:extLst>
          </p:cNvPr>
          <p:cNvCxnSpPr>
            <a:cxnSpLocks/>
          </p:cNvCxnSpPr>
          <p:nvPr/>
        </p:nvCxnSpPr>
        <p:spPr>
          <a:xfrm>
            <a:off x="3384407" y="2681158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FBC9007-5E43-C340-921E-27B355AB9841}"/>
              </a:ext>
            </a:extLst>
          </p:cNvPr>
          <p:cNvCxnSpPr>
            <a:cxnSpLocks/>
          </p:cNvCxnSpPr>
          <p:nvPr/>
        </p:nvCxnSpPr>
        <p:spPr>
          <a:xfrm>
            <a:off x="3384407" y="2909757"/>
            <a:ext cx="6480000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00AAF7-F23F-7140-A947-0266588FE58E}"/>
              </a:ext>
            </a:extLst>
          </p:cNvPr>
          <p:cNvCxnSpPr>
            <a:cxnSpLocks/>
          </p:cNvCxnSpPr>
          <p:nvPr/>
        </p:nvCxnSpPr>
        <p:spPr>
          <a:xfrm>
            <a:off x="2677499" y="2957841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90F673-B1D7-CD4A-B7C1-35FE205E40EC}"/>
              </a:ext>
            </a:extLst>
          </p:cNvPr>
          <p:cNvCxnSpPr>
            <a:cxnSpLocks/>
          </p:cNvCxnSpPr>
          <p:nvPr/>
        </p:nvCxnSpPr>
        <p:spPr>
          <a:xfrm>
            <a:off x="1060983" y="2313993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848029-6137-9549-AAE6-2BAC0A87741F}"/>
              </a:ext>
            </a:extLst>
          </p:cNvPr>
          <p:cNvCxnSpPr>
            <a:cxnSpLocks/>
          </p:cNvCxnSpPr>
          <p:nvPr/>
        </p:nvCxnSpPr>
        <p:spPr>
          <a:xfrm>
            <a:off x="2677501" y="2262623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548544-AB61-E545-989B-C2B2577950BE}"/>
              </a:ext>
            </a:extLst>
          </p:cNvPr>
          <p:cNvCxnSpPr>
            <a:cxnSpLocks/>
          </p:cNvCxnSpPr>
          <p:nvPr/>
        </p:nvCxnSpPr>
        <p:spPr>
          <a:xfrm>
            <a:off x="3381322" y="2220978"/>
            <a:ext cx="6480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3CC95E-44DF-A840-B287-1E0F2A5EDC57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051430" y="2536596"/>
            <a:ext cx="9387191" cy="1717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7D80ED-60DD-7D4E-A581-B3133EEBD4DF}"/>
              </a:ext>
            </a:extLst>
          </p:cNvPr>
          <p:cNvCxnSpPr>
            <a:cxnSpLocks/>
          </p:cNvCxnSpPr>
          <p:nvPr/>
        </p:nvCxnSpPr>
        <p:spPr>
          <a:xfrm>
            <a:off x="2677500" y="2486943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53B12-C0AE-8A4D-8350-B495ED23AA56}"/>
              </a:ext>
            </a:extLst>
          </p:cNvPr>
          <p:cNvCxnSpPr>
            <a:cxnSpLocks/>
          </p:cNvCxnSpPr>
          <p:nvPr/>
        </p:nvCxnSpPr>
        <p:spPr>
          <a:xfrm>
            <a:off x="1060983" y="2783181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FDD3EB-C938-F74B-A558-D581DC296D0D}"/>
              </a:ext>
            </a:extLst>
          </p:cNvPr>
          <p:cNvCxnSpPr>
            <a:cxnSpLocks/>
          </p:cNvCxnSpPr>
          <p:nvPr/>
        </p:nvCxnSpPr>
        <p:spPr>
          <a:xfrm>
            <a:off x="2677499" y="2731811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FEB0ED-02E3-774D-8A99-8082A886870A}"/>
              </a:ext>
            </a:extLst>
          </p:cNvPr>
          <p:cNvCxnSpPr>
            <a:cxnSpLocks/>
          </p:cNvCxnSpPr>
          <p:nvPr/>
        </p:nvCxnSpPr>
        <p:spPr>
          <a:xfrm>
            <a:off x="1060983" y="3009211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AC89E9-B52D-2F41-8606-79B357D713E4}"/>
              </a:ext>
            </a:extLst>
          </p:cNvPr>
          <p:cNvCxnSpPr>
            <a:cxnSpLocks/>
          </p:cNvCxnSpPr>
          <p:nvPr/>
        </p:nvCxnSpPr>
        <p:spPr>
          <a:xfrm>
            <a:off x="1054419" y="1819118"/>
            <a:ext cx="0" cy="4904198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9A2770-A33B-C140-A861-A65C34333E5B}"/>
              </a:ext>
            </a:extLst>
          </p:cNvPr>
          <p:cNvSpPr txBox="1"/>
          <p:nvPr/>
        </p:nvSpPr>
        <p:spPr>
          <a:xfrm>
            <a:off x="3838248" y="1721504"/>
            <a:ext cx="29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PIM/</a:t>
            </a:r>
            <a:r>
              <a:rPr lang="en-US" dirty="0" err="1">
                <a:solidFill>
                  <a:srgbClr val="7030A0"/>
                </a:solidFill>
              </a:rPr>
              <a:t>ClassMC</a:t>
            </a:r>
            <a:r>
              <a:rPr lang="en-US" dirty="0">
                <a:solidFill>
                  <a:srgbClr val="7030A0"/>
                </a:solidFill>
              </a:rPr>
              <a:t> sampling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CE0560-1474-7643-83BA-426DE6B9183D}"/>
              </a:ext>
            </a:extLst>
          </p:cNvPr>
          <p:cNvSpPr txBox="1"/>
          <p:nvPr/>
        </p:nvSpPr>
        <p:spPr>
          <a:xfrm>
            <a:off x="745711" y="2121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2214A1-26E5-A84E-A714-8D9A049C1399}"/>
              </a:ext>
            </a:extLst>
          </p:cNvPr>
          <p:cNvSpPr txBox="1"/>
          <p:nvPr/>
        </p:nvSpPr>
        <p:spPr>
          <a:xfrm>
            <a:off x="749744" y="2351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3D24DA-2FD4-4845-BF04-7DFEFD3C2970}"/>
              </a:ext>
            </a:extLst>
          </p:cNvPr>
          <p:cNvSpPr txBox="1"/>
          <p:nvPr/>
        </p:nvSpPr>
        <p:spPr>
          <a:xfrm>
            <a:off x="741969" y="2598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7EC333-5A86-664D-9E28-AA089E5F198B}"/>
              </a:ext>
            </a:extLst>
          </p:cNvPr>
          <p:cNvSpPr txBox="1"/>
          <p:nvPr/>
        </p:nvSpPr>
        <p:spPr>
          <a:xfrm>
            <a:off x="741969" y="2822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58157E-8772-1B46-BDFB-7CD6A8BD1764}"/>
              </a:ext>
            </a:extLst>
          </p:cNvPr>
          <p:cNvSpPr txBox="1"/>
          <p:nvPr/>
        </p:nvSpPr>
        <p:spPr>
          <a:xfrm>
            <a:off x="741969" y="3754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14A2B2-635B-2546-978F-989C38421EF8}"/>
              </a:ext>
            </a:extLst>
          </p:cNvPr>
          <p:cNvSpPr txBox="1"/>
          <p:nvPr/>
        </p:nvSpPr>
        <p:spPr>
          <a:xfrm>
            <a:off x="741967" y="3983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479EBE-0EDA-F240-8964-85C262A29B21}"/>
              </a:ext>
            </a:extLst>
          </p:cNvPr>
          <p:cNvSpPr txBox="1"/>
          <p:nvPr/>
        </p:nvSpPr>
        <p:spPr>
          <a:xfrm>
            <a:off x="741470" y="421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AFEF32-1DAF-A14F-B4FB-9C65BC7F7971}"/>
              </a:ext>
            </a:extLst>
          </p:cNvPr>
          <p:cNvSpPr txBox="1"/>
          <p:nvPr/>
        </p:nvSpPr>
        <p:spPr>
          <a:xfrm>
            <a:off x="750188" y="4452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DE92A8-ED47-E14D-936E-C8B6E10B8249}"/>
              </a:ext>
            </a:extLst>
          </p:cNvPr>
          <p:cNvSpPr txBox="1"/>
          <p:nvPr/>
        </p:nvSpPr>
        <p:spPr>
          <a:xfrm>
            <a:off x="738478" y="536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BB36B2-252E-0749-A313-B496D1638F88}"/>
              </a:ext>
            </a:extLst>
          </p:cNvPr>
          <p:cNvSpPr txBox="1"/>
          <p:nvPr/>
        </p:nvSpPr>
        <p:spPr>
          <a:xfrm>
            <a:off x="740928" y="5613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EDF020-7D10-E244-A709-D5C26EEF1994}"/>
              </a:ext>
            </a:extLst>
          </p:cNvPr>
          <p:cNvSpPr txBox="1"/>
          <p:nvPr/>
        </p:nvSpPr>
        <p:spPr>
          <a:xfrm>
            <a:off x="617806" y="58638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5DEA5-7F7F-C949-853D-949BEA0B95C4}"/>
              </a:ext>
            </a:extLst>
          </p:cNvPr>
          <p:cNvSpPr txBox="1"/>
          <p:nvPr/>
        </p:nvSpPr>
        <p:spPr>
          <a:xfrm>
            <a:off x="617806" y="608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854D2C71-0278-104B-A50E-85A3A418051A}"/>
              </a:ext>
            </a:extLst>
          </p:cNvPr>
          <p:cNvSpPr/>
          <p:nvPr/>
        </p:nvSpPr>
        <p:spPr>
          <a:xfrm flipH="1">
            <a:off x="2434094" y="2201458"/>
            <a:ext cx="243404" cy="907069"/>
          </a:xfrm>
          <a:prstGeom prst="rightBrace">
            <a:avLst>
              <a:gd name="adj1" fmla="val 33609"/>
              <a:gd name="adj2" fmla="val 2487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E7EA2F-FEB4-E542-A09A-586D427579E4}"/>
              </a:ext>
            </a:extLst>
          </p:cNvPr>
          <p:cNvSpPr txBox="1"/>
          <p:nvPr/>
        </p:nvSpPr>
        <p:spPr>
          <a:xfrm>
            <a:off x="2177895" y="2242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47E1B1-DC79-F64F-80CB-B5BAD146D93A}"/>
              </a:ext>
            </a:extLst>
          </p:cNvPr>
          <p:cNvSpPr txBox="1"/>
          <p:nvPr/>
        </p:nvSpPr>
        <p:spPr>
          <a:xfrm>
            <a:off x="2177895" y="3869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CE12460-D4FC-5042-B6C4-18D06A7A49E6}"/>
              </a:ext>
            </a:extLst>
          </p:cNvPr>
          <p:cNvSpPr txBox="1"/>
          <p:nvPr/>
        </p:nvSpPr>
        <p:spPr>
          <a:xfrm>
            <a:off x="2177895" y="5489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E50FB8F-1E52-6542-B364-360BE3E43A54}"/>
              </a:ext>
            </a:extLst>
          </p:cNvPr>
          <p:cNvCxnSpPr>
            <a:cxnSpLocks/>
          </p:cNvCxnSpPr>
          <p:nvPr/>
        </p:nvCxnSpPr>
        <p:spPr>
          <a:xfrm>
            <a:off x="2680045" y="4584391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8F5691A-5396-A541-B38E-E0CC214B8AFF}"/>
              </a:ext>
            </a:extLst>
          </p:cNvPr>
          <p:cNvCxnSpPr>
            <a:cxnSpLocks/>
          </p:cNvCxnSpPr>
          <p:nvPr/>
        </p:nvCxnSpPr>
        <p:spPr>
          <a:xfrm>
            <a:off x="1060983" y="3940543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230B69-0DC6-2B43-A79A-139A3E59300F}"/>
              </a:ext>
            </a:extLst>
          </p:cNvPr>
          <p:cNvCxnSpPr>
            <a:cxnSpLocks/>
          </p:cNvCxnSpPr>
          <p:nvPr/>
        </p:nvCxnSpPr>
        <p:spPr>
          <a:xfrm>
            <a:off x="2680048" y="3889173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7094F8-6DB3-E249-9278-B29442860B34}"/>
              </a:ext>
            </a:extLst>
          </p:cNvPr>
          <p:cNvCxnSpPr>
            <a:cxnSpLocks/>
          </p:cNvCxnSpPr>
          <p:nvPr/>
        </p:nvCxnSpPr>
        <p:spPr>
          <a:xfrm>
            <a:off x="3383868" y="3847528"/>
            <a:ext cx="6480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6C6FF5-651F-7540-90DD-5401850910F2}"/>
              </a:ext>
            </a:extLst>
          </p:cNvPr>
          <p:cNvCxnSpPr>
            <a:cxnSpLocks/>
          </p:cNvCxnSpPr>
          <p:nvPr/>
        </p:nvCxnSpPr>
        <p:spPr>
          <a:xfrm>
            <a:off x="1060983" y="4168479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9489B30-9D5F-C442-97ED-4474E8C3DFAB}"/>
              </a:ext>
            </a:extLst>
          </p:cNvPr>
          <p:cNvCxnSpPr>
            <a:cxnSpLocks/>
          </p:cNvCxnSpPr>
          <p:nvPr/>
        </p:nvCxnSpPr>
        <p:spPr>
          <a:xfrm>
            <a:off x="2680046" y="4113493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945D26B-EBDF-2241-AC4B-0B4AB66E1309}"/>
              </a:ext>
            </a:extLst>
          </p:cNvPr>
          <p:cNvCxnSpPr>
            <a:cxnSpLocks/>
          </p:cNvCxnSpPr>
          <p:nvPr/>
        </p:nvCxnSpPr>
        <p:spPr>
          <a:xfrm>
            <a:off x="1060983" y="4409731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0F46C32-63F7-0041-87C8-8F033D05C338}"/>
              </a:ext>
            </a:extLst>
          </p:cNvPr>
          <p:cNvCxnSpPr>
            <a:cxnSpLocks/>
          </p:cNvCxnSpPr>
          <p:nvPr/>
        </p:nvCxnSpPr>
        <p:spPr>
          <a:xfrm>
            <a:off x="2680045" y="4358361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B4973F2-61F9-3A45-B120-353C5A220E7A}"/>
              </a:ext>
            </a:extLst>
          </p:cNvPr>
          <p:cNvCxnSpPr>
            <a:cxnSpLocks/>
          </p:cNvCxnSpPr>
          <p:nvPr/>
        </p:nvCxnSpPr>
        <p:spPr>
          <a:xfrm>
            <a:off x="1060983" y="4626036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8925FA-B16B-3749-8154-5874C1C35B1D}"/>
              </a:ext>
            </a:extLst>
          </p:cNvPr>
          <p:cNvCxnSpPr>
            <a:cxnSpLocks/>
          </p:cNvCxnSpPr>
          <p:nvPr/>
        </p:nvCxnSpPr>
        <p:spPr>
          <a:xfrm>
            <a:off x="2679949" y="6204564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D81C49F-1E4D-8843-AE37-E8D349754A00}"/>
              </a:ext>
            </a:extLst>
          </p:cNvPr>
          <p:cNvCxnSpPr>
            <a:cxnSpLocks/>
          </p:cNvCxnSpPr>
          <p:nvPr/>
        </p:nvCxnSpPr>
        <p:spPr>
          <a:xfrm>
            <a:off x="1060983" y="5560716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D5DF2E5-99FC-4545-BE78-DD9B8F875E26}"/>
              </a:ext>
            </a:extLst>
          </p:cNvPr>
          <p:cNvCxnSpPr>
            <a:cxnSpLocks/>
          </p:cNvCxnSpPr>
          <p:nvPr/>
        </p:nvCxnSpPr>
        <p:spPr>
          <a:xfrm>
            <a:off x="2679952" y="5509346"/>
            <a:ext cx="612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CC52E8-3E79-9C4A-8708-7A81286FF0F2}"/>
              </a:ext>
            </a:extLst>
          </p:cNvPr>
          <p:cNvCxnSpPr>
            <a:cxnSpLocks/>
          </p:cNvCxnSpPr>
          <p:nvPr/>
        </p:nvCxnSpPr>
        <p:spPr>
          <a:xfrm>
            <a:off x="3383772" y="5467701"/>
            <a:ext cx="6480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509016-4C6C-F84B-9787-001D8A439D65}"/>
              </a:ext>
            </a:extLst>
          </p:cNvPr>
          <p:cNvCxnSpPr>
            <a:cxnSpLocks/>
          </p:cNvCxnSpPr>
          <p:nvPr/>
        </p:nvCxnSpPr>
        <p:spPr>
          <a:xfrm>
            <a:off x="1060983" y="5785036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86200D-FBBE-904A-9E58-50CE5E0B0469}"/>
              </a:ext>
            </a:extLst>
          </p:cNvPr>
          <p:cNvCxnSpPr>
            <a:cxnSpLocks/>
          </p:cNvCxnSpPr>
          <p:nvPr/>
        </p:nvCxnSpPr>
        <p:spPr>
          <a:xfrm>
            <a:off x="2679950" y="5733666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8BBB5C-A32B-E64E-82FD-E8C55D1AFC65}"/>
              </a:ext>
            </a:extLst>
          </p:cNvPr>
          <p:cNvCxnSpPr>
            <a:cxnSpLocks/>
          </p:cNvCxnSpPr>
          <p:nvPr/>
        </p:nvCxnSpPr>
        <p:spPr>
          <a:xfrm>
            <a:off x="1060983" y="6029904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20117EA-7149-2044-9855-EC9207ACFD12}"/>
              </a:ext>
            </a:extLst>
          </p:cNvPr>
          <p:cNvCxnSpPr>
            <a:cxnSpLocks/>
          </p:cNvCxnSpPr>
          <p:nvPr/>
        </p:nvCxnSpPr>
        <p:spPr>
          <a:xfrm>
            <a:off x="2679949" y="5978534"/>
            <a:ext cx="6120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534BBD4-D912-0C42-9ED0-0CA09F7D0427}"/>
              </a:ext>
            </a:extLst>
          </p:cNvPr>
          <p:cNvCxnSpPr>
            <a:cxnSpLocks/>
          </p:cNvCxnSpPr>
          <p:nvPr/>
        </p:nvCxnSpPr>
        <p:spPr>
          <a:xfrm>
            <a:off x="1060983" y="6255934"/>
            <a:ext cx="9377638" cy="0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F72D120-F47D-C447-8BD6-5C3C3421041C}"/>
              </a:ext>
            </a:extLst>
          </p:cNvPr>
          <p:cNvSpPr/>
          <p:nvPr/>
        </p:nvSpPr>
        <p:spPr>
          <a:xfrm>
            <a:off x="3719570" y="2055928"/>
            <a:ext cx="3671839" cy="116097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7D0D27CA-8B9E-EE4D-9A19-EFCB24D2EA1A}"/>
              </a:ext>
            </a:extLst>
          </p:cNvPr>
          <p:cNvSpPr/>
          <p:nvPr/>
        </p:nvSpPr>
        <p:spPr>
          <a:xfrm flipH="1">
            <a:off x="2430730" y="3828871"/>
            <a:ext cx="243404" cy="907069"/>
          </a:xfrm>
          <a:prstGeom prst="rightBrace">
            <a:avLst>
              <a:gd name="adj1" fmla="val 33609"/>
              <a:gd name="adj2" fmla="val 2487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EE94E808-0B50-0344-819B-115D3B668952}"/>
              </a:ext>
            </a:extLst>
          </p:cNvPr>
          <p:cNvSpPr/>
          <p:nvPr/>
        </p:nvSpPr>
        <p:spPr>
          <a:xfrm flipH="1">
            <a:off x="2429980" y="5459036"/>
            <a:ext cx="243404" cy="907069"/>
          </a:xfrm>
          <a:prstGeom prst="rightBrace">
            <a:avLst>
              <a:gd name="adj1" fmla="val 33609"/>
              <a:gd name="adj2" fmla="val 2487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2993CACA-27ED-C747-9F06-0FDC47D90C27}"/>
              </a:ext>
            </a:extLst>
          </p:cNvPr>
          <p:cNvSpPr/>
          <p:nvPr/>
        </p:nvSpPr>
        <p:spPr>
          <a:xfrm>
            <a:off x="3716840" y="3692195"/>
            <a:ext cx="2607178" cy="116097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725DEB4-67EA-7344-AF7E-5EB6CCA8703A}"/>
              </a:ext>
            </a:extLst>
          </p:cNvPr>
          <p:cNvSpPr/>
          <p:nvPr/>
        </p:nvSpPr>
        <p:spPr>
          <a:xfrm>
            <a:off x="3734808" y="5307522"/>
            <a:ext cx="4689417" cy="116097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1996DC-B5DC-C746-B6B6-C6B1C94101CD}"/>
              </a:ext>
            </a:extLst>
          </p:cNvPr>
          <p:cNvCxnSpPr>
            <a:cxnSpLocks/>
          </p:cNvCxnSpPr>
          <p:nvPr/>
        </p:nvCxnSpPr>
        <p:spPr>
          <a:xfrm flipH="1">
            <a:off x="2685442" y="1819118"/>
            <a:ext cx="1" cy="4904198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AF0441C-8240-F048-82AD-F3593A944EAA}"/>
              </a:ext>
            </a:extLst>
          </p:cNvPr>
          <p:cNvCxnSpPr>
            <a:cxnSpLocks/>
          </p:cNvCxnSpPr>
          <p:nvPr/>
        </p:nvCxnSpPr>
        <p:spPr>
          <a:xfrm>
            <a:off x="3384616" y="1819118"/>
            <a:ext cx="0" cy="490419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950E1E4-77AA-124F-A0CF-EA75A8C08622}"/>
              </a:ext>
            </a:extLst>
          </p:cNvPr>
          <p:cNvCxnSpPr>
            <a:cxnSpLocks/>
          </p:cNvCxnSpPr>
          <p:nvPr/>
        </p:nvCxnSpPr>
        <p:spPr>
          <a:xfrm flipH="1">
            <a:off x="8792592" y="1815502"/>
            <a:ext cx="1" cy="490320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CED3176-BAC2-484F-8D0F-362FE9EC93C4}"/>
              </a:ext>
            </a:extLst>
          </p:cNvPr>
          <p:cNvCxnSpPr>
            <a:cxnSpLocks/>
          </p:cNvCxnSpPr>
          <p:nvPr/>
        </p:nvCxnSpPr>
        <p:spPr>
          <a:xfrm>
            <a:off x="9852692" y="1820367"/>
            <a:ext cx="0" cy="490419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2385748-403C-E14E-8FFA-984E84E93C81}"/>
              </a:ext>
            </a:extLst>
          </p:cNvPr>
          <p:cNvSpPr/>
          <p:nvPr/>
        </p:nvSpPr>
        <p:spPr>
          <a:xfrm>
            <a:off x="1472971" y="2132480"/>
            <a:ext cx="423074" cy="472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36A156-8184-F14C-AB14-2CB128B5AE61}"/>
              </a:ext>
            </a:extLst>
          </p:cNvPr>
          <p:cNvSpPr/>
          <p:nvPr/>
        </p:nvSpPr>
        <p:spPr>
          <a:xfrm>
            <a:off x="10260079" y="2136234"/>
            <a:ext cx="423074" cy="4725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AEC234-988A-DC42-925D-499D44E22D33}"/>
              </a:ext>
            </a:extLst>
          </p:cNvPr>
          <p:cNvSpPr/>
          <p:nvPr/>
        </p:nvSpPr>
        <p:spPr>
          <a:xfrm>
            <a:off x="9127684" y="2132480"/>
            <a:ext cx="423074" cy="472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2CE2F-1180-2543-8B04-F16B8A1DB64B}"/>
              </a:ext>
            </a:extLst>
          </p:cNvPr>
          <p:cNvSpPr txBox="1"/>
          <p:nvPr/>
        </p:nvSpPr>
        <p:spPr>
          <a:xfrm rot="16200000">
            <a:off x="7178191" y="4143047"/>
            <a:ext cx="432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Average correlation functions and gather sampled points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B99CC6-42EE-314F-A645-A081ACAA050F}"/>
              </a:ext>
            </a:extLst>
          </p:cNvPr>
          <p:cNvSpPr txBox="1"/>
          <p:nvPr/>
        </p:nvSpPr>
        <p:spPr>
          <a:xfrm rot="16200000">
            <a:off x="-478424" y="4160892"/>
            <a:ext cx="432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 the input files and distribute the input parameters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0FF967A-9F56-0B4C-BB62-823782832274}"/>
              </a:ext>
            </a:extLst>
          </p:cNvPr>
          <p:cNvSpPr txBox="1"/>
          <p:nvPr/>
        </p:nvSpPr>
        <p:spPr>
          <a:xfrm rot="16200000">
            <a:off x="8773694" y="4113213"/>
            <a:ext cx="339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 output files. Terminate the program.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3A60132-4C13-D445-93F2-510A0B42917F}"/>
              </a:ext>
            </a:extLst>
          </p:cNvPr>
          <p:cNvSpPr txBox="1"/>
          <p:nvPr/>
        </p:nvSpPr>
        <p:spPr>
          <a:xfrm>
            <a:off x="2928985" y="1939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6CC87D-E200-604C-ABC3-AED596D6920E}"/>
              </a:ext>
            </a:extLst>
          </p:cNvPr>
          <p:cNvSpPr txBox="1"/>
          <p:nvPr/>
        </p:nvSpPr>
        <p:spPr>
          <a:xfrm>
            <a:off x="2933967" y="3571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370DE8-F1E7-904B-9A56-2A71E07FE3BD}"/>
              </a:ext>
            </a:extLst>
          </p:cNvPr>
          <p:cNvSpPr txBox="1"/>
          <p:nvPr/>
        </p:nvSpPr>
        <p:spPr>
          <a:xfrm>
            <a:off x="2926039" y="5194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B5C488-D89A-DC4D-B6F7-626E851F1601}"/>
              </a:ext>
            </a:extLst>
          </p:cNvPr>
          <p:cNvGrpSpPr/>
          <p:nvPr/>
        </p:nvGrpSpPr>
        <p:grpSpPr>
          <a:xfrm>
            <a:off x="3967337" y="2132480"/>
            <a:ext cx="1008000" cy="1009620"/>
            <a:chOff x="4516159" y="590559"/>
            <a:chExt cx="1008000" cy="10096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497D1-CB67-5548-9F61-FC9B95BD8568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6C0ADE9-B2DB-D94E-9C8D-49A27AB0F33B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9F5638-6511-8E4A-98B3-DDE17FD13FD7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0C2944-26E0-7F4B-9B6A-9096E87B1EDF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951DA70-9492-E74D-92F9-4A96B4689A47}"/>
              </a:ext>
            </a:extLst>
          </p:cNvPr>
          <p:cNvGrpSpPr/>
          <p:nvPr/>
        </p:nvGrpSpPr>
        <p:grpSpPr>
          <a:xfrm>
            <a:off x="5047632" y="2130617"/>
            <a:ext cx="1008000" cy="1009620"/>
            <a:chOff x="4516159" y="590559"/>
            <a:chExt cx="1008000" cy="100962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F6D43C9-5AC3-6D41-BF2F-16107993D3A7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9A5637E-46AB-B348-B2C0-479A66255F0D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D4C87E0-CD2A-3341-AD23-16DA33DD2736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1BB8588-AE23-EE4D-BE15-EFFC24A13C04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15D597-58B0-F04F-BAAC-E1D91A25FF2C}"/>
              </a:ext>
            </a:extLst>
          </p:cNvPr>
          <p:cNvGrpSpPr/>
          <p:nvPr/>
        </p:nvGrpSpPr>
        <p:grpSpPr>
          <a:xfrm>
            <a:off x="6127927" y="2130616"/>
            <a:ext cx="1008000" cy="1009620"/>
            <a:chOff x="4516159" y="590559"/>
            <a:chExt cx="1008000" cy="1009620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3C987DA-61A6-D043-868E-54CF7ACEFAC2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77BEC3-F241-0845-A2E0-FD4E835B9596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EA3164E-B33D-D040-BFD1-03076ADE5A08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815CE9F-3ACE-2248-BA30-B629C15CFC0E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5E2E367-0E47-E140-9A81-F0B2E3503D78}"/>
              </a:ext>
            </a:extLst>
          </p:cNvPr>
          <p:cNvGrpSpPr/>
          <p:nvPr/>
        </p:nvGrpSpPr>
        <p:grpSpPr>
          <a:xfrm>
            <a:off x="7208222" y="5381601"/>
            <a:ext cx="1008000" cy="1009620"/>
            <a:chOff x="4516159" y="590559"/>
            <a:chExt cx="1008000" cy="100962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DC77120-BA87-D84B-B2E0-91FE2D872A0B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2DA00F-7CB6-5046-8618-045AFE9E4814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2FBCBD9-2BB1-4744-8AC9-525F4521C719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B5CAFE4-5339-544F-89F5-3CD07229F0FE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09244E4-F109-1B48-B12A-702E63459EA0}"/>
              </a:ext>
            </a:extLst>
          </p:cNvPr>
          <p:cNvGrpSpPr/>
          <p:nvPr/>
        </p:nvGrpSpPr>
        <p:grpSpPr>
          <a:xfrm>
            <a:off x="6127927" y="5381602"/>
            <a:ext cx="1008000" cy="1009620"/>
            <a:chOff x="4516159" y="590559"/>
            <a:chExt cx="1008000" cy="100962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8BA2EF6-B032-484C-91A4-51A22AA67CE2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085E921-952A-124F-A52D-5D962A430B97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D80D57E-E30A-C046-AC06-9337E1F43D0E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D40B2FD-65EF-B84B-A454-26F9A2CD98B7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2AE719E-B86A-3D40-9A74-3ECD38356CB4}"/>
              </a:ext>
            </a:extLst>
          </p:cNvPr>
          <p:cNvGrpSpPr/>
          <p:nvPr/>
        </p:nvGrpSpPr>
        <p:grpSpPr>
          <a:xfrm>
            <a:off x="5047632" y="5383465"/>
            <a:ext cx="1008000" cy="1009620"/>
            <a:chOff x="4516159" y="590559"/>
            <a:chExt cx="1008000" cy="100962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891EF5A-97FB-E644-B82D-A6F07B69D71A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BD388F4-5F9F-8343-8122-06E05C31BB2F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C6C8C7C-78AE-7840-858D-7BF5F2193445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653903C-5E4F-1C49-973D-1A5110338914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86245EA-C54D-4540-9C61-0635805A26B8}"/>
              </a:ext>
            </a:extLst>
          </p:cNvPr>
          <p:cNvGrpSpPr/>
          <p:nvPr/>
        </p:nvGrpSpPr>
        <p:grpSpPr>
          <a:xfrm>
            <a:off x="3972904" y="5382964"/>
            <a:ext cx="1008000" cy="1009620"/>
            <a:chOff x="4516159" y="590559"/>
            <a:chExt cx="1008000" cy="100962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7968CE8-265D-DB4C-8265-A3D64D67EC04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A9984C4-F935-2F4E-8B56-CDA0BC82BAAE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8F955AA-5B23-D740-9FA8-CE1C00FF7F88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1096112-8E2F-794F-85C8-DDE00D62ADE9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EE11A60-64E7-F344-9A48-60791C9DB17A}"/>
              </a:ext>
            </a:extLst>
          </p:cNvPr>
          <p:cNvGrpSpPr/>
          <p:nvPr/>
        </p:nvGrpSpPr>
        <p:grpSpPr>
          <a:xfrm>
            <a:off x="5047632" y="3763764"/>
            <a:ext cx="1008000" cy="1009620"/>
            <a:chOff x="4516159" y="590559"/>
            <a:chExt cx="1008000" cy="1009620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04B0200-B253-A74B-8334-514293B79B17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5022902-9ECA-854F-A2E5-2E3BCF5EC4D2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60B032-9BA9-8F44-97C6-EE7A41798F70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43BC5AF-77CC-0A4F-A192-86C7ED3FFA60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64704CE-9B2C-0441-92DF-DD5EA88B9658}"/>
              </a:ext>
            </a:extLst>
          </p:cNvPr>
          <p:cNvGrpSpPr/>
          <p:nvPr/>
        </p:nvGrpSpPr>
        <p:grpSpPr>
          <a:xfrm>
            <a:off x="3973000" y="3763764"/>
            <a:ext cx="1008000" cy="1009620"/>
            <a:chOff x="4516159" y="590559"/>
            <a:chExt cx="1008000" cy="100962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6EF9483-0A01-9349-A967-6B3B4B22DE29}"/>
                </a:ext>
              </a:extLst>
            </p:cNvPr>
            <p:cNvSpPr/>
            <p:nvPr/>
          </p:nvSpPr>
          <p:spPr>
            <a:xfrm>
              <a:off x="4516159" y="590559"/>
              <a:ext cx="1008000" cy="10096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D3C99AD-8284-AF44-9FC0-36B9FE83F723}"/>
                </a:ext>
              </a:extLst>
            </p:cNvPr>
            <p:cNvSpPr txBox="1"/>
            <p:nvPr/>
          </p:nvSpPr>
          <p:spPr>
            <a:xfrm rot="16200000">
              <a:off x="4515349" y="910703"/>
              <a:ext cx="100962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CP2K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7B79F6B-891C-B34D-93F9-A7C7F20F53CF}"/>
                </a:ext>
              </a:extLst>
            </p:cNvPr>
            <p:cNvSpPr txBox="1"/>
            <p:nvPr/>
          </p:nvSpPr>
          <p:spPr>
            <a:xfrm rot="16200000">
              <a:off x="4192865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coordinates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C3604BB-4DB1-2547-A85C-987213666BC2}"/>
                </a:ext>
              </a:extLst>
            </p:cNvPr>
            <p:cNvSpPr txBox="1"/>
            <p:nvPr/>
          </p:nvSpPr>
          <p:spPr>
            <a:xfrm rot="16200000">
              <a:off x="4861998" y="938018"/>
              <a:ext cx="1009620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000" dirty="0"/>
                <a:t>Broadcast properties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83B47C8-0B68-5848-9668-4E2330A57196}"/>
              </a:ext>
            </a:extLst>
          </p:cNvPr>
          <p:cNvSpPr txBox="1"/>
          <p:nvPr/>
        </p:nvSpPr>
        <p:spPr>
          <a:xfrm rot="16200000">
            <a:off x="2215300" y="1182151"/>
            <a:ext cx="94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CP2K communicator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7407865-CEF6-BC42-B05F-FD7942A54041}"/>
              </a:ext>
            </a:extLst>
          </p:cNvPr>
          <p:cNvSpPr txBox="1"/>
          <p:nvPr/>
        </p:nvSpPr>
        <p:spPr>
          <a:xfrm rot="16200000">
            <a:off x="2908129" y="1188727"/>
            <a:ext cx="9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</a:t>
            </a:r>
            <a:r>
              <a:rPr lang="en-US" sz="1000" dirty="0" err="1"/>
              <a:t>PaPIM</a:t>
            </a:r>
            <a:r>
              <a:rPr lang="en-US" sz="1000" dirty="0"/>
              <a:t> communicator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12C22B1-17EF-4C4C-BC97-833DA8A00886}"/>
              </a:ext>
            </a:extLst>
          </p:cNvPr>
          <p:cNvSpPr txBox="1"/>
          <p:nvPr/>
        </p:nvSpPr>
        <p:spPr>
          <a:xfrm rot="16200000">
            <a:off x="8264735" y="1194786"/>
            <a:ext cx="10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Terminate CP2K communicator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294FBFB-ED55-1F4E-A513-2ACF5AEEEE09}"/>
              </a:ext>
            </a:extLst>
          </p:cNvPr>
          <p:cNvSpPr txBox="1"/>
          <p:nvPr/>
        </p:nvSpPr>
        <p:spPr>
          <a:xfrm rot="16200000">
            <a:off x="9311012" y="1191141"/>
            <a:ext cx="1083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Terminate </a:t>
            </a:r>
            <a:r>
              <a:rPr lang="en-US" sz="1000" dirty="0" err="1"/>
              <a:t>PaPIM</a:t>
            </a:r>
            <a:r>
              <a:rPr lang="en-US" sz="1000" dirty="0"/>
              <a:t> communicator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5A4DD-17C6-A24D-9847-12F282AD3E88}"/>
              </a:ext>
            </a:extLst>
          </p:cNvPr>
          <p:cNvSpPr txBox="1"/>
          <p:nvPr/>
        </p:nvSpPr>
        <p:spPr>
          <a:xfrm rot="16200000">
            <a:off x="626201" y="6368227"/>
            <a:ext cx="3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…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192D5C1-4D3F-A947-88A7-3DE010694526}"/>
              </a:ext>
            </a:extLst>
          </p:cNvPr>
          <p:cNvSpPr txBox="1"/>
          <p:nvPr/>
        </p:nvSpPr>
        <p:spPr>
          <a:xfrm rot="16200000">
            <a:off x="2077060" y="6366359"/>
            <a:ext cx="3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FBE8AAB-B3A9-214B-8FFF-FF7893C31A27}"/>
              </a:ext>
            </a:extLst>
          </p:cNvPr>
          <p:cNvSpPr txBox="1"/>
          <p:nvPr/>
        </p:nvSpPr>
        <p:spPr>
          <a:xfrm rot="16200000">
            <a:off x="2829014" y="6369625"/>
            <a:ext cx="3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12F5B32-405D-8D49-83F4-02608A31461F}"/>
              </a:ext>
            </a:extLst>
          </p:cNvPr>
          <p:cNvSpPr txBox="1"/>
          <p:nvPr/>
        </p:nvSpPr>
        <p:spPr>
          <a:xfrm rot="16200000">
            <a:off x="583831" y="1258435"/>
            <a:ext cx="941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Start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45BDC-9281-DB4A-9EAB-99F4B5932E38}"/>
              </a:ext>
            </a:extLst>
          </p:cNvPr>
          <p:cNvSpPr txBox="1"/>
          <p:nvPr/>
        </p:nvSpPr>
        <p:spPr>
          <a:xfrm rot="16200000">
            <a:off x="357122" y="1383027"/>
            <a:ext cx="104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:Core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E780B-1FBF-6B43-AB04-51158C2E82A8}"/>
              </a:ext>
            </a:extLst>
          </p:cNvPr>
          <p:cNvSpPr txBox="1"/>
          <p:nvPr/>
        </p:nvSpPr>
        <p:spPr>
          <a:xfrm rot="16200000">
            <a:off x="1524033" y="1115645"/>
            <a:ext cx="157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:CP2K group index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1BF02-EF22-0843-877B-C97FFD4E0EEB}"/>
              </a:ext>
            </a:extLst>
          </p:cNvPr>
          <p:cNvSpPr txBox="1"/>
          <p:nvPr/>
        </p:nvSpPr>
        <p:spPr>
          <a:xfrm rot="16200000">
            <a:off x="2470158" y="1307968"/>
            <a:ext cx="120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:</a:t>
            </a:r>
            <a:r>
              <a:rPr lang="en-US" sz="1400" dirty="0" err="1">
                <a:solidFill>
                  <a:srgbClr val="00B050"/>
                </a:solidFill>
              </a:rPr>
              <a:t>PaPIM</a:t>
            </a:r>
            <a:r>
              <a:rPr lang="en-US" sz="1400" dirty="0">
                <a:solidFill>
                  <a:srgbClr val="00B050"/>
                </a:solidFill>
              </a:rPr>
              <a:t> index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0BF226-9B6F-6442-BC9F-2E77904FFA88}"/>
              </a:ext>
            </a:extLst>
          </p:cNvPr>
          <p:cNvCxnSpPr/>
          <p:nvPr/>
        </p:nvCxnSpPr>
        <p:spPr>
          <a:xfrm>
            <a:off x="5229148" y="1102864"/>
            <a:ext cx="19790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417F91-8F03-8D48-8840-0A33EF081AF9}"/>
              </a:ext>
            </a:extLst>
          </p:cNvPr>
          <p:cNvSpPr txBox="1"/>
          <p:nvPr/>
        </p:nvSpPr>
        <p:spPr>
          <a:xfrm>
            <a:off x="5892805" y="7771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97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119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cp:lastPrinted>2018-11-01T18:00:59Z</cp:lastPrinted>
  <dcterms:created xsi:type="dcterms:W3CDTF">2018-05-29T11:07:35Z</dcterms:created>
  <dcterms:modified xsi:type="dcterms:W3CDTF">2018-11-01T18:09:46Z</dcterms:modified>
</cp:coreProperties>
</file>